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9"/>
  </p:normalViewPr>
  <p:slideViewPr>
    <p:cSldViewPr snapToGrid="0" snapToObjects="1">
      <p:cViewPr varScale="1">
        <p:scale>
          <a:sx n="65" d="100"/>
          <a:sy n="65" d="100"/>
        </p:scale>
        <p:origin x="7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ACA584-2C81-DD4E-9BCD-B0F7CF6F84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339E99-DC98-A940-9E82-494E76CB3E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9ECC0E-F7B2-BE4C-9391-EC18D605F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425B97-BDC1-E246-BC3E-834E07371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7A150C-EF8F-504E-B84A-8BC511F78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0297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3B7B04-CC78-8D4E-9A82-49A69433E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81E6A1A-FB7D-004A-A695-AE0B19243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985B46-2079-484A-B3B7-B4A91D438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5AC503-666D-E64D-B754-02933C61A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D93BB2-4DBD-664D-A2F9-3F8D0290A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1715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944E0F9-B021-E845-B3DA-202570F8DA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3E62655-1D44-9544-BA3E-6D292EFB4D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696183-D4EE-7A4F-8EC9-C9B461C5E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4BA272-97D1-F847-9E6F-9A1097169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43BF0C-2A0C-4846-8EBE-5BE157480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9631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D9459-F8F4-F446-AF6A-9CA2389C8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B4A693-67FF-D843-B47E-C7F37483B5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755A67-6C3A-0447-8B8B-42C309AB1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96C2AD-0D03-FD42-8E29-01266384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B46FD9-E936-DD43-96FF-7CA265B05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251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BD0BD3-A02F-764C-BFBE-93C9487BB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346474-1501-7144-8F25-1CC1C69D31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305BBE-C360-ED46-84B4-0D6331AB5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D5DC59-842B-D344-BA31-422C5ECF7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7C0703-CE89-8A46-B907-A474A9A43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0467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23BAFF-F688-BB45-8263-47731541B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DF123E-B8EF-FF47-9D92-9B28926B28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D5EFDC3-7ECF-AF47-A530-B038B4587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3C36EFD-6BCC-1047-8751-2CA6BB77C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A12DB4F-0E3D-D841-9C1C-2B4E8C466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483E4F6-4838-E44C-9063-A746B96E2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306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052A31-4998-8946-AEAB-2068FDDAA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C25F5B6-3F50-4844-A823-13C80EC8E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38CCCC6-C9E3-2B42-8E76-087385170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E0FDF38-8CD5-B94C-8F89-984569802E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8093511-D7D4-6548-AB69-C588854A6F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376A3D5-4E6D-2041-A689-23358B18D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5CB6303-5748-EE44-9F11-571D712EE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8DEDE35-E5F8-1A47-BB8E-04B4E19CF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1291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3013E4-41B5-2142-85C9-7942CB28E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0FF2FE8-AFC1-DC4E-9142-EC35DAD51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045FF6B-9E97-7349-B944-3DB29F43C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892233E-B532-1040-841F-C0F73659A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460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FBF79CD-0AA7-CE45-B50A-2F513782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B093204-6C4C-024B-958B-E1BA75E25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5AFCD0-B80F-8949-A5CD-EF0A77570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695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68EA03-80EA-3A45-9392-4BB41DE22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979EE8-8193-1E48-8B74-2A57BD171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A0E688-4BF5-7B41-B2DF-A3AB19C2E3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9DE7146-9F16-0C4F-AE0B-478F700DE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52860CA-A4AE-2844-BE79-1E61CEECC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CF61F65-0CAE-F442-A53E-6BDBF0F59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5127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3F383C-5974-C849-BDAB-C37F7FE13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2FAC6D4-5913-B648-BE7A-D530C4559F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16CE6E2-E751-6F4D-97E0-F78B507707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715FCE9-1181-A14A-BF28-2C52AB5C0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E8CA907-B47C-D74C-AA35-020379F06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6DE04E3-2E74-4E45-BDAE-3F3607A49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956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757AEE0-BDEC-E24B-80F3-83FA6247A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9563B9-1B12-D54B-8F2C-EA5F7585C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9A53E4-3B33-B149-8055-EBFE1F1BB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2B14F-C545-B447-BAD8-CD634C30A2A6}" type="datetimeFigureOut">
              <a:rPr lang="es-CL" smtClean="0"/>
              <a:t>19-11-2018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41A650-DD70-DF48-A249-CDD9F50841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9F0190-CB41-0F45-92DC-A1E9EB20D5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90824-6F52-484E-AEB4-4551F3331F91}" type="slidenum">
              <a:rPr lang="es-CL" smtClean="0"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01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B3024F-ACB3-CB48-AFC7-962315E77C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/>
              <a:t>ALAC Member Report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D068F0-5D6B-A945-8D9A-BD34C9E943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/>
              <a:t>HUMBERTO CARRASCO</a:t>
            </a:r>
          </a:p>
        </p:txBody>
      </p:sp>
    </p:spTree>
    <p:extLst>
      <p:ext uri="{BB962C8B-B14F-4D97-AF65-F5344CB8AC3E}">
        <p14:creationId xmlns:p14="http://schemas.microsoft.com/office/powerpoint/2010/main" val="2405707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233098FF-F51E-EF40-AEB7-98D01CD7AD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101873"/>
              </p:ext>
            </p:extLst>
          </p:nvPr>
        </p:nvGraphicFramePr>
        <p:xfrm>
          <a:off x="1524000" y="1244600"/>
          <a:ext cx="9144000" cy="436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Hoja de cálculo" r:id="rId3" imgW="12928600" imgH="6172200" progId="Excel.Sheet.12">
                  <p:embed/>
                </p:oleObj>
              </mc:Choice>
              <mc:Fallback>
                <p:oleObj name="Hoja de cálculo" r:id="rId3" imgW="12928600" imgH="6172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1244600"/>
                        <a:ext cx="9144000" cy="436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638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48FC0115-4253-FE4B-B120-66B760759B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022315"/>
              </p:ext>
            </p:extLst>
          </p:nvPr>
        </p:nvGraphicFramePr>
        <p:xfrm>
          <a:off x="1524000" y="1303338"/>
          <a:ext cx="9144000" cy="424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Hoja de cálculo" r:id="rId3" imgW="13169900" imgH="6121400" progId="Excel.Sheet.12">
                  <p:embed/>
                </p:oleObj>
              </mc:Choice>
              <mc:Fallback>
                <p:oleObj name="Hoja de cálculo" r:id="rId3" imgW="13169900" imgH="6121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1303338"/>
                        <a:ext cx="9144000" cy="424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496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9A73B8-5562-6043-89B7-41E046036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CL" dirty="0"/>
              <a:t>THANK YOU! / ¡GRACIAS!</a:t>
            </a:r>
          </a:p>
        </p:txBody>
      </p:sp>
    </p:spTree>
    <p:extLst>
      <p:ext uri="{BB962C8B-B14F-4D97-AF65-F5344CB8AC3E}">
        <p14:creationId xmlns:p14="http://schemas.microsoft.com/office/powerpoint/2010/main" val="33928562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Hoja de cálculo</vt:lpstr>
      <vt:lpstr>ALAC Member Report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ALAC Member Report</dc:title>
  <dc:creator>Humberto Carrasco</dc:creator>
  <cp:lastModifiedBy>Silvia Vivanco</cp:lastModifiedBy>
  <cp:revision>2</cp:revision>
  <dcterms:created xsi:type="dcterms:W3CDTF">2018-11-19T18:25:34Z</dcterms:created>
  <dcterms:modified xsi:type="dcterms:W3CDTF">2018-11-19T21:02:28Z</dcterms:modified>
</cp:coreProperties>
</file>