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96" r:id="rId1"/>
  </p:sldMasterIdLst>
  <p:notesMasterIdLst>
    <p:notesMasterId r:id="rId8"/>
  </p:notesMasterIdLst>
  <p:sldIdLst>
    <p:sldId id="285" r:id="rId2"/>
    <p:sldId id="280" r:id="rId3"/>
    <p:sldId id="284" r:id="rId4"/>
    <p:sldId id="281" r:id="rId5"/>
    <p:sldId id="283" r:id="rId6"/>
    <p:sldId id="286" r:id="rId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7"/>
    <p:restoredTop sz="94559"/>
  </p:normalViewPr>
  <p:slideViewPr>
    <p:cSldViewPr snapToGrid="0" snapToObjects="1">
      <p:cViewPr varScale="1">
        <p:scale>
          <a:sx n="85" d="100"/>
          <a:sy n="85" d="100"/>
        </p:scale>
        <p:origin x="21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hyperlink" Target="http://facebook.com/icannorg" TargetMode="External"/><Relationship Id="rId18" Type="http://schemas.openxmlformats.org/officeDocument/2006/relationships/hyperlink" Target="https://soundcloud.com/icann" TargetMode="External"/><Relationship Id="rId3" Type="http://schemas.openxmlformats.org/officeDocument/2006/relationships/hyperlink" Target="http://www.flickr.com/photos/icann" TargetMode="External"/><Relationship Id="rId7" Type="http://schemas.openxmlformats.org/officeDocument/2006/relationships/hyperlink" Target="http://linkedin.com/company/icann" TargetMode="External"/><Relationship Id="rId12" Type="http://schemas.openxmlformats.org/officeDocument/2006/relationships/hyperlink" Target="http://www.facebook.com/icannorg" TargetMode="External"/><Relationship Id="rId17" Type="http://schemas.openxmlformats.org/officeDocument/2006/relationships/hyperlink" Target="http://www.youtube.com/icannnews" TargetMode="External"/><Relationship Id="rId2" Type="http://schemas.openxmlformats.org/officeDocument/2006/relationships/image" Target="../media/image18.png"/><Relationship Id="rId16" Type="http://schemas.openxmlformats.org/officeDocument/2006/relationships/image" Target="../media/image23.png"/><Relationship Id="rId20" Type="http://schemas.openxmlformats.org/officeDocument/2006/relationships/hyperlink" Target="https://www.slideshare.net/icannpresentation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icann" TargetMode="External"/><Relationship Id="rId11" Type="http://schemas.openxmlformats.org/officeDocument/2006/relationships/image" Target="../media/image21.png"/><Relationship Id="rId5" Type="http://schemas.openxmlformats.org/officeDocument/2006/relationships/image" Target="../media/image19.png"/><Relationship Id="rId15" Type="http://schemas.openxmlformats.org/officeDocument/2006/relationships/hyperlink" Target="http://youtube.com/user/ICANNnews" TargetMode="External"/><Relationship Id="rId10" Type="http://schemas.openxmlformats.org/officeDocument/2006/relationships/hyperlink" Target="http://twitter.com/icann" TargetMode="External"/><Relationship Id="rId19" Type="http://schemas.openxmlformats.org/officeDocument/2006/relationships/image" Target="../media/image24.png"/><Relationship Id="rId4" Type="http://schemas.openxmlformats.org/officeDocument/2006/relationships/hyperlink" Target="http://flickr.com/photos/icann" TargetMode="External"/><Relationship Id="rId9" Type="http://schemas.openxmlformats.org/officeDocument/2006/relationships/hyperlink" Target="https://twitter.com/icann" TargetMode="External"/><Relationship Id="rId14" Type="http://schemas.openxmlformats.org/officeDocument/2006/relationships/image" Target="../media/image22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s">
  <p:cSld name="Bullets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09600" y="1470212"/>
            <a:ext cx="7907338" cy="4571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9087" algn="l" rtl="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1425"/>
              <a:buFont typeface="Noto Sans Symbols"/>
              <a:buChar char="◉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9087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25"/>
              <a:buFont typeface="Noto Sans Symbols"/>
              <a:buChar char="○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spcBef>
                <a:spcPts val="38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–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spcBef>
                <a:spcPts val="38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»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lternate Background 3">
  <p:cSld name="Alternate Background 3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Shape 15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82" y="608083"/>
            <a:ext cx="9141417" cy="571911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8" name="Shape 158"/>
          <p:cNvCxnSpPr/>
          <p:nvPr/>
        </p:nvCxnSpPr>
        <p:spPr>
          <a:xfrm rot="10800000">
            <a:off x="0" y="608083"/>
            <a:ext cx="91440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9" name="Shape 159"/>
          <p:cNvCxnSpPr/>
          <p:nvPr/>
        </p:nvCxnSpPr>
        <p:spPr>
          <a:xfrm rot="10800000">
            <a:off x="0" y="6320547"/>
            <a:ext cx="91440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0" name="Shape 160"/>
          <p:cNvSpPr txBox="1"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1" name="Shape 161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 1.3">
  <p:cSld name="Agenda 1.3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Shape 16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Shape 164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Shape 165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6" name="Shape 166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7" name="Shape 167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8" name="Shape 168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9" name="Shape 169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0" name="Shape 170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1" name="Shape 171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2" name="Shape 172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3" name="Shape 173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4" name="Shape 174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5" name="Shape 175"/>
          <p:cNvSpPr/>
          <p:nvPr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6" name="Shape 176"/>
          <p:cNvCxnSpPr>
            <a:endCxn id="177" idx="0"/>
          </p:cNvCxnSpPr>
          <p:nvPr/>
        </p:nvCxnSpPr>
        <p:spPr>
          <a:xfrm rot="10800000">
            <a:off x="418349" y="2734410"/>
            <a:ext cx="0" cy="35445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7" name="Shape 177"/>
          <p:cNvSpPr/>
          <p:nvPr/>
        </p:nvSpPr>
        <p:spPr>
          <a:xfrm rot="-5400000">
            <a:off x="418349" y="2673528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8" name="Shape 178"/>
          <p:cNvCxnSpPr/>
          <p:nvPr/>
        </p:nvCxnSpPr>
        <p:spPr>
          <a:xfrm rot="10800000">
            <a:off x="479233" y="2673528"/>
            <a:ext cx="82012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9" name="Shape 179"/>
          <p:cNvSpPr txBox="1">
            <a:spLocks noGrp="1"/>
          </p:cNvSpPr>
          <p:nvPr>
            <p:ph type="title"/>
          </p:nvPr>
        </p:nvSpPr>
        <p:spPr>
          <a:xfrm>
            <a:off x="584938" y="788894"/>
            <a:ext cx="7932000" cy="18041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80" name="Shape 1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 1.4">
  <p:cSld name="Agenda 1.4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Shape 18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Shape 184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Shape 185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6" name="Shape 186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7" name="Shape 187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8" name="Shape 188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9" name="Shape 189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0" name="Shape 190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1" name="Shape 191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2" name="Shape 192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3" name="Shape 193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4" name="Shape 194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5" name="Shape 195"/>
          <p:cNvSpPr/>
          <p:nvPr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6" name="Shape 196"/>
          <p:cNvCxnSpPr>
            <a:endCxn id="197" idx="0"/>
          </p:cNvCxnSpPr>
          <p:nvPr/>
        </p:nvCxnSpPr>
        <p:spPr>
          <a:xfrm rot="10800000">
            <a:off x="418349" y="2734410"/>
            <a:ext cx="0" cy="35445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7" name="Shape 197"/>
          <p:cNvSpPr/>
          <p:nvPr/>
        </p:nvSpPr>
        <p:spPr>
          <a:xfrm rot="-5400000">
            <a:off x="418349" y="2673528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8" name="Shape 198"/>
          <p:cNvCxnSpPr/>
          <p:nvPr/>
        </p:nvCxnSpPr>
        <p:spPr>
          <a:xfrm rot="10800000">
            <a:off x="479233" y="2673528"/>
            <a:ext cx="82012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9" name="Shape 199"/>
          <p:cNvSpPr txBox="1">
            <a:spLocks noGrp="1"/>
          </p:cNvSpPr>
          <p:nvPr>
            <p:ph type="title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200" name="Shape 20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 1.5">
  <p:cSld name="Agenda 1.5"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Shape 20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Shape 204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Shape 205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6" name="Shape 206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7" name="Shape 207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8" name="Shape 208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9" name="Shape 209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0" name="Shape 210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1" name="Shape 211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2" name="Shape 212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3" name="Shape 213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4" name="Shape 214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5" name="Shape 215"/>
          <p:cNvSpPr/>
          <p:nvPr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6" name="Shape 216"/>
          <p:cNvCxnSpPr>
            <a:endCxn id="217" idx="0"/>
          </p:cNvCxnSpPr>
          <p:nvPr/>
        </p:nvCxnSpPr>
        <p:spPr>
          <a:xfrm rot="10800000">
            <a:off x="418349" y="2734410"/>
            <a:ext cx="0" cy="35445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7" name="Shape 217"/>
          <p:cNvSpPr/>
          <p:nvPr/>
        </p:nvSpPr>
        <p:spPr>
          <a:xfrm rot="-5400000">
            <a:off x="418349" y="2673528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8" name="Shape 218"/>
          <p:cNvCxnSpPr/>
          <p:nvPr/>
        </p:nvCxnSpPr>
        <p:spPr>
          <a:xfrm rot="10800000">
            <a:off x="479233" y="2673528"/>
            <a:ext cx="82012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9" name="Shape 219"/>
          <p:cNvSpPr txBox="1">
            <a:spLocks noGrp="1"/>
          </p:cNvSpPr>
          <p:nvPr>
            <p:ph type="title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220" name="Shape 2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 1.6">
  <p:cSld name="Agenda 1.6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Shape 2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Shape 224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Shape 225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6" name="Shape 226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7" name="Shape 227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8" name="Shape 228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9" name="Shape 229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0" name="Shape 230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1" name="Shape 231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2" name="Shape 232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3" name="Shape 233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4" name="Shape 234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5" name="Shape 235"/>
          <p:cNvSpPr/>
          <p:nvPr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6" name="Shape 236"/>
          <p:cNvCxnSpPr>
            <a:endCxn id="237" idx="0"/>
          </p:cNvCxnSpPr>
          <p:nvPr/>
        </p:nvCxnSpPr>
        <p:spPr>
          <a:xfrm rot="10800000">
            <a:off x="418349" y="2734410"/>
            <a:ext cx="0" cy="35445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7" name="Shape 237"/>
          <p:cNvSpPr/>
          <p:nvPr/>
        </p:nvSpPr>
        <p:spPr>
          <a:xfrm rot="-5400000">
            <a:off x="418349" y="2673528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8" name="Shape 238"/>
          <p:cNvCxnSpPr/>
          <p:nvPr/>
        </p:nvCxnSpPr>
        <p:spPr>
          <a:xfrm rot="10800000">
            <a:off x="479233" y="2673528"/>
            <a:ext cx="82012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9" name="Shape 239"/>
          <p:cNvSpPr txBox="1">
            <a:spLocks noGrp="1"/>
          </p:cNvSpPr>
          <p:nvPr>
            <p:ph type="title"/>
          </p:nvPr>
        </p:nvSpPr>
        <p:spPr>
          <a:xfrm>
            <a:off x="584938" y="770966"/>
            <a:ext cx="7932000" cy="18221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240" name="Shape 2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Shape 241"/>
          <p:cNvSpPr txBox="1">
            <a:spLocks noGrp="1"/>
          </p:cNvSpPr>
          <p:nvPr>
            <p:ph type="body" idx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Divider 1">
  <p:cSld name="Agenda Divider 1"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Shape 2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Shape 244"/>
          <p:cNvSpPr/>
          <p:nvPr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5" name="Shape 2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7744" y="6460580"/>
            <a:ext cx="368521" cy="29399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6" name="Shape 246"/>
          <p:cNvCxnSpPr/>
          <p:nvPr/>
        </p:nvCxnSpPr>
        <p:spPr>
          <a:xfrm>
            <a:off x="0" y="6320547"/>
            <a:ext cx="91440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7" name="Shape 247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560"/>
              </a:spcBef>
              <a:spcAft>
                <a:spcPts val="0"/>
              </a:spcAft>
              <a:buClr>
                <a:srgbClr val="DDD9C3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DDD9C3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9" name="Shape 249"/>
          <p:cNvSpPr txBox="1">
            <a:spLocks noGrp="1"/>
          </p:cNvSpPr>
          <p:nvPr>
            <p:ph type="title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Divider 2">
  <p:cSld name="Agenda Divider 2"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Shape 25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Shape 252"/>
          <p:cNvSpPr/>
          <p:nvPr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3" name="Shape 2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7744" y="6460580"/>
            <a:ext cx="368521" cy="29399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4" name="Shape 254"/>
          <p:cNvCxnSpPr/>
          <p:nvPr/>
        </p:nvCxnSpPr>
        <p:spPr>
          <a:xfrm>
            <a:off x="0" y="6320547"/>
            <a:ext cx="91440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5" name="Shape 255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Shape 256"/>
          <p:cNvSpPr txBox="1">
            <a:spLocks noGrp="1"/>
          </p:cNvSpPr>
          <p:nvPr>
            <p:ph type="body" idx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560"/>
              </a:spcBef>
              <a:spcAft>
                <a:spcPts val="0"/>
              </a:spcAft>
              <a:buClr>
                <a:srgbClr val="DDD9C3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DDD9C3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7" name="Shape 257"/>
          <p:cNvSpPr txBox="1">
            <a:spLocks noGrp="1"/>
          </p:cNvSpPr>
          <p:nvPr>
            <p:ph type="title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Divider 3">
  <p:cSld name="Agenda Divider 3"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Shape 25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Shape 260"/>
          <p:cNvSpPr/>
          <p:nvPr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1" name="Shape 2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7744" y="6460580"/>
            <a:ext cx="368521" cy="29399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62" name="Shape 262"/>
          <p:cNvCxnSpPr/>
          <p:nvPr/>
        </p:nvCxnSpPr>
        <p:spPr>
          <a:xfrm>
            <a:off x="0" y="6320547"/>
            <a:ext cx="91440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3" name="Shape 263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Shape 264"/>
          <p:cNvSpPr txBox="1">
            <a:spLocks noGrp="1"/>
          </p:cNvSpPr>
          <p:nvPr>
            <p:ph type="body" idx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560"/>
              </a:spcBef>
              <a:spcAft>
                <a:spcPts val="0"/>
              </a:spcAft>
              <a:buClr>
                <a:srgbClr val="DDD9C3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DDD9C3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5" name="Shape 265"/>
          <p:cNvSpPr txBox="1">
            <a:spLocks noGrp="1"/>
          </p:cNvSpPr>
          <p:nvPr>
            <p:ph type="title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Divider 4">
  <p:cSld name="Agenda Divider 4"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Shape 26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Shape 268"/>
          <p:cNvSpPr/>
          <p:nvPr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9" name="Shape 26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7744" y="6460580"/>
            <a:ext cx="368521" cy="29399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0" name="Shape 270"/>
          <p:cNvCxnSpPr/>
          <p:nvPr/>
        </p:nvCxnSpPr>
        <p:spPr>
          <a:xfrm>
            <a:off x="0" y="6320547"/>
            <a:ext cx="91440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71" name="Shape 271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Shape 272"/>
          <p:cNvSpPr txBox="1">
            <a:spLocks noGrp="1"/>
          </p:cNvSpPr>
          <p:nvPr>
            <p:ph type="body" idx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560"/>
              </a:spcBef>
              <a:spcAft>
                <a:spcPts val="0"/>
              </a:spcAft>
              <a:buClr>
                <a:srgbClr val="DDD9C3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DDD9C3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3" name="Shape 273"/>
          <p:cNvSpPr txBox="1">
            <a:spLocks noGrp="1"/>
          </p:cNvSpPr>
          <p:nvPr>
            <p:ph type="title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1">
  <p:cSld name="Presenters Divider 1.1"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Shape 27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Shape 276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7" name="Shape 277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8" name="Shape 278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79" name="Shape 279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0" name="Shape 280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1" name="Shape 281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2" name="Shape 282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3" name="Shape 283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84" name="Shape 2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Shape 285"/>
          <p:cNvSpPr>
            <a:spLocks noGrp="1"/>
          </p:cNvSpPr>
          <p:nvPr>
            <p:ph type="pic" idx="2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6" name="Shape 286"/>
          <p:cNvSpPr>
            <a:spLocks noGrp="1"/>
          </p:cNvSpPr>
          <p:nvPr>
            <p:ph type="pic" idx="3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7" name="Shape 287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88" name="Shape 288"/>
          <p:cNvSpPr txBox="1">
            <a:spLocks noGrp="1"/>
          </p:cNvSpPr>
          <p:nvPr>
            <p:ph type="body" idx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9" name="Shape 289"/>
          <p:cNvSpPr txBox="1">
            <a:spLocks noGrp="1"/>
          </p:cNvSpPr>
          <p:nvPr>
            <p:ph type="body" idx="4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0" name="Shape 290"/>
          <p:cNvSpPr txBox="1">
            <a:spLocks noGrp="1"/>
          </p:cNvSpPr>
          <p:nvPr>
            <p:ph type="body" idx="5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1" name="Shape 291"/>
          <p:cNvSpPr txBox="1">
            <a:spLocks noGrp="1"/>
          </p:cNvSpPr>
          <p:nvPr>
            <p:ph type="body" idx="6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2" name="Shape 292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Shape 293"/>
          <p:cNvSpPr>
            <a:spLocks noGrp="1"/>
          </p:cNvSpPr>
          <p:nvPr>
            <p:ph type="pic" idx="7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4" name="Shape 294"/>
          <p:cNvSpPr txBox="1">
            <a:spLocks noGrp="1"/>
          </p:cNvSpPr>
          <p:nvPr>
            <p:ph type="body" idx="8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5" name="Shape 295"/>
          <p:cNvSpPr txBox="1">
            <a:spLocks noGrp="1"/>
          </p:cNvSpPr>
          <p:nvPr>
            <p:ph type="body" idx="9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ver 1 White">
  <p:cSld name="Cover 1 White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610726" y="0"/>
            <a:ext cx="7744845" cy="2533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10726" y="3562904"/>
            <a:ext cx="8119206" cy="716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2"/>
          </p:nvPr>
        </p:nvSpPr>
        <p:spPr>
          <a:xfrm>
            <a:off x="610726" y="4252817"/>
            <a:ext cx="8119206" cy="273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3"/>
          </p:nvPr>
        </p:nvSpPr>
        <p:spPr>
          <a:xfrm>
            <a:off x="610726" y="4553317"/>
            <a:ext cx="8119206" cy="4037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4"/>
          </p:nvPr>
        </p:nvSpPr>
        <p:spPr>
          <a:xfrm>
            <a:off x="610726" y="2854692"/>
            <a:ext cx="8119206" cy="716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1800"/>
              <a:buFont typeface="Arial"/>
              <a:buNone/>
              <a:defRPr sz="1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2">
  <p:cSld name="Presenters Divider 1.2"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Shape 29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Shape 298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9" name="Shape 299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0" name="Shape 300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1" name="Shape 301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2" name="Shape 302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3" name="Shape 303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4" name="Shape 304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5" name="Shape 305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06" name="Shape 30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Shape 307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Shape 308"/>
          <p:cNvSpPr>
            <a:spLocks noGrp="1"/>
          </p:cNvSpPr>
          <p:nvPr>
            <p:ph type="pic" idx="2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9" name="Shape 309"/>
          <p:cNvSpPr>
            <a:spLocks noGrp="1"/>
          </p:cNvSpPr>
          <p:nvPr>
            <p:ph type="pic" idx="3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0" name="Shape 310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11" name="Shape 311"/>
          <p:cNvSpPr txBox="1">
            <a:spLocks noGrp="1"/>
          </p:cNvSpPr>
          <p:nvPr>
            <p:ph type="body" idx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2" name="Shape 312"/>
          <p:cNvSpPr txBox="1">
            <a:spLocks noGrp="1"/>
          </p:cNvSpPr>
          <p:nvPr>
            <p:ph type="body" idx="4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3" name="Shape 313"/>
          <p:cNvSpPr txBox="1">
            <a:spLocks noGrp="1"/>
          </p:cNvSpPr>
          <p:nvPr>
            <p:ph type="body" idx="5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4" name="Shape 314"/>
          <p:cNvSpPr txBox="1">
            <a:spLocks noGrp="1"/>
          </p:cNvSpPr>
          <p:nvPr>
            <p:ph type="body" idx="6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5" name="Shape 315"/>
          <p:cNvSpPr>
            <a:spLocks noGrp="1"/>
          </p:cNvSpPr>
          <p:nvPr>
            <p:ph type="pic" idx="7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6" name="Shape 316"/>
          <p:cNvSpPr txBox="1">
            <a:spLocks noGrp="1"/>
          </p:cNvSpPr>
          <p:nvPr>
            <p:ph type="body" idx="8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7" name="Shape 317"/>
          <p:cNvSpPr txBox="1">
            <a:spLocks noGrp="1"/>
          </p:cNvSpPr>
          <p:nvPr>
            <p:ph type="body" idx="9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3">
  <p:cSld name="Presenters Divider 1.3"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" name="Shape 3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Shape 320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1" name="Shape 321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2" name="Shape 322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3" name="Shape 323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4" name="Shape 324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5" name="Shape 325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6" name="Shape 326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7" name="Shape 327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28" name="Shape 3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Shape 329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Shape 330"/>
          <p:cNvSpPr>
            <a:spLocks noGrp="1"/>
          </p:cNvSpPr>
          <p:nvPr>
            <p:ph type="pic" idx="2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1" name="Shape 331"/>
          <p:cNvSpPr>
            <a:spLocks noGrp="1"/>
          </p:cNvSpPr>
          <p:nvPr>
            <p:ph type="pic" idx="3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2" name="Shape 332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33" name="Shape 333"/>
          <p:cNvSpPr txBox="1">
            <a:spLocks noGrp="1"/>
          </p:cNvSpPr>
          <p:nvPr>
            <p:ph type="body" idx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4" name="Shape 334"/>
          <p:cNvSpPr txBox="1">
            <a:spLocks noGrp="1"/>
          </p:cNvSpPr>
          <p:nvPr>
            <p:ph type="body" idx="4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5" name="Shape 335"/>
          <p:cNvSpPr txBox="1">
            <a:spLocks noGrp="1"/>
          </p:cNvSpPr>
          <p:nvPr>
            <p:ph type="body" idx="5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6" name="Shape 336"/>
          <p:cNvSpPr txBox="1">
            <a:spLocks noGrp="1"/>
          </p:cNvSpPr>
          <p:nvPr>
            <p:ph type="body" idx="6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7" name="Shape 337"/>
          <p:cNvSpPr>
            <a:spLocks noGrp="1"/>
          </p:cNvSpPr>
          <p:nvPr>
            <p:ph type="pic" idx="7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8" name="Shape 338"/>
          <p:cNvSpPr txBox="1">
            <a:spLocks noGrp="1"/>
          </p:cNvSpPr>
          <p:nvPr>
            <p:ph type="body" idx="8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9" name="Shape 339"/>
          <p:cNvSpPr txBox="1">
            <a:spLocks noGrp="1"/>
          </p:cNvSpPr>
          <p:nvPr>
            <p:ph type="body" idx="9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4">
  <p:cSld name="Presenters Divider 1.4"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1" name="Shape 3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Shape 342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3" name="Shape 343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4" name="Shape 344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45" name="Shape 345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6" name="Shape 346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7" name="Shape 347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48" name="Shape 348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9" name="Shape 349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50" name="Shape 3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Shape 351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Shape 352"/>
          <p:cNvSpPr>
            <a:spLocks noGrp="1"/>
          </p:cNvSpPr>
          <p:nvPr>
            <p:ph type="pic" idx="2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3" name="Shape 353"/>
          <p:cNvSpPr>
            <a:spLocks noGrp="1"/>
          </p:cNvSpPr>
          <p:nvPr>
            <p:ph type="pic" idx="3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4" name="Shape 354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55" name="Shape 355"/>
          <p:cNvSpPr txBox="1">
            <a:spLocks noGrp="1"/>
          </p:cNvSpPr>
          <p:nvPr>
            <p:ph type="body" idx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6" name="Shape 356"/>
          <p:cNvSpPr txBox="1">
            <a:spLocks noGrp="1"/>
          </p:cNvSpPr>
          <p:nvPr>
            <p:ph type="body" idx="4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7" name="Shape 357"/>
          <p:cNvSpPr txBox="1">
            <a:spLocks noGrp="1"/>
          </p:cNvSpPr>
          <p:nvPr>
            <p:ph type="body" idx="5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8" name="Shape 358"/>
          <p:cNvSpPr txBox="1">
            <a:spLocks noGrp="1"/>
          </p:cNvSpPr>
          <p:nvPr>
            <p:ph type="body" idx="6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9" name="Shape 359"/>
          <p:cNvSpPr>
            <a:spLocks noGrp="1"/>
          </p:cNvSpPr>
          <p:nvPr>
            <p:ph type="pic" idx="7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0" name="Shape 360"/>
          <p:cNvSpPr txBox="1">
            <a:spLocks noGrp="1"/>
          </p:cNvSpPr>
          <p:nvPr>
            <p:ph type="body" idx="8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1" name="Shape 361"/>
          <p:cNvSpPr txBox="1">
            <a:spLocks noGrp="1"/>
          </p:cNvSpPr>
          <p:nvPr>
            <p:ph type="body" idx="9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 1.5">
  <p:cSld name="Presenters Divider  1.5"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3" name="Shape 36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Shape 364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5" name="Shape 365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6" name="Shape 366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67" name="Shape 367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8" name="Shape 368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9" name="Shape 369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0" name="Shape 370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1" name="Shape 371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72" name="Shape 37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Shape 373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Shape 374"/>
          <p:cNvSpPr>
            <a:spLocks noGrp="1"/>
          </p:cNvSpPr>
          <p:nvPr>
            <p:ph type="pic" idx="2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5" name="Shape 375"/>
          <p:cNvSpPr>
            <a:spLocks noGrp="1"/>
          </p:cNvSpPr>
          <p:nvPr>
            <p:ph type="pic" idx="3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6" name="Shape 376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77" name="Shape 377"/>
          <p:cNvSpPr txBox="1">
            <a:spLocks noGrp="1"/>
          </p:cNvSpPr>
          <p:nvPr>
            <p:ph type="body" idx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8" name="Shape 378"/>
          <p:cNvSpPr txBox="1">
            <a:spLocks noGrp="1"/>
          </p:cNvSpPr>
          <p:nvPr>
            <p:ph type="body" idx="4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9" name="Shape 379"/>
          <p:cNvSpPr txBox="1">
            <a:spLocks noGrp="1"/>
          </p:cNvSpPr>
          <p:nvPr>
            <p:ph type="body" idx="5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0" name="Shape 380"/>
          <p:cNvSpPr txBox="1">
            <a:spLocks noGrp="1"/>
          </p:cNvSpPr>
          <p:nvPr>
            <p:ph type="body" idx="6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1" name="Shape 381"/>
          <p:cNvSpPr>
            <a:spLocks noGrp="1"/>
          </p:cNvSpPr>
          <p:nvPr>
            <p:ph type="pic" idx="7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2" name="Shape 382"/>
          <p:cNvSpPr txBox="1">
            <a:spLocks noGrp="1"/>
          </p:cNvSpPr>
          <p:nvPr>
            <p:ph type="body" idx="8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3" name="Shape 383"/>
          <p:cNvSpPr txBox="1">
            <a:spLocks noGrp="1"/>
          </p:cNvSpPr>
          <p:nvPr>
            <p:ph type="body" idx="9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6">
  <p:cSld name="Presenters Divider 1.6"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5" name="Shape 38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Shape 386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7" name="Shape 387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8" name="Shape 388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89" name="Shape 389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0" name="Shape 390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1" name="Shape 391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92" name="Shape 392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3" name="Shape 393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94" name="Shape 39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Shape 395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6" name="Shape 396"/>
          <p:cNvSpPr>
            <a:spLocks noGrp="1"/>
          </p:cNvSpPr>
          <p:nvPr>
            <p:ph type="pic" idx="2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7" name="Shape 397"/>
          <p:cNvSpPr>
            <a:spLocks noGrp="1"/>
          </p:cNvSpPr>
          <p:nvPr>
            <p:ph type="pic" idx="3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8" name="Shape 398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9" name="Shape 399"/>
          <p:cNvSpPr txBox="1">
            <a:spLocks noGrp="1"/>
          </p:cNvSpPr>
          <p:nvPr>
            <p:ph type="body" idx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0" name="Shape 400"/>
          <p:cNvSpPr txBox="1">
            <a:spLocks noGrp="1"/>
          </p:cNvSpPr>
          <p:nvPr>
            <p:ph type="body" idx="4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1" name="Shape 401"/>
          <p:cNvSpPr txBox="1">
            <a:spLocks noGrp="1"/>
          </p:cNvSpPr>
          <p:nvPr>
            <p:ph type="body" idx="5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2" name="Shape 402"/>
          <p:cNvSpPr txBox="1">
            <a:spLocks noGrp="1"/>
          </p:cNvSpPr>
          <p:nvPr>
            <p:ph type="body" idx="6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3" name="Shape 403"/>
          <p:cNvSpPr>
            <a:spLocks noGrp="1"/>
          </p:cNvSpPr>
          <p:nvPr>
            <p:ph type="pic" idx="7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4" name="Shape 404"/>
          <p:cNvSpPr txBox="1">
            <a:spLocks noGrp="1"/>
          </p:cNvSpPr>
          <p:nvPr>
            <p:ph type="body" idx="8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5" name="Shape 405"/>
          <p:cNvSpPr txBox="1">
            <a:spLocks noGrp="1"/>
          </p:cNvSpPr>
          <p:nvPr>
            <p:ph type="body" idx="9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7">
  <p:cSld name="Presenters Divider 1.7"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7" name="Shape 40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08" name="Shape 408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9" name="Shape 409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0" name="Shape 410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1" name="Shape 411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2" name="Shape 412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3" name="Shape 413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4" name="Shape 414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5" name="Shape 415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16" name="Shape 4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417" name="Shape 417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Shape 418"/>
          <p:cNvSpPr>
            <a:spLocks noGrp="1"/>
          </p:cNvSpPr>
          <p:nvPr>
            <p:ph type="pic" idx="2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9" name="Shape 419"/>
          <p:cNvSpPr>
            <a:spLocks noGrp="1"/>
          </p:cNvSpPr>
          <p:nvPr>
            <p:ph type="pic" idx="3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0" name="Shape 420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1" name="Shape 421"/>
          <p:cNvSpPr txBox="1">
            <a:spLocks noGrp="1"/>
          </p:cNvSpPr>
          <p:nvPr>
            <p:ph type="body" idx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2" name="Shape 422"/>
          <p:cNvSpPr txBox="1">
            <a:spLocks noGrp="1"/>
          </p:cNvSpPr>
          <p:nvPr>
            <p:ph type="body" idx="4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3" name="Shape 423"/>
          <p:cNvSpPr txBox="1">
            <a:spLocks noGrp="1"/>
          </p:cNvSpPr>
          <p:nvPr>
            <p:ph type="body" idx="5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4" name="Shape 424"/>
          <p:cNvSpPr txBox="1">
            <a:spLocks noGrp="1"/>
          </p:cNvSpPr>
          <p:nvPr>
            <p:ph type="body" idx="6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5" name="Shape 425"/>
          <p:cNvSpPr>
            <a:spLocks noGrp="1"/>
          </p:cNvSpPr>
          <p:nvPr>
            <p:ph type="pic" idx="7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6" name="Shape 426"/>
          <p:cNvSpPr txBox="1">
            <a:spLocks noGrp="1"/>
          </p:cNvSpPr>
          <p:nvPr>
            <p:ph type="body" idx="8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7" name="Shape 427"/>
          <p:cNvSpPr txBox="1">
            <a:spLocks noGrp="1"/>
          </p:cNvSpPr>
          <p:nvPr>
            <p:ph type="body" idx="9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8">
  <p:cSld name="Presenters Divider 1.8"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Shape 4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" y="-1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30" name="Shape 430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1" name="Shape 431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2" name="Shape 432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33" name="Shape 433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4" name="Shape 434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5" name="Shape 435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36" name="Shape 436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7" name="Shape 437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38" name="Shape 4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439" name="Shape 439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Shape 440"/>
          <p:cNvSpPr>
            <a:spLocks noGrp="1"/>
          </p:cNvSpPr>
          <p:nvPr>
            <p:ph type="pic" idx="2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1" name="Shape 441"/>
          <p:cNvSpPr>
            <a:spLocks noGrp="1"/>
          </p:cNvSpPr>
          <p:nvPr>
            <p:ph type="pic" idx="3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2" name="Shape 442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43" name="Shape 443"/>
          <p:cNvSpPr txBox="1">
            <a:spLocks noGrp="1"/>
          </p:cNvSpPr>
          <p:nvPr>
            <p:ph type="body" idx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4" name="Shape 444"/>
          <p:cNvSpPr txBox="1">
            <a:spLocks noGrp="1"/>
          </p:cNvSpPr>
          <p:nvPr>
            <p:ph type="body" idx="4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5" name="Shape 445"/>
          <p:cNvSpPr txBox="1">
            <a:spLocks noGrp="1"/>
          </p:cNvSpPr>
          <p:nvPr>
            <p:ph type="body" idx="5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6" name="Shape 446"/>
          <p:cNvSpPr txBox="1">
            <a:spLocks noGrp="1"/>
          </p:cNvSpPr>
          <p:nvPr>
            <p:ph type="body" idx="6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7" name="Shape 447"/>
          <p:cNvSpPr>
            <a:spLocks noGrp="1"/>
          </p:cNvSpPr>
          <p:nvPr>
            <p:ph type="pic" idx="7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8" name="Shape 448"/>
          <p:cNvSpPr txBox="1">
            <a:spLocks noGrp="1"/>
          </p:cNvSpPr>
          <p:nvPr>
            <p:ph type="body" idx="8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9" name="Shape 449"/>
          <p:cNvSpPr txBox="1">
            <a:spLocks noGrp="1"/>
          </p:cNvSpPr>
          <p:nvPr>
            <p:ph type="body" idx="9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1">
  <p:cSld name="Presenters Divider 2.1"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1" name="Shape 45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2" name="Shape 4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453" name="Shape 453"/>
          <p:cNvSpPr>
            <a:spLocks noGrp="1"/>
          </p:cNvSpPr>
          <p:nvPr>
            <p:ph type="pic" idx="2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4" name="Shape 454"/>
          <p:cNvSpPr>
            <a:spLocks noGrp="1"/>
          </p:cNvSpPr>
          <p:nvPr>
            <p:ph type="pic" idx="3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5" name="Shape 455"/>
          <p:cNvSpPr txBox="1">
            <a:spLocks noGrp="1"/>
          </p:cNvSpPr>
          <p:nvPr>
            <p:ph type="body" idx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6" name="Shape 456"/>
          <p:cNvSpPr txBox="1">
            <a:spLocks noGrp="1"/>
          </p:cNvSpPr>
          <p:nvPr>
            <p:ph type="body" idx="4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7" name="Shape 457"/>
          <p:cNvSpPr txBox="1">
            <a:spLocks noGrp="1"/>
          </p:cNvSpPr>
          <p:nvPr>
            <p:ph type="body" idx="5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8" name="Shape 458"/>
          <p:cNvSpPr txBox="1">
            <a:spLocks noGrp="1"/>
          </p:cNvSpPr>
          <p:nvPr>
            <p:ph type="body" idx="6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9" name="Shape 459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0" name="Shape 460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1" name="Shape 461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62" name="Shape 462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63" name="Shape 463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4" name="Shape 464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65" name="Shape 465"/>
          <p:cNvSpPr/>
          <p:nvPr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6" name="Shape 466"/>
          <p:cNvCxnSpPr>
            <a:endCxn id="467" idx="0"/>
          </p:cNvCxnSpPr>
          <p:nvPr/>
        </p:nvCxnSpPr>
        <p:spPr>
          <a:xfrm rot="10800000">
            <a:off x="418349" y="1933515"/>
            <a:ext cx="0" cy="43371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67" name="Shape 467"/>
          <p:cNvSpPr/>
          <p:nvPr/>
        </p:nvSpPr>
        <p:spPr>
          <a:xfrm rot="-5400000">
            <a:off x="418349" y="1872633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8" name="Shape 468"/>
          <p:cNvCxnSpPr/>
          <p:nvPr/>
        </p:nvCxnSpPr>
        <p:spPr>
          <a:xfrm rot="10800000">
            <a:off x="479233" y="1872633"/>
            <a:ext cx="82012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69" name="Shape 469"/>
          <p:cNvSpPr txBox="1">
            <a:spLocks noGrp="1"/>
          </p:cNvSpPr>
          <p:nvPr>
            <p:ph type="title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70" name="Shape 470"/>
          <p:cNvSpPr>
            <a:spLocks noGrp="1"/>
          </p:cNvSpPr>
          <p:nvPr>
            <p:ph type="pic" idx="7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1" name="Shape 471"/>
          <p:cNvSpPr txBox="1">
            <a:spLocks noGrp="1"/>
          </p:cNvSpPr>
          <p:nvPr>
            <p:ph type="body" idx="8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2" name="Shape 472"/>
          <p:cNvSpPr txBox="1">
            <a:spLocks noGrp="1"/>
          </p:cNvSpPr>
          <p:nvPr>
            <p:ph type="body" idx="9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2">
  <p:cSld name="Presenters Divider 2.2"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4" name="Shape 47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5" name="Shape 4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476" name="Shape 476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7" name="Shape 477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8" name="Shape 478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9" name="Shape 479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0" name="Shape 480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1" name="Shape 481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2" name="Shape 482"/>
          <p:cNvSpPr/>
          <p:nvPr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3" name="Shape 483"/>
          <p:cNvCxnSpPr>
            <a:endCxn id="484" idx="0"/>
          </p:cNvCxnSpPr>
          <p:nvPr/>
        </p:nvCxnSpPr>
        <p:spPr>
          <a:xfrm rot="10800000">
            <a:off x="418349" y="1933515"/>
            <a:ext cx="0" cy="43371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4" name="Shape 484"/>
          <p:cNvSpPr/>
          <p:nvPr/>
        </p:nvSpPr>
        <p:spPr>
          <a:xfrm rot="-5400000">
            <a:off x="418349" y="1872633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5" name="Shape 485"/>
          <p:cNvCxnSpPr/>
          <p:nvPr/>
        </p:nvCxnSpPr>
        <p:spPr>
          <a:xfrm rot="10800000">
            <a:off x="479233" y="1872633"/>
            <a:ext cx="82012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6" name="Shape 486"/>
          <p:cNvSpPr txBox="1">
            <a:spLocks noGrp="1"/>
          </p:cNvSpPr>
          <p:nvPr>
            <p:ph type="title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7" name="Shape 487"/>
          <p:cNvSpPr txBox="1">
            <a:spLocks noGrp="1"/>
          </p:cNvSpPr>
          <p:nvPr>
            <p:ph type="body" idx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8" name="Shape 488"/>
          <p:cNvSpPr txBox="1">
            <a:spLocks noGrp="1"/>
          </p:cNvSpPr>
          <p:nvPr>
            <p:ph type="body" idx="2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9" name="Shape 489"/>
          <p:cNvSpPr txBox="1">
            <a:spLocks noGrp="1"/>
          </p:cNvSpPr>
          <p:nvPr>
            <p:ph type="body" idx="3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0" name="Shape 490"/>
          <p:cNvSpPr txBox="1">
            <a:spLocks noGrp="1"/>
          </p:cNvSpPr>
          <p:nvPr>
            <p:ph type="body" idx="4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1" name="Shape 491"/>
          <p:cNvSpPr txBox="1">
            <a:spLocks noGrp="1"/>
          </p:cNvSpPr>
          <p:nvPr>
            <p:ph type="body" idx="5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2" name="Shape 492"/>
          <p:cNvSpPr txBox="1">
            <a:spLocks noGrp="1"/>
          </p:cNvSpPr>
          <p:nvPr>
            <p:ph type="body" idx="6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3" name="Shape 493"/>
          <p:cNvSpPr>
            <a:spLocks noGrp="1"/>
          </p:cNvSpPr>
          <p:nvPr>
            <p:ph type="pic" idx="7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4" name="Shape 494"/>
          <p:cNvSpPr>
            <a:spLocks noGrp="1"/>
          </p:cNvSpPr>
          <p:nvPr>
            <p:ph type="pic" idx="8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5" name="Shape 495"/>
          <p:cNvSpPr>
            <a:spLocks noGrp="1"/>
          </p:cNvSpPr>
          <p:nvPr>
            <p:ph type="pic" idx="9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3">
  <p:cSld name="Presenters Divider 2.3"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7" name="Shape 49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8" name="Shape 49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499" name="Shape 499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Shape 500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1" name="Shape 501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2" name="Shape 502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03" name="Shape 503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4" name="Shape 504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05" name="Shape 505"/>
          <p:cNvSpPr/>
          <p:nvPr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6" name="Shape 506"/>
          <p:cNvCxnSpPr>
            <a:endCxn id="507" idx="0"/>
          </p:cNvCxnSpPr>
          <p:nvPr/>
        </p:nvCxnSpPr>
        <p:spPr>
          <a:xfrm rot="10800000">
            <a:off x="418349" y="1933515"/>
            <a:ext cx="0" cy="43371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07" name="Shape 507"/>
          <p:cNvSpPr/>
          <p:nvPr/>
        </p:nvSpPr>
        <p:spPr>
          <a:xfrm rot="-5400000">
            <a:off x="418349" y="1872633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8" name="Shape 508"/>
          <p:cNvCxnSpPr/>
          <p:nvPr/>
        </p:nvCxnSpPr>
        <p:spPr>
          <a:xfrm rot="10800000">
            <a:off x="479233" y="1872633"/>
            <a:ext cx="82012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09" name="Shape 509"/>
          <p:cNvSpPr txBox="1">
            <a:spLocks noGrp="1"/>
          </p:cNvSpPr>
          <p:nvPr>
            <p:ph type="title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10" name="Shape 510"/>
          <p:cNvSpPr txBox="1">
            <a:spLocks noGrp="1"/>
          </p:cNvSpPr>
          <p:nvPr>
            <p:ph type="body" idx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1" name="Shape 511"/>
          <p:cNvSpPr txBox="1">
            <a:spLocks noGrp="1"/>
          </p:cNvSpPr>
          <p:nvPr>
            <p:ph type="body" idx="2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2" name="Shape 512"/>
          <p:cNvSpPr txBox="1">
            <a:spLocks noGrp="1"/>
          </p:cNvSpPr>
          <p:nvPr>
            <p:ph type="body" idx="3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3" name="Shape 513"/>
          <p:cNvSpPr txBox="1">
            <a:spLocks noGrp="1"/>
          </p:cNvSpPr>
          <p:nvPr>
            <p:ph type="body" idx="4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4" name="Shape 514"/>
          <p:cNvSpPr txBox="1">
            <a:spLocks noGrp="1"/>
          </p:cNvSpPr>
          <p:nvPr>
            <p:ph type="body" idx="5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5" name="Shape 515"/>
          <p:cNvSpPr txBox="1">
            <a:spLocks noGrp="1"/>
          </p:cNvSpPr>
          <p:nvPr>
            <p:ph type="body" idx="6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6" name="Shape 516"/>
          <p:cNvSpPr>
            <a:spLocks noGrp="1"/>
          </p:cNvSpPr>
          <p:nvPr>
            <p:ph type="pic" idx="7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7" name="Shape 517"/>
          <p:cNvSpPr>
            <a:spLocks noGrp="1"/>
          </p:cNvSpPr>
          <p:nvPr>
            <p:ph type="pic" idx="8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8" name="Shape 518"/>
          <p:cNvSpPr>
            <a:spLocks noGrp="1"/>
          </p:cNvSpPr>
          <p:nvPr>
            <p:ph type="pic" idx="9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ver 1 Blue">
  <p:cSld name="Cover 1 Blue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610724" y="0"/>
            <a:ext cx="7744845" cy="2533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10723" y="3562904"/>
            <a:ext cx="8119872" cy="716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2"/>
          </p:nvPr>
        </p:nvSpPr>
        <p:spPr>
          <a:xfrm>
            <a:off x="610723" y="4252817"/>
            <a:ext cx="8119872" cy="273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body" idx="3"/>
          </p:nvPr>
        </p:nvSpPr>
        <p:spPr>
          <a:xfrm>
            <a:off x="610723" y="4544352"/>
            <a:ext cx="8119872" cy="4037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Shape 9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41992" y="5512926"/>
            <a:ext cx="1193800" cy="9525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Shape 94"/>
          <p:cNvSpPr txBox="1">
            <a:spLocks noGrp="1"/>
          </p:cNvSpPr>
          <p:nvPr>
            <p:ph type="body" idx="4"/>
          </p:nvPr>
        </p:nvSpPr>
        <p:spPr>
          <a:xfrm>
            <a:off x="610723" y="2854692"/>
            <a:ext cx="8119872" cy="716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4">
  <p:cSld name="Presenters Divider 2.4"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0" name="Shape 5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1" name="Shape 5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522" name="Shape 522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Shape 523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4" name="Shape 524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5" name="Shape 525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26" name="Shape 526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7" name="Shape 527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28" name="Shape 528"/>
          <p:cNvSpPr/>
          <p:nvPr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9" name="Shape 529"/>
          <p:cNvCxnSpPr>
            <a:endCxn id="530" idx="0"/>
          </p:cNvCxnSpPr>
          <p:nvPr/>
        </p:nvCxnSpPr>
        <p:spPr>
          <a:xfrm rot="10800000">
            <a:off x="418349" y="1933515"/>
            <a:ext cx="0" cy="43371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30" name="Shape 530"/>
          <p:cNvSpPr/>
          <p:nvPr/>
        </p:nvSpPr>
        <p:spPr>
          <a:xfrm rot="-5400000">
            <a:off x="418349" y="1872633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1" name="Shape 531"/>
          <p:cNvCxnSpPr/>
          <p:nvPr/>
        </p:nvCxnSpPr>
        <p:spPr>
          <a:xfrm rot="10800000">
            <a:off x="479233" y="1872633"/>
            <a:ext cx="82012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32" name="Shape 532"/>
          <p:cNvSpPr txBox="1">
            <a:spLocks noGrp="1"/>
          </p:cNvSpPr>
          <p:nvPr>
            <p:ph type="title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33" name="Shape 533"/>
          <p:cNvSpPr txBox="1">
            <a:spLocks noGrp="1"/>
          </p:cNvSpPr>
          <p:nvPr>
            <p:ph type="body" idx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4" name="Shape 534"/>
          <p:cNvSpPr txBox="1">
            <a:spLocks noGrp="1"/>
          </p:cNvSpPr>
          <p:nvPr>
            <p:ph type="body" idx="2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5" name="Shape 535"/>
          <p:cNvSpPr txBox="1">
            <a:spLocks noGrp="1"/>
          </p:cNvSpPr>
          <p:nvPr>
            <p:ph type="body" idx="3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6" name="Shape 536"/>
          <p:cNvSpPr txBox="1">
            <a:spLocks noGrp="1"/>
          </p:cNvSpPr>
          <p:nvPr>
            <p:ph type="body" idx="4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7" name="Shape 537"/>
          <p:cNvSpPr txBox="1">
            <a:spLocks noGrp="1"/>
          </p:cNvSpPr>
          <p:nvPr>
            <p:ph type="body" idx="5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8" name="Shape 538"/>
          <p:cNvSpPr txBox="1">
            <a:spLocks noGrp="1"/>
          </p:cNvSpPr>
          <p:nvPr>
            <p:ph type="body" idx="6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9" name="Shape 539"/>
          <p:cNvSpPr>
            <a:spLocks noGrp="1"/>
          </p:cNvSpPr>
          <p:nvPr>
            <p:ph type="pic" idx="7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0" name="Shape 540"/>
          <p:cNvSpPr>
            <a:spLocks noGrp="1"/>
          </p:cNvSpPr>
          <p:nvPr>
            <p:ph type="pic" idx="8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1" name="Shape 541"/>
          <p:cNvSpPr>
            <a:spLocks noGrp="1"/>
          </p:cNvSpPr>
          <p:nvPr>
            <p:ph type="pic" idx="9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5">
  <p:cSld name="Presenters Divider 2.5"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" name="Shape 5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4" name="Shape 5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545" name="Shape 545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6" name="Shape 546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47" name="Shape 547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48" name="Shape 548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49" name="Shape 549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0" name="Shape 550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51" name="Shape 551"/>
          <p:cNvSpPr/>
          <p:nvPr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2" name="Shape 552"/>
          <p:cNvCxnSpPr>
            <a:endCxn id="553" idx="0"/>
          </p:cNvCxnSpPr>
          <p:nvPr/>
        </p:nvCxnSpPr>
        <p:spPr>
          <a:xfrm rot="10800000">
            <a:off x="418349" y="1933515"/>
            <a:ext cx="0" cy="43371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53" name="Shape 553"/>
          <p:cNvSpPr/>
          <p:nvPr/>
        </p:nvSpPr>
        <p:spPr>
          <a:xfrm rot="-5400000">
            <a:off x="418349" y="1872633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4" name="Shape 554"/>
          <p:cNvCxnSpPr/>
          <p:nvPr/>
        </p:nvCxnSpPr>
        <p:spPr>
          <a:xfrm rot="10800000">
            <a:off x="479233" y="1872633"/>
            <a:ext cx="82012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55" name="Shape 555"/>
          <p:cNvSpPr txBox="1">
            <a:spLocks noGrp="1"/>
          </p:cNvSpPr>
          <p:nvPr>
            <p:ph type="title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56" name="Shape 556"/>
          <p:cNvSpPr txBox="1">
            <a:spLocks noGrp="1"/>
          </p:cNvSpPr>
          <p:nvPr>
            <p:ph type="body" idx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7" name="Shape 557"/>
          <p:cNvSpPr txBox="1">
            <a:spLocks noGrp="1"/>
          </p:cNvSpPr>
          <p:nvPr>
            <p:ph type="body" idx="2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8" name="Shape 558"/>
          <p:cNvSpPr txBox="1">
            <a:spLocks noGrp="1"/>
          </p:cNvSpPr>
          <p:nvPr>
            <p:ph type="body" idx="3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9" name="Shape 559"/>
          <p:cNvSpPr txBox="1">
            <a:spLocks noGrp="1"/>
          </p:cNvSpPr>
          <p:nvPr>
            <p:ph type="body" idx="4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0" name="Shape 560"/>
          <p:cNvSpPr txBox="1">
            <a:spLocks noGrp="1"/>
          </p:cNvSpPr>
          <p:nvPr>
            <p:ph type="body" idx="5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1" name="Shape 561"/>
          <p:cNvSpPr txBox="1">
            <a:spLocks noGrp="1"/>
          </p:cNvSpPr>
          <p:nvPr>
            <p:ph type="body" idx="6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2" name="Shape 562"/>
          <p:cNvSpPr>
            <a:spLocks noGrp="1"/>
          </p:cNvSpPr>
          <p:nvPr>
            <p:ph type="pic" idx="7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3" name="Shape 563"/>
          <p:cNvSpPr>
            <a:spLocks noGrp="1"/>
          </p:cNvSpPr>
          <p:nvPr>
            <p:ph type="pic" idx="8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4" name="Shape 564"/>
          <p:cNvSpPr>
            <a:spLocks noGrp="1"/>
          </p:cNvSpPr>
          <p:nvPr>
            <p:ph type="pic" idx="9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6">
  <p:cSld name="Presenters Divider 2.6">
    <p:spTree>
      <p:nvGrpSpPr>
        <p:cNvPr id="1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6" name="Shape 56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7" name="Shape 5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568" name="Shape 568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Shape 569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0" name="Shape 570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71" name="Shape 571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72" name="Shape 572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3" name="Shape 573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74" name="Shape 574"/>
          <p:cNvSpPr/>
          <p:nvPr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5" name="Shape 575"/>
          <p:cNvCxnSpPr>
            <a:endCxn id="576" idx="0"/>
          </p:cNvCxnSpPr>
          <p:nvPr/>
        </p:nvCxnSpPr>
        <p:spPr>
          <a:xfrm rot="10800000">
            <a:off x="418349" y="1933515"/>
            <a:ext cx="0" cy="43371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76" name="Shape 576"/>
          <p:cNvSpPr/>
          <p:nvPr/>
        </p:nvSpPr>
        <p:spPr>
          <a:xfrm rot="-5400000">
            <a:off x="418349" y="1872633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7" name="Shape 577"/>
          <p:cNvCxnSpPr/>
          <p:nvPr/>
        </p:nvCxnSpPr>
        <p:spPr>
          <a:xfrm rot="10800000">
            <a:off x="479233" y="1872633"/>
            <a:ext cx="82012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78" name="Shape 578"/>
          <p:cNvSpPr txBox="1">
            <a:spLocks noGrp="1"/>
          </p:cNvSpPr>
          <p:nvPr>
            <p:ph type="title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79" name="Shape 579"/>
          <p:cNvSpPr txBox="1">
            <a:spLocks noGrp="1"/>
          </p:cNvSpPr>
          <p:nvPr>
            <p:ph type="body" idx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0" name="Shape 580"/>
          <p:cNvSpPr txBox="1">
            <a:spLocks noGrp="1"/>
          </p:cNvSpPr>
          <p:nvPr>
            <p:ph type="body" idx="2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1" name="Shape 581"/>
          <p:cNvSpPr txBox="1">
            <a:spLocks noGrp="1"/>
          </p:cNvSpPr>
          <p:nvPr>
            <p:ph type="body" idx="3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2" name="Shape 582"/>
          <p:cNvSpPr txBox="1">
            <a:spLocks noGrp="1"/>
          </p:cNvSpPr>
          <p:nvPr>
            <p:ph type="body" idx="4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3" name="Shape 583"/>
          <p:cNvSpPr txBox="1">
            <a:spLocks noGrp="1"/>
          </p:cNvSpPr>
          <p:nvPr>
            <p:ph type="body" idx="5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4" name="Shape 584"/>
          <p:cNvSpPr txBox="1">
            <a:spLocks noGrp="1"/>
          </p:cNvSpPr>
          <p:nvPr>
            <p:ph type="body" idx="6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5" name="Shape 585"/>
          <p:cNvSpPr>
            <a:spLocks noGrp="1"/>
          </p:cNvSpPr>
          <p:nvPr>
            <p:ph type="pic" idx="7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6" name="Shape 586"/>
          <p:cNvSpPr>
            <a:spLocks noGrp="1"/>
          </p:cNvSpPr>
          <p:nvPr>
            <p:ph type="pic" idx="8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7" name="Shape 587"/>
          <p:cNvSpPr>
            <a:spLocks noGrp="1"/>
          </p:cNvSpPr>
          <p:nvPr>
            <p:ph type="pic" idx="9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7">
  <p:cSld name="Presenters Divider 2.7">
    <p:spTree>
      <p:nvGrpSpPr>
        <p:cNvPr id="1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9" name="Shape 58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0" name="Shape 59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591" name="Shape 591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2" name="Shape 592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3" name="Shape 593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94" name="Shape 594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95" name="Shape 595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6" name="Shape 596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97" name="Shape 597"/>
          <p:cNvSpPr/>
          <p:nvPr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8" name="Shape 598"/>
          <p:cNvCxnSpPr/>
          <p:nvPr/>
        </p:nvCxnSpPr>
        <p:spPr>
          <a:xfrm rot="10800000">
            <a:off x="418349" y="1933515"/>
            <a:ext cx="0" cy="433711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99" name="Shape 599"/>
          <p:cNvSpPr txBox="1">
            <a:spLocks noGrp="1"/>
          </p:cNvSpPr>
          <p:nvPr>
            <p:ph type="title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600" name="Shape 600"/>
          <p:cNvCxnSpPr/>
          <p:nvPr/>
        </p:nvCxnSpPr>
        <p:spPr>
          <a:xfrm rot="10800000">
            <a:off x="479233" y="1872633"/>
            <a:ext cx="82012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01" name="Shape 601"/>
          <p:cNvSpPr/>
          <p:nvPr/>
        </p:nvSpPr>
        <p:spPr>
          <a:xfrm rot="-5400000">
            <a:off x="418349" y="1872633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2" name="Shape 602"/>
          <p:cNvSpPr txBox="1">
            <a:spLocks noGrp="1"/>
          </p:cNvSpPr>
          <p:nvPr>
            <p:ph type="body" idx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3" name="Shape 603"/>
          <p:cNvSpPr txBox="1">
            <a:spLocks noGrp="1"/>
          </p:cNvSpPr>
          <p:nvPr>
            <p:ph type="body" idx="2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4" name="Shape 604"/>
          <p:cNvSpPr txBox="1">
            <a:spLocks noGrp="1"/>
          </p:cNvSpPr>
          <p:nvPr>
            <p:ph type="body" idx="3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5" name="Shape 605"/>
          <p:cNvSpPr txBox="1">
            <a:spLocks noGrp="1"/>
          </p:cNvSpPr>
          <p:nvPr>
            <p:ph type="body" idx="4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6" name="Shape 606"/>
          <p:cNvSpPr txBox="1">
            <a:spLocks noGrp="1"/>
          </p:cNvSpPr>
          <p:nvPr>
            <p:ph type="body" idx="5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7" name="Shape 607"/>
          <p:cNvSpPr txBox="1">
            <a:spLocks noGrp="1"/>
          </p:cNvSpPr>
          <p:nvPr>
            <p:ph type="body" idx="6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8" name="Shape 608"/>
          <p:cNvSpPr>
            <a:spLocks noGrp="1"/>
          </p:cNvSpPr>
          <p:nvPr>
            <p:ph type="pic" idx="7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9" name="Shape 609"/>
          <p:cNvSpPr>
            <a:spLocks noGrp="1"/>
          </p:cNvSpPr>
          <p:nvPr>
            <p:ph type="pic" idx="8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0" name="Shape 610"/>
          <p:cNvSpPr>
            <a:spLocks noGrp="1"/>
          </p:cNvSpPr>
          <p:nvPr>
            <p:ph type="pic" idx="9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8">
  <p:cSld name="Presenters Divider 2.8"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2" name="Shape 6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" y="-1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3" name="Shape 6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614" name="Shape 614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5" name="Shape 615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6" name="Shape 616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17" name="Shape 617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18" name="Shape 618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9" name="Shape 619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20" name="Shape 620"/>
          <p:cNvSpPr/>
          <p:nvPr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21" name="Shape 621"/>
          <p:cNvCxnSpPr>
            <a:endCxn id="622" idx="0"/>
          </p:cNvCxnSpPr>
          <p:nvPr/>
        </p:nvCxnSpPr>
        <p:spPr>
          <a:xfrm rot="10800000">
            <a:off x="418349" y="1933515"/>
            <a:ext cx="0" cy="43371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22" name="Shape 622"/>
          <p:cNvSpPr/>
          <p:nvPr/>
        </p:nvSpPr>
        <p:spPr>
          <a:xfrm rot="-5400000">
            <a:off x="418349" y="1872633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23" name="Shape 623"/>
          <p:cNvCxnSpPr/>
          <p:nvPr/>
        </p:nvCxnSpPr>
        <p:spPr>
          <a:xfrm rot="10800000">
            <a:off x="479233" y="1872633"/>
            <a:ext cx="82012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24" name="Shape 624"/>
          <p:cNvSpPr txBox="1">
            <a:spLocks noGrp="1"/>
          </p:cNvSpPr>
          <p:nvPr>
            <p:ph type="title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25" name="Shape 625"/>
          <p:cNvSpPr txBox="1">
            <a:spLocks noGrp="1"/>
          </p:cNvSpPr>
          <p:nvPr>
            <p:ph type="body" idx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6" name="Shape 626"/>
          <p:cNvSpPr txBox="1">
            <a:spLocks noGrp="1"/>
          </p:cNvSpPr>
          <p:nvPr>
            <p:ph type="body" idx="2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7" name="Shape 627"/>
          <p:cNvSpPr txBox="1">
            <a:spLocks noGrp="1"/>
          </p:cNvSpPr>
          <p:nvPr>
            <p:ph type="body" idx="3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8" name="Shape 628"/>
          <p:cNvSpPr txBox="1">
            <a:spLocks noGrp="1"/>
          </p:cNvSpPr>
          <p:nvPr>
            <p:ph type="body" idx="4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9" name="Shape 629"/>
          <p:cNvSpPr txBox="1">
            <a:spLocks noGrp="1"/>
          </p:cNvSpPr>
          <p:nvPr>
            <p:ph type="body" idx="5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0" name="Shape 630"/>
          <p:cNvSpPr txBox="1">
            <a:spLocks noGrp="1"/>
          </p:cNvSpPr>
          <p:nvPr>
            <p:ph type="body" idx="6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1" name="Shape 631"/>
          <p:cNvSpPr>
            <a:spLocks noGrp="1"/>
          </p:cNvSpPr>
          <p:nvPr>
            <p:ph type="pic" idx="7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2" name="Shape 632"/>
          <p:cNvSpPr>
            <a:spLocks noGrp="1"/>
          </p:cNvSpPr>
          <p:nvPr>
            <p:ph type="pic" idx="8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3" name="Shape 633"/>
          <p:cNvSpPr>
            <a:spLocks noGrp="1"/>
          </p:cNvSpPr>
          <p:nvPr>
            <p:ph type="pic" idx="9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5.1">
  <p:cSld name="Presenters Divider 5.1">
    <p:spTree>
      <p:nvGrpSpPr>
        <p:cNvPr id="1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5" name="Shape 6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36" name="Shape 636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37" name="Shape 637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38" name="Shape 638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39" name="Shape 639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40" name="Shape 640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41" name="Shape 641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42" name="Shape 642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43" name="Shape 643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44" name="Shape 6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645" name="Shape 645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46" name="Shape 646"/>
          <p:cNvSpPr txBox="1">
            <a:spLocks noGrp="1"/>
          </p:cNvSpPr>
          <p:nvPr>
            <p:ph type="body" idx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7" name="Shape 647"/>
          <p:cNvSpPr txBox="1">
            <a:spLocks noGrp="1"/>
          </p:cNvSpPr>
          <p:nvPr>
            <p:ph type="body" idx="2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8" name="Shape 648"/>
          <p:cNvSpPr txBox="1">
            <a:spLocks noGrp="1"/>
          </p:cNvSpPr>
          <p:nvPr>
            <p:ph type="body" idx="3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9" name="Shape 649"/>
          <p:cNvSpPr txBox="1">
            <a:spLocks noGrp="1"/>
          </p:cNvSpPr>
          <p:nvPr>
            <p:ph type="body" idx="4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0" name="Shape 650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1" name="Shape 651"/>
          <p:cNvSpPr txBox="1">
            <a:spLocks noGrp="1"/>
          </p:cNvSpPr>
          <p:nvPr>
            <p:ph type="body" idx="5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2" name="Shape 652"/>
          <p:cNvSpPr txBox="1">
            <a:spLocks noGrp="1"/>
          </p:cNvSpPr>
          <p:nvPr>
            <p:ph type="body" idx="6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5.2">
  <p:cSld name="Presenters Divider 5.2"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4" name="Shape 65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5" name="Shape 655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56" name="Shape 656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57" name="Shape 657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58" name="Shape 658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59" name="Shape 659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60" name="Shape 660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61" name="Shape 661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2" name="Shape 662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63" name="Shape 6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664" name="Shape 664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65" name="Shape 665"/>
          <p:cNvSpPr txBox="1">
            <a:spLocks noGrp="1"/>
          </p:cNvSpPr>
          <p:nvPr>
            <p:ph type="body" idx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6" name="Shape 666"/>
          <p:cNvSpPr txBox="1">
            <a:spLocks noGrp="1"/>
          </p:cNvSpPr>
          <p:nvPr>
            <p:ph type="body" idx="2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7" name="Shape 667"/>
          <p:cNvSpPr txBox="1">
            <a:spLocks noGrp="1"/>
          </p:cNvSpPr>
          <p:nvPr>
            <p:ph type="body" idx="3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8" name="Shape 668"/>
          <p:cNvSpPr txBox="1">
            <a:spLocks noGrp="1"/>
          </p:cNvSpPr>
          <p:nvPr>
            <p:ph type="body" idx="4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9" name="Shape 669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0" name="Shape 670"/>
          <p:cNvSpPr txBox="1">
            <a:spLocks noGrp="1"/>
          </p:cNvSpPr>
          <p:nvPr>
            <p:ph type="body" idx="5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1" name="Shape 671"/>
          <p:cNvSpPr txBox="1">
            <a:spLocks noGrp="1"/>
          </p:cNvSpPr>
          <p:nvPr>
            <p:ph type="body" idx="6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5.3">
  <p:cSld name="Presenters Divider 5.3">
    <p:spTree>
      <p:nvGrpSpPr>
        <p:cNvPr id="1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3" name="Shape 67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4" name="Shape 674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75" name="Shape 675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76" name="Shape 676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77" name="Shape 677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78" name="Shape 678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79" name="Shape 679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80" name="Shape 680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81" name="Shape 681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82" name="Shape 68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683" name="Shape 683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84" name="Shape 684"/>
          <p:cNvSpPr txBox="1">
            <a:spLocks noGrp="1"/>
          </p:cNvSpPr>
          <p:nvPr>
            <p:ph type="body" idx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5" name="Shape 685"/>
          <p:cNvSpPr txBox="1">
            <a:spLocks noGrp="1"/>
          </p:cNvSpPr>
          <p:nvPr>
            <p:ph type="body" idx="2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6" name="Shape 686"/>
          <p:cNvSpPr txBox="1">
            <a:spLocks noGrp="1"/>
          </p:cNvSpPr>
          <p:nvPr>
            <p:ph type="body" idx="3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7" name="Shape 687"/>
          <p:cNvSpPr txBox="1">
            <a:spLocks noGrp="1"/>
          </p:cNvSpPr>
          <p:nvPr>
            <p:ph type="body" idx="4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8" name="Shape 688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9" name="Shape 689"/>
          <p:cNvSpPr txBox="1">
            <a:spLocks noGrp="1"/>
          </p:cNvSpPr>
          <p:nvPr>
            <p:ph type="body" idx="5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0" name="Shape 690"/>
          <p:cNvSpPr txBox="1">
            <a:spLocks noGrp="1"/>
          </p:cNvSpPr>
          <p:nvPr>
            <p:ph type="body" idx="6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5.4">
  <p:cSld name="Presenters Divider 5.4"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2" name="Shape 69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93" name="Shape 693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94" name="Shape 694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95" name="Shape 695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96" name="Shape 696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97" name="Shape 697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98" name="Shape 698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99" name="Shape 699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00" name="Shape 700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01" name="Shape 70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702" name="Shape 702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03" name="Shape 703"/>
          <p:cNvSpPr txBox="1">
            <a:spLocks noGrp="1"/>
          </p:cNvSpPr>
          <p:nvPr>
            <p:ph type="body" idx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4" name="Shape 704"/>
          <p:cNvSpPr txBox="1">
            <a:spLocks noGrp="1"/>
          </p:cNvSpPr>
          <p:nvPr>
            <p:ph type="body" idx="2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5" name="Shape 705"/>
          <p:cNvSpPr txBox="1">
            <a:spLocks noGrp="1"/>
          </p:cNvSpPr>
          <p:nvPr>
            <p:ph type="body" idx="3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6" name="Shape 706"/>
          <p:cNvSpPr txBox="1">
            <a:spLocks noGrp="1"/>
          </p:cNvSpPr>
          <p:nvPr>
            <p:ph type="body" idx="4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7" name="Shape 707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8" name="Shape 708"/>
          <p:cNvSpPr txBox="1">
            <a:spLocks noGrp="1"/>
          </p:cNvSpPr>
          <p:nvPr>
            <p:ph type="body" idx="5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9" name="Shape 709"/>
          <p:cNvSpPr txBox="1">
            <a:spLocks noGrp="1"/>
          </p:cNvSpPr>
          <p:nvPr>
            <p:ph type="body" idx="6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5.5">
  <p:cSld name="Presenters Divider 5.5">
    <p:spTree>
      <p:nvGrpSpPr>
        <p:cNvPr id="1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1" name="Shape 7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2" name="Shape 712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13" name="Shape 713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14" name="Shape 714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15" name="Shape 715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16" name="Shape 716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17" name="Shape 717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18" name="Shape 718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19" name="Shape 719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20" name="Shape 7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721" name="Shape 721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22" name="Shape 722"/>
          <p:cNvSpPr txBox="1">
            <a:spLocks noGrp="1"/>
          </p:cNvSpPr>
          <p:nvPr>
            <p:ph type="body" idx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3" name="Shape 723"/>
          <p:cNvSpPr txBox="1">
            <a:spLocks noGrp="1"/>
          </p:cNvSpPr>
          <p:nvPr>
            <p:ph type="body" idx="2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4" name="Shape 724"/>
          <p:cNvSpPr txBox="1">
            <a:spLocks noGrp="1"/>
          </p:cNvSpPr>
          <p:nvPr>
            <p:ph type="body" idx="3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5" name="Shape 725"/>
          <p:cNvSpPr txBox="1">
            <a:spLocks noGrp="1"/>
          </p:cNvSpPr>
          <p:nvPr>
            <p:ph type="body" idx="4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6" name="Shape 726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7" name="Shape 727"/>
          <p:cNvSpPr txBox="1">
            <a:spLocks noGrp="1"/>
          </p:cNvSpPr>
          <p:nvPr>
            <p:ph type="body" idx="5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8" name="Shape 728"/>
          <p:cNvSpPr txBox="1">
            <a:spLocks noGrp="1"/>
          </p:cNvSpPr>
          <p:nvPr>
            <p:ph type="body" idx="6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2 Decorative">
  <p:cSld name="Cover 2 Decorative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Shape 9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Shape 97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8" name="Shape 98"/>
          <p:cNvCxnSpPr/>
          <p:nvPr/>
        </p:nvCxnSpPr>
        <p:spPr>
          <a:xfrm rot="10800000">
            <a:off x="0" y="6124511"/>
            <a:ext cx="17904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9" name="Shape 99"/>
          <p:cNvCxnSpPr/>
          <p:nvPr/>
        </p:nvCxnSpPr>
        <p:spPr>
          <a:xfrm rot="10800000">
            <a:off x="1878696" y="6124511"/>
            <a:ext cx="66934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0" name="Shape 100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Shape 101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2" name="Shape 102"/>
          <p:cNvCxnSpPr/>
          <p:nvPr/>
        </p:nvCxnSpPr>
        <p:spPr>
          <a:xfrm rot="10800000">
            <a:off x="1834554" y="3552825"/>
            <a:ext cx="0" cy="2529961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3" name="Shape 103"/>
          <p:cNvSpPr/>
          <p:nvPr/>
        </p:nvSpPr>
        <p:spPr>
          <a:xfrm rot="-5400000">
            <a:off x="1834554" y="3494144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" name="Shape 104"/>
          <p:cNvCxnSpPr/>
          <p:nvPr/>
        </p:nvCxnSpPr>
        <p:spPr>
          <a:xfrm rot="10800000">
            <a:off x="1895439" y="3494144"/>
            <a:ext cx="6691671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05" name="Shape 10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8105" y="4878249"/>
            <a:ext cx="1193800" cy="952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body" idx="2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body" idx="3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body" idx="4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5.6">
  <p:cSld name="Presenters Divider 5.6">
    <p:spTree>
      <p:nvGrpSpPr>
        <p:cNvPr id="1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0" name="Shape 7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31" name="Shape 731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32" name="Shape 732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33" name="Shape 733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34" name="Shape 734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35" name="Shape 735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36" name="Shape 736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37" name="Shape 737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38" name="Shape 738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39" name="Shape 7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740" name="Shape 740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1" name="Shape 741"/>
          <p:cNvSpPr txBox="1">
            <a:spLocks noGrp="1"/>
          </p:cNvSpPr>
          <p:nvPr>
            <p:ph type="body" idx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2" name="Shape 742"/>
          <p:cNvSpPr txBox="1">
            <a:spLocks noGrp="1"/>
          </p:cNvSpPr>
          <p:nvPr>
            <p:ph type="body" idx="2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3" name="Shape 743"/>
          <p:cNvSpPr txBox="1">
            <a:spLocks noGrp="1"/>
          </p:cNvSpPr>
          <p:nvPr>
            <p:ph type="body" idx="3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4" name="Shape 744"/>
          <p:cNvSpPr txBox="1">
            <a:spLocks noGrp="1"/>
          </p:cNvSpPr>
          <p:nvPr>
            <p:ph type="body" idx="4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5" name="Shape 745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6" name="Shape 746"/>
          <p:cNvSpPr txBox="1">
            <a:spLocks noGrp="1"/>
          </p:cNvSpPr>
          <p:nvPr>
            <p:ph type="body" idx="5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7" name="Shape 747"/>
          <p:cNvSpPr txBox="1">
            <a:spLocks noGrp="1"/>
          </p:cNvSpPr>
          <p:nvPr>
            <p:ph type="body" idx="6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5.7">
  <p:cSld name="Presenters Divider 5.7">
    <p:spTree>
      <p:nvGrpSpPr>
        <p:cNvPr id="1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9" name="Shape 74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50" name="Shape 750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51" name="Shape 751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52" name="Shape 752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53" name="Shape 753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54" name="Shape 754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55" name="Shape 755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56" name="Shape 756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57" name="Shape 757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58" name="Shape 75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759" name="Shape 759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60" name="Shape 760"/>
          <p:cNvSpPr txBox="1">
            <a:spLocks noGrp="1"/>
          </p:cNvSpPr>
          <p:nvPr>
            <p:ph type="body" idx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1" name="Shape 761"/>
          <p:cNvSpPr txBox="1">
            <a:spLocks noGrp="1"/>
          </p:cNvSpPr>
          <p:nvPr>
            <p:ph type="body" idx="2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2" name="Shape 762"/>
          <p:cNvSpPr txBox="1">
            <a:spLocks noGrp="1"/>
          </p:cNvSpPr>
          <p:nvPr>
            <p:ph type="body" idx="3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3" name="Shape 763"/>
          <p:cNvSpPr txBox="1">
            <a:spLocks noGrp="1"/>
          </p:cNvSpPr>
          <p:nvPr>
            <p:ph type="body" idx="4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4" name="Shape 764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5" name="Shape 765"/>
          <p:cNvSpPr txBox="1">
            <a:spLocks noGrp="1"/>
          </p:cNvSpPr>
          <p:nvPr>
            <p:ph type="body" idx="5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6" name="Shape 766"/>
          <p:cNvSpPr txBox="1">
            <a:spLocks noGrp="1"/>
          </p:cNvSpPr>
          <p:nvPr>
            <p:ph type="body" idx="6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5.8">
  <p:cSld name="Presenters Divider 5.8">
    <p:spTree>
      <p:nvGrpSpPr>
        <p:cNvPr id="1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" name="Shape 76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" y="-1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69" name="Shape 769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70" name="Shape 770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71" name="Shape 771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72" name="Shape 772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73" name="Shape 773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74" name="Shape 774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75" name="Shape 775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76" name="Shape 776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77" name="Shape 7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778" name="Shape 778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79" name="Shape 779"/>
          <p:cNvSpPr txBox="1">
            <a:spLocks noGrp="1"/>
          </p:cNvSpPr>
          <p:nvPr>
            <p:ph type="body" idx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0" name="Shape 780"/>
          <p:cNvSpPr txBox="1">
            <a:spLocks noGrp="1"/>
          </p:cNvSpPr>
          <p:nvPr>
            <p:ph type="body" idx="2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1" name="Shape 781"/>
          <p:cNvSpPr txBox="1">
            <a:spLocks noGrp="1"/>
          </p:cNvSpPr>
          <p:nvPr>
            <p:ph type="body" idx="3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2" name="Shape 782"/>
          <p:cNvSpPr txBox="1">
            <a:spLocks noGrp="1"/>
          </p:cNvSpPr>
          <p:nvPr>
            <p:ph type="body" idx="4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3" name="Shape 783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4" name="Shape 784"/>
          <p:cNvSpPr txBox="1">
            <a:spLocks noGrp="1"/>
          </p:cNvSpPr>
          <p:nvPr>
            <p:ph type="body" idx="5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5" name="Shape 785"/>
          <p:cNvSpPr txBox="1">
            <a:spLocks noGrp="1"/>
          </p:cNvSpPr>
          <p:nvPr>
            <p:ph type="body" idx="6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Engage with ICANN White">
  <p:cSld name="2_Engage with ICANN White">
    <p:spTree>
      <p:nvGrpSpPr>
        <p:cNvPr id="1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Shape 787"/>
          <p:cNvSpPr/>
          <p:nvPr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8" name="Shape 788"/>
          <p:cNvSpPr txBox="1"/>
          <p:nvPr/>
        </p:nvSpPr>
        <p:spPr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Visit us at </a:t>
            </a:r>
            <a:r>
              <a:rPr lang="en-US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icann.org</a:t>
            </a:r>
            <a:endParaRPr/>
          </a:p>
        </p:txBody>
      </p:sp>
      <p:sp>
        <p:nvSpPr>
          <p:cNvPr id="789" name="Shape 789"/>
          <p:cNvSpPr txBox="1"/>
          <p:nvPr/>
        </p:nvSpPr>
        <p:spPr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Thank You and Questions</a:t>
            </a:r>
            <a:endParaRPr/>
          </a:p>
        </p:txBody>
      </p:sp>
      <p:sp>
        <p:nvSpPr>
          <p:cNvPr id="790" name="Shape 790"/>
          <p:cNvSpPr/>
          <p:nvPr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91" name="Shape 791" descr="ICANN_Logo_W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61982" y="871077"/>
            <a:ext cx="1962493" cy="1523172"/>
          </a:xfrm>
          <a:prstGeom prst="rect">
            <a:avLst/>
          </a:prstGeom>
          <a:noFill/>
          <a:ln>
            <a:noFill/>
          </a:ln>
        </p:spPr>
      </p:pic>
      <p:sp>
        <p:nvSpPr>
          <p:cNvPr id="792" name="Shape 792"/>
          <p:cNvSpPr txBox="1">
            <a:spLocks noGrp="1"/>
          </p:cNvSpPr>
          <p:nvPr>
            <p:ph type="body" idx="1"/>
          </p:nvPr>
        </p:nvSpPr>
        <p:spPr>
          <a:xfrm>
            <a:off x="2543489" y="1865312"/>
            <a:ext cx="5973449" cy="3465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3" name="Shape 793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grpSp>
        <p:nvGrpSpPr>
          <p:cNvPr id="794" name="Shape 794"/>
          <p:cNvGrpSpPr/>
          <p:nvPr/>
        </p:nvGrpSpPr>
        <p:grpSpPr>
          <a:xfrm>
            <a:off x="2543489" y="4228306"/>
            <a:ext cx="3416667" cy="365760"/>
            <a:chOff x="5325979" y="4715893"/>
            <a:chExt cx="3416667" cy="365760"/>
          </a:xfrm>
        </p:grpSpPr>
        <p:sp>
          <p:nvSpPr>
            <p:cNvPr id="795" name="Shape 795"/>
            <p:cNvSpPr txBox="1"/>
            <p:nvPr/>
          </p:nvSpPr>
          <p:spPr>
            <a:xfrm>
              <a:off x="5793339" y="4734885"/>
              <a:ext cx="2949307" cy="339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A304B"/>
                </a:buClr>
                <a:buSzPts val="1400"/>
                <a:buFont typeface="Arial"/>
                <a:buNone/>
              </a:pPr>
              <a:r>
                <a:rPr lang="en-US" sz="1400" b="0" i="0" u="sng" strike="noStrike" cap="none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3"/>
                </a:rPr>
                <a:t>flickr.com/icann</a:t>
              </a:r>
              <a:endParaRPr sz="1400" b="0" i="0" u="none" strike="noStrike" cap="none">
                <a:solidFill>
                  <a:srgbClr val="0A304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796" name="Shape 796" descr="1420947842_social_style_3_flikr-128.png">
              <a:hlinkClick r:id="rId4"/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325979" y="4715893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97" name="Shape 797"/>
          <p:cNvGrpSpPr/>
          <p:nvPr/>
        </p:nvGrpSpPr>
        <p:grpSpPr>
          <a:xfrm>
            <a:off x="2543489" y="4726326"/>
            <a:ext cx="3636602" cy="365760"/>
            <a:chOff x="1235726" y="5571713"/>
            <a:chExt cx="3636602" cy="365760"/>
          </a:xfrm>
        </p:grpSpPr>
        <p:sp>
          <p:nvSpPr>
            <p:cNvPr id="798" name="Shape 798"/>
            <p:cNvSpPr txBox="1"/>
            <p:nvPr/>
          </p:nvSpPr>
          <p:spPr>
            <a:xfrm>
              <a:off x="1703086" y="5592033"/>
              <a:ext cx="3169242" cy="339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A304B"/>
                </a:buClr>
                <a:buSzPts val="1400"/>
                <a:buFont typeface="Arial"/>
                <a:buNone/>
              </a:pPr>
              <a:r>
                <a:rPr lang="en-US" sz="1400" b="0" i="0" u="sng" strike="noStrike" cap="none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6"/>
                </a:rPr>
                <a:t>linkedin/company/icann</a:t>
              </a:r>
              <a:endParaRPr sz="1400" b="0" i="0" u="none" strike="noStrike" cap="none">
                <a:solidFill>
                  <a:srgbClr val="0A304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799" name="Shape 799" descr="1420948164_social_style_3_in-128.png">
              <a:hlinkClick r:id="rId7"/>
            </p:cNvPr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235726" y="5571713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00" name="Shape 800"/>
          <p:cNvGrpSpPr/>
          <p:nvPr/>
        </p:nvGrpSpPr>
        <p:grpSpPr>
          <a:xfrm>
            <a:off x="2543489" y="2734246"/>
            <a:ext cx="2809587" cy="365760"/>
            <a:chOff x="1235726" y="3073176"/>
            <a:chExt cx="2809587" cy="365760"/>
          </a:xfrm>
        </p:grpSpPr>
        <p:sp>
          <p:nvSpPr>
            <p:cNvPr id="801" name="Shape 801"/>
            <p:cNvSpPr txBox="1"/>
            <p:nvPr/>
          </p:nvSpPr>
          <p:spPr>
            <a:xfrm>
              <a:off x="1703087" y="3093496"/>
              <a:ext cx="2342226" cy="339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A304B"/>
                </a:buClr>
                <a:buSzPts val="1400"/>
                <a:buFont typeface="Arial"/>
                <a:buNone/>
              </a:pPr>
              <a:r>
                <a:rPr lang="en-US" sz="1400" b="0" i="0" u="sng" strike="noStrike" cap="none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9"/>
                </a:rPr>
                <a:t>@icann</a:t>
              </a:r>
              <a:endParaRPr sz="1400" b="0" i="0" u="none" strike="noStrike" cap="none">
                <a:solidFill>
                  <a:srgbClr val="0A304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802" name="Shape 802" descr="1420948433_social_style_3_twiter-128.png">
              <a:hlinkClick r:id="rId10"/>
            </p:cNvPr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1235726" y="3073176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03" name="Shape 803"/>
          <p:cNvGrpSpPr/>
          <p:nvPr/>
        </p:nvGrpSpPr>
        <p:grpSpPr>
          <a:xfrm>
            <a:off x="2543489" y="3232266"/>
            <a:ext cx="3730320" cy="365760"/>
            <a:chOff x="1235727" y="3892739"/>
            <a:chExt cx="3730320" cy="365760"/>
          </a:xfrm>
        </p:grpSpPr>
        <p:sp>
          <p:nvSpPr>
            <p:cNvPr id="804" name="Shape 804"/>
            <p:cNvSpPr txBox="1"/>
            <p:nvPr/>
          </p:nvSpPr>
          <p:spPr>
            <a:xfrm>
              <a:off x="1703086" y="3913059"/>
              <a:ext cx="3262961" cy="339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A304B"/>
                </a:buClr>
                <a:buSzPts val="1400"/>
                <a:buFont typeface="Arial"/>
                <a:buNone/>
              </a:pPr>
              <a:r>
                <a:rPr lang="en-US" sz="1400" b="0" i="0" u="sng" strike="noStrike" cap="none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12"/>
                </a:rPr>
                <a:t>facebook.com/icannorg </a:t>
              </a:r>
              <a:endParaRPr sz="1400" b="0" i="0" u="none" strike="noStrike" cap="none">
                <a:solidFill>
                  <a:srgbClr val="0A304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805" name="Shape 805" descr="1420948141_social_style_3_facebook-128.png">
              <a:hlinkClick r:id="rId13"/>
            </p:cNvPr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1235727" y="3892739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06" name="Shape 806"/>
          <p:cNvGrpSpPr/>
          <p:nvPr/>
        </p:nvGrpSpPr>
        <p:grpSpPr>
          <a:xfrm>
            <a:off x="2543489" y="3730286"/>
            <a:ext cx="3636602" cy="365760"/>
            <a:chOff x="1235726" y="4721075"/>
            <a:chExt cx="3636602" cy="365760"/>
          </a:xfrm>
        </p:grpSpPr>
        <p:pic>
          <p:nvPicPr>
            <p:cNvPr id="807" name="Shape 807" descr="1420948149_social_style_3_youtube-128.png">
              <a:hlinkClick r:id="rId15"/>
            </p:cNvPr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1235726" y="4721075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08" name="Shape 808"/>
            <p:cNvSpPr txBox="1"/>
            <p:nvPr/>
          </p:nvSpPr>
          <p:spPr>
            <a:xfrm>
              <a:off x="1703086" y="4734885"/>
              <a:ext cx="3169242" cy="339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A304B"/>
                </a:buClr>
                <a:buSzPts val="1400"/>
                <a:buFont typeface="Arial"/>
                <a:buNone/>
              </a:pPr>
              <a:r>
                <a:rPr lang="en-US" sz="1400" b="0" i="0" u="sng" strike="noStrike" cap="none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17"/>
                </a:rPr>
                <a:t>youtube.com/icannnews</a:t>
              </a:r>
              <a:endParaRPr sz="1400" b="0" i="0" u="none" strike="noStrike" cap="none">
                <a:solidFill>
                  <a:srgbClr val="0A304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09" name="Shape 809"/>
          <p:cNvGrpSpPr/>
          <p:nvPr/>
        </p:nvGrpSpPr>
        <p:grpSpPr>
          <a:xfrm>
            <a:off x="2543489" y="5722367"/>
            <a:ext cx="2586167" cy="365760"/>
            <a:chOff x="5325979" y="3073176"/>
            <a:chExt cx="2586167" cy="365760"/>
          </a:xfrm>
        </p:grpSpPr>
        <p:sp>
          <p:nvSpPr>
            <p:cNvPr id="810" name="Shape 810"/>
            <p:cNvSpPr txBox="1"/>
            <p:nvPr/>
          </p:nvSpPr>
          <p:spPr>
            <a:xfrm>
              <a:off x="5793339" y="3093496"/>
              <a:ext cx="2118807" cy="339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A304B"/>
                </a:buClr>
                <a:buSzPts val="1400"/>
                <a:buFont typeface="Arial"/>
                <a:buNone/>
              </a:pPr>
              <a:r>
                <a:rPr lang="en-US" sz="1400" b="0" i="0" u="sng" strike="noStrike" cap="none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18"/>
                </a:rPr>
                <a:t>soundcloud/icann</a:t>
              </a:r>
              <a:endParaRPr sz="1400" b="0" i="0" u="none" strike="noStrike" cap="none">
                <a:solidFill>
                  <a:srgbClr val="0A304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811" name="Shape 811"/>
            <p:cNvPicPr preferRelativeResize="0"/>
            <p:nvPr/>
          </p:nvPicPr>
          <p:blipFill rotWithShape="1">
            <a:blip r:embed="rId19">
              <a:alphaModFix/>
            </a:blip>
            <a:srcRect/>
            <a:stretch/>
          </p:blipFill>
          <p:spPr>
            <a:xfrm>
              <a:off x="5325979" y="3073176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12" name="Shape 812"/>
          <p:cNvGrpSpPr/>
          <p:nvPr/>
        </p:nvGrpSpPr>
        <p:grpSpPr>
          <a:xfrm>
            <a:off x="2543489" y="5224346"/>
            <a:ext cx="3416667" cy="365760"/>
            <a:chOff x="5325979" y="5571713"/>
            <a:chExt cx="3416667" cy="365760"/>
          </a:xfrm>
        </p:grpSpPr>
        <p:sp>
          <p:nvSpPr>
            <p:cNvPr id="813" name="Shape 813"/>
            <p:cNvSpPr txBox="1"/>
            <p:nvPr/>
          </p:nvSpPr>
          <p:spPr>
            <a:xfrm>
              <a:off x="5793339" y="5592033"/>
              <a:ext cx="2949307" cy="339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A304B"/>
                </a:buClr>
                <a:buSzPts val="1400"/>
                <a:buFont typeface="Arial"/>
                <a:buNone/>
              </a:pPr>
              <a:r>
                <a:rPr lang="en-US" sz="1400" b="0" i="0" u="sng" strike="noStrike" cap="none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20"/>
                </a:rPr>
                <a:t>slideshare/icannpresentations</a:t>
              </a:r>
              <a:endParaRPr sz="1400" b="0" i="0" u="none" strike="noStrike" cap="none">
                <a:solidFill>
                  <a:srgbClr val="0A304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814" name="Shape 814" descr="1420948164_social_style_3_in-128.png">
              <a:hlinkClick r:id="rId7"/>
            </p:cNvPr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5325979" y="5571713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Engage with ICANN Blue">
  <p:cSld name="Engage with ICANN Blue">
    <p:spTree>
      <p:nvGrpSpPr>
        <p:cNvPr id="1" name="Shape 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Shape 8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7" name="Shape 817"/>
          <p:cNvSpPr txBox="1"/>
          <p:nvPr/>
        </p:nvSpPr>
        <p:spPr>
          <a:xfrm>
            <a:off x="2191310" y="2425013"/>
            <a:ext cx="6330715" cy="347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Visit us at </a:t>
            </a:r>
            <a:r>
              <a:rPr lang="en-US" sz="15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icann.org</a:t>
            </a:r>
            <a:endParaRPr/>
          </a:p>
        </p:txBody>
      </p:sp>
      <p:sp>
        <p:nvSpPr>
          <p:cNvPr id="818" name="Shape 818"/>
          <p:cNvSpPr txBox="1"/>
          <p:nvPr/>
        </p:nvSpPr>
        <p:spPr>
          <a:xfrm>
            <a:off x="374212" y="862601"/>
            <a:ext cx="7403218" cy="393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7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9" name="Shape 819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20" name="Shape 820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21" name="Shape 821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822" name="Shape 8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79799" y="1039938"/>
            <a:ext cx="4287549" cy="760694"/>
          </a:xfrm>
          <a:prstGeom prst="rect">
            <a:avLst/>
          </a:prstGeom>
          <a:noFill/>
          <a:ln>
            <a:noFill/>
          </a:ln>
        </p:spPr>
      </p:pic>
      <p:sp>
        <p:nvSpPr>
          <p:cNvPr id="823" name="Shape 823"/>
          <p:cNvSpPr/>
          <p:nvPr/>
        </p:nvSpPr>
        <p:spPr>
          <a:xfrm>
            <a:off x="1811695" y="629759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24" name="Shape 824"/>
          <p:cNvCxnSpPr/>
          <p:nvPr/>
        </p:nvCxnSpPr>
        <p:spPr>
          <a:xfrm rot="10800000">
            <a:off x="0" y="6320453"/>
            <a:ext cx="17904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25" name="Shape 825"/>
          <p:cNvCxnSpPr/>
          <p:nvPr/>
        </p:nvCxnSpPr>
        <p:spPr>
          <a:xfrm rot="10800000">
            <a:off x="1878696" y="6320453"/>
            <a:ext cx="66934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26" name="Shape 826"/>
          <p:cNvSpPr/>
          <p:nvPr/>
        </p:nvSpPr>
        <p:spPr>
          <a:xfrm flipH="1">
            <a:off x="8610117" y="629759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7" name="Shape 827"/>
          <p:cNvSpPr/>
          <p:nvPr/>
        </p:nvSpPr>
        <p:spPr>
          <a:xfrm flipH="1">
            <a:off x="8610117" y="2196678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28" name="Shape 828"/>
          <p:cNvCxnSpPr>
            <a:endCxn id="829" idx="0"/>
          </p:cNvCxnSpPr>
          <p:nvPr/>
        </p:nvCxnSpPr>
        <p:spPr>
          <a:xfrm rot="10800000">
            <a:off x="1834554" y="2281331"/>
            <a:ext cx="0" cy="39975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29" name="Shape 829"/>
          <p:cNvSpPr/>
          <p:nvPr/>
        </p:nvSpPr>
        <p:spPr>
          <a:xfrm rot="-5400000">
            <a:off x="1834554" y="2220449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30" name="Shape 830"/>
          <p:cNvCxnSpPr/>
          <p:nvPr/>
        </p:nvCxnSpPr>
        <p:spPr>
          <a:xfrm rot="10800000">
            <a:off x="1895439" y="2220449"/>
            <a:ext cx="6691671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31" name="Shape 831"/>
          <p:cNvCxnSpPr/>
          <p:nvPr/>
        </p:nvCxnSpPr>
        <p:spPr>
          <a:xfrm rot="10800000">
            <a:off x="8686803" y="6320453"/>
            <a:ext cx="45719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32" name="Shape 832"/>
          <p:cNvCxnSpPr/>
          <p:nvPr/>
        </p:nvCxnSpPr>
        <p:spPr>
          <a:xfrm rot="10800000">
            <a:off x="8678063" y="2219538"/>
            <a:ext cx="46593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833" name="Shape 8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72578" y="2842544"/>
            <a:ext cx="3149229" cy="3236708"/>
          </a:xfrm>
          <a:prstGeom prst="rect">
            <a:avLst/>
          </a:prstGeom>
          <a:noFill/>
          <a:ln>
            <a:noFill/>
          </a:ln>
        </p:spPr>
      </p:pic>
      <p:sp>
        <p:nvSpPr>
          <p:cNvPr id="834" name="Shape 834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885601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-Width Photo">
  <p:cSld name="Full-Width Photo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/>
          </p:cNvSpPr>
          <p:nvPr>
            <p:ph type="pic" idx="2"/>
          </p:nvPr>
        </p:nvSpPr>
        <p:spPr>
          <a:xfrm>
            <a:off x="-18288" y="615707"/>
            <a:ext cx="9180576" cy="5705856"/>
          </a:xfrm>
          <a:prstGeom prst="rect">
            <a:avLst/>
          </a:prstGeom>
          <a:noFill/>
          <a:ln w="1905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4" name="Shape 114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 (No Header/Footer)">
  <p:cSld name="Blank (No Header/Footer)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half page image">
  <p:cSld name="Title half page image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/>
        </p:nvSpPr>
        <p:spPr>
          <a:xfrm>
            <a:off x="0" y="6329943"/>
            <a:ext cx="9144000" cy="52806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Shape 123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4" name="Shape 124"/>
          <p:cNvCxnSpPr/>
          <p:nvPr/>
        </p:nvCxnSpPr>
        <p:spPr>
          <a:xfrm rot="10800000">
            <a:off x="0" y="608083"/>
            <a:ext cx="91440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5" name="Shape 125"/>
          <p:cNvCxnSpPr/>
          <p:nvPr/>
        </p:nvCxnSpPr>
        <p:spPr>
          <a:xfrm rot="10800000">
            <a:off x="0" y="6320547"/>
            <a:ext cx="91440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6" name="Shape 126"/>
          <p:cNvSpPr>
            <a:spLocks noGrp="1"/>
          </p:cNvSpPr>
          <p:nvPr>
            <p:ph type="pic" idx="2"/>
          </p:nvPr>
        </p:nvSpPr>
        <p:spPr>
          <a:xfrm>
            <a:off x="0" y="623477"/>
            <a:ext cx="4598988" cy="568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lternate Background 1">
  <p:cSld name="Alternate Background 1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Shape 1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Shape 130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1" name="Shape 131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2" name="Shape 132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4" name="Shape 134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5" name="Shape 135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6" name="Shape 136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7" name="Shape 137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8" name="Shape 138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9" name="Shape 139"/>
          <p:cNvSpPr/>
          <p:nvPr/>
        </p:nvSpPr>
        <p:spPr>
          <a:xfrm>
            <a:off x="2422" y="749729"/>
            <a:ext cx="9144000" cy="5346700"/>
          </a:xfrm>
          <a:prstGeom prst="rect">
            <a:avLst/>
          </a:prstGeom>
          <a:gradFill>
            <a:gsLst>
              <a:gs pos="0">
                <a:srgbClr val="FFFFFF">
                  <a:alpha val="74901"/>
                </a:srgbClr>
              </a:gs>
              <a:gs pos="24000">
                <a:srgbClr val="CCE8F8">
                  <a:alpha val="44705"/>
                </a:srgbClr>
              </a:gs>
              <a:gs pos="69000">
                <a:srgbClr val="CCE8F8">
                  <a:alpha val="61960"/>
                </a:srgbClr>
              </a:gs>
              <a:gs pos="100000">
                <a:schemeClr val="lt1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1" name="Shape 141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lternate Background 2">
  <p:cSld name="Alternate Background 2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Shape 1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Shape 144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5" name="Shape 145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6" name="Shape 146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8" name="Shape 148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9" name="Shape 149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0" name="Shape 150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1" name="Shape 151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2" name="Shape 152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4" name="Shape 154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" name="Shape 11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Shape 12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" name="Shape 15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" name="Shape 16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" name="Shape 17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" name="Shape 18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Shape 19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  <p:sldLayoutId id="2147483670" r:id="rId19"/>
    <p:sldLayoutId id="2147483671" r:id="rId20"/>
    <p:sldLayoutId id="2147483672" r:id="rId21"/>
    <p:sldLayoutId id="2147483673" r:id="rId22"/>
    <p:sldLayoutId id="2147483674" r:id="rId23"/>
    <p:sldLayoutId id="2147483675" r:id="rId24"/>
    <p:sldLayoutId id="2147483676" r:id="rId25"/>
    <p:sldLayoutId id="2147483677" r:id="rId26"/>
    <p:sldLayoutId id="2147483678" r:id="rId27"/>
    <p:sldLayoutId id="2147483679" r:id="rId28"/>
    <p:sldLayoutId id="2147483680" r:id="rId29"/>
    <p:sldLayoutId id="2147483681" r:id="rId30"/>
    <p:sldLayoutId id="2147483682" r:id="rId31"/>
    <p:sldLayoutId id="2147483683" r:id="rId32"/>
    <p:sldLayoutId id="2147483684" r:id="rId33"/>
    <p:sldLayoutId id="2147483685" r:id="rId34"/>
    <p:sldLayoutId id="2147483686" r:id="rId35"/>
    <p:sldLayoutId id="2147483687" r:id="rId36"/>
    <p:sldLayoutId id="2147483688" r:id="rId37"/>
    <p:sldLayoutId id="2147483689" r:id="rId38"/>
    <p:sldLayoutId id="2147483690" r:id="rId39"/>
    <p:sldLayoutId id="2147483691" r:id="rId40"/>
    <p:sldLayoutId id="2147483692" r:id="rId41"/>
    <p:sldLayoutId id="2147483693" r:id="rId42"/>
    <p:sldLayoutId id="2147483694" r:id="rId43"/>
    <p:sldLayoutId id="2147483695" r:id="rId4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D33D2D-34BF-B445-B3A3-7BCD7D40A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WT 5 – Nombres geogr</a:t>
            </a:r>
            <a:r>
              <a:rPr lang="es-ES" dirty="0" err="1"/>
              <a:t>áficos</a:t>
            </a:r>
            <a:r>
              <a:rPr lang="es-ES" dirty="0"/>
              <a:t> en la próxima ronda de nuevos </a:t>
            </a:r>
            <a:r>
              <a:rPr lang="es-ES" dirty="0" err="1"/>
              <a:t>gTLDs</a:t>
            </a:r>
            <a:endParaRPr lang="es-AR" dirty="0"/>
          </a:p>
        </p:txBody>
      </p:sp>
      <p:sp>
        <p:nvSpPr>
          <p:cNvPr id="3" name="Marcador de posición de texto 2">
            <a:extLst>
              <a:ext uri="{FF2B5EF4-FFF2-40B4-BE49-F238E27FC236}">
                <a16:creationId xmlns:a16="http://schemas.microsoft.com/office/drawing/2014/main" id="{E1079128-B69B-984C-9E56-EDE611F0CA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AR" dirty="0"/>
              <a:t>16 de abril 2018</a:t>
            </a:r>
          </a:p>
        </p:txBody>
      </p:sp>
      <p:sp>
        <p:nvSpPr>
          <p:cNvPr id="6" name="Marcador de posición de texto 5">
            <a:extLst>
              <a:ext uri="{FF2B5EF4-FFF2-40B4-BE49-F238E27FC236}">
                <a16:creationId xmlns:a16="http://schemas.microsoft.com/office/drawing/2014/main" id="{70CAAE1B-58DE-5C4F-ACCC-9821C00168CA}"/>
              </a:ext>
            </a:extLst>
          </p:cNvPr>
          <p:cNvSpPr>
            <a:spLocks noGrp="1"/>
          </p:cNvSpPr>
          <p:nvPr>
            <p:ph type="body" idx="4"/>
          </p:nvPr>
        </p:nvSpPr>
        <p:spPr/>
        <p:txBody>
          <a:bodyPr/>
          <a:lstStyle/>
          <a:p>
            <a:r>
              <a:rPr lang="es-AR" dirty="0"/>
              <a:t>Olga Cavalli – Co-chair WT 5  Geo Names</a:t>
            </a:r>
          </a:p>
        </p:txBody>
      </p:sp>
    </p:spTree>
    <p:extLst>
      <p:ext uri="{BB962C8B-B14F-4D97-AF65-F5344CB8AC3E}">
        <p14:creationId xmlns:p14="http://schemas.microsoft.com/office/powerpoint/2010/main" val="83760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/>
              <a:t>ToR</a:t>
            </a:r>
            <a:r>
              <a:rPr lang="es-ES_tradnl" dirty="0"/>
              <a:t> </a:t>
            </a:r>
            <a:r>
              <a:rPr lang="es-ES_tradnl" dirty="0" err="1"/>
              <a:t>hightlights</a:t>
            </a:r>
            <a:r>
              <a:rPr lang="es-ES_tradnl" dirty="0"/>
              <a:t>: </a:t>
            </a:r>
            <a:r>
              <a:rPr lang="es-ES_tradnl" dirty="0" err="1"/>
              <a:t>Context</a:t>
            </a:r>
            <a:r>
              <a:rPr lang="es-ES_tradnl" dirty="0"/>
              <a:t> and </a:t>
            </a:r>
            <a:r>
              <a:rPr lang="es-ES_tradnl" dirty="0" err="1"/>
              <a:t>Objectives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0" y="691714"/>
            <a:ext cx="9039069" cy="5514214"/>
          </a:xfrm>
        </p:spPr>
        <p:txBody>
          <a:bodyPr/>
          <a:lstStyle/>
          <a:p>
            <a:pPr marL="595313" indent="-457200">
              <a:buAutoNum type="arabicPeriod"/>
            </a:pPr>
            <a:r>
              <a:rPr lang="es-ES_tradnl" sz="2000" dirty="0" err="1"/>
              <a:t>The</a:t>
            </a:r>
            <a:r>
              <a:rPr lang="es-ES_tradnl" sz="2000" dirty="0"/>
              <a:t> PDP WG Co-</a:t>
            </a:r>
            <a:r>
              <a:rPr lang="es-ES_tradnl" sz="2000" dirty="0" err="1"/>
              <a:t>Chairs</a:t>
            </a:r>
            <a:r>
              <a:rPr lang="es-ES_tradnl" sz="2000" dirty="0"/>
              <a:t> </a:t>
            </a:r>
            <a:r>
              <a:rPr lang="es-ES_tradnl" sz="2000" dirty="0" err="1"/>
              <a:t>have</a:t>
            </a:r>
            <a:r>
              <a:rPr lang="es-ES_tradnl" sz="2000" dirty="0"/>
              <a:t> </a:t>
            </a:r>
            <a:r>
              <a:rPr lang="es-ES_tradnl" sz="2000" dirty="0" err="1"/>
              <a:t>established</a:t>
            </a:r>
            <a:r>
              <a:rPr lang="es-ES_tradnl" sz="2000" dirty="0"/>
              <a:t> a </a:t>
            </a:r>
            <a:r>
              <a:rPr lang="es-ES_tradnl" sz="2000" dirty="0" err="1"/>
              <a:t>fifth</a:t>
            </a:r>
            <a:r>
              <a:rPr lang="es-ES_tradnl" sz="2000" dirty="0"/>
              <a:t> </a:t>
            </a:r>
            <a:r>
              <a:rPr lang="es-ES_tradnl" sz="2000" dirty="0" err="1"/>
              <a:t>Work</a:t>
            </a:r>
            <a:r>
              <a:rPr lang="es-ES_tradnl" sz="2000" dirty="0"/>
              <a:t> </a:t>
            </a:r>
            <a:r>
              <a:rPr lang="es-ES_tradnl" sz="2000" dirty="0" err="1"/>
              <a:t>Track</a:t>
            </a:r>
            <a:r>
              <a:rPr lang="es-ES_tradnl" sz="2000" dirty="0"/>
              <a:t> </a:t>
            </a:r>
            <a:r>
              <a:rPr lang="es-ES_tradnl" sz="2000" dirty="0" err="1"/>
              <a:t>that</a:t>
            </a:r>
            <a:r>
              <a:rPr lang="es-ES_tradnl" sz="2000" dirty="0"/>
              <a:t> </a:t>
            </a:r>
            <a:r>
              <a:rPr lang="es-ES_tradnl" sz="2000" dirty="0" err="1"/>
              <a:t>focuses</a:t>
            </a:r>
            <a:r>
              <a:rPr lang="es-ES_tradnl" sz="2000" dirty="0"/>
              <a:t> </a:t>
            </a:r>
            <a:r>
              <a:rPr lang="es-ES_tradnl" sz="2000" dirty="0" err="1"/>
              <a:t>exclusively</a:t>
            </a:r>
            <a:r>
              <a:rPr lang="es-ES_tradnl" sz="2000" dirty="0"/>
              <a:t> </a:t>
            </a:r>
            <a:r>
              <a:rPr lang="es-ES_tradnl" sz="2000" dirty="0" err="1"/>
              <a:t>on</a:t>
            </a:r>
            <a:r>
              <a:rPr lang="es-ES_tradnl" sz="2000" dirty="0"/>
              <a:t> </a:t>
            </a:r>
            <a:r>
              <a:rPr lang="es-ES_tradnl" sz="2000" dirty="0" err="1"/>
              <a:t>the</a:t>
            </a:r>
            <a:r>
              <a:rPr lang="es-ES_tradnl" sz="2000" dirty="0"/>
              <a:t> </a:t>
            </a:r>
            <a:r>
              <a:rPr lang="es-ES_tradnl" sz="2000" dirty="0" err="1"/>
              <a:t>topic</a:t>
            </a:r>
            <a:r>
              <a:rPr lang="es-ES_tradnl" sz="2000" dirty="0"/>
              <a:t> of </a:t>
            </a:r>
            <a:r>
              <a:rPr lang="es-ES_tradnl" sz="2000" dirty="0" err="1"/>
              <a:t>geographic</a:t>
            </a:r>
            <a:r>
              <a:rPr lang="es-ES_tradnl" sz="2000" dirty="0"/>
              <a:t> </a:t>
            </a:r>
            <a:r>
              <a:rPr lang="es-ES_tradnl" sz="2000" dirty="0" err="1"/>
              <a:t>names</a:t>
            </a:r>
            <a:r>
              <a:rPr lang="es-ES_tradnl" sz="2000" dirty="0"/>
              <a:t> at </a:t>
            </a:r>
            <a:r>
              <a:rPr lang="es-ES_tradnl" sz="2000" dirty="0" err="1"/>
              <a:t>the</a:t>
            </a:r>
            <a:r>
              <a:rPr lang="es-ES_tradnl" sz="2000" dirty="0"/>
              <a:t> top </a:t>
            </a:r>
            <a:r>
              <a:rPr lang="es-ES_tradnl" sz="2000" dirty="0" err="1"/>
              <a:t>level</a:t>
            </a:r>
            <a:r>
              <a:rPr lang="es-ES_tradnl" sz="2000" dirty="0"/>
              <a:t>. </a:t>
            </a:r>
            <a:r>
              <a:rPr lang="es-ES_tradnl" sz="2000" dirty="0" err="1"/>
              <a:t>It</a:t>
            </a:r>
            <a:r>
              <a:rPr lang="es-ES_tradnl" sz="2000" dirty="0"/>
              <a:t> </a:t>
            </a:r>
            <a:r>
              <a:rPr lang="es-ES_tradnl" sz="2000" dirty="0" err="1"/>
              <a:t>is</a:t>
            </a:r>
            <a:r>
              <a:rPr lang="es-ES_tradnl" sz="2000" dirty="0"/>
              <a:t> </a:t>
            </a:r>
            <a:r>
              <a:rPr lang="es-ES_tradnl" sz="2000" dirty="0" err="1"/>
              <a:t>structured</a:t>
            </a:r>
            <a:r>
              <a:rPr lang="es-ES_tradnl" sz="2000" dirty="0"/>
              <a:t> to </a:t>
            </a:r>
            <a:r>
              <a:rPr lang="es-ES_tradnl" sz="2000" dirty="0" err="1"/>
              <a:t>encourage</a:t>
            </a:r>
            <a:r>
              <a:rPr lang="es-ES_tradnl" sz="2000" dirty="0"/>
              <a:t> </a:t>
            </a:r>
            <a:r>
              <a:rPr lang="es-ES_tradnl" sz="2000" dirty="0" err="1"/>
              <a:t>broad</a:t>
            </a:r>
            <a:r>
              <a:rPr lang="es-ES_tradnl" sz="2000" dirty="0"/>
              <a:t> and </a:t>
            </a:r>
            <a:r>
              <a:rPr lang="es-ES_tradnl" sz="2000" dirty="0" err="1"/>
              <a:t>balanced</a:t>
            </a:r>
            <a:r>
              <a:rPr lang="es-ES_tradnl" sz="2000" dirty="0"/>
              <a:t> </a:t>
            </a:r>
            <a:r>
              <a:rPr lang="es-ES_tradnl" sz="2000" dirty="0" err="1"/>
              <a:t>participation</a:t>
            </a:r>
            <a:r>
              <a:rPr lang="es-ES_tradnl" sz="2000" dirty="0"/>
              <a:t> </a:t>
            </a:r>
            <a:r>
              <a:rPr lang="es-ES_tradnl" sz="2000" dirty="0" err="1"/>
              <a:t>from</a:t>
            </a:r>
            <a:r>
              <a:rPr lang="es-ES_tradnl" sz="2000" dirty="0"/>
              <a:t> </a:t>
            </a:r>
            <a:r>
              <a:rPr lang="es-ES_tradnl" sz="2000" dirty="0" err="1"/>
              <a:t>different</a:t>
            </a:r>
            <a:r>
              <a:rPr lang="es-ES_tradnl" sz="2000" dirty="0"/>
              <a:t> </a:t>
            </a:r>
            <a:r>
              <a:rPr lang="es-ES_tradnl" sz="2000" dirty="0" err="1"/>
              <a:t>parts</a:t>
            </a:r>
            <a:r>
              <a:rPr lang="es-ES_tradnl" sz="2000" dirty="0"/>
              <a:t> of </a:t>
            </a:r>
            <a:r>
              <a:rPr lang="es-ES_tradnl" sz="2000" dirty="0" err="1"/>
              <a:t>the</a:t>
            </a:r>
            <a:r>
              <a:rPr lang="es-ES_tradnl" sz="2000" dirty="0"/>
              <a:t> </a:t>
            </a:r>
            <a:r>
              <a:rPr lang="es-ES_tradnl" sz="2000" dirty="0" err="1"/>
              <a:t>community</a:t>
            </a:r>
            <a:r>
              <a:rPr lang="es-ES_tradnl" sz="2000" dirty="0"/>
              <a:t> and </a:t>
            </a:r>
            <a:r>
              <a:rPr lang="es-ES_tradnl" sz="2000" dirty="0" err="1"/>
              <a:t>includes</a:t>
            </a:r>
            <a:r>
              <a:rPr lang="es-ES_tradnl" sz="2000" dirty="0"/>
              <a:t> </a:t>
            </a:r>
            <a:r>
              <a:rPr lang="es-ES_tradnl" sz="2000" dirty="0" err="1"/>
              <a:t>joint</a:t>
            </a:r>
            <a:r>
              <a:rPr lang="es-ES_tradnl" sz="2000" dirty="0"/>
              <a:t> </a:t>
            </a:r>
            <a:r>
              <a:rPr lang="es-ES_tradnl" sz="2000" dirty="0" err="1"/>
              <a:t>community</a:t>
            </a:r>
            <a:r>
              <a:rPr lang="es-ES_tradnl" sz="2000" dirty="0"/>
              <a:t> </a:t>
            </a:r>
            <a:r>
              <a:rPr lang="es-ES_tradnl" sz="2000" dirty="0" err="1"/>
              <a:t>Work</a:t>
            </a:r>
            <a:r>
              <a:rPr lang="es-ES_tradnl" sz="2000" dirty="0"/>
              <a:t> </a:t>
            </a:r>
            <a:r>
              <a:rPr lang="es-ES_tradnl" sz="2000" dirty="0" err="1"/>
              <a:t>Track</a:t>
            </a:r>
            <a:r>
              <a:rPr lang="es-ES_tradnl" sz="2000" dirty="0"/>
              <a:t> </a:t>
            </a:r>
            <a:r>
              <a:rPr lang="es-ES_tradnl" sz="2000" dirty="0" err="1"/>
              <a:t>leadership</a:t>
            </a:r>
            <a:r>
              <a:rPr lang="es-ES_tradnl" sz="2000" dirty="0"/>
              <a:t>. WT5 </a:t>
            </a:r>
            <a:r>
              <a:rPr lang="es-ES_tradnl" sz="2000" dirty="0" err="1"/>
              <a:t>leadership</a:t>
            </a:r>
            <a:r>
              <a:rPr lang="es-ES_tradnl" sz="2000" dirty="0"/>
              <a:t> </a:t>
            </a:r>
            <a:r>
              <a:rPr lang="es-ES_tradnl" sz="2000" dirty="0" err="1"/>
              <a:t>is</a:t>
            </a:r>
            <a:r>
              <a:rPr lang="es-ES_tradnl" sz="2000" dirty="0"/>
              <a:t> </a:t>
            </a:r>
            <a:r>
              <a:rPr lang="es-ES_tradnl" sz="2000" dirty="0" err="1"/>
              <a:t>coordinated</a:t>
            </a:r>
            <a:r>
              <a:rPr lang="es-ES_tradnl" sz="2000" dirty="0"/>
              <a:t> </a:t>
            </a:r>
            <a:r>
              <a:rPr lang="es-ES_tradnl" sz="2000" dirty="0" err="1"/>
              <a:t>by</a:t>
            </a:r>
            <a:r>
              <a:rPr lang="es-ES_tradnl" sz="2000" dirty="0"/>
              <a:t> </a:t>
            </a:r>
            <a:r>
              <a:rPr lang="es-ES_tradnl" sz="2000" dirty="0" err="1"/>
              <a:t>the</a:t>
            </a:r>
            <a:r>
              <a:rPr lang="es-ES_tradnl" sz="2000" dirty="0"/>
              <a:t> PDP WG Co-</a:t>
            </a:r>
            <a:r>
              <a:rPr lang="es-ES_tradnl" sz="2000" dirty="0" err="1"/>
              <a:t>Chairs</a:t>
            </a:r>
            <a:r>
              <a:rPr lang="es-ES_tradnl" sz="2000" dirty="0"/>
              <a:t>. </a:t>
            </a:r>
          </a:p>
          <a:p>
            <a:pPr marL="595313" indent="-457200">
              <a:buAutoNum type="arabicPeriod"/>
            </a:pPr>
            <a:r>
              <a:rPr lang="es-ES_tradnl" sz="2000" dirty="0" err="1"/>
              <a:t>While</a:t>
            </a:r>
            <a:r>
              <a:rPr lang="es-ES_tradnl" sz="2000" dirty="0"/>
              <a:t> </a:t>
            </a:r>
            <a:r>
              <a:rPr lang="es-ES_tradnl" sz="2000" dirty="0" err="1"/>
              <a:t>this</a:t>
            </a:r>
            <a:r>
              <a:rPr lang="es-ES_tradnl" sz="2000" dirty="0"/>
              <a:t> PDP </a:t>
            </a:r>
            <a:r>
              <a:rPr lang="es-ES_tradnl" sz="2000" dirty="0" err="1"/>
              <a:t>is</a:t>
            </a:r>
            <a:r>
              <a:rPr lang="es-ES_tradnl" sz="2000" dirty="0"/>
              <a:t> </a:t>
            </a:r>
            <a:r>
              <a:rPr lang="es-ES_tradnl" sz="2000" dirty="0" err="1"/>
              <a:t>already</a:t>
            </a:r>
            <a:r>
              <a:rPr lang="es-ES_tradnl" sz="2000" dirty="0"/>
              <a:t> open </a:t>
            </a:r>
            <a:r>
              <a:rPr lang="es-ES_tradnl" sz="2000" dirty="0" err="1"/>
              <a:t>for</a:t>
            </a:r>
            <a:r>
              <a:rPr lang="es-ES_tradnl" sz="2000" dirty="0"/>
              <a:t> </a:t>
            </a:r>
            <a:r>
              <a:rPr lang="es-ES_tradnl" sz="2000" dirty="0" err="1"/>
              <a:t>anyone</a:t>
            </a:r>
            <a:r>
              <a:rPr lang="es-ES_tradnl" sz="2000" dirty="0"/>
              <a:t> to </a:t>
            </a:r>
            <a:r>
              <a:rPr lang="es-ES_tradnl" sz="2000" dirty="0" err="1"/>
              <a:t>participate</a:t>
            </a:r>
            <a:r>
              <a:rPr lang="es-ES_tradnl" sz="2000" dirty="0"/>
              <a:t>, </a:t>
            </a:r>
            <a:r>
              <a:rPr lang="es-ES_tradnl" sz="2000" dirty="0" err="1"/>
              <a:t>like</a:t>
            </a:r>
            <a:r>
              <a:rPr lang="es-ES_tradnl" sz="2000" dirty="0"/>
              <a:t> </a:t>
            </a:r>
            <a:r>
              <a:rPr lang="es-ES_tradnl" sz="2000" dirty="0" err="1"/>
              <a:t>all</a:t>
            </a:r>
            <a:r>
              <a:rPr lang="es-ES_tradnl" sz="2000" dirty="0"/>
              <a:t> GNSO </a:t>
            </a:r>
            <a:r>
              <a:rPr lang="es-ES_tradnl" sz="2000" dirty="0" err="1"/>
              <a:t>PDPs</a:t>
            </a:r>
            <a:r>
              <a:rPr lang="es-ES_tradnl" sz="2000" dirty="0"/>
              <a:t>, </a:t>
            </a:r>
            <a:r>
              <a:rPr lang="es-ES_tradnl" sz="2000" dirty="0" err="1"/>
              <a:t>the</a:t>
            </a:r>
            <a:r>
              <a:rPr lang="es-ES_tradnl" sz="2000" dirty="0"/>
              <a:t> PDP WG Co-</a:t>
            </a:r>
            <a:r>
              <a:rPr lang="es-ES_tradnl" sz="2000" dirty="0" err="1"/>
              <a:t>Chairs</a:t>
            </a:r>
            <a:r>
              <a:rPr lang="es-ES_tradnl" sz="2000" dirty="0"/>
              <a:t> are </a:t>
            </a:r>
            <a:r>
              <a:rPr lang="es-ES_tradnl" sz="2000" dirty="0" err="1"/>
              <a:t>seeking</a:t>
            </a:r>
            <a:r>
              <a:rPr lang="es-ES_tradnl" sz="2000" dirty="0"/>
              <a:t> to </a:t>
            </a:r>
            <a:r>
              <a:rPr lang="es-ES_tradnl" sz="2000" dirty="0" err="1"/>
              <a:t>structure</a:t>
            </a:r>
            <a:r>
              <a:rPr lang="es-ES_tradnl" sz="2000" dirty="0"/>
              <a:t> </a:t>
            </a:r>
            <a:r>
              <a:rPr lang="es-ES_tradnl" sz="2000" dirty="0" err="1"/>
              <a:t>conversations</a:t>
            </a:r>
            <a:r>
              <a:rPr lang="es-ES_tradnl" sz="2000" dirty="0"/>
              <a:t> </a:t>
            </a:r>
            <a:r>
              <a:rPr lang="es-ES_tradnl" sz="2000" dirty="0" err="1"/>
              <a:t>about</a:t>
            </a:r>
            <a:r>
              <a:rPr lang="es-ES_tradnl" sz="2000" dirty="0"/>
              <a:t> </a:t>
            </a:r>
            <a:r>
              <a:rPr lang="es-ES_tradnl" sz="2000" dirty="0" err="1"/>
              <a:t>geographic</a:t>
            </a:r>
            <a:r>
              <a:rPr lang="es-ES_tradnl" sz="2000" dirty="0"/>
              <a:t> </a:t>
            </a:r>
            <a:r>
              <a:rPr lang="es-ES_tradnl" sz="2000" dirty="0" err="1"/>
              <a:t>names</a:t>
            </a:r>
            <a:r>
              <a:rPr lang="es-ES_tradnl" sz="2000" dirty="0"/>
              <a:t> in a </a:t>
            </a:r>
            <a:r>
              <a:rPr lang="es-ES_tradnl" sz="2000" dirty="0" err="1"/>
              <a:t>way</a:t>
            </a:r>
            <a:r>
              <a:rPr lang="es-ES_tradnl" sz="2000" dirty="0"/>
              <a:t> </a:t>
            </a:r>
            <a:r>
              <a:rPr lang="es-ES_tradnl" sz="2000" dirty="0" err="1"/>
              <a:t>that</a:t>
            </a:r>
            <a:r>
              <a:rPr lang="es-ES_tradnl" sz="2000" dirty="0"/>
              <a:t> </a:t>
            </a:r>
          </a:p>
          <a:p>
            <a:pPr lvl="1"/>
            <a:r>
              <a:rPr lang="es-ES_tradnl" sz="2000" dirty="0"/>
              <a:t>(i) leads to </a:t>
            </a:r>
            <a:r>
              <a:rPr lang="es-ES_tradnl" sz="2000" dirty="0" err="1"/>
              <a:t>predictable</a:t>
            </a:r>
            <a:r>
              <a:rPr lang="es-ES_tradnl" sz="2000" dirty="0"/>
              <a:t>, </a:t>
            </a:r>
            <a:r>
              <a:rPr lang="es-ES_tradnl" sz="2000" dirty="0" err="1"/>
              <a:t>reliable</a:t>
            </a:r>
            <a:r>
              <a:rPr lang="es-ES_tradnl" sz="2000" dirty="0"/>
              <a:t> and </a:t>
            </a:r>
            <a:r>
              <a:rPr lang="es-ES_tradnl" sz="2000" dirty="0" err="1"/>
              <a:t>sustainable</a:t>
            </a:r>
            <a:r>
              <a:rPr lang="es-ES_tradnl" sz="2000" dirty="0"/>
              <a:t> </a:t>
            </a:r>
            <a:r>
              <a:rPr lang="es-ES_tradnl" sz="2000" dirty="0" err="1"/>
              <a:t>subsequent</a:t>
            </a:r>
            <a:r>
              <a:rPr lang="es-ES_tradnl" sz="2000" dirty="0"/>
              <a:t> </a:t>
            </a:r>
            <a:r>
              <a:rPr lang="es-ES_tradnl" sz="2000" dirty="0" err="1"/>
              <a:t>procedures</a:t>
            </a:r>
            <a:r>
              <a:rPr lang="es-ES_tradnl" sz="2000" dirty="0"/>
              <a:t> </a:t>
            </a:r>
            <a:r>
              <a:rPr lang="es-ES_tradnl" sz="2000" dirty="0" err="1"/>
              <a:t>for</a:t>
            </a:r>
            <a:r>
              <a:rPr lang="es-ES_tradnl" sz="2000" dirty="0"/>
              <a:t> </a:t>
            </a:r>
            <a:r>
              <a:rPr lang="es-ES_tradnl" sz="2000" dirty="0" err="1"/>
              <a:t>the</a:t>
            </a:r>
            <a:r>
              <a:rPr lang="es-ES_tradnl" sz="2000" dirty="0"/>
              <a:t> </a:t>
            </a:r>
            <a:r>
              <a:rPr lang="es-ES_tradnl" sz="2000" dirty="0" err="1"/>
              <a:t>submission</a:t>
            </a:r>
            <a:r>
              <a:rPr lang="es-ES_tradnl" sz="2000" dirty="0"/>
              <a:t> of new </a:t>
            </a:r>
            <a:r>
              <a:rPr lang="es-ES_tradnl" sz="2000" dirty="0" err="1"/>
              <a:t>gTLD</a:t>
            </a:r>
            <a:r>
              <a:rPr lang="es-ES_tradnl" sz="2000" dirty="0"/>
              <a:t> </a:t>
            </a:r>
            <a:r>
              <a:rPr lang="es-ES_tradnl" sz="2000" dirty="0" err="1"/>
              <a:t>applications</a:t>
            </a:r>
            <a:r>
              <a:rPr lang="es-ES_tradnl" sz="2000" dirty="0"/>
              <a:t>, </a:t>
            </a:r>
          </a:p>
          <a:p>
            <a:pPr lvl="1"/>
            <a:r>
              <a:rPr lang="es-ES_tradnl" sz="2000" dirty="0"/>
              <a:t>(ii) </a:t>
            </a:r>
            <a:r>
              <a:rPr lang="es-ES_tradnl" sz="2000" dirty="0" err="1"/>
              <a:t>is</a:t>
            </a:r>
            <a:r>
              <a:rPr lang="es-ES_tradnl" sz="2000" dirty="0"/>
              <a:t> </a:t>
            </a:r>
            <a:r>
              <a:rPr lang="es-ES_tradnl" sz="2000" dirty="0" err="1"/>
              <a:t>sensitive</a:t>
            </a:r>
            <a:r>
              <a:rPr lang="es-ES_tradnl" sz="2000" dirty="0"/>
              <a:t> to </a:t>
            </a:r>
            <a:r>
              <a:rPr lang="es-ES_tradnl" sz="2000" dirty="0" err="1"/>
              <a:t>the</a:t>
            </a:r>
            <a:r>
              <a:rPr lang="es-ES_tradnl" sz="2000" dirty="0"/>
              <a:t> </a:t>
            </a:r>
            <a:r>
              <a:rPr lang="es-ES_tradnl" sz="2000" dirty="0" err="1"/>
              <a:t>needs</a:t>
            </a:r>
            <a:r>
              <a:rPr lang="es-ES_tradnl" sz="2000" dirty="0"/>
              <a:t> and </a:t>
            </a:r>
            <a:r>
              <a:rPr lang="es-ES_tradnl" sz="2000" dirty="0" err="1"/>
              <a:t>concerns</a:t>
            </a:r>
            <a:r>
              <a:rPr lang="es-ES_tradnl" sz="2000" dirty="0"/>
              <a:t> of </a:t>
            </a:r>
            <a:r>
              <a:rPr lang="es-ES_tradnl" sz="2000" dirty="0" err="1"/>
              <a:t>all</a:t>
            </a:r>
            <a:r>
              <a:rPr lang="es-ES_tradnl" sz="2000" dirty="0"/>
              <a:t> </a:t>
            </a:r>
            <a:r>
              <a:rPr lang="es-ES_tradnl" sz="2000" dirty="0" err="1"/>
              <a:t>community</a:t>
            </a:r>
            <a:r>
              <a:rPr lang="es-ES_tradnl" sz="2000" dirty="0"/>
              <a:t> </a:t>
            </a:r>
            <a:r>
              <a:rPr lang="es-ES_tradnl" sz="2000" dirty="0" err="1"/>
              <a:t>members</a:t>
            </a:r>
            <a:r>
              <a:rPr lang="es-ES_tradnl" sz="2000" dirty="0"/>
              <a:t>, and </a:t>
            </a:r>
          </a:p>
          <a:p>
            <a:pPr lvl="1"/>
            <a:r>
              <a:rPr lang="es-ES_tradnl" sz="2000" dirty="0"/>
              <a:t>(iii) </a:t>
            </a:r>
            <a:r>
              <a:rPr lang="es-ES_tradnl" sz="2000" dirty="0" err="1"/>
              <a:t>ensures</a:t>
            </a:r>
            <a:r>
              <a:rPr lang="es-ES_tradnl" sz="2000" dirty="0"/>
              <a:t> </a:t>
            </a:r>
            <a:r>
              <a:rPr lang="es-ES_tradnl" sz="2000" dirty="0" err="1"/>
              <a:t>that</a:t>
            </a:r>
            <a:r>
              <a:rPr lang="es-ES_tradnl" sz="2000" dirty="0"/>
              <a:t> </a:t>
            </a:r>
            <a:r>
              <a:rPr lang="es-ES_tradnl" sz="2000" dirty="0" err="1"/>
              <a:t>participants</a:t>
            </a:r>
            <a:r>
              <a:rPr lang="es-ES_tradnl" sz="2000" dirty="0"/>
              <a:t> </a:t>
            </a:r>
            <a:r>
              <a:rPr lang="es-ES_tradnl" sz="2000" dirty="0" err="1"/>
              <a:t>feel</a:t>
            </a:r>
            <a:r>
              <a:rPr lang="es-ES_tradnl" sz="2000" dirty="0"/>
              <a:t> </a:t>
            </a:r>
            <a:r>
              <a:rPr lang="es-ES_tradnl" sz="2000" dirty="0" err="1"/>
              <a:t>comfortable</a:t>
            </a:r>
            <a:r>
              <a:rPr lang="es-ES_tradnl" sz="2000" dirty="0"/>
              <a:t> </a:t>
            </a:r>
            <a:r>
              <a:rPr lang="es-ES_tradnl" sz="2000" dirty="0" err="1"/>
              <a:t>that</a:t>
            </a:r>
            <a:r>
              <a:rPr lang="es-ES_tradnl" sz="2000" dirty="0"/>
              <a:t> </a:t>
            </a:r>
            <a:r>
              <a:rPr lang="es-ES_tradnl" sz="2000" dirty="0" err="1"/>
              <a:t>the</a:t>
            </a:r>
            <a:r>
              <a:rPr lang="es-ES_tradnl" sz="2000" dirty="0"/>
              <a:t> </a:t>
            </a:r>
            <a:r>
              <a:rPr lang="es-ES_tradnl" sz="2000" dirty="0" err="1"/>
              <a:t>process</a:t>
            </a:r>
            <a:r>
              <a:rPr lang="es-ES_tradnl" sz="2000" dirty="0"/>
              <a:t> </a:t>
            </a:r>
            <a:r>
              <a:rPr lang="es-ES_tradnl" sz="2000" dirty="0" err="1"/>
              <a:t>is</a:t>
            </a:r>
            <a:r>
              <a:rPr lang="es-ES_tradnl" sz="2000" dirty="0"/>
              <a:t> </a:t>
            </a:r>
            <a:r>
              <a:rPr lang="es-ES_tradnl" sz="2000" dirty="0" err="1"/>
              <a:t>sufficiently</a:t>
            </a:r>
            <a:r>
              <a:rPr lang="es-ES_tradnl" sz="2000" dirty="0"/>
              <a:t> inclusive. </a:t>
            </a:r>
          </a:p>
        </p:txBody>
      </p:sp>
    </p:spTree>
    <p:extLst>
      <p:ext uri="{BB962C8B-B14F-4D97-AF65-F5344CB8AC3E}">
        <p14:creationId xmlns:p14="http://schemas.microsoft.com/office/powerpoint/2010/main" val="340756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/>
              <a:t>ToR</a:t>
            </a:r>
            <a:r>
              <a:rPr lang="es-ES_tradnl" dirty="0"/>
              <a:t> </a:t>
            </a:r>
            <a:r>
              <a:rPr lang="es-ES_tradnl" dirty="0" err="1"/>
              <a:t>hightlights</a:t>
            </a:r>
            <a:r>
              <a:rPr lang="es-ES_tradnl" dirty="0"/>
              <a:t>: </a:t>
            </a:r>
            <a:r>
              <a:rPr lang="es-ES_tradnl" dirty="0" err="1"/>
              <a:t>Scope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49902" y="468549"/>
            <a:ext cx="8709286" cy="6848818"/>
          </a:xfrm>
        </p:spPr>
        <p:txBody>
          <a:bodyPr/>
          <a:lstStyle/>
          <a:p>
            <a:r>
              <a:rPr lang="es-ES_tradnl" sz="2000" dirty="0"/>
              <a:t>1. </a:t>
            </a:r>
            <a:r>
              <a:rPr lang="es-ES_tradnl" sz="2000" dirty="0" err="1"/>
              <a:t>Work</a:t>
            </a:r>
            <a:r>
              <a:rPr lang="es-ES_tradnl" sz="2000" dirty="0"/>
              <a:t> </a:t>
            </a:r>
            <a:r>
              <a:rPr lang="es-ES_tradnl" sz="2000" dirty="0" err="1"/>
              <a:t>Track</a:t>
            </a:r>
            <a:r>
              <a:rPr lang="es-ES_tradnl" sz="2000" dirty="0"/>
              <a:t> 5 </a:t>
            </a:r>
            <a:r>
              <a:rPr lang="es-ES_tradnl" sz="2000" dirty="0" err="1"/>
              <a:t>will</a:t>
            </a:r>
            <a:r>
              <a:rPr lang="es-ES_tradnl" sz="2000" dirty="0"/>
              <a:t> </a:t>
            </a:r>
            <a:r>
              <a:rPr lang="es-ES_tradnl" sz="2000" dirty="0" err="1"/>
              <a:t>focus</a:t>
            </a:r>
            <a:r>
              <a:rPr lang="es-ES_tradnl" sz="2000" dirty="0"/>
              <a:t> </a:t>
            </a:r>
            <a:r>
              <a:rPr lang="es-ES_tradnl" sz="2000" dirty="0" err="1"/>
              <a:t>on</a:t>
            </a:r>
            <a:r>
              <a:rPr lang="es-ES_tradnl" sz="2000" dirty="0"/>
              <a:t> </a:t>
            </a:r>
            <a:r>
              <a:rPr lang="es-ES_tradnl" sz="2000" dirty="0" err="1"/>
              <a:t>developing</a:t>
            </a:r>
            <a:r>
              <a:rPr lang="es-ES_tradnl" sz="2000" dirty="0"/>
              <a:t> </a:t>
            </a:r>
            <a:r>
              <a:rPr lang="es-ES_tradnl" sz="2000" dirty="0" err="1"/>
              <a:t>proposed</a:t>
            </a:r>
            <a:r>
              <a:rPr lang="es-ES_tradnl" sz="2000" dirty="0"/>
              <a:t> </a:t>
            </a:r>
            <a:r>
              <a:rPr lang="es-ES_tradnl" sz="2000" dirty="0" err="1"/>
              <a:t>recommendations</a:t>
            </a:r>
            <a:r>
              <a:rPr lang="es-ES_tradnl" sz="2000" dirty="0"/>
              <a:t> </a:t>
            </a:r>
            <a:r>
              <a:rPr lang="es-ES_tradnl" sz="2000" dirty="0" err="1"/>
              <a:t>regarding</a:t>
            </a:r>
            <a:r>
              <a:rPr lang="es-ES_tradnl" sz="2000" dirty="0"/>
              <a:t> </a:t>
            </a:r>
            <a:r>
              <a:rPr lang="es-ES_tradnl" sz="2000" dirty="0" err="1"/>
              <a:t>geographic</a:t>
            </a:r>
            <a:r>
              <a:rPr lang="es-ES_tradnl" sz="2000" dirty="0"/>
              <a:t> </a:t>
            </a:r>
            <a:r>
              <a:rPr lang="es-ES_tradnl" sz="2000" dirty="0" err="1"/>
              <a:t>names</a:t>
            </a:r>
            <a:r>
              <a:rPr lang="es-ES_tradnl" sz="2000" dirty="0"/>
              <a:t> at </a:t>
            </a:r>
            <a:r>
              <a:rPr lang="es-ES_tradnl" sz="2000" dirty="0" err="1"/>
              <a:t>the</a:t>
            </a:r>
            <a:r>
              <a:rPr lang="es-ES_tradnl" sz="2000" dirty="0"/>
              <a:t> top </a:t>
            </a:r>
            <a:r>
              <a:rPr lang="es-ES_tradnl" sz="2000" dirty="0" err="1"/>
              <a:t>level</a:t>
            </a:r>
            <a:r>
              <a:rPr lang="es-ES_tradnl" sz="2000" dirty="0"/>
              <a:t>, </a:t>
            </a:r>
            <a:r>
              <a:rPr lang="es-ES_tradnl" sz="2000" dirty="0" err="1"/>
              <a:t>including</a:t>
            </a:r>
            <a:r>
              <a:rPr lang="es-ES_tradnl" sz="2000" dirty="0"/>
              <a:t> </a:t>
            </a:r>
            <a:r>
              <a:rPr lang="es-ES_tradnl" sz="2000" dirty="0" err="1"/>
              <a:t>both</a:t>
            </a:r>
            <a:r>
              <a:rPr lang="es-ES_tradnl" sz="2000" dirty="0"/>
              <a:t> ASCII and IDN </a:t>
            </a:r>
            <a:r>
              <a:rPr lang="es-ES_tradnl" sz="2000" dirty="0" err="1"/>
              <a:t>forms</a:t>
            </a:r>
            <a:r>
              <a:rPr lang="es-ES_tradnl" sz="2000" dirty="0"/>
              <a:t>. WT5 </a:t>
            </a:r>
            <a:r>
              <a:rPr lang="es-ES_tradnl" sz="2000" dirty="0" err="1"/>
              <a:t>will</a:t>
            </a:r>
            <a:r>
              <a:rPr lang="es-ES_tradnl" sz="2000" dirty="0"/>
              <a:t> </a:t>
            </a:r>
          </a:p>
          <a:p>
            <a:pPr lvl="1"/>
            <a:r>
              <a:rPr lang="es-ES_tradnl" sz="2000" dirty="0"/>
              <a:t>(i) </a:t>
            </a:r>
            <a:r>
              <a:rPr lang="es-ES_tradnl" sz="2000" dirty="0" err="1"/>
              <a:t>consider</a:t>
            </a:r>
            <a:r>
              <a:rPr lang="es-ES_tradnl" sz="2000" dirty="0"/>
              <a:t> </a:t>
            </a:r>
            <a:r>
              <a:rPr lang="es-ES_tradnl" sz="2000" dirty="0" err="1"/>
              <a:t>what</a:t>
            </a:r>
            <a:r>
              <a:rPr lang="es-ES_tradnl" sz="2000" dirty="0"/>
              <a:t> </a:t>
            </a:r>
            <a:r>
              <a:rPr lang="es-ES_tradnl" sz="2000" dirty="0" err="1"/>
              <a:t>constitutes</a:t>
            </a:r>
            <a:r>
              <a:rPr lang="es-ES_tradnl" sz="2000" dirty="0"/>
              <a:t> a </a:t>
            </a:r>
            <a:r>
              <a:rPr lang="es-ES_tradnl" sz="2000" dirty="0" err="1"/>
              <a:t>geographic</a:t>
            </a:r>
            <a:r>
              <a:rPr lang="es-ES_tradnl" sz="2000" dirty="0"/>
              <a:t> </a:t>
            </a:r>
            <a:r>
              <a:rPr lang="es-ES_tradnl" sz="2000" dirty="0" err="1"/>
              <a:t>name</a:t>
            </a:r>
            <a:r>
              <a:rPr lang="es-ES_tradnl" sz="2000" dirty="0"/>
              <a:t> in </a:t>
            </a:r>
            <a:r>
              <a:rPr lang="es-ES_tradnl" sz="2000" dirty="0" err="1"/>
              <a:t>the</a:t>
            </a:r>
            <a:r>
              <a:rPr lang="es-ES_tradnl" sz="2000" dirty="0"/>
              <a:t> </a:t>
            </a:r>
            <a:r>
              <a:rPr lang="es-ES_tradnl" sz="2000" dirty="0" err="1"/>
              <a:t>specific</a:t>
            </a:r>
            <a:r>
              <a:rPr lang="es-ES_tradnl" sz="2000" dirty="0"/>
              <a:t> </a:t>
            </a:r>
            <a:r>
              <a:rPr lang="es-ES_tradnl" sz="2000" dirty="0" err="1"/>
              <a:t>context</a:t>
            </a:r>
            <a:r>
              <a:rPr lang="es-ES_tradnl" sz="2000" dirty="0"/>
              <a:t> of </a:t>
            </a:r>
            <a:r>
              <a:rPr lang="es-ES_tradnl" sz="2000" dirty="0" err="1"/>
              <a:t>the</a:t>
            </a:r>
            <a:r>
              <a:rPr lang="es-ES_tradnl" sz="2000" dirty="0"/>
              <a:t> New </a:t>
            </a:r>
            <a:r>
              <a:rPr lang="es-ES_tradnl" sz="2000" dirty="0" err="1"/>
              <a:t>gTLD</a:t>
            </a:r>
            <a:r>
              <a:rPr lang="es-ES_tradnl" sz="2000" dirty="0"/>
              <a:t> </a:t>
            </a:r>
            <a:r>
              <a:rPr lang="es-ES_tradnl" sz="2000" dirty="0" err="1"/>
              <a:t>Program</a:t>
            </a:r>
            <a:r>
              <a:rPr lang="es-ES_tradnl" sz="2000" dirty="0"/>
              <a:t>; </a:t>
            </a:r>
          </a:p>
          <a:p>
            <a:pPr lvl="1"/>
            <a:r>
              <a:rPr lang="es-ES_tradnl" sz="2000" dirty="0"/>
              <a:t>(ii) </a:t>
            </a:r>
            <a:r>
              <a:rPr lang="es-ES_tradnl" sz="2000" dirty="0" err="1"/>
              <a:t>analyze</a:t>
            </a:r>
            <a:r>
              <a:rPr lang="es-ES_tradnl" sz="2000" dirty="0"/>
              <a:t> </a:t>
            </a:r>
          </a:p>
          <a:p>
            <a:pPr lvl="2"/>
            <a:r>
              <a:rPr lang="es-ES_tradnl" sz="2000" dirty="0"/>
              <a:t>(a) 2007 GNSO </a:t>
            </a:r>
            <a:r>
              <a:rPr lang="es-ES_tradnl" sz="2000" dirty="0" err="1"/>
              <a:t>Policy</a:t>
            </a:r>
            <a:r>
              <a:rPr lang="es-ES_tradnl" sz="2000" dirty="0"/>
              <a:t> </a:t>
            </a:r>
            <a:r>
              <a:rPr lang="es-ES_tradnl" sz="2000" dirty="0" err="1"/>
              <a:t>Recommendations</a:t>
            </a:r>
            <a:r>
              <a:rPr lang="es-ES_tradnl" sz="2000" dirty="0"/>
              <a:t> </a:t>
            </a:r>
            <a:r>
              <a:rPr lang="es-ES_tradnl" sz="2000" dirty="0" err="1"/>
              <a:t>on</a:t>
            </a:r>
            <a:r>
              <a:rPr lang="es-ES_tradnl" sz="2000" dirty="0"/>
              <a:t> </a:t>
            </a:r>
            <a:r>
              <a:rPr lang="es-ES_tradnl" sz="2000" dirty="0" err="1"/>
              <a:t>the</a:t>
            </a:r>
            <a:r>
              <a:rPr lang="es-ES_tradnl" sz="2000" dirty="0"/>
              <a:t> </a:t>
            </a:r>
            <a:r>
              <a:rPr lang="es-ES_tradnl" sz="2000" dirty="0" err="1"/>
              <a:t>Introduction</a:t>
            </a:r>
            <a:r>
              <a:rPr lang="es-ES_tradnl" sz="2000" dirty="0"/>
              <a:t> of New </a:t>
            </a:r>
            <a:r>
              <a:rPr lang="es-ES_tradnl" sz="2000" dirty="0" err="1"/>
              <a:t>Generic</a:t>
            </a:r>
            <a:r>
              <a:rPr lang="es-ES_tradnl" sz="2000" dirty="0"/>
              <a:t> Top-</a:t>
            </a:r>
            <a:r>
              <a:rPr lang="es-ES_tradnl" sz="2000" dirty="0" err="1"/>
              <a:t>Level</a:t>
            </a:r>
            <a:r>
              <a:rPr lang="es-ES_tradnl" sz="2000" dirty="0"/>
              <a:t> </a:t>
            </a:r>
            <a:r>
              <a:rPr lang="es-ES_tradnl" sz="2000" dirty="0" err="1"/>
              <a:t>Domains</a:t>
            </a:r>
            <a:r>
              <a:rPr lang="es-ES_tradnl" sz="2000" dirty="0"/>
              <a:t>; and </a:t>
            </a:r>
          </a:p>
          <a:p>
            <a:pPr lvl="2"/>
            <a:r>
              <a:rPr lang="es-ES_tradnl" sz="2000" dirty="0"/>
              <a:t>(b) </a:t>
            </a:r>
            <a:r>
              <a:rPr lang="es-ES_tradnl" sz="2000" dirty="0" err="1"/>
              <a:t>relevant</a:t>
            </a:r>
            <a:r>
              <a:rPr lang="es-ES_tradnl" sz="2000" dirty="0"/>
              <a:t> rules </a:t>
            </a:r>
            <a:r>
              <a:rPr lang="es-ES_tradnl" sz="2000" dirty="0" err="1"/>
              <a:t>contained</a:t>
            </a:r>
            <a:r>
              <a:rPr lang="es-ES_tradnl" sz="2000" dirty="0"/>
              <a:t> in </a:t>
            </a:r>
            <a:r>
              <a:rPr lang="es-ES_tradnl" sz="2000" dirty="0" err="1"/>
              <a:t>the</a:t>
            </a:r>
            <a:r>
              <a:rPr lang="es-ES_tradnl" sz="2000" dirty="0"/>
              <a:t> 2012 </a:t>
            </a:r>
            <a:r>
              <a:rPr lang="es-ES_tradnl" sz="2000" dirty="0" err="1"/>
              <a:t>Guidebook</a:t>
            </a:r>
            <a:r>
              <a:rPr lang="es-ES_tradnl" sz="2000" dirty="0"/>
              <a:t>, </a:t>
            </a:r>
            <a:r>
              <a:rPr lang="es-ES_tradnl" sz="2000" dirty="0" err="1"/>
              <a:t>such</a:t>
            </a:r>
            <a:r>
              <a:rPr lang="es-ES_tradnl" sz="2000" dirty="0"/>
              <a:t> as </a:t>
            </a:r>
            <a:r>
              <a:rPr lang="es-ES_tradnl" sz="2000" dirty="0" err="1"/>
              <a:t>the</a:t>
            </a:r>
            <a:r>
              <a:rPr lang="es-ES_tradnl" sz="2000" dirty="0"/>
              <a:t> </a:t>
            </a:r>
            <a:r>
              <a:rPr lang="es-ES_tradnl" sz="2000" dirty="0" err="1"/>
              <a:t>Geographic</a:t>
            </a:r>
            <a:r>
              <a:rPr lang="es-ES_tradnl" sz="2000" dirty="0"/>
              <a:t> </a:t>
            </a:r>
            <a:r>
              <a:rPr lang="es-ES_tradnl" sz="2000" dirty="0" err="1"/>
              <a:t>Names</a:t>
            </a:r>
            <a:r>
              <a:rPr lang="es-ES_tradnl" sz="2000" dirty="0"/>
              <a:t> </a:t>
            </a:r>
            <a:r>
              <a:rPr lang="es-ES_tradnl" sz="2000" dirty="0" err="1"/>
              <a:t>Review</a:t>
            </a:r>
            <a:r>
              <a:rPr lang="es-ES_tradnl" sz="2000" dirty="0"/>
              <a:t> </a:t>
            </a:r>
            <a:r>
              <a:rPr lang="es-ES_tradnl" sz="2000" dirty="0" err="1"/>
              <a:t>procedure</a:t>
            </a:r>
            <a:r>
              <a:rPr lang="es-ES_tradnl" sz="2000" dirty="0"/>
              <a:t>, </a:t>
            </a:r>
            <a:r>
              <a:rPr lang="es-ES_tradnl" sz="2000" dirty="0" err="1"/>
              <a:t>Geographic</a:t>
            </a:r>
            <a:r>
              <a:rPr lang="es-ES_tradnl" sz="2000" dirty="0"/>
              <a:t> </a:t>
            </a:r>
            <a:r>
              <a:rPr lang="es-ES_tradnl" sz="2000" dirty="0" err="1"/>
              <a:t>Names</a:t>
            </a:r>
            <a:r>
              <a:rPr lang="es-ES_tradnl" sz="2000" dirty="0"/>
              <a:t> Extended </a:t>
            </a:r>
            <a:r>
              <a:rPr lang="es-ES_tradnl" sz="2000" dirty="0" err="1"/>
              <a:t>Evaluation</a:t>
            </a:r>
            <a:r>
              <a:rPr lang="es-ES_tradnl" sz="2000" dirty="0"/>
              <a:t>, and </a:t>
            </a:r>
            <a:r>
              <a:rPr lang="es-ES_tradnl" sz="2000" dirty="0" err="1"/>
              <a:t>Objection</a:t>
            </a:r>
            <a:r>
              <a:rPr lang="es-ES_tradnl" sz="2000" dirty="0"/>
              <a:t> </a:t>
            </a:r>
            <a:r>
              <a:rPr lang="es-ES_tradnl" sz="2000" dirty="0" err="1"/>
              <a:t>Procedures</a:t>
            </a:r>
            <a:r>
              <a:rPr lang="es-ES_tradnl" sz="2000" dirty="0"/>
              <a:t>; and </a:t>
            </a:r>
          </a:p>
          <a:p>
            <a:pPr lvl="1"/>
            <a:r>
              <a:rPr lang="es-ES_tradnl" sz="2000" dirty="0"/>
              <a:t>(iii) </a:t>
            </a:r>
            <a:r>
              <a:rPr lang="es-ES_tradnl" sz="2000" dirty="0" err="1"/>
              <a:t>take</a:t>
            </a:r>
            <a:r>
              <a:rPr lang="es-ES_tradnl" sz="2000" dirty="0"/>
              <a:t> </a:t>
            </a:r>
            <a:r>
              <a:rPr lang="es-ES_tradnl" sz="2000" dirty="0" err="1"/>
              <a:t>into</a:t>
            </a:r>
            <a:r>
              <a:rPr lang="es-ES_tradnl" sz="2000" dirty="0"/>
              <a:t> </a:t>
            </a:r>
            <a:r>
              <a:rPr lang="es-ES_tradnl" sz="2000" dirty="0" err="1"/>
              <a:t>account</a:t>
            </a:r>
            <a:r>
              <a:rPr lang="es-ES_tradnl" sz="2000" dirty="0"/>
              <a:t> </a:t>
            </a:r>
            <a:r>
              <a:rPr lang="es-ES_tradnl" sz="2000" dirty="0" err="1"/>
              <a:t>previous</a:t>
            </a:r>
            <a:r>
              <a:rPr lang="es-ES_tradnl" sz="2000" dirty="0"/>
              <a:t> </a:t>
            </a:r>
            <a:r>
              <a:rPr lang="es-ES_tradnl" sz="2000" dirty="0" err="1"/>
              <a:t>work</a:t>
            </a:r>
            <a:r>
              <a:rPr lang="es-ES_tradnl" sz="2000" dirty="0"/>
              <a:t> </a:t>
            </a:r>
            <a:r>
              <a:rPr lang="es-ES_tradnl" sz="2000" dirty="0" err="1"/>
              <a:t>related</a:t>
            </a:r>
            <a:r>
              <a:rPr lang="es-ES_tradnl" sz="2000" dirty="0"/>
              <a:t> to </a:t>
            </a:r>
            <a:r>
              <a:rPr lang="es-ES_tradnl" sz="2000" dirty="0" err="1"/>
              <a:t>geographic</a:t>
            </a:r>
            <a:r>
              <a:rPr lang="es-ES_tradnl" sz="2000" dirty="0"/>
              <a:t> </a:t>
            </a:r>
            <a:r>
              <a:rPr lang="es-ES_tradnl" sz="2000" dirty="0" err="1"/>
              <a:t>names</a:t>
            </a:r>
            <a:r>
              <a:rPr lang="es-ES_tradnl" sz="2000" dirty="0"/>
              <a:t> </a:t>
            </a:r>
            <a:r>
              <a:rPr lang="es-ES_tradnl" sz="2000" dirty="0" err="1"/>
              <a:t>that</a:t>
            </a:r>
            <a:r>
              <a:rPr lang="es-ES_tradnl" sz="2000" dirty="0"/>
              <a:t> </a:t>
            </a:r>
            <a:r>
              <a:rPr lang="es-ES_tradnl" sz="2000" dirty="0" err="1"/>
              <a:t>the</a:t>
            </a:r>
            <a:r>
              <a:rPr lang="es-ES_tradnl" sz="2000" dirty="0"/>
              <a:t> </a:t>
            </a:r>
            <a:r>
              <a:rPr lang="es-ES_tradnl" sz="2000" dirty="0" err="1"/>
              <a:t>community</a:t>
            </a:r>
            <a:r>
              <a:rPr lang="es-ES_tradnl" sz="2000" dirty="0"/>
              <a:t> </a:t>
            </a:r>
            <a:r>
              <a:rPr lang="es-ES_tradnl" sz="2000" dirty="0" err="1"/>
              <a:t>may</a:t>
            </a:r>
            <a:r>
              <a:rPr lang="es-ES_tradnl" sz="2000" dirty="0"/>
              <a:t> </a:t>
            </a:r>
            <a:r>
              <a:rPr lang="es-ES_tradnl" sz="2000" dirty="0" err="1"/>
              <a:t>have</a:t>
            </a:r>
            <a:r>
              <a:rPr lang="es-ES_tradnl" sz="2000" dirty="0"/>
              <a:t> </a:t>
            </a:r>
            <a:r>
              <a:rPr lang="es-ES_tradnl" sz="2000" dirty="0" err="1"/>
              <a:t>completed</a:t>
            </a:r>
            <a:r>
              <a:rPr lang="es-ES_tradnl" sz="2000" dirty="0"/>
              <a:t>. </a:t>
            </a:r>
          </a:p>
          <a:p>
            <a:r>
              <a:rPr lang="es-ES_tradnl" sz="2000" dirty="0"/>
              <a:t>2. </a:t>
            </a:r>
            <a:r>
              <a:rPr lang="es-ES_tradnl" sz="2000" dirty="0" err="1"/>
              <a:t>Broader</a:t>
            </a:r>
            <a:r>
              <a:rPr lang="es-ES_tradnl" sz="2000" dirty="0"/>
              <a:t> </a:t>
            </a:r>
            <a:r>
              <a:rPr lang="es-ES_tradnl" sz="2000" dirty="0" err="1"/>
              <a:t>discussions</a:t>
            </a:r>
            <a:r>
              <a:rPr lang="es-ES_tradnl" sz="2000" dirty="0"/>
              <a:t> </a:t>
            </a:r>
            <a:r>
              <a:rPr lang="es-ES_tradnl" sz="2000" dirty="0" err="1"/>
              <a:t>about</a:t>
            </a:r>
            <a:r>
              <a:rPr lang="es-ES_tradnl" sz="2000" dirty="0"/>
              <a:t> </a:t>
            </a:r>
            <a:r>
              <a:rPr lang="es-ES_tradnl" sz="2000" dirty="0" err="1"/>
              <a:t>the</a:t>
            </a:r>
            <a:r>
              <a:rPr lang="es-ES_tradnl" sz="2000" dirty="0"/>
              <a:t> </a:t>
            </a:r>
            <a:r>
              <a:rPr lang="es-ES_tradnl" sz="2000" dirty="0" err="1"/>
              <a:t>remit</a:t>
            </a:r>
            <a:r>
              <a:rPr lang="es-ES_tradnl" sz="2000" dirty="0"/>
              <a:t> of </a:t>
            </a:r>
            <a:r>
              <a:rPr lang="es-ES_tradnl" sz="2000" dirty="0" err="1"/>
              <a:t>SOs</a:t>
            </a:r>
            <a:r>
              <a:rPr lang="es-ES_tradnl" sz="2000" dirty="0"/>
              <a:t> and </a:t>
            </a:r>
            <a:r>
              <a:rPr lang="es-ES_tradnl" sz="2000" dirty="0" err="1"/>
              <a:t>ACs</a:t>
            </a:r>
            <a:r>
              <a:rPr lang="es-ES_tradnl" sz="2000" dirty="0"/>
              <a:t>, as </a:t>
            </a:r>
            <a:r>
              <a:rPr lang="es-ES_tradnl" sz="2000" dirty="0" err="1"/>
              <a:t>well</a:t>
            </a:r>
            <a:r>
              <a:rPr lang="es-ES_tradnl" sz="2000" dirty="0"/>
              <a:t> as </a:t>
            </a:r>
            <a:r>
              <a:rPr lang="es-ES_tradnl" sz="2000" dirty="0" err="1"/>
              <a:t>the</a:t>
            </a:r>
            <a:r>
              <a:rPr lang="es-ES_tradnl" sz="2000" dirty="0"/>
              <a:t> </a:t>
            </a:r>
            <a:r>
              <a:rPr lang="es-ES_tradnl" sz="2000" dirty="0" err="1"/>
              <a:t>allocation</a:t>
            </a:r>
            <a:r>
              <a:rPr lang="es-ES_tradnl" sz="2000" dirty="0"/>
              <a:t> of </a:t>
            </a:r>
            <a:r>
              <a:rPr lang="es-ES_tradnl" sz="2000" dirty="0" err="1"/>
              <a:t>second</a:t>
            </a:r>
            <a:r>
              <a:rPr lang="es-ES_tradnl" sz="2000" dirty="0"/>
              <a:t> and </a:t>
            </a:r>
            <a:r>
              <a:rPr lang="es-ES_tradnl" sz="2000" dirty="0" err="1"/>
              <a:t>third</a:t>
            </a:r>
            <a:r>
              <a:rPr lang="es-ES_tradnl" sz="2000" dirty="0"/>
              <a:t> </a:t>
            </a:r>
            <a:r>
              <a:rPr lang="es-ES_tradnl" sz="2000" dirty="0" err="1"/>
              <a:t>level</a:t>
            </a:r>
            <a:r>
              <a:rPr lang="es-ES_tradnl" sz="2000" dirty="0"/>
              <a:t> </a:t>
            </a:r>
            <a:r>
              <a:rPr lang="es-ES_tradnl" sz="2000" dirty="0" err="1"/>
              <a:t>geographic</a:t>
            </a:r>
            <a:r>
              <a:rPr lang="es-ES_tradnl" sz="2000" dirty="0"/>
              <a:t> </a:t>
            </a:r>
            <a:r>
              <a:rPr lang="es-ES_tradnl" sz="2000" dirty="0" err="1"/>
              <a:t>domains</a:t>
            </a:r>
            <a:r>
              <a:rPr lang="es-ES_tradnl" sz="2000" dirty="0"/>
              <a:t> are </a:t>
            </a:r>
            <a:r>
              <a:rPr lang="es-ES_tradnl" sz="2000" dirty="0" err="1"/>
              <a:t>specifically</a:t>
            </a:r>
            <a:r>
              <a:rPr lang="es-ES_tradnl" sz="2000" dirty="0"/>
              <a:t> </a:t>
            </a:r>
            <a:r>
              <a:rPr lang="es-ES_tradnl" sz="2000" dirty="0" err="1"/>
              <a:t>out</a:t>
            </a:r>
            <a:r>
              <a:rPr lang="es-ES_tradnl" sz="2000" dirty="0"/>
              <a:t> of </a:t>
            </a:r>
            <a:r>
              <a:rPr lang="es-ES_tradnl" sz="2000" dirty="0" err="1"/>
              <a:t>scope</a:t>
            </a:r>
            <a:r>
              <a:rPr lang="es-ES_tradnl" sz="2000" dirty="0"/>
              <a:t> </a:t>
            </a:r>
            <a:r>
              <a:rPr lang="es-ES_tradnl" sz="2000" dirty="0" err="1"/>
              <a:t>for</a:t>
            </a:r>
            <a:r>
              <a:rPr lang="es-ES_tradnl" sz="2000" dirty="0"/>
              <a:t> </a:t>
            </a:r>
            <a:r>
              <a:rPr lang="es-ES_tradnl" sz="2000" dirty="0" err="1"/>
              <a:t>this</a:t>
            </a:r>
            <a:r>
              <a:rPr lang="es-ES_tradnl" sz="2000" dirty="0"/>
              <a:t> </a:t>
            </a:r>
            <a:r>
              <a:rPr lang="es-ES_tradnl" sz="2000" dirty="0" err="1"/>
              <a:t>Work</a:t>
            </a:r>
            <a:r>
              <a:rPr lang="es-ES_tradnl" sz="2000" dirty="0"/>
              <a:t> </a:t>
            </a:r>
            <a:r>
              <a:rPr lang="es-ES_tradnl" sz="2000" dirty="0" err="1"/>
              <a:t>Track</a:t>
            </a:r>
            <a:r>
              <a:rPr lang="es-ES_tradnl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28918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/>
              <a:t>ToR</a:t>
            </a:r>
            <a:r>
              <a:rPr lang="es-ES_tradnl" dirty="0"/>
              <a:t> </a:t>
            </a:r>
            <a:r>
              <a:rPr lang="es-ES_tradnl" dirty="0" err="1"/>
              <a:t>hightlights</a:t>
            </a:r>
            <a:r>
              <a:rPr lang="es-ES_tradnl" dirty="0"/>
              <a:t>: </a:t>
            </a:r>
            <a:r>
              <a:rPr lang="es-ES_tradnl" dirty="0" err="1"/>
              <a:t>Deliverables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79882" y="0"/>
            <a:ext cx="8709286" cy="6848818"/>
          </a:xfrm>
        </p:spPr>
        <p:txBody>
          <a:bodyPr/>
          <a:lstStyle/>
          <a:p>
            <a:endParaRPr lang="es-ES_tradnl" sz="1800" dirty="0"/>
          </a:p>
          <a:p>
            <a:r>
              <a:rPr lang="es-ES_tradnl" sz="2000" dirty="0" err="1"/>
              <a:t>Develop</a:t>
            </a:r>
            <a:r>
              <a:rPr lang="es-ES_tradnl" sz="2000" dirty="0"/>
              <a:t> a </a:t>
            </a:r>
            <a:r>
              <a:rPr lang="es-ES_tradnl" sz="2000" dirty="0" err="1"/>
              <a:t>work</a:t>
            </a:r>
            <a:r>
              <a:rPr lang="es-ES_tradnl" sz="2000" dirty="0"/>
              <a:t> plan, </a:t>
            </a:r>
            <a:r>
              <a:rPr lang="es-ES_tradnl" sz="2000" dirty="0" err="1"/>
              <a:t>including</a:t>
            </a:r>
            <a:r>
              <a:rPr lang="es-ES_tradnl" sz="2000" dirty="0"/>
              <a:t> a </a:t>
            </a:r>
            <a:r>
              <a:rPr lang="es-ES_tradnl" sz="2000" dirty="0" err="1"/>
              <a:t>timeline</a:t>
            </a:r>
            <a:r>
              <a:rPr lang="es-ES_tradnl" sz="2000" dirty="0"/>
              <a:t> </a:t>
            </a:r>
            <a:r>
              <a:rPr lang="es-ES_tradnl" sz="2000" dirty="0" err="1"/>
              <a:t>for</a:t>
            </a:r>
            <a:r>
              <a:rPr lang="es-ES_tradnl" sz="2000" dirty="0"/>
              <a:t> </a:t>
            </a:r>
            <a:r>
              <a:rPr lang="es-ES_tradnl" sz="2000" dirty="0" err="1"/>
              <a:t>activities</a:t>
            </a:r>
            <a:r>
              <a:rPr lang="es-ES_tradnl" sz="2000" dirty="0"/>
              <a:t> and </a:t>
            </a:r>
            <a:r>
              <a:rPr lang="es-ES_tradnl" sz="2000" dirty="0" err="1"/>
              <a:t>deliverables</a:t>
            </a:r>
            <a:r>
              <a:rPr lang="es-ES_tradnl" sz="2000" dirty="0"/>
              <a:t>. </a:t>
            </a:r>
          </a:p>
          <a:p>
            <a:r>
              <a:rPr lang="es-ES_tradnl" sz="2000" dirty="0" err="1"/>
              <a:t>Reach</a:t>
            </a:r>
            <a:r>
              <a:rPr lang="es-ES_tradnl" sz="2000" dirty="0"/>
              <a:t> </a:t>
            </a:r>
            <a:r>
              <a:rPr lang="es-ES_tradnl" sz="2000" dirty="0" err="1"/>
              <a:t>consensus</a:t>
            </a:r>
            <a:r>
              <a:rPr lang="es-ES_tradnl" sz="2000" dirty="0"/>
              <a:t> </a:t>
            </a:r>
            <a:r>
              <a:rPr lang="es-ES_tradnl" sz="2000" dirty="0" err="1"/>
              <a:t>on</a:t>
            </a:r>
            <a:r>
              <a:rPr lang="es-ES_tradnl" sz="2000" dirty="0"/>
              <a:t> </a:t>
            </a:r>
            <a:r>
              <a:rPr lang="es-ES_tradnl" sz="2000" dirty="0" err="1"/>
              <a:t>potential</a:t>
            </a:r>
            <a:r>
              <a:rPr lang="es-ES_tradnl" sz="2000" dirty="0"/>
              <a:t> </a:t>
            </a:r>
            <a:r>
              <a:rPr lang="es-ES_tradnl" sz="2000" dirty="0" err="1"/>
              <a:t>policy</a:t>
            </a:r>
            <a:r>
              <a:rPr lang="es-ES_tradnl" sz="2000" dirty="0"/>
              <a:t> </a:t>
            </a:r>
            <a:r>
              <a:rPr lang="es-ES_tradnl" sz="2000" dirty="0" err="1"/>
              <a:t>recommendations</a:t>
            </a:r>
            <a:r>
              <a:rPr lang="es-ES_tradnl" sz="2000" dirty="0"/>
              <a:t> and/</a:t>
            </a:r>
            <a:r>
              <a:rPr lang="es-ES_tradnl" sz="2000" dirty="0" err="1"/>
              <a:t>or</a:t>
            </a:r>
            <a:r>
              <a:rPr lang="es-ES_tradnl" sz="2000" dirty="0"/>
              <a:t> </a:t>
            </a:r>
            <a:r>
              <a:rPr lang="es-ES_tradnl" sz="2000" dirty="0" err="1"/>
              <a:t>implementation</a:t>
            </a:r>
            <a:r>
              <a:rPr lang="es-ES_tradnl" sz="2000" dirty="0"/>
              <a:t> </a:t>
            </a:r>
            <a:r>
              <a:rPr lang="es-ES_tradnl" sz="2000" dirty="0" err="1"/>
              <a:t>guidance</a:t>
            </a:r>
            <a:r>
              <a:rPr lang="es-ES_tradnl" sz="2000" dirty="0"/>
              <a:t> </a:t>
            </a:r>
            <a:r>
              <a:rPr lang="es-ES_tradnl" sz="2000" dirty="0" err="1"/>
              <a:t>regarding</a:t>
            </a:r>
            <a:r>
              <a:rPr lang="es-ES_tradnl" sz="2000" dirty="0"/>
              <a:t> </a:t>
            </a:r>
            <a:r>
              <a:rPr lang="es-ES_tradnl" sz="2000" dirty="0" err="1"/>
              <a:t>geographic</a:t>
            </a:r>
            <a:r>
              <a:rPr lang="es-ES_tradnl" sz="2000" dirty="0"/>
              <a:t> </a:t>
            </a:r>
            <a:r>
              <a:rPr lang="es-ES_tradnl" sz="2000" dirty="0" err="1"/>
              <a:t>names</a:t>
            </a:r>
            <a:r>
              <a:rPr lang="es-ES_tradnl" sz="2000" dirty="0"/>
              <a:t> at </a:t>
            </a:r>
            <a:r>
              <a:rPr lang="es-ES_tradnl" sz="2000" dirty="0" err="1"/>
              <a:t>the</a:t>
            </a:r>
            <a:r>
              <a:rPr lang="es-ES_tradnl" sz="2000" dirty="0"/>
              <a:t> top </a:t>
            </a:r>
            <a:r>
              <a:rPr lang="es-ES_tradnl" sz="2000" dirty="0" err="1"/>
              <a:t>level</a:t>
            </a:r>
            <a:r>
              <a:rPr lang="es-ES_tradnl" sz="2000" dirty="0"/>
              <a:t>. </a:t>
            </a:r>
            <a:r>
              <a:rPr lang="es-ES_tradnl" sz="2000" dirty="0" err="1"/>
              <a:t>Following</a:t>
            </a:r>
            <a:r>
              <a:rPr lang="es-ES_tradnl" sz="2000" dirty="0"/>
              <a:t> </a:t>
            </a:r>
            <a:r>
              <a:rPr lang="es-ES_tradnl" sz="2000" dirty="0" err="1"/>
              <a:t>the</a:t>
            </a:r>
            <a:r>
              <a:rPr lang="es-ES_tradnl" sz="2000" dirty="0"/>
              <a:t> </a:t>
            </a:r>
            <a:r>
              <a:rPr lang="es-ES_tradnl" sz="2000" dirty="0" err="1"/>
              <a:t>process</a:t>
            </a:r>
            <a:r>
              <a:rPr lang="es-ES_tradnl" sz="2000" dirty="0"/>
              <a:t> set up </a:t>
            </a:r>
            <a:r>
              <a:rPr lang="es-ES_tradnl" sz="2000" dirty="0" err="1"/>
              <a:t>for</a:t>
            </a:r>
            <a:r>
              <a:rPr lang="es-ES_tradnl" sz="2000" dirty="0"/>
              <a:t> </a:t>
            </a:r>
            <a:r>
              <a:rPr lang="es-ES_tradnl" sz="2000" dirty="0" err="1"/>
              <a:t>the</a:t>
            </a:r>
            <a:r>
              <a:rPr lang="es-ES_tradnl" sz="2000" dirty="0"/>
              <a:t> </a:t>
            </a:r>
            <a:r>
              <a:rPr lang="es-ES_tradnl" sz="2000" dirty="0" err="1"/>
              <a:t>existing</a:t>
            </a:r>
            <a:r>
              <a:rPr lang="es-ES_tradnl" sz="2000" dirty="0"/>
              <a:t> </a:t>
            </a:r>
            <a:r>
              <a:rPr lang="es-ES_tradnl" sz="2000" dirty="0" err="1"/>
              <a:t>Work</a:t>
            </a:r>
            <a:r>
              <a:rPr lang="es-ES_tradnl" sz="2000" dirty="0"/>
              <a:t> </a:t>
            </a:r>
            <a:r>
              <a:rPr lang="es-ES_tradnl" sz="2000" dirty="0" err="1"/>
              <a:t>Tracks</a:t>
            </a:r>
            <a:r>
              <a:rPr lang="es-ES_tradnl" sz="2000" dirty="0"/>
              <a:t>, </a:t>
            </a:r>
            <a:r>
              <a:rPr lang="es-ES_tradnl" sz="2000" dirty="0" err="1"/>
              <a:t>it</a:t>
            </a:r>
            <a:r>
              <a:rPr lang="es-ES_tradnl" sz="2000" dirty="0"/>
              <a:t> </a:t>
            </a:r>
            <a:r>
              <a:rPr lang="es-ES_tradnl" sz="2000" dirty="0" err="1"/>
              <a:t>will</a:t>
            </a:r>
            <a:r>
              <a:rPr lang="es-ES_tradnl" sz="2000" dirty="0"/>
              <a:t> </a:t>
            </a:r>
            <a:r>
              <a:rPr lang="es-ES_tradnl" sz="2000" dirty="0" err="1"/>
              <a:t>deliver</a:t>
            </a:r>
            <a:r>
              <a:rPr lang="es-ES_tradnl" sz="2000" dirty="0"/>
              <a:t> </a:t>
            </a:r>
            <a:r>
              <a:rPr lang="es-ES_tradnl" sz="2000" dirty="0" err="1"/>
              <a:t>proposed</a:t>
            </a:r>
            <a:r>
              <a:rPr lang="es-ES_tradnl" sz="2000" dirty="0"/>
              <a:t> </a:t>
            </a:r>
            <a:r>
              <a:rPr lang="es-ES_tradnl" sz="2000" dirty="0" err="1"/>
              <a:t>recommendations</a:t>
            </a:r>
            <a:r>
              <a:rPr lang="es-ES_tradnl" sz="2000" dirty="0"/>
              <a:t> and </a:t>
            </a:r>
            <a:r>
              <a:rPr lang="es-ES_tradnl" sz="2000" dirty="0" err="1"/>
              <a:t>related</a:t>
            </a:r>
            <a:r>
              <a:rPr lang="es-ES_tradnl" sz="2000" dirty="0"/>
              <a:t> </a:t>
            </a:r>
            <a:r>
              <a:rPr lang="es-ES_tradnl" sz="2000" dirty="0" err="1"/>
              <a:t>rationale</a:t>
            </a:r>
            <a:r>
              <a:rPr lang="es-ES_tradnl" sz="2000" dirty="0"/>
              <a:t> (i.e., </a:t>
            </a:r>
            <a:r>
              <a:rPr lang="es-ES_tradnl" sz="2000" dirty="0" err="1"/>
              <a:t>Initial</a:t>
            </a:r>
            <a:r>
              <a:rPr lang="es-ES_tradnl" sz="2000" dirty="0"/>
              <a:t> </a:t>
            </a:r>
            <a:r>
              <a:rPr lang="es-ES_tradnl" sz="2000" dirty="0" err="1"/>
              <a:t>Report</a:t>
            </a:r>
            <a:r>
              <a:rPr lang="es-ES_tradnl" sz="2000" dirty="0"/>
              <a:t>) to </a:t>
            </a:r>
            <a:r>
              <a:rPr lang="es-ES_tradnl" sz="2000" dirty="0" err="1"/>
              <a:t>the</a:t>
            </a:r>
            <a:r>
              <a:rPr lang="es-ES_tradnl" sz="2000" dirty="0"/>
              <a:t> full </a:t>
            </a:r>
            <a:r>
              <a:rPr lang="es-ES_tradnl" sz="2000" dirty="0" err="1"/>
              <a:t>Working</a:t>
            </a:r>
            <a:r>
              <a:rPr lang="es-ES_tradnl" sz="2000" dirty="0"/>
              <a:t> </a:t>
            </a:r>
            <a:r>
              <a:rPr lang="es-ES_tradnl" sz="2000" dirty="0" err="1"/>
              <a:t>Group</a:t>
            </a:r>
            <a:r>
              <a:rPr lang="es-ES_tradnl" sz="2000" dirty="0"/>
              <a:t> </a:t>
            </a:r>
            <a:r>
              <a:rPr lang="es-ES_tradnl" sz="2000" dirty="0" err="1"/>
              <a:t>for</a:t>
            </a:r>
            <a:r>
              <a:rPr lang="es-ES_tradnl" sz="2000" dirty="0"/>
              <a:t> </a:t>
            </a:r>
            <a:r>
              <a:rPr lang="es-ES_tradnl" sz="2000" dirty="0" err="1"/>
              <a:t>consideration</a:t>
            </a:r>
            <a:r>
              <a:rPr lang="es-ES_tradnl" sz="2000" dirty="0"/>
              <a:t> and </a:t>
            </a:r>
            <a:r>
              <a:rPr lang="es-ES_tradnl" sz="2000" dirty="0" err="1"/>
              <a:t>possible</a:t>
            </a:r>
            <a:r>
              <a:rPr lang="es-ES_tradnl" sz="2000" dirty="0"/>
              <a:t> </a:t>
            </a:r>
            <a:r>
              <a:rPr lang="es-ES_tradnl" sz="2000" dirty="0" err="1"/>
              <a:t>adoption</a:t>
            </a:r>
            <a:r>
              <a:rPr lang="es-ES_tradnl" sz="2000" dirty="0"/>
              <a:t> as PDP WG </a:t>
            </a:r>
            <a:r>
              <a:rPr lang="es-ES_tradnl" sz="2000" dirty="0" err="1"/>
              <a:t>recommendations</a:t>
            </a:r>
            <a:r>
              <a:rPr lang="es-ES_tradnl" sz="2000" dirty="0"/>
              <a:t>.</a:t>
            </a:r>
          </a:p>
          <a:p>
            <a:r>
              <a:rPr lang="es-ES_tradnl" sz="2000" dirty="0" err="1"/>
              <a:t>Consensus</a:t>
            </a:r>
            <a:r>
              <a:rPr lang="es-ES_tradnl" sz="2000" dirty="0"/>
              <a:t> </a:t>
            </a:r>
            <a:r>
              <a:rPr lang="es-ES_tradnl" sz="2000" dirty="0" err="1"/>
              <a:t>levels</a:t>
            </a:r>
            <a:r>
              <a:rPr lang="es-ES_tradnl" sz="2000" dirty="0"/>
              <a:t> </a:t>
            </a:r>
            <a:r>
              <a:rPr lang="es-ES_tradnl" sz="2000" dirty="0" err="1"/>
              <a:t>for</a:t>
            </a:r>
            <a:r>
              <a:rPr lang="es-ES_tradnl" sz="2000" dirty="0"/>
              <a:t> </a:t>
            </a:r>
            <a:r>
              <a:rPr lang="es-ES_tradnl" sz="2000" dirty="0" err="1"/>
              <a:t>all</a:t>
            </a:r>
            <a:r>
              <a:rPr lang="es-ES_tradnl" sz="2000" dirty="0"/>
              <a:t> </a:t>
            </a:r>
            <a:r>
              <a:rPr lang="es-ES_tradnl" sz="2000" dirty="0" err="1"/>
              <a:t>recommendations</a:t>
            </a:r>
            <a:r>
              <a:rPr lang="es-ES_tradnl" sz="2000" dirty="0"/>
              <a:t> </a:t>
            </a:r>
            <a:r>
              <a:rPr lang="es-ES_tradnl" sz="2000" dirty="0" err="1"/>
              <a:t>will</a:t>
            </a:r>
            <a:r>
              <a:rPr lang="es-ES_tradnl" sz="2000" dirty="0"/>
              <a:t> be </a:t>
            </a:r>
            <a:r>
              <a:rPr lang="es-ES_tradnl" sz="2000" dirty="0" err="1"/>
              <a:t>determined</a:t>
            </a:r>
            <a:r>
              <a:rPr lang="es-ES_tradnl" sz="2000" dirty="0"/>
              <a:t> per </a:t>
            </a:r>
            <a:r>
              <a:rPr lang="es-ES_tradnl" sz="2000" dirty="0" err="1"/>
              <a:t>the</a:t>
            </a:r>
            <a:r>
              <a:rPr lang="es-ES_tradnl" sz="2000" dirty="0"/>
              <a:t> </a:t>
            </a:r>
            <a:r>
              <a:rPr lang="es-ES_tradnl" sz="2000" dirty="0" err="1"/>
              <a:t>decision-making</a:t>
            </a:r>
            <a:r>
              <a:rPr lang="es-ES_tradnl" sz="2000" dirty="0"/>
              <a:t> </a:t>
            </a:r>
            <a:r>
              <a:rPr lang="es-ES_tradnl" sz="2000" dirty="0" err="1"/>
              <a:t>section</a:t>
            </a:r>
            <a:r>
              <a:rPr lang="es-ES_tradnl" sz="2000" dirty="0"/>
              <a:t> </a:t>
            </a:r>
            <a:r>
              <a:rPr lang="es-ES_tradnl" sz="2000" dirty="0" err="1"/>
              <a:t>established</a:t>
            </a:r>
            <a:r>
              <a:rPr lang="es-ES_tradnl" sz="2000" dirty="0"/>
              <a:t> in </a:t>
            </a:r>
            <a:r>
              <a:rPr lang="es-ES_tradnl" sz="2000" dirty="0" err="1"/>
              <a:t>the</a:t>
            </a:r>
            <a:r>
              <a:rPr lang="es-ES_tradnl" sz="2000" dirty="0"/>
              <a:t> </a:t>
            </a:r>
            <a:r>
              <a:rPr lang="es-ES_tradnl" sz="2000" dirty="0" err="1"/>
              <a:t>ToR</a:t>
            </a:r>
            <a:r>
              <a:rPr lang="es-ES_tradnl" sz="2000" dirty="0"/>
              <a:t>.</a:t>
            </a:r>
          </a:p>
          <a:p>
            <a:r>
              <a:rPr lang="es-ES_tradnl" sz="2000" dirty="0" err="1"/>
              <a:t>The</a:t>
            </a:r>
            <a:r>
              <a:rPr lang="es-ES_tradnl" sz="2000" dirty="0"/>
              <a:t> full </a:t>
            </a:r>
            <a:r>
              <a:rPr lang="es-ES_tradnl" sz="2000" dirty="0" err="1"/>
              <a:t>Working</a:t>
            </a:r>
            <a:r>
              <a:rPr lang="es-ES_tradnl" sz="2000" dirty="0"/>
              <a:t> </a:t>
            </a:r>
            <a:r>
              <a:rPr lang="es-ES_tradnl" sz="2000" dirty="0" err="1"/>
              <a:t>Group</a:t>
            </a:r>
            <a:r>
              <a:rPr lang="es-ES_tradnl" sz="2000" dirty="0"/>
              <a:t> </a:t>
            </a:r>
            <a:r>
              <a:rPr lang="es-ES_tradnl" sz="2000" dirty="0" err="1"/>
              <a:t>will</a:t>
            </a:r>
            <a:r>
              <a:rPr lang="es-ES_tradnl" sz="2000" dirty="0"/>
              <a:t> </a:t>
            </a:r>
            <a:r>
              <a:rPr lang="es-ES_tradnl" sz="2000" dirty="0" err="1"/>
              <a:t>publish</a:t>
            </a:r>
            <a:r>
              <a:rPr lang="es-ES_tradnl" sz="2000" dirty="0"/>
              <a:t> </a:t>
            </a:r>
            <a:r>
              <a:rPr lang="es-ES_tradnl" sz="2000" dirty="0" err="1"/>
              <a:t>the</a:t>
            </a:r>
            <a:r>
              <a:rPr lang="es-ES_tradnl" sz="2000" dirty="0"/>
              <a:t> </a:t>
            </a:r>
            <a:r>
              <a:rPr lang="es-ES_tradnl" sz="2000" dirty="0" err="1"/>
              <a:t>Initial</a:t>
            </a:r>
            <a:r>
              <a:rPr lang="es-ES_tradnl" sz="2000" dirty="0"/>
              <a:t> </a:t>
            </a:r>
            <a:r>
              <a:rPr lang="es-ES_tradnl" sz="2000" dirty="0" err="1"/>
              <a:t>Report</a:t>
            </a:r>
            <a:r>
              <a:rPr lang="es-ES_tradnl" sz="2000" dirty="0"/>
              <a:t> </a:t>
            </a:r>
            <a:r>
              <a:rPr lang="es-ES_tradnl" sz="2000" dirty="0" err="1"/>
              <a:t>for</a:t>
            </a:r>
            <a:r>
              <a:rPr lang="es-ES_tradnl" sz="2000" dirty="0"/>
              <a:t> </a:t>
            </a:r>
            <a:r>
              <a:rPr lang="es-ES_tradnl" sz="2000" dirty="0" err="1"/>
              <a:t>public</a:t>
            </a:r>
            <a:r>
              <a:rPr lang="es-ES_tradnl" sz="2000" dirty="0"/>
              <a:t> </a:t>
            </a:r>
            <a:r>
              <a:rPr lang="es-ES_tradnl" sz="2000" dirty="0" err="1"/>
              <a:t>comment</a:t>
            </a:r>
            <a:r>
              <a:rPr lang="es-ES_tradnl" sz="2000" dirty="0"/>
              <a:t>. </a:t>
            </a:r>
            <a:r>
              <a:rPr lang="es-ES_tradnl" sz="2000" dirty="0" err="1"/>
              <a:t>All</a:t>
            </a:r>
            <a:r>
              <a:rPr lang="es-ES_tradnl" sz="2000" dirty="0"/>
              <a:t> </a:t>
            </a:r>
            <a:r>
              <a:rPr lang="es-ES_tradnl" sz="2000" dirty="0" err="1"/>
              <a:t>comments</a:t>
            </a:r>
            <a:r>
              <a:rPr lang="es-ES_tradnl" sz="2000" dirty="0"/>
              <a:t> </a:t>
            </a:r>
            <a:r>
              <a:rPr lang="es-ES_tradnl" sz="2000" dirty="0" err="1"/>
              <a:t>received</a:t>
            </a:r>
            <a:r>
              <a:rPr lang="es-ES_tradnl" sz="2000" dirty="0"/>
              <a:t> </a:t>
            </a:r>
            <a:r>
              <a:rPr lang="es-ES_tradnl" sz="2000" dirty="0" err="1"/>
              <a:t>will</a:t>
            </a:r>
            <a:r>
              <a:rPr lang="es-ES_tradnl" sz="2000" dirty="0"/>
              <a:t> be </a:t>
            </a:r>
            <a:r>
              <a:rPr lang="es-ES_tradnl" sz="2000" dirty="0" err="1"/>
              <a:t>passed</a:t>
            </a:r>
            <a:r>
              <a:rPr lang="es-ES_tradnl" sz="2000" dirty="0"/>
              <a:t> </a:t>
            </a:r>
            <a:r>
              <a:rPr lang="es-ES_tradnl" sz="2000" dirty="0" err="1"/>
              <a:t>on</a:t>
            </a:r>
            <a:r>
              <a:rPr lang="es-ES_tradnl" sz="2000" dirty="0"/>
              <a:t> to </a:t>
            </a:r>
            <a:r>
              <a:rPr lang="es-ES_tradnl" sz="2000" dirty="0" err="1"/>
              <a:t>Work</a:t>
            </a:r>
            <a:r>
              <a:rPr lang="es-ES_tradnl" sz="2000" dirty="0"/>
              <a:t> </a:t>
            </a:r>
            <a:r>
              <a:rPr lang="es-ES_tradnl" sz="2000" dirty="0" err="1"/>
              <a:t>Track</a:t>
            </a:r>
            <a:r>
              <a:rPr lang="es-ES_tradnl" sz="2000" dirty="0"/>
              <a:t> 5 </a:t>
            </a:r>
            <a:r>
              <a:rPr lang="es-ES_tradnl" sz="2000" dirty="0" err="1"/>
              <a:t>for</a:t>
            </a:r>
            <a:r>
              <a:rPr lang="es-ES_tradnl" sz="2000" dirty="0"/>
              <a:t> </a:t>
            </a:r>
            <a:r>
              <a:rPr lang="es-ES_tradnl" sz="2000" dirty="0" err="1"/>
              <a:t>due</a:t>
            </a:r>
            <a:r>
              <a:rPr lang="es-ES_tradnl" sz="2000" dirty="0"/>
              <a:t> </a:t>
            </a:r>
            <a:r>
              <a:rPr lang="es-ES_tradnl" sz="2000" dirty="0" err="1"/>
              <a:t>consideration</a:t>
            </a:r>
            <a:r>
              <a:rPr lang="es-ES_tradnl" sz="2000" dirty="0"/>
              <a:t> and </a:t>
            </a:r>
            <a:r>
              <a:rPr lang="es-ES_tradnl" sz="2000" dirty="0" err="1"/>
              <a:t>any</a:t>
            </a:r>
            <a:r>
              <a:rPr lang="es-ES_tradnl" sz="2000" dirty="0"/>
              <a:t> </a:t>
            </a:r>
            <a:r>
              <a:rPr lang="es-ES_tradnl" sz="2000" dirty="0" err="1"/>
              <a:t>changes</a:t>
            </a:r>
            <a:r>
              <a:rPr lang="es-ES_tradnl" sz="2000" dirty="0"/>
              <a:t> as </a:t>
            </a:r>
            <a:r>
              <a:rPr lang="es-ES_tradnl" sz="2000" dirty="0" err="1"/>
              <a:t>appropriate</a:t>
            </a:r>
            <a:r>
              <a:rPr lang="es-ES_tradnl" sz="2000" dirty="0"/>
              <a:t>. </a:t>
            </a:r>
          </a:p>
          <a:p>
            <a:r>
              <a:rPr lang="es-ES_tradnl" sz="2000" dirty="0" err="1"/>
              <a:t>Work</a:t>
            </a:r>
            <a:r>
              <a:rPr lang="es-ES_tradnl" sz="2000" dirty="0"/>
              <a:t> </a:t>
            </a:r>
            <a:r>
              <a:rPr lang="es-ES_tradnl" sz="2000" dirty="0" err="1"/>
              <a:t>Track</a:t>
            </a:r>
            <a:r>
              <a:rPr lang="es-ES_tradnl" sz="2000" dirty="0"/>
              <a:t> 5’s Final </a:t>
            </a:r>
            <a:r>
              <a:rPr lang="es-ES_tradnl" sz="2000" dirty="0" err="1"/>
              <a:t>Report</a:t>
            </a:r>
            <a:r>
              <a:rPr lang="es-ES_tradnl" sz="2000" dirty="0"/>
              <a:t> and </a:t>
            </a:r>
            <a:r>
              <a:rPr lang="es-ES_tradnl" sz="2000" dirty="0" err="1"/>
              <a:t>recommendation</a:t>
            </a:r>
            <a:r>
              <a:rPr lang="es-ES_tradnl" sz="2000" dirty="0"/>
              <a:t> </a:t>
            </a:r>
            <a:r>
              <a:rPr lang="es-ES_tradnl" sz="2000" dirty="0" err="1"/>
              <a:t>will</a:t>
            </a:r>
            <a:r>
              <a:rPr lang="es-ES_tradnl" sz="2000" dirty="0"/>
              <a:t> be </a:t>
            </a:r>
            <a:r>
              <a:rPr lang="es-ES_tradnl" sz="2000" dirty="0" err="1"/>
              <a:t>delivered</a:t>
            </a:r>
            <a:r>
              <a:rPr lang="es-ES_tradnl" sz="2000" dirty="0"/>
              <a:t> to </a:t>
            </a:r>
            <a:r>
              <a:rPr lang="es-ES_tradnl" sz="2000" dirty="0" err="1"/>
              <a:t>the</a:t>
            </a:r>
            <a:r>
              <a:rPr lang="es-ES_tradnl" sz="2000" dirty="0"/>
              <a:t> full </a:t>
            </a:r>
            <a:r>
              <a:rPr lang="es-ES_tradnl" sz="2000" dirty="0" err="1"/>
              <a:t>Working</a:t>
            </a:r>
            <a:r>
              <a:rPr lang="es-ES_tradnl" sz="2000" dirty="0"/>
              <a:t> </a:t>
            </a:r>
            <a:r>
              <a:rPr lang="es-ES_tradnl" sz="2000" dirty="0" err="1"/>
              <a:t>Group</a:t>
            </a:r>
            <a:endParaRPr lang="es-ES_tradnl" sz="2000" dirty="0"/>
          </a:p>
        </p:txBody>
      </p:sp>
    </p:spTree>
    <p:extLst>
      <p:ext uri="{BB962C8B-B14F-4D97-AF65-F5344CB8AC3E}">
        <p14:creationId xmlns:p14="http://schemas.microsoft.com/office/powerpoint/2010/main" val="667949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/>
              <a:t>ToR</a:t>
            </a:r>
            <a:r>
              <a:rPr lang="es-ES_tradnl" dirty="0"/>
              <a:t> </a:t>
            </a:r>
            <a:r>
              <a:rPr lang="es-ES_tradnl" dirty="0" err="1"/>
              <a:t>hightlights</a:t>
            </a:r>
            <a:r>
              <a:rPr lang="es-ES_tradnl" dirty="0"/>
              <a:t>: </a:t>
            </a:r>
            <a:r>
              <a:rPr lang="es-ES_tradnl" dirty="0" err="1"/>
              <a:t>Decision-making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224852" y="46179"/>
            <a:ext cx="8709286" cy="6848818"/>
          </a:xfrm>
        </p:spPr>
        <p:txBody>
          <a:bodyPr/>
          <a:lstStyle/>
          <a:p>
            <a:endParaRPr lang="es-ES_tradnl" sz="1800" dirty="0"/>
          </a:p>
          <a:p>
            <a:r>
              <a:rPr lang="es-ES_tradnl" sz="2000" dirty="0"/>
              <a:t>Full </a:t>
            </a:r>
            <a:r>
              <a:rPr lang="es-ES_tradnl" sz="2000" dirty="0" err="1"/>
              <a:t>consensus</a:t>
            </a:r>
            <a:r>
              <a:rPr lang="es-ES_tradnl" sz="2000" dirty="0"/>
              <a:t>:  no </a:t>
            </a:r>
            <a:r>
              <a:rPr lang="es-ES_tradnl" sz="2000" dirty="0" err="1"/>
              <a:t>one</a:t>
            </a:r>
            <a:r>
              <a:rPr lang="es-ES_tradnl" sz="2000" dirty="0"/>
              <a:t> </a:t>
            </a:r>
            <a:r>
              <a:rPr lang="es-ES_tradnl" sz="2000" dirty="0" err="1"/>
              <a:t>speaks</a:t>
            </a:r>
            <a:r>
              <a:rPr lang="es-ES_tradnl" sz="2000" dirty="0"/>
              <a:t> </a:t>
            </a:r>
            <a:r>
              <a:rPr lang="es-ES_tradnl" sz="2000" dirty="0" err="1"/>
              <a:t>against</a:t>
            </a:r>
            <a:r>
              <a:rPr lang="es-ES_tradnl" sz="2000" dirty="0"/>
              <a:t> </a:t>
            </a:r>
            <a:r>
              <a:rPr lang="es-ES_tradnl" sz="2000" dirty="0" err="1"/>
              <a:t>the</a:t>
            </a:r>
            <a:r>
              <a:rPr lang="es-ES_tradnl" sz="2000" dirty="0"/>
              <a:t> </a:t>
            </a:r>
            <a:r>
              <a:rPr lang="es-ES_tradnl" sz="2000" dirty="0" err="1"/>
              <a:t>recommendation</a:t>
            </a:r>
            <a:endParaRPr lang="es-ES_tradnl" sz="2000" dirty="0"/>
          </a:p>
          <a:p>
            <a:r>
              <a:rPr lang="es-ES_tradnl" sz="2000" dirty="0" err="1"/>
              <a:t>Consensus</a:t>
            </a:r>
            <a:r>
              <a:rPr lang="es-ES_tradnl" sz="2000" dirty="0"/>
              <a:t>: a position </a:t>
            </a:r>
            <a:r>
              <a:rPr lang="es-ES_tradnl" sz="2000" dirty="0" err="1"/>
              <a:t>where</a:t>
            </a:r>
            <a:r>
              <a:rPr lang="es-ES_tradnl" sz="2000" dirty="0"/>
              <a:t> </a:t>
            </a:r>
            <a:r>
              <a:rPr lang="es-ES_tradnl" sz="2000" dirty="0" err="1"/>
              <a:t>only</a:t>
            </a:r>
            <a:r>
              <a:rPr lang="es-ES_tradnl" sz="2000" dirty="0"/>
              <a:t> a </a:t>
            </a:r>
            <a:r>
              <a:rPr lang="es-ES_tradnl" sz="2000" dirty="0" err="1"/>
              <a:t>small</a:t>
            </a:r>
            <a:r>
              <a:rPr lang="es-ES_tradnl" sz="2000" dirty="0"/>
              <a:t> </a:t>
            </a:r>
            <a:r>
              <a:rPr lang="es-ES_tradnl" sz="2000" dirty="0" err="1"/>
              <a:t>minority</a:t>
            </a:r>
            <a:r>
              <a:rPr lang="es-ES_tradnl" sz="2000" dirty="0"/>
              <a:t> </a:t>
            </a:r>
            <a:r>
              <a:rPr lang="es-ES_tradnl" sz="2000" dirty="0" err="1"/>
              <a:t>disagrees</a:t>
            </a:r>
            <a:r>
              <a:rPr lang="es-ES_tradnl" sz="2000" dirty="0"/>
              <a:t>, </a:t>
            </a:r>
            <a:r>
              <a:rPr lang="es-ES_tradnl" sz="2000" dirty="0" err="1"/>
              <a:t>but</a:t>
            </a:r>
            <a:r>
              <a:rPr lang="es-ES_tradnl" sz="2000" dirty="0"/>
              <a:t> </a:t>
            </a:r>
            <a:r>
              <a:rPr lang="es-ES_tradnl" sz="2000" dirty="0" err="1"/>
              <a:t>most</a:t>
            </a:r>
            <a:r>
              <a:rPr lang="es-ES_tradnl" sz="2000" dirty="0"/>
              <a:t> </a:t>
            </a:r>
            <a:r>
              <a:rPr lang="es-ES_tradnl" sz="2000" dirty="0" err="1"/>
              <a:t>agree</a:t>
            </a:r>
            <a:r>
              <a:rPr lang="es-ES_tradnl" sz="2000" dirty="0"/>
              <a:t>. </a:t>
            </a:r>
          </a:p>
          <a:p>
            <a:r>
              <a:rPr lang="es-ES_tradnl" sz="2000" dirty="0" err="1"/>
              <a:t>Strong</a:t>
            </a:r>
            <a:r>
              <a:rPr lang="es-ES_tradnl" sz="2000" dirty="0"/>
              <a:t> </a:t>
            </a:r>
            <a:r>
              <a:rPr lang="es-ES_tradnl" sz="2000" dirty="0" err="1"/>
              <a:t>support</a:t>
            </a:r>
            <a:r>
              <a:rPr lang="es-ES_tradnl" sz="2000" dirty="0"/>
              <a:t> </a:t>
            </a:r>
            <a:r>
              <a:rPr lang="es-ES_tradnl" sz="2000" dirty="0" err="1"/>
              <a:t>but</a:t>
            </a:r>
            <a:r>
              <a:rPr lang="es-ES_tradnl" sz="2000" dirty="0"/>
              <a:t> </a:t>
            </a:r>
            <a:r>
              <a:rPr lang="es-ES_tradnl" sz="2000" dirty="0" err="1"/>
              <a:t>significant</a:t>
            </a:r>
            <a:r>
              <a:rPr lang="es-ES_tradnl" sz="2000" dirty="0"/>
              <a:t> </a:t>
            </a:r>
            <a:r>
              <a:rPr lang="es-ES_tradnl" sz="2000" dirty="0" err="1"/>
              <a:t>opposition</a:t>
            </a:r>
            <a:r>
              <a:rPr lang="es-ES_tradnl" sz="2000" dirty="0"/>
              <a:t>: a position </a:t>
            </a:r>
            <a:r>
              <a:rPr lang="es-ES_tradnl" sz="2000" dirty="0" err="1"/>
              <a:t>where</a:t>
            </a:r>
            <a:r>
              <a:rPr lang="es-ES_tradnl" sz="2000" dirty="0"/>
              <a:t>, </a:t>
            </a:r>
            <a:r>
              <a:rPr lang="es-ES_tradnl" sz="2000" dirty="0" err="1"/>
              <a:t>there</a:t>
            </a:r>
            <a:r>
              <a:rPr lang="es-ES_tradnl" sz="2000" dirty="0"/>
              <a:t> are a </a:t>
            </a:r>
            <a:r>
              <a:rPr lang="es-ES_tradnl" sz="2000" dirty="0" err="1"/>
              <a:t>significant</a:t>
            </a:r>
            <a:r>
              <a:rPr lang="es-ES_tradnl" sz="2000" dirty="0"/>
              <a:t> </a:t>
            </a:r>
            <a:r>
              <a:rPr lang="es-ES_tradnl" sz="2000" dirty="0" err="1"/>
              <a:t>number</a:t>
            </a:r>
            <a:r>
              <a:rPr lang="es-ES_tradnl" sz="2000" dirty="0"/>
              <a:t> of </a:t>
            </a:r>
            <a:r>
              <a:rPr lang="es-ES_tradnl" sz="2000" dirty="0" err="1"/>
              <a:t>those</a:t>
            </a:r>
            <a:r>
              <a:rPr lang="es-ES_tradnl" sz="2000" dirty="0"/>
              <a:t> </a:t>
            </a:r>
            <a:r>
              <a:rPr lang="es-ES_tradnl" sz="2000" dirty="0" err="1"/>
              <a:t>who</a:t>
            </a:r>
            <a:r>
              <a:rPr lang="es-ES_tradnl" sz="2000" dirty="0"/>
              <a:t> do </a:t>
            </a:r>
            <a:r>
              <a:rPr lang="es-ES_tradnl" sz="2000" dirty="0" err="1"/>
              <a:t>not</a:t>
            </a:r>
            <a:r>
              <a:rPr lang="es-ES_tradnl" sz="2000" dirty="0"/>
              <a:t> </a:t>
            </a:r>
            <a:r>
              <a:rPr lang="es-ES_tradnl" sz="2000" dirty="0" err="1"/>
              <a:t>support</a:t>
            </a:r>
            <a:r>
              <a:rPr lang="es-ES_tradnl" sz="2000" dirty="0"/>
              <a:t> </a:t>
            </a:r>
            <a:r>
              <a:rPr lang="es-ES_tradnl" sz="2000" dirty="0" err="1"/>
              <a:t>it</a:t>
            </a:r>
            <a:r>
              <a:rPr lang="es-ES_tradnl" sz="2000" dirty="0"/>
              <a:t>. </a:t>
            </a:r>
          </a:p>
          <a:p>
            <a:r>
              <a:rPr lang="es-ES_tradnl" sz="2000" dirty="0" err="1"/>
              <a:t>Divergence</a:t>
            </a:r>
            <a:r>
              <a:rPr lang="es-ES_tradnl" sz="2000" dirty="0"/>
              <a:t> (</a:t>
            </a:r>
            <a:r>
              <a:rPr lang="es-ES_tradnl" sz="2000" dirty="0" err="1"/>
              <a:t>also</a:t>
            </a:r>
            <a:r>
              <a:rPr lang="es-ES_tradnl" sz="2000" dirty="0"/>
              <a:t> </a:t>
            </a:r>
            <a:r>
              <a:rPr lang="es-ES_tradnl" sz="2000" dirty="0" err="1"/>
              <a:t>referred</a:t>
            </a:r>
            <a:r>
              <a:rPr lang="es-ES_tradnl" sz="2000" dirty="0"/>
              <a:t> to as No </a:t>
            </a:r>
            <a:r>
              <a:rPr lang="es-ES_tradnl" sz="2000" dirty="0" err="1"/>
              <a:t>Consensus</a:t>
            </a:r>
            <a:r>
              <a:rPr lang="es-ES_tradnl" sz="2000" dirty="0"/>
              <a:t>): a position </a:t>
            </a:r>
            <a:r>
              <a:rPr lang="es-ES_tradnl" sz="2000" dirty="0" err="1"/>
              <a:t>where</a:t>
            </a:r>
            <a:r>
              <a:rPr lang="es-ES_tradnl" sz="2000" dirty="0"/>
              <a:t> </a:t>
            </a:r>
            <a:r>
              <a:rPr lang="es-ES_tradnl" sz="2000" dirty="0" err="1"/>
              <a:t>there</a:t>
            </a:r>
            <a:r>
              <a:rPr lang="es-ES_tradnl" sz="2000" dirty="0"/>
              <a:t> </a:t>
            </a:r>
            <a:r>
              <a:rPr lang="es-ES_tradnl" sz="2000" dirty="0" err="1"/>
              <a:t>isn't</a:t>
            </a:r>
            <a:r>
              <a:rPr lang="es-ES_tradnl" sz="2000" dirty="0"/>
              <a:t> </a:t>
            </a:r>
            <a:r>
              <a:rPr lang="es-ES_tradnl" sz="2000" dirty="0" err="1"/>
              <a:t>strong</a:t>
            </a:r>
            <a:r>
              <a:rPr lang="es-ES_tradnl" sz="2000" dirty="0"/>
              <a:t> </a:t>
            </a:r>
            <a:r>
              <a:rPr lang="es-ES_tradnl" sz="2000" dirty="0" err="1"/>
              <a:t>support</a:t>
            </a:r>
            <a:r>
              <a:rPr lang="es-ES_tradnl" sz="2000" dirty="0"/>
              <a:t> </a:t>
            </a:r>
            <a:r>
              <a:rPr lang="es-ES_tradnl" sz="2000" dirty="0" err="1"/>
              <a:t>for</a:t>
            </a:r>
            <a:r>
              <a:rPr lang="es-ES_tradnl" sz="2000" dirty="0"/>
              <a:t> </a:t>
            </a:r>
            <a:r>
              <a:rPr lang="es-ES_tradnl" sz="2000" dirty="0" err="1"/>
              <a:t>any</a:t>
            </a:r>
            <a:r>
              <a:rPr lang="es-ES_tradnl" sz="2000" dirty="0"/>
              <a:t> particular position, </a:t>
            </a:r>
            <a:r>
              <a:rPr lang="es-ES_tradnl" sz="2000" dirty="0" err="1"/>
              <a:t>but</a:t>
            </a:r>
            <a:r>
              <a:rPr lang="es-ES_tradnl" sz="2000" dirty="0"/>
              <a:t> </a:t>
            </a:r>
            <a:r>
              <a:rPr lang="es-ES_tradnl" sz="2000" dirty="0" err="1"/>
              <a:t>many</a:t>
            </a:r>
            <a:r>
              <a:rPr lang="es-ES_tradnl" sz="2000" dirty="0"/>
              <a:t> </a:t>
            </a:r>
            <a:r>
              <a:rPr lang="es-ES_tradnl" sz="2000" dirty="0" err="1"/>
              <a:t>different</a:t>
            </a:r>
            <a:r>
              <a:rPr lang="es-ES_tradnl" sz="2000" dirty="0"/>
              <a:t> </a:t>
            </a:r>
            <a:r>
              <a:rPr lang="es-ES_tradnl" sz="2000" dirty="0" err="1"/>
              <a:t>points</a:t>
            </a:r>
            <a:r>
              <a:rPr lang="es-ES_tradnl" sz="2000" dirty="0"/>
              <a:t> of </a:t>
            </a:r>
            <a:r>
              <a:rPr lang="es-ES_tradnl" sz="2000" dirty="0" err="1"/>
              <a:t>view</a:t>
            </a:r>
            <a:r>
              <a:rPr lang="es-ES_tradnl" sz="2000" dirty="0"/>
              <a:t>. </a:t>
            </a:r>
          </a:p>
          <a:p>
            <a:r>
              <a:rPr lang="es-ES_tradnl" sz="2000" dirty="0" err="1"/>
              <a:t>Minority</a:t>
            </a:r>
            <a:r>
              <a:rPr lang="es-ES_tradnl" sz="2000" dirty="0"/>
              <a:t> View: </a:t>
            </a:r>
            <a:r>
              <a:rPr lang="es-ES_tradnl" sz="2000" dirty="0" err="1"/>
              <a:t>refers</a:t>
            </a:r>
            <a:r>
              <a:rPr lang="es-ES_tradnl" sz="2000" dirty="0"/>
              <a:t> to a </a:t>
            </a:r>
            <a:r>
              <a:rPr lang="es-ES_tradnl" sz="2000" dirty="0" err="1"/>
              <a:t>proposal</a:t>
            </a:r>
            <a:r>
              <a:rPr lang="es-ES_tradnl" sz="2000" dirty="0"/>
              <a:t> </a:t>
            </a:r>
            <a:r>
              <a:rPr lang="es-ES_tradnl" sz="2000" dirty="0" err="1"/>
              <a:t>where</a:t>
            </a:r>
            <a:r>
              <a:rPr lang="es-ES_tradnl" sz="2000" dirty="0"/>
              <a:t> a </a:t>
            </a:r>
            <a:r>
              <a:rPr lang="es-ES_tradnl" sz="2000" dirty="0" err="1"/>
              <a:t>small</a:t>
            </a:r>
            <a:r>
              <a:rPr lang="es-ES_tradnl" sz="2000" dirty="0"/>
              <a:t> </a:t>
            </a:r>
            <a:r>
              <a:rPr lang="es-ES_tradnl" sz="2000" dirty="0" err="1"/>
              <a:t>number</a:t>
            </a:r>
            <a:r>
              <a:rPr lang="es-ES_tradnl" sz="2000" dirty="0"/>
              <a:t> of </a:t>
            </a:r>
            <a:r>
              <a:rPr lang="es-ES_tradnl" sz="2000" dirty="0" err="1"/>
              <a:t>people</a:t>
            </a:r>
            <a:r>
              <a:rPr lang="es-ES_tradnl" sz="2000" dirty="0"/>
              <a:t> </a:t>
            </a:r>
            <a:r>
              <a:rPr lang="es-ES_tradnl" sz="2000" dirty="0" err="1"/>
              <a:t>support</a:t>
            </a:r>
            <a:r>
              <a:rPr lang="es-ES_tradnl" sz="2000" dirty="0"/>
              <a:t> </a:t>
            </a:r>
            <a:r>
              <a:rPr lang="es-ES_tradnl" sz="2000" dirty="0" err="1"/>
              <a:t>the</a:t>
            </a:r>
            <a:r>
              <a:rPr lang="es-ES_tradnl" sz="2000" dirty="0"/>
              <a:t> </a:t>
            </a:r>
            <a:r>
              <a:rPr lang="es-ES_tradnl" sz="2000" dirty="0" err="1"/>
              <a:t>recommendation</a:t>
            </a:r>
            <a:r>
              <a:rPr lang="es-ES_tradnl" sz="2000" dirty="0"/>
              <a:t>. </a:t>
            </a:r>
            <a:r>
              <a:rPr lang="es-ES_tradnl" sz="1800" dirty="0" err="1"/>
              <a:t>This</a:t>
            </a:r>
            <a:r>
              <a:rPr lang="es-ES_tradnl" sz="1800" dirty="0"/>
              <a:t> can </a:t>
            </a:r>
            <a:r>
              <a:rPr lang="es-ES_tradnl" sz="1800" dirty="0" err="1"/>
              <a:t>happen</a:t>
            </a:r>
            <a:r>
              <a:rPr lang="es-ES_tradnl" sz="1800" dirty="0"/>
              <a:t> in response to a </a:t>
            </a:r>
            <a:r>
              <a:rPr lang="es-ES_tradnl" sz="1800" dirty="0" err="1"/>
              <a:t>Consensus</a:t>
            </a:r>
            <a:r>
              <a:rPr lang="es-ES_tradnl" sz="1800" dirty="0"/>
              <a:t>, </a:t>
            </a:r>
            <a:r>
              <a:rPr lang="es-ES_tradnl" sz="1800" dirty="0" err="1"/>
              <a:t>Strong</a:t>
            </a:r>
            <a:r>
              <a:rPr lang="es-ES_tradnl" sz="1800" dirty="0"/>
              <a:t> </a:t>
            </a:r>
            <a:r>
              <a:rPr lang="es-ES_tradnl" sz="1800" dirty="0" err="1"/>
              <a:t>support</a:t>
            </a:r>
            <a:r>
              <a:rPr lang="es-ES_tradnl" sz="1800" dirty="0"/>
              <a:t> </a:t>
            </a:r>
            <a:r>
              <a:rPr lang="es-ES_tradnl" sz="1800" dirty="0" err="1"/>
              <a:t>but</a:t>
            </a:r>
            <a:r>
              <a:rPr lang="es-ES_tradnl" sz="1800" dirty="0"/>
              <a:t> </a:t>
            </a:r>
            <a:r>
              <a:rPr lang="es-ES_tradnl" sz="1800" dirty="0" err="1"/>
              <a:t>significant</a:t>
            </a:r>
            <a:r>
              <a:rPr lang="es-ES_tradnl" sz="1800" dirty="0"/>
              <a:t> </a:t>
            </a:r>
            <a:r>
              <a:rPr lang="es-ES_tradnl" sz="1800" dirty="0" err="1"/>
              <a:t>opposition</a:t>
            </a:r>
            <a:r>
              <a:rPr lang="es-ES_tradnl" sz="1800" dirty="0"/>
              <a:t>, and No </a:t>
            </a:r>
            <a:r>
              <a:rPr lang="es-ES_tradnl" sz="1800" dirty="0" err="1"/>
              <a:t>Consensus</a:t>
            </a:r>
            <a:r>
              <a:rPr lang="es-ES_tradnl" sz="1800" dirty="0"/>
              <a:t>; </a:t>
            </a:r>
            <a:r>
              <a:rPr lang="es-ES_tradnl" sz="1800" dirty="0" err="1"/>
              <a:t>or</a:t>
            </a:r>
            <a:r>
              <a:rPr lang="es-ES_tradnl" sz="1800" dirty="0"/>
              <a:t>, </a:t>
            </a:r>
            <a:r>
              <a:rPr lang="es-ES_tradnl" sz="1800" dirty="0" err="1"/>
              <a:t>it</a:t>
            </a:r>
            <a:r>
              <a:rPr lang="es-ES_tradnl" sz="1800" dirty="0"/>
              <a:t> can </a:t>
            </a:r>
            <a:r>
              <a:rPr lang="es-ES_tradnl" sz="1800" dirty="0" err="1"/>
              <a:t>happen</a:t>
            </a:r>
            <a:r>
              <a:rPr lang="es-ES_tradnl" sz="1800" dirty="0"/>
              <a:t> in cases </a:t>
            </a:r>
            <a:r>
              <a:rPr lang="es-ES_tradnl" sz="1800" dirty="0" err="1"/>
              <a:t>where</a:t>
            </a:r>
            <a:r>
              <a:rPr lang="es-ES_tradnl" sz="1800" dirty="0"/>
              <a:t> </a:t>
            </a:r>
            <a:r>
              <a:rPr lang="es-ES_tradnl" sz="1800" dirty="0" err="1"/>
              <a:t>there</a:t>
            </a:r>
            <a:r>
              <a:rPr lang="es-ES_tradnl" sz="1800" dirty="0"/>
              <a:t> </a:t>
            </a:r>
            <a:r>
              <a:rPr lang="es-ES_tradnl" sz="1800" dirty="0" err="1"/>
              <a:t>is</a:t>
            </a:r>
            <a:r>
              <a:rPr lang="es-ES_tradnl" sz="1800" dirty="0"/>
              <a:t> </a:t>
            </a:r>
            <a:r>
              <a:rPr lang="es-ES_tradnl" sz="1800" dirty="0" err="1"/>
              <a:t>neither</a:t>
            </a:r>
            <a:r>
              <a:rPr lang="es-ES_tradnl" sz="1800" dirty="0"/>
              <a:t> </a:t>
            </a:r>
            <a:r>
              <a:rPr lang="es-ES_tradnl" sz="1800" dirty="0" err="1"/>
              <a:t>support</a:t>
            </a:r>
            <a:r>
              <a:rPr lang="es-ES_tradnl" sz="1800" dirty="0"/>
              <a:t> </a:t>
            </a:r>
            <a:r>
              <a:rPr lang="es-ES_tradnl" sz="1800" dirty="0" err="1"/>
              <a:t>nor</a:t>
            </a:r>
            <a:r>
              <a:rPr lang="es-ES_tradnl" sz="1800" dirty="0"/>
              <a:t> </a:t>
            </a:r>
            <a:r>
              <a:rPr lang="es-ES_tradnl" sz="1800" dirty="0" err="1"/>
              <a:t>opposition</a:t>
            </a:r>
            <a:r>
              <a:rPr lang="es-ES_tradnl" sz="1800" dirty="0"/>
              <a:t> to a </a:t>
            </a:r>
            <a:r>
              <a:rPr lang="es-ES_tradnl" sz="1800" dirty="0" err="1"/>
              <a:t>suggestion</a:t>
            </a:r>
            <a:r>
              <a:rPr lang="es-ES_tradnl" sz="1800" dirty="0"/>
              <a:t> </a:t>
            </a:r>
            <a:r>
              <a:rPr lang="es-ES_tradnl" sz="1800" dirty="0" err="1"/>
              <a:t>made</a:t>
            </a:r>
            <a:r>
              <a:rPr lang="es-ES_tradnl" sz="1800" dirty="0"/>
              <a:t> </a:t>
            </a:r>
            <a:r>
              <a:rPr lang="es-ES_tradnl" sz="1800" dirty="0" err="1"/>
              <a:t>by</a:t>
            </a:r>
            <a:r>
              <a:rPr lang="es-ES_tradnl" sz="1800" dirty="0"/>
              <a:t> a </a:t>
            </a:r>
            <a:r>
              <a:rPr lang="es-ES_tradnl" sz="1800" dirty="0" err="1"/>
              <a:t>small</a:t>
            </a:r>
            <a:r>
              <a:rPr lang="es-ES_tradnl" sz="1800" dirty="0"/>
              <a:t> </a:t>
            </a:r>
            <a:r>
              <a:rPr lang="es-ES_tradnl" sz="1800" dirty="0" err="1"/>
              <a:t>number</a:t>
            </a:r>
            <a:r>
              <a:rPr lang="es-ES_tradnl" sz="1800" dirty="0"/>
              <a:t> of </a:t>
            </a:r>
            <a:r>
              <a:rPr lang="es-ES_tradnl" sz="1800" dirty="0" err="1"/>
              <a:t>individuals</a:t>
            </a:r>
            <a:r>
              <a:rPr lang="es-ES_tradnl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07663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F2B40D-2ED8-9245-ADD2-3752445A0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sz="1600" dirty="0"/>
              <a:t>https://docs.google.com/spreadsheets/d/1FuPEq0y-cdSUQ1nvhWKhVnG8PLaC2RYXsCpQu91FDqo/edit#gid=358523414</a:t>
            </a:r>
          </a:p>
        </p:txBody>
      </p:sp>
      <p:sp>
        <p:nvSpPr>
          <p:cNvPr id="6" name="Marcador de posición de texto 5">
            <a:extLst>
              <a:ext uri="{FF2B5EF4-FFF2-40B4-BE49-F238E27FC236}">
                <a16:creationId xmlns:a16="http://schemas.microsoft.com/office/drawing/2014/main" id="{E11D4E85-ED77-7649-9738-E46BF2801FFE}"/>
              </a:ext>
            </a:extLst>
          </p:cNvPr>
          <p:cNvSpPr>
            <a:spLocks noGrp="1"/>
          </p:cNvSpPr>
          <p:nvPr>
            <p:ph type="body" idx="4"/>
          </p:nvPr>
        </p:nvSpPr>
        <p:spPr>
          <a:xfrm>
            <a:off x="610726" y="1040882"/>
            <a:ext cx="8119206" cy="716808"/>
          </a:xfrm>
        </p:spPr>
        <p:txBody>
          <a:bodyPr/>
          <a:lstStyle/>
          <a:p>
            <a:r>
              <a:rPr lang="es-AR"/>
              <a:t>Definition and treatment of geographical names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795943109"/>
      </p:ext>
    </p:extLst>
  </p:cSld>
  <p:clrMapOvr>
    <a:masterClrMapping/>
  </p:clrMapOvr>
</p:sld>
</file>

<file path=ppt/theme/theme1.xml><?xml version="1.0" encoding="utf-8"?>
<a:theme xmlns:a="http://schemas.openxmlformats.org/drawingml/2006/main" name="ICANNPPT_Arial_4x3_June 2017_potx">
  <a:themeElements>
    <a:clrScheme name="ICANN PPT Colors">
      <a:dk1>
        <a:srgbClr val="0A1F24"/>
      </a:dk1>
      <a:lt1>
        <a:srgbClr val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2031</TotalTime>
  <Words>633</Words>
  <Application>Microsoft Macintosh PowerPoint</Application>
  <PresentationFormat>Presentación en pantalla 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Calibri</vt:lpstr>
      <vt:lpstr>Noto Sans Symbols</vt:lpstr>
      <vt:lpstr>ICANNPPT_Arial_4x3_June 2017_potx</vt:lpstr>
      <vt:lpstr>WT 5 – Nombres geográficos en la próxima ronda de nuevos gTLDs</vt:lpstr>
      <vt:lpstr>ToR hightlights: Context and Objectives</vt:lpstr>
      <vt:lpstr>ToR hightlights: Scope</vt:lpstr>
      <vt:lpstr>ToR hightlights: Deliverables</vt:lpstr>
      <vt:lpstr>ToR hightlights: Decision-making</vt:lpstr>
      <vt:lpstr>https://docs.google.com/spreadsheets/d/1FuPEq0y-cdSUQ1nvhWKhVnG8PLaC2RYXsCpQu91FDqo/edit#gid=358523414</vt:lpstr>
    </vt:vector>
  </TitlesOfParts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Track 5 Webinar: History of Geographic Names at the Top Level at ICANN</dc:title>
  <cp:lastModifiedBy>Olga Cavalli</cp:lastModifiedBy>
  <cp:revision>24</cp:revision>
  <cp:lastPrinted>2018-03-09T20:09:04Z</cp:lastPrinted>
  <dcterms:modified xsi:type="dcterms:W3CDTF">2018-04-16T02:25:11Z</dcterms:modified>
</cp:coreProperties>
</file>