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7"/>
  </p:notesMasterIdLst>
  <p:handoutMasterIdLst>
    <p:handoutMasterId r:id="rId18"/>
  </p:handoutMasterIdLst>
  <p:sldIdLst>
    <p:sldId id="587" r:id="rId2"/>
    <p:sldId id="548" r:id="rId3"/>
    <p:sldId id="398" r:id="rId4"/>
    <p:sldId id="590" r:id="rId5"/>
    <p:sldId id="401" r:id="rId6"/>
    <p:sldId id="578" r:id="rId7"/>
    <p:sldId id="579" r:id="rId8"/>
    <p:sldId id="580" r:id="rId9"/>
    <p:sldId id="581" r:id="rId10"/>
    <p:sldId id="582" r:id="rId11"/>
    <p:sldId id="583" r:id="rId12"/>
    <p:sldId id="584" r:id="rId13"/>
    <p:sldId id="585" r:id="rId14"/>
    <p:sldId id="586" r:id="rId15"/>
    <p:sldId id="573"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16"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elle Howell" initials="MH" lastIdx="7"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EDEDE"/>
    <a:srgbClr val="002B49"/>
    <a:srgbClr val="9C240F"/>
    <a:srgbClr val="CB460F"/>
    <a:srgbClr val="FA5B36"/>
    <a:srgbClr val="0E4B91"/>
    <a:srgbClr val="18548A"/>
    <a:srgbClr val="15538C"/>
    <a:srgbClr val="0B2F4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18" autoAdjust="0"/>
    <p:restoredTop sz="95833" autoAdjust="0"/>
  </p:normalViewPr>
  <p:slideViewPr>
    <p:cSldViewPr snapToGrid="0" snapToObjects="1">
      <p:cViewPr varScale="1">
        <p:scale>
          <a:sx n="107" d="100"/>
          <a:sy n="107" d="100"/>
        </p:scale>
        <p:origin x="1616" y="168"/>
      </p:cViewPr>
      <p:guideLst>
        <p:guide orient="horz" pos="1416"/>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napToObjects="1">
      <p:cViewPr varScale="1">
        <p:scale>
          <a:sx n="81" d="100"/>
          <a:sy n="81" d="100"/>
        </p:scale>
        <p:origin x="3894"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68F13CC-A6A6-524A-A0F8-DAB9B298E3B6}" type="datetimeFigureOut">
              <a:rPr lang="en-US" smtClean="0"/>
              <a:t>10/19/18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7CED518-EFD6-E34B-989E-6B6564A75595}" type="slidenum">
              <a:rPr lang="en-US" smtClean="0"/>
              <a:t>‹#›</a:t>
            </a:fld>
            <a:endParaRPr lang="en-US"/>
          </a:p>
        </p:txBody>
      </p:sp>
    </p:spTree>
    <p:extLst>
      <p:ext uri="{BB962C8B-B14F-4D97-AF65-F5344CB8AC3E}">
        <p14:creationId xmlns:p14="http://schemas.microsoft.com/office/powerpoint/2010/main" val="23140004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A614CD-FA73-DF49-AA13-A5EF746D725A}" type="datetimeFigureOut">
              <a:rPr lang="en-US" smtClean="0"/>
              <a:t>10/19/18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002FF9-4628-B146-9948-95257A430692}" type="slidenum">
              <a:rPr lang="en-US" smtClean="0"/>
              <a:t>‹#›</a:t>
            </a:fld>
            <a:endParaRPr lang="en-US"/>
          </a:p>
        </p:txBody>
      </p:sp>
    </p:spTree>
    <p:extLst>
      <p:ext uri="{BB962C8B-B14F-4D97-AF65-F5344CB8AC3E}">
        <p14:creationId xmlns:p14="http://schemas.microsoft.com/office/powerpoint/2010/main" val="215689949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002FF9-4628-B146-9948-95257A430692}" type="slidenum">
              <a:rPr lang="en-US" smtClean="0"/>
              <a:t>2</a:t>
            </a:fld>
            <a:endParaRPr lang="en-US"/>
          </a:p>
        </p:txBody>
      </p:sp>
    </p:spTree>
    <p:extLst>
      <p:ext uri="{BB962C8B-B14F-4D97-AF65-F5344CB8AC3E}">
        <p14:creationId xmlns:p14="http://schemas.microsoft.com/office/powerpoint/2010/main" val="2833104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002FF9-4628-B146-9948-95257A430692}" type="slidenum">
              <a:rPr lang="en-US" smtClean="0"/>
              <a:t>7</a:t>
            </a:fld>
            <a:endParaRPr lang="en-US" dirty="0"/>
          </a:p>
        </p:txBody>
      </p:sp>
    </p:spTree>
    <p:extLst>
      <p:ext uri="{BB962C8B-B14F-4D97-AF65-F5344CB8AC3E}">
        <p14:creationId xmlns:p14="http://schemas.microsoft.com/office/powerpoint/2010/main" val="1382014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002FF9-4628-B146-9948-95257A430692}" type="slidenum">
              <a:rPr lang="en-US" smtClean="0"/>
              <a:t>8</a:t>
            </a:fld>
            <a:endParaRPr lang="en-US" dirty="0"/>
          </a:p>
        </p:txBody>
      </p:sp>
    </p:spTree>
    <p:extLst>
      <p:ext uri="{BB962C8B-B14F-4D97-AF65-F5344CB8AC3E}">
        <p14:creationId xmlns:p14="http://schemas.microsoft.com/office/powerpoint/2010/main" val="1193832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002FF9-4628-B146-9948-95257A430692}" type="slidenum">
              <a:rPr lang="en-US" smtClean="0"/>
              <a:t>9</a:t>
            </a:fld>
            <a:endParaRPr lang="en-US" dirty="0"/>
          </a:p>
        </p:txBody>
      </p:sp>
    </p:spTree>
    <p:extLst>
      <p:ext uri="{BB962C8B-B14F-4D97-AF65-F5344CB8AC3E}">
        <p14:creationId xmlns:p14="http://schemas.microsoft.com/office/powerpoint/2010/main" val="321290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002FF9-4628-B146-9948-95257A430692}" type="slidenum">
              <a:rPr lang="en-US" smtClean="0"/>
              <a:t>10</a:t>
            </a:fld>
            <a:endParaRPr lang="en-US" dirty="0"/>
          </a:p>
        </p:txBody>
      </p:sp>
    </p:spTree>
    <p:extLst>
      <p:ext uri="{BB962C8B-B14F-4D97-AF65-F5344CB8AC3E}">
        <p14:creationId xmlns:p14="http://schemas.microsoft.com/office/powerpoint/2010/main" val="1297713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002FF9-4628-B146-9948-95257A430692}" type="slidenum">
              <a:rPr lang="en-US" smtClean="0"/>
              <a:t>11</a:t>
            </a:fld>
            <a:endParaRPr lang="en-US" dirty="0"/>
          </a:p>
        </p:txBody>
      </p:sp>
    </p:spTree>
    <p:extLst>
      <p:ext uri="{BB962C8B-B14F-4D97-AF65-F5344CB8AC3E}">
        <p14:creationId xmlns:p14="http://schemas.microsoft.com/office/powerpoint/2010/main" val="648516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002FF9-4628-B146-9948-95257A430692}" type="slidenum">
              <a:rPr lang="en-US" smtClean="0"/>
              <a:t>12</a:t>
            </a:fld>
            <a:endParaRPr lang="en-US" dirty="0"/>
          </a:p>
        </p:txBody>
      </p:sp>
    </p:spTree>
    <p:extLst>
      <p:ext uri="{BB962C8B-B14F-4D97-AF65-F5344CB8AC3E}">
        <p14:creationId xmlns:p14="http://schemas.microsoft.com/office/powerpoint/2010/main" val="1106364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002FF9-4628-B146-9948-95257A430692}" type="slidenum">
              <a:rPr lang="en-US" smtClean="0"/>
              <a:t>14</a:t>
            </a:fld>
            <a:endParaRPr lang="en-US" dirty="0"/>
          </a:p>
        </p:txBody>
      </p:sp>
    </p:spTree>
    <p:extLst>
      <p:ext uri="{BB962C8B-B14F-4D97-AF65-F5344CB8AC3E}">
        <p14:creationId xmlns:p14="http://schemas.microsoft.com/office/powerpoint/2010/main" val="1034688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hyperlink" Target="facebook.com/icannorg" TargetMode="External"/><Relationship Id="rId18" Type="http://schemas.openxmlformats.org/officeDocument/2006/relationships/hyperlink" Target="https://soundcloud.com/icann" TargetMode="External"/><Relationship Id="rId3" Type="http://schemas.openxmlformats.org/officeDocument/2006/relationships/hyperlink" Target="http://www.flickr.com/photos/icann" TargetMode="External"/><Relationship Id="rId7" Type="http://schemas.openxmlformats.org/officeDocument/2006/relationships/hyperlink" Target="linkedin.com/company/icann" TargetMode="External"/><Relationship Id="rId12" Type="http://schemas.openxmlformats.org/officeDocument/2006/relationships/hyperlink" Target="http://www.facebook.com/icannorg" TargetMode="External"/><Relationship Id="rId17" Type="http://schemas.openxmlformats.org/officeDocument/2006/relationships/hyperlink" Target="http://www.youtube.com/icannnews" TargetMode="External"/><Relationship Id="rId2" Type="http://schemas.openxmlformats.org/officeDocument/2006/relationships/image" Target="../media/image19.emf"/><Relationship Id="rId16" Type="http://schemas.openxmlformats.org/officeDocument/2006/relationships/image" Target="../media/image24.png"/><Relationship Id="rId20" Type="http://schemas.openxmlformats.org/officeDocument/2006/relationships/hyperlink" Target="https://www.slideshare.net/icannpresentations" TargetMode="External"/><Relationship Id="rId1" Type="http://schemas.openxmlformats.org/officeDocument/2006/relationships/slideMaster" Target="../slideMasters/slideMaster1.xml"/><Relationship Id="rId6" Type="http://schemas.openxmlformats.org/officeDocument/2006/relationships/hyperlink" Target="https://www.linkedin.com/company/icann" TargetMode="External"/><Relationship Id="rId11" Type="http://schemas.openxmlformats.org/officeDocument/2006/relationships/image" Target="../media/image22.png"/><Relationship Id="rId5" Type="http://schemas.openxmlformats.org/officeDocument/2006/relationships/image" Target="../media/image20.png"/><Relationship Id="rId15" Type="http://schemas.openxmlformats.org/officeDocument/2006/relationships/hyperlink" Target="youtube.com/user/ICANNnews" TargetMode="External"/><Relationship Id="rId10" Type="http://schemas.openxmlformats.org/officeDocument/2006/relationships/hyperlink" Target="twitter.com/icann" TargetMode="External"/><Relationship Id="rId19" Type="http://schemas.openxmlformats.org/officeDocument/2006/relationships/image" Target="../media/image25.png"/><Relationship Id="rId4" Type="http://schemas.openxmlformats.org/officeDocument/2006/relationships/hyperlink" Target="flickr.com/photos/icann" TargetMode="External"/><Relationship Id="rId9" Type="http://schemas.openxmlformats.org/officeDocument/2006/relationships/hyperlink" Target="https://twitter.com/icann" TargetMode="External"/><Relationship Id="rId14" Type="http://schemas.openxmlformats.org/officeDocument/2006/relationships/image" Target="../media/image2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ullets">
    <p:spTree>
      <p:nvGrpSpPr>
        <p:cNvPr id="1" name=""/>
        <p:cNvGrpSpPr/>
        <p:nvPr/>
      </p:nvGrpSpPr>
      <p:grpSpPr>
        <a:xfrm>
          <a:off x="0" y="0"/>
          <a:ext cx="0" cy="0"/>
          <a:chOff x="0" y="0"/>
          <a:chExt cx="0" cy="0"/>
        </a:xfrm>
      </p:grpSpPr>
      <p:sp>
        <p:nvSpPr>
          <p:cNvPr id="2" name="Title 1"/>
          <p:cNvSpPr>
            <a:spLocks noGrp="1"/>
          </p:cNvSpPr>
          <p:nvPr>
            <p:ph type="title"/>
          </p:nvPr>
        </p:nvSpPr>
        <p:spPr>
          <a:xfrm>
            <a:off x="374904" y="46179"/>
            <a:ext cx="8012951" cy="450663"/>
          </a:xfrm>
          <a:prstGeom prst="rect">
            <a:avLst/>
          </a:prstGeom>
        </p:spPr>
        <p:txBody>
          <a:bodyPr lIns="0" tIns="45720" rIns="0" bIns="45720"/>
          <a:lstStyle>
            <a:lvl1pPr>
              <a:defRPr>
                <a:latin typeface="+mj-lt"/>
              </a:defRPr>
            </a:lvl1pPr>
          </a:lstStyle>
          <a:p>
            <a:r>
              <a:rPr lang="en-US"/>
              <a:t>Click to edit Master title style</a:t>
            </a:r>
            <a:endParaRPr lang="en-US" dirty="0"/>
          </a:p>
        </p:txBody>
      </p:sp>
      <p:sp>
        <p:nvSpPr>
          <p:cNvPr id="6" name="Content Placeholder 5"/>
          <p:cNvSpPr>
            <a:spLocks noGrp="1"/>
          </p:cNvSpPr>
          <p:nvPr>
            <p:ph sz="quarter" idx="10" hasCustomPrompt="1"/>
          </p:nvPr>
        </p:nvSpPr>
        <p:spPr>
          <a:xfrm>
            <a:off x="609600" y="1470212"/>
            <a:ext cx="7907338" cy="4571813"/>
          </a:xfrm>
          <a:prstGeom prst="rect">
            <a:avLst/>
          </a:prstGeom>
        </p:spPr>
        <p:txBody>
          <a:bodyPr lIns="0" tIns="0" rIns="0" bIns="0"/>
          <a:lstStyle>
            <a:lvl1pPr marL="342900" indent="-342900">
              <a:spcBef>
                <a:spcPts val="2000"/>
              </a:spcBef>
              <a:spcAft>
                <a:spcPts val="0"/>
              </a:spcAft>
              <a:buClr>
                <a:srgbClr val="000000"/>
              </a:buClr>
              <a:buSzPct val="75000"/>
              <a:buFont typeface="Wingdings" panose="05000000000000000000" pitchFamily="2" charset="2"/>
              <a:buChar char=""/>
              <a:defRPr sz="1900">
                <a:solidFill>
                  <a:srgbClr val="000000"/>
                </a:solidFill>
              </a:defRPr>
            </a:lvl1pPr>
            <a:lvl2pPr marL="798513" indent="-341313">
              <a:spcBef>
                <a:spcPts val="500"/>
              </a:spcBef>
              <a:buSzPct val="75000"/>
              <a:buFont typeface="Wingdings" panose="05000000000000000000" pitchFamily="2" charset="2"/>
              <a:buChar char=""/>
              <a:defRPr sz="1900">
                <a:solidFill>
                  <a:srgbClr val="000000"/>
                </a:solidFill>
              </a:defRPr>
            </a:lvl2pPr>
            <a:lvl3pPr marL="1255713" indent="-341313">
              <a:spcBef>
                <a:spcPts val="500"/>
              </a:spcBef>
              <a:buFont typeface="Arial" panose="020B0604020202020204" pitchFamily="34" charset="0"/>
              <a:buChar char="•"/>
              <a:defRPr sz="1900">
                <a:solidFill>
                  <a:srgbClr val="000000"/>
                </a:solidFill>
              </a:defRPr>
            </a:lvl3pPr>
            <a:lvl4pPr>
              <a:defRPr sz="1900">
                <a:solidFill>
                  <a:srgbClr val="000000"/>
                </a:solidFill>
              </a:defRPr>
            </a:lvl4pPr>
            <a:lvl5pPr>
              <a:defRPr sz="1900">
                <a:solidFill>
                  <a:srgbClr val="000000"/>
                </a:solidFill>
              </a:defRPr>
            </a:lvl5pPr>
          </a:lstStyle>
          <a:p>
            <a:pPr lvl="0"/>
            <a:r>
              <a:rPr lang="en-US" dirty="0"/>
              <a:t>Place text here</a:t>
            </a:r>
          </a:p>
          <a:p>
            <a:pPr lvl="1"/>
            <a:r>
              <a:rPr lang="en-US" dirty="0"/>
              <a:t>Second level bullet</a:t>
            </a:r>
          </a:p>
          <a:p>
            <a:pPr lvl="2"/>
            <a:r>
              <a:rPr lang="en-US" dirty="0"/>
              <a:t>Third level bullet</a:t>
            </a:r>
          </a:p>
        </p:txBody>
      </p:sp>
    </p:spTree>
    <p:extLst>
      <p:ext uri="{BB962C8B-B14F-4D97-AF65-F5344CB8AC3E}">
        <p14:creationId xmlns:p14="http://schemas.microsoft.com/office/powerpoint/2010/main" val="721309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lternate Background 1">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7" name="Oval 16"/>
          <p:cNvSpPr/>
          <p:nvPr userDrawn="1"/>
        </p:nvSpPr>
        <p:spPr>
          <a:xfrm>
            <a:off x="395490" y="585223"/>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08083"/>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2" y="608083"/>
            <a:ext cx="8681508"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pic>
        <p:nvPicPr>
          <p:cNvPr id="24" name="Picture 23"/>
          <p:cNvPicPr>
            <a:picLocks noChangeAspect="1"/>
          </p:cNvPicPr>
          <p:nvPr userDrawn="1"/>
        </p:nvPicPr>
        <p:blipFill>
          <a:blip r:embed="rId3"/>
          <a:stretch>
            <a:fillRect/>
          </a:stretch>
        </p:blipFill>
        <p:spPr>
          <a:xfrm>
            <a:off x="237744" y="6460580"/>
            <a:ext cx="368521" cy="293992"/>
          </a:xfrm>
          <a:prstGeom prst="rect">
            <a:avLst/>
          </a:prstGeom>
        </p:spPr>
      </p:pic>
      <p:sp>
        <p:nvSpPr>
          <p:cNvPr id="34" name="Oval 33"/>
          <p:cNvSpPr/>
          <p:nvPr userDrawn="1"/>
        </p:nvSpPr>
        <p:spPr>
          <a:xfrm>
            <a:off x="395490"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0" name="Straight Connector 39"/>
          <p:cNvCxnSpPr/>
          <p:nvPr userDrawn="1"/>
        </p:nvCxnSpPr>
        <p:spPr>
          <a:xfrm flipH="1">
            <a:off x="2422"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userDrawn="1"/>
        </p:nvCxnSpPr>
        <p:spPr>
          <a:xfrm flipH="1">
            <a:off x="462491" y="6320547"/>
            <a:ext cx="821795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42" name="Oval 41"/>
          <p:cNvSpPr/>
          <p:nvPr userDrawn="1"/>
        </p:nvSpPr>
        <p:spPr>
          <a:xfrm flipH="1">
            <a:off x="8705212"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3" name="Straight Connector 42"/>
          <p:cNvCxnSpPr/>
          <p:nvPr userDrawn="1"/>
        </p:nvCxnSpPr>
        <p:spPr>
          <a:xfrm>
            <a:off x="8772211"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Rectangle 14"/>
          <p:cNvSpPr/>
          <p:nvPr userDrawn="1"/>
        </p:nvSpPr>
        <p:spPr>
          <a:xfrm>
            <a:off x="2422" y="749729"/>
            <a:ext cx="9144000" cy="5346700"/>
          </a:xfrm>
          <a:prstGeom prst="rect">
            <a:avLst/>
          </a:prstGeom>
          <a:gradFill>
            <a:gsLst>
              <a:gs pos="0">
                <a:schemeClr val="bg1">
                  <a:alpha val="75000"/>
                </a:schemeClr>
              </a:gs>
              <a:gs pos="69000">
                <a:schemeClr val="tx2">
                  <a:lumMod val="20000"/>
                  <a:lumOff val="80000"/>
                  <a:alpha val="62000"/>
                </a:schemeClr>
              </a:gs>
              <a:gs pos="24000">
                <a:schemeClr val="tx2">
                  <a:lumMod val="20000"/>
                  <a:lumOff val="80000"/>
                  <a:alpha val="45000"/>
                </a:schemeClr>
              </a:gs>
              <a:gs pos="100000">
                <a:schemeClr val="bg1"/>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le 1"/>
          <p:cNvSpPr>
            <a:spLocks noGrp="1"/>
          </p:cNvSpPr>
          <p:nvPr userDrawn="1">
            <p:ph type="title"/>
          </p:nvPr>
        </p:nvSpPr>
        <p:spPr>
          <a:xfrm>
            <a:off x="374904" y="46179"/>
            <a:ext cx="8012951" cy="450663"/>
          </a:xfrm>
          <a:prstGeom prst="rect">
            <a:avLst/>
          </a:prstGeom>
        </p:spPr>
        <p:txBody>
          <a:bodyPr lIns="0" tIns="45720" rIns="0" bIns="45720"/>
          <a:lstStyle>
            <a:lvl1pPr>
              <a:defRPr>
                <a:latin typeface="+mj-lt"/>
              </a:defRPr>
            </a:lvl1pPr>
          </a:lstStyle>
          <a:p>
            <a:r>
              <a:rPr lang="en-US"/>
              <a:t>Click to edit Master title style</a:t>
            </a:r>
            <a:endParaRPr lang="en-US" dirty="0"/>
          </a:p>
        </p:txBody>
      </p:sp>
      <p:sp>
        <p:nvSpPr>
          <p:cNvPr id="20"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1305372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lternate Background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7" name="Oval 16"/>
          <p:cNvSpPr/>
          <p:nvPr userDrawn="1"/>
        </p:nvSpPr>
        <p:spPr>
          <a:xfrm>
            <a:off x="395490" y="585223"/>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08083"/>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2" y="608083"/>
            <a:ext cx="8681508"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pic>
        <p:nvPicPr>
          <p:cNvPr id="24" name="Picture 23"/>
          <p:cNvPicPr>
            <a:picLocks noChangeAspect="1"/>
          </p:cNvPicPr>
          <p:nvPr userDrawn="1"/>
        </p:nvPicPr>
        <p:blipFill>
          <a:blip r:embed="rId3"/>
          <a:stretch>
            <a:fillRect/>
          </a:stretch>
        </p:blipFill>
        <p:spPr>
          <a:xfrm>
            <a:off x="237744" y="6460580"/>
            <a:ext cx="368521" cy="293992"/>
          </a:xfrm>
          <a:prstGeom prst="rect">
            <a:avLst/>
          </a:prstGeom>
        </p:spPr>
      </p:pic>
      <p:sp>
        <p:nvSpPr>
          <p:cNvPr id="34" name="Oval 33"/>
          <p:cNvSpPr/>
          <p:nvPr userDrawn="1"/>
        </p:nvSpPr>
        <p:spPr>
          <a:xfrm>
            <a:off x="395490"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0" name="Straight Connector 39"/>
          <p:cNvCxnSpPr/>
          <p:nvPr userDrawn="1"/>
        </p:nvCxnSpPr>
        <p:spPr>
          <a:xfrm flipH="1">
            <a:off x="2422"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userDrawn="1"/>
        </p:nvCxnSpPr>
        <p:spPr>
          <a:xfrm flipH="1">
            <a:off x="462491" y="6320547"/>
            <a:ext cx="821795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42" name="Oval 41"/>
          <p:cNvSpPr/>
          <p:nvPr userDrawn="1"/>
        </p:nvSpPr>
        <p:spPr>
          <a:xfrm flipH="1">
            <a:off x="8705212"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3" name="Straight Connector 42"/>
          <p:cNvCxnSpPr/>
          <p:nvPr userDrawn="1"/>
        </p:nvCxnSpPr>
        <p:spPr>
          <a:xfrm>
            <a:off x="8772211"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p:cNvSpPr>
            <a:spLocks noGrp="1"/>
          </p:cNvSpPr>
          <p:nvPr userDrawn="1">
            <p:ph type="title"/>
          </p:nvPr>
        </p:nvSpPr>
        <p:spPr>
          <a:xfrm>
            <a:off x="374904" y="46179"/>
            <a:ext cx="8012951" cy="450663"/>
          </a:xfrm>
          <a:prstGeom prst="rect">
            <a:avLst/>
          </a:prstGeom>
        </p:spPr>
        <p:txBody>
          <a:bodyPr lIns="0" tIns="45720" rIns="0" bIns="45720"/>
          <a:lstStyle>
            <a:lvl1pPr>
              <a:defRPr>
                <a:latin typeface="+mj-lt"/>
              </a:defRPr>
            </a:lvl1pPr>
          </a:lstStyle>
          <a:p>
            <a:r>
              <a:rPr lang="en-US"/>
              <a:t>Click to edit Master title style</a:t>
            </a:r>
            <a:endParaRPr lang="en-US" dirty="0"/>
          </a:p>
        </p:txBody>
      </p:sp>
      <p:sp>
        <p:nvSpPr>
          <p:cNvPr id="16"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7169717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lternate Background 3">
    <p:spTree>
      <p:nvGrpSpPr>
        <p:cNvPr id="1" name=""/>
        <p:cNvGrpSpPr/>
        <p:nvPr/>
      </p:nvGrpSpPr>
      <p:grpSpPr>
        <a:xfrm>
          <a:off x="0" y="0"/>
          <a:ext cx="0" cy="0"/>
          <a:chOff x="0" y="0"/>
          <a:chExt cx="0" cy="0"/>
        </a:xfrm>
      </p:grpSpPr>
      <p:pic>
        <p:nvPicPr>
          <p:cNvPr id="21" name="Picture 20"/>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2582" y="608083"/>
            <a:ext cx="9141417" cy="5719111"/>
          </a:xfrm>
          <a:prstGeom prst="rect">
            <a:avLst/>
          </a:prstGeom>
        </p:spPr>
      </p:pic>
      <p:pic>
        <p:nvPicPr>
          <p:cNvPr id="24" name="Picture 23"/>
          <p:cNvPicPr>
            <a:picLocks noChangeAspect="1"/>
          </p:cNvPicPr>
          <p:nvPr userDrawn="1"/>
        </p:nvPicPr>
        <p:blipFill>
          <a:blip r:embed="rId3"/>
          <a:stretch>
            <a:fillRect/>
          </a:stretch>
        </p:blipFill>
        <p:spPr>
          <a:xfrm>
            <a:off x="237744" y="6460580"/>
            <a:ext cx="368521" cy="293992"/>
          </a:xfrm>
          <a:prstGeom prst="rect">
            <a:avLst/>
          </a:prstGeom>
        </p:spPr>
      </p:pic>
      <p:cxnSp>
        <p:nvCxnSpPr>
          <p:cNvPr id="22" name="Straight Connector 21"/>
          <p:cNvCxnSpPr/>
          <p:nvPr userDrawn="1"/>
        </p:nvCxnSpPr>
        <p:spPr>
          <a:xfrm flipH="1">
            <a:off x="0" y="608083"/>
            <a:ext cx="9144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userDrawn="1"/>
        </p:nvCxnSpPr>
        <p:spPr>
          <a:xfrm flipH="1">
            <a:off x="0" y="6320547"/>
            <a:ext cx="9144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8" name="Title 1"/>
          <p:cNvSpPr>
            <a:spLocks noGrp="1"/>
          </p:cNvSpPr>
          <p:nvPr>
            <p:ph type="title"/>
          </p:nvPr>
        </p:nvSpPr>
        <p:spPr>
          <a:xfrm>
            <a:off x="374904" y="46179"/>
            <a:ext cx="8012951" cy="450663"/>
          </a:xfrm>
          <a:prstGeom prst="rect">
            <a:avLst/>
          </a:prstGeom>
        </p:spPr>
        <p:txBody>
          <a:bodyPr lIns="0" tIns="0" rIns="0" bIns="0"/>
          <a:lstStyle>
            <a:lvl1pPr>
              <a:defRPr>
                <a:latin typeface="+mj-lt"/>
              </a:defRPr>
            </a:lvl1pPr>
          </a:lstStyle>
          <a:p>
            <a:r>
              <a:rPr lang="en-US"/>
              <a:t>Click to edit Master title style</a:t>
            </a:r>
            <a:endParaRPr lang="en-US" dirty="0"/>
          </a:p>
        </p:txBody>
      </p:sp>
      <p:sp>
        <p:nvSpPr>
          <p:cNvPr id="9"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24040706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genda 1.1">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2" name="Straight Connector 31"/>
          <p:cNvCxnSpPr/>
          <p:nvPr userDrawn="1"/>
        </p:nvCxnSpPr>
        <p:spPr>
          <a:xfrm flipH="1">
            <a:off x="2422"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Oval 13"/>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Connector 14"/>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Oval 17"/>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21" name="Straight Connector 20"/>
          <p:cNvCxnSpPr>
            <a:endCxn id="22" idx="0"/>
          </p:cNvCxnSpPr>
          <p:nvPr userDrawn="1"/>
        </p:nvCxnSpPr>
        <p:spPr>
          <a:xfrm flipV="1">
            <a:off x="41834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2" name="Arc 21"/>
          <p:cNvSpPr/>
          <p:nvPr userDrawn="1"/>
        </p:nvSpPr>
        <p:spPr>
          <a:xfrm rot="16200000">
            <a:off x="418349" y="2673528"/>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23" name="Straight Connector 22"/>
          <p:cNvCxnSpPr/>
          <p:nvPr userDrawn="1"/>
        </p:nvCxnSpPr>
        <p:spPr>
          <a:xfrm flipH="1">
            <a:off x="479233" y="2673528"/>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a:xfrm>
            <a:off x="584938" y="824754"/>
            <a:ext cx="7932000" cy="1768314"/>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 name="Text Placeholder 3"/>
          <p:cNvSpPr>
            <a:spLocks noGrp="1"/>
          </p:cNvSpPr>
          <p:nvPr>
            <p:ph type="body" sz="quarter" idx="11" hasCustomPrompt="1"/>
          </p:nvPr>
        </p:nvSpPr>
        <p:spPr>
          <a:xfrm>
            <a:off x="600074" y="2765533"/>
            <a:ext cx="7907338" cy="927926"/>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Tree>
    <p:extLst>
      <p:ext uri="{BB962C8B-B14F-4D97-AF65-F5344CB8AC3E}">
        <p14:creationId xmlns:p14="http://schemas.microsoft.com/office/powerpoint/2010/main" val="2083083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Agenda 1.2">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2" name="Straight Connector 31"/>
          <p:cNvCxnSpPr/>
          <p:nvPr userDrawn="1"/>
        </p:nvCxnSpPr>
        <p:spPr>
          <a:xfrm flipH="1">
            <a:off x="2422"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Oval 13"/>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Connector 14"/>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Oval 17"/>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21" name="Straight Connector 20"/>
          <p:cNvCxnSpPr>
            <a:endCxn id="22" idx="0"/>
          </p:cNvCxnSpPr>
          <p:nvPr userDrawn="1"/>
        </p:nvCxnSpPr>
        <p:spPr>
          <a:xfrm flipV="1">
            <a:off x="41834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2" name="Arc 21"/>
          <p:cNvSpPr/>
          <p:nvPr userDrawn="1"/>
        </p:nvSpPr>
        <p:spPr>
          <a:xfrm rot="16200000">
            <a:off x="418349" y="2673528"/>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23" name="Straight Connector 22"/>
          <p:cNvCxnSpPr/>
          <p:nvPr userDrawn="1"/>
        </p:nvCxnSpPr>
        <p:spPr>
          <a:xfrm flipH="1">
            <a:off x="479233" y="2673528"/>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a:xfrm>
            <a:off x="584938" y="833718"/>
            <a:ext cx="7932000" cy="1759349"/>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 name="Text Placeholder 3"/>
          <p:cNvSpPr>
            <a:spLocks noGrp="1"/>
          </p:cNvSpPr>
          <p:nvPr>
            <p:ph type="body" sz="quarter" idx="11" hasCustomPrompt="1"/>
          </p:nvPr>
        </p:nvSpPr>
        <p:spPr>
          <a:xfrm>
            <a:off x="600074" y="2765533"/>
            <a:ext cx="7907338" cy="914400"/>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Tree>
    <p:extLst>
      <p:ext uri="{BB962C8B-B14F-4D97-AF65-F5344CB8AC3E}">
        <p14:creationId xmlns:p14="http://schemas.microsoft.com/office/powerpoint/2010/main" val="19486993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genda 1.3">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2" name="Straight Connector 31"/>
          <p:cNvCxnSpPr/>
          <p:nvPr userDrawn="1"/>
        </p:nvCxnSpPr>
        <p:spPr>
          <a:xfrm flipH="1">
            <a:off x="2422"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Oval 13"/>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Connector 14"/>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Oval 17"/>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21" name="Straight Connector 20"/>
          <p:cNvCxnSpPr>
            <a:endCxn id="22" idx="0"/>
          </p:cNvCxnSpPr>
          <p:nvPr userDrawn="1"/>
        </p:nvCxnSpPr>
        <p:spPr>
          <a:xfrm flipV="1">
            <a:off x="41834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2" name="Arc 21"/>
          <p:cNvSpPr/>
          <p:nvPr userDrawn="1"/>
        </p:nvSpPr>
        <p:spPr>
          <a:xfrm rot="16200000">
            <a:off x="418349" y="2673528"/>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23" name="Straight Connector 22"/>
          <p:cNvCxnSpPr/>
          <p:nvPr userDrawn="1"/>
        </p:nvCxnSpPr>
        <p:spPr>
          <a:xfrm flipH="1">
            <a:off x="479233" y="2673528"/>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a:xfrm>
            <a:off x="584938" y="788894"/>
            <a:ext cx="7932000" cy="1804173"/>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 name="Text Placeholder 3"/>
          <p:cNvSpPr>
            <a:spLocks noGrp="1"/>
          </p:cNvSpPr>
          <p:nvPr>
            <p:ph type="body" sz="quarter" idx="11" hasCustomPrompt="1"/>
          </p:nvPr>
        </p:nvSpPr>
        <p:spPr>
          <a:xfrm>
            <a:off x="600074" y="2765533"/>
            <a:ext cx="7907338" cy="914400"/>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Tree>
    <p:extLst>
      <p:ext uri="{BB962C8B-B14F-4D97-AF65-F5344CB8AC3E}">
        <p14:creationId xmlns:p14="http://schemas.microsoft.com/office/powerpoint/2010/main" val="3475773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Agenda 1.4">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2" name="Straight Connector 31"/>
          <p:cNvCxnSpPr/>
          <p:nvPr userDrawn="1"/>
        </p:nvCxnSpPr>
        <p:spPr>
          <a:xfrm flipH="1">
            <a:off x="2422"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Oval 13"/>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Connector 14"/>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Oval 17"/>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21" name="Straight Connector 20"/>
          <p:cNvCxnSpPr>
            <a:endCxn id="22" idx="0"/>
          </p:cNvCxnSpPr>
          <p:nvPr userDrawn="1"/>
        </p:nvCxnSpPr>
        <p:spPr>
          <a:xfrm flipV="1">
            <a:off x="41834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2" name="Arc 21"/>
          <p:cNvSpPr/>
          <p:nvPr userDrawn="1"/>
        </p:nvSpPr>
        <p:spPr>
          <a:xfrm rot="16200000">
            <a:off x="418349" y="2673528"/>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23" name="Straight Connector 22"/>
          <p:cNvCxnSpPr/>
          <p:nvPr userDrawn="1"/>
        </p:nvCxnSpPr>
        <p:spPr>
          <a:xfrm flipH="1">
            <a:off x="479233" y="2673528"/>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a:xfrm>
            <a:off x="584938" y="797860"/>
            <a:ext cx="7932000" cy="1795208"/>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 name="Text Placeholder 3"/>
          <p:cNvSpPr>
            <a:spLocks noGrp="1"/>
          </p:cNvSpPr>
          <p:nvPr>
            <p:ph type="body" sz="quarter" idx="11" hasCustomPrompt="1"/>
          </p:nvPr>
        </p:nvSpPr>
        <p:spPr>
          <a:xfrm>
            <a:off x="600074" y="2765533"/>
            <a:ext cx="7907338" cy="914400"/>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Tree>
    <p:extLst>
      <p:ext uri="{BB962C8B-B14F-4D97-AF65-F5344CB8AC3E}">
        <p14:creationId xmlns:p14="http://schemas.microsoft.com/office/powerpoint/2010/main" val="3433417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Agenda 1.5">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2" name="Straight Connector 31"/>
          <p:cNvCxnSpPr/>
          <p:nvPr userDrawn="1"/>
        </p:nvCxnSpPr>
        <p:spPr>
          <a:xfrm flipH="1">
            <a:off x="2422"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Oval 13"/>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Connector 14"/>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Oval 17"/>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21" name="Straight Connector 20"/>
          <p:cNvCxnSpPr>
            <a:endCxn id="22" idx="0"/>
          </p:cNvCxnSpPr>
          <p:nvPr userDrawn="1"/>
        </p:nvCxnSpPr>
        <p:spPr>
          <a:xfrm flipV="1">
            <a:off x="41834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2" name="Arc 21"/>
          <p:cNvSpPr/>
          <p:nvPr userDrawn="1"/>
        </p:nvSpPr>
        <p:spPr>
          <a:xfrm rot="16200000">
            <a:off x="418349" y="2673528"/>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23" name="Straight Connector 22"/>
          <p:cNvCxnSpPr/>
          <p:nvPr userDrawn="1"/>
        </p:nvCxnSpPr>
        <p:spPr>
          <a:xfrm flipH="1">
            <a:off x="479233" y="2673528"/>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a:xfrm>
            <a:off x="584938" y="797860"/>
            <a:ext cx="7932000" cy="1795208"/>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 name="Text Placeholder 3"/>
          <p:cNvSpPr>
            <a:spLocks noGrp="1"/>
          </p:cNvSpPr>
          <p:nvPr>
            <p:ph type="body" sz="quarter" idx="11" hasCustomPrompt="1"/>
          </p:nvPr>
        </p:nvSpPr>
        <p:spPr>
          <a:xfrm>
            <a:off x="600074" y="2765533"/>
            <a:ext cx="7907338" cy="914400"/>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Tree>
    <p:extLst>
      <p:ext uri="{BB962C8B-B14F-4D97-AF65-F5344CB8AC3E}">
        <p14:creationId xmlns:p14="http://schemas.microsoft.com/office/powerpoint/2010/main" val="1585994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Agenda 1.6">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2" name="Straight Connector 31"/>
          <p:cNvCxnSpPr/>
          <p:nvPr userDrawn="1"/>
        </p:nvCxnSpPr>
        <p:spPr>
          <a:xfrm flipH="1">
            <a:off x="2422"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Oval 13"/>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Connector 14"/>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Oval 17"/>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21" name="Straight Connector 20"/>
          <p:cNvCxnSpPr>
            <a:endCxn id="22" idx="0"/>
          </p:cNvCxnSpPr>
          <p:nvPr userDrawn="1"/>
        </p:nvCxnSpPr>
        <p:spPr>
          <a:xfrm flipV="1">
            <a:off x="41834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2" name="Arc 21"/>
          <p:cNvSpPr/>
          <p:nvPr userDrawn="1"/>
        </p:nvSpPr>
        <p:spPr>
          <a:xfrm rot="16200000">
            <a:off x="418349" y="2673528"/>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23" name="Straight Connector 22"/>
          <p:cNvCxnSpPr/>
          <p:nvPr userDrawn="1"/>
        </p:nvCxnSpPr>
        <p:spPr>
          <a:xfrm flipH="1">
            <a:off x="479233" y="2673528"/>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a:xfrm>
            <a:off x="584938" y="770966"/>
            <a:ext cx="7932000" cy="1822102"/>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 name="Text Placeholder 3"/>
          <p:cNvSpPr>
            <a:spLocks noGrp="1"/>
          </p:cNvSpPr>
          <p:nvPr>
            <p:ph type="body" sz="quarter" idx="11" hasCustomPrompt="1"/>
          </p:nvPr>
        </p:nvSpPr>
        <p:spPr>
          <a:xfrm>
            <a:off x="600074" y="2765533"/>
            <a:ext cx="7907338" cy="914400"/>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Tree>
    <p:extLst>
      <p:ext uri="{BB962C8B-B14F-4D97-AF65-F5344CB8AC3E}">
        <p14:creationId xmlns:p14="http://schemas.microsoft.com/office/powerpoint/2010/main" val="23844637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Divider 1">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Rectangle 4"/>
          <p:cNvSpPr/>
          <p:nvPr userDrawn="1"/>
        </p:nvSpPr>
        <p:spPr>
          <a:xfrm>
            <a:off x="0" y="6320547"/>
            <a:ext cx="9144000" cy="5374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p:cNvPicPr>
            <a:picLocks noChangeAspect="1"/>
          </p:cNvPicPr>
          <p:nvPr userDrawn="1"/>
        </p:nvPicPr>
        <p:blipFill>
          <a:blip r:embed="rId3"/>
          <a:stretch>
            <a:fillRect/>
          </a:stretch>
        </p:blipFill>
        <p:spPr>
          <a:xfrm>
            <a:off x="237744" y="6460580"/>
            <a:ext cx="368521" cy="293992"/>
          </a:xfrm>
          <a:prstGeom prst="rect">
            <a:avLst/>
          </a:prstGeom>
        </p:spPr>
      </p:pic>
      <p:cxnSp>
        <p:nvCxnSpPr>
          <p:cNvPr id="25" name="Straight Connector 24"/>
          <p:cNvCxnSpPr/>
          <p:nvPr userDrawn="1"/>
        </p:nvCxnSpPr>
        <p:spPr>
          <a:xfrm>
            <a:off x="0" y="6320547"/>
            <a:ext cx="9144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3"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
        <p:nvSpPr>
          <p:cNvPr id="4" name="Text Placeholder 3"/>
          <p:cNvSpPr>
            <a:spLocks noGrp="1"/>
          </p:cNvSpPr>
          <p:nvPr>
            <p:ph type="body" sz="quarter" idx="15" hasCustomPrompt="1"/>
          </p:nvPr>
        </p:nvSpPr>
        <p:spPr>
          <a:xfrm>
            <a:off x="573740" y="3030398"/>
            <a:ext cx="6247234" cy="1783649"/>
          </a:xfrm>
          <a:prstGeom prst="rect">
            <a:avLst/>
          </a:prstGeom>
        </p:spPr>
        <p:txBody>
          <a:bodyPr/>
          <a:lstStyle>
            <a:lvl1pPr marL="0" indent="0">
              <a:spcBef>
                <a:spcPts val="0"/>
              </a:spcBef>
              <a:buFontTx/>
              <a:buNone/>
              <a:defRPr sz="3500">
                <a:solidFill>
                  <a:schemeClr val="bg1"/>
                </a:solidFill>
                <a:latin typeface="+mj-lt"/>
              </a:defRPr>
            </a:lvl1pPr>
            <a:lvl2pPr marL="457200" indent="0">
              <a:buFontTx/>
              <a:buNone/>
              <a:defRPr>
                <a:solidFill>
                  <a:schemeClr val="bg2">
                    <a:lumMod val="90000"/>
                  </a:schemeClr>
                </a:solidFill>
              </a:defRPr>
            </a:lvl2pPr>
            <a:lvl3pPr marL="914400" indent="0">
              <a:buFontTx/>
              <a:buNone/>
              <a:defRPr>
                <a:solidFill>
                  <a:schemeClr val="bg2">
                    <a:lumMod val="90000"/>
                  </a:schemeClr>
                </a:solidFill>
              </a:defRPr>
            </a:lvl3pPr>
            <a:lvl4pPr marL="1371600" indent="0">
              <a:buFontTx/>
              <a:buNone/>
              <a:defRPr>
                <a:solidFill>
                  <a:schemeClr val="bg2">
                    <a:lumMod val="90000"/>
                  </a:schemeClr>
                </a:solidFill>
              </a:defRPr>
            </a:lvl4pPr>
            <a:lvl5pPr marL="1828800" indent="0">
              <a:buFontTx/>
              <a:buNone/>
              <a:defRPr>
                <a:solidFill>
                  <a:schemeClr val="bg2">
                    <a:lumMod val="90000"/>
                  </a:schemeClr>
                </a:solidFill>
              </a:defRPr>
            </a:lvl5pPr>
          </a:lstStyle>
          <a:p>
            <a:pPr lvl="0"/>
            <a:r>
              <a:rPr lang="en-US" dirty="0"/>
              <a:t>Section Divider</a:t>
            </a:r>
          </a:p>
        </p:txBody>
      </p:sp>
      <p:sp>
        <p:nvSpPr>
          <p:cNvPr id="9" name="Title 8"/>
          <p:cNvSpPr>
            <a:spLocks noGrp="1"/>
          </p:cNvSpPr>
          <p:nvPr>
            <p:ph type="title" hasCustomPrompt="1"/>
          </p:nvPr>
        </p:nvSpPr>
        <p:spPr>
          <a:xfrm>
            <a:off x="564637" y="1308847"/>
            <a:ext cx="6256337" cy="1701535"/>
          </a:xfrm>
          <a:prstGeom prst="rect">
            <a:avLst/>
          </a:prstGeom>
        </p:spPr>
        <p:txBody>
          <a:bodyPr anchor="b" anchorCtr="0"/>
          <a:lstStyle>
            <a:lvl1pPr>
              <a:spcBef>
                <a:spcPts val="0"/>
              </a:spcBef>
              <a:defRPr sz="3500" baseline="0">
                <a:solidFill>
                  <a:schemeClr val="bg1"/>
                </a:solidFill>
                <a:latin typeface="+mj-lt"/>
              </a:defRPr>
            </a:lvl1pPr>
          </a:lstStyle>
          <a:p>
            <a:r>
              <a:rPr lang="en-US" dirty="0"/>
              <a:t>Name of Agenda Item</a:t>
            </a:r>
          </a:p>
        </p:txBody>
      </p:sp>
    </p:spTree>
    <p:extLst>
      <p:ext uri="{BB962C8B-B14F-4D97-AF65-F5344CB8AC3E}">
        <p14:creationId xmlns:p14="http://schemas.microsoft.com/office/powerpoint/2010/main" val="498837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1 Whit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610726" y="0"/>
            <a:ext cx="7744845" cy="2533369"/>
          </a:xfrm>
          <a:prstGeom prst="rect">
            <a:avLst/>
          </a:prstGeom>
        </p:spPr>
        <p:txBody>
          <a:bodyPr lIns="0" tIns="0" rIns="0" bIns="0" anchor="b" anchorCtr="0">
            <a:normAutofit/>
          </a:bodyPr>
          <a:lstStyle>
            <a:lvl1pPr algn="l">
              <a:spcBef>
                <a:spcPts val="0"/>
              </a:spcBef>
              <a:defRPr sz="3600" b="1">
                <a:solidFill>
                  <a:schemeClr val="accent6">
                    <a:lumMod val="50000"/>
                  </a:schemeClr>
                </a:solidFill>
                <a:latin typeface="+mj-lt"/>
              </a:defRPr>
            </a:lvl1pPr>
          </a:lstStyle>
          <a:p>
            <a:r>
              <a:rPr lang="en-US" dirty="0"/>
              <a:t>Insert title here</a:t>
            </a:r>
            <a:br>
              <a:rPr lang="en-US" dirty="0"/>
            </a:br>
            <a:r>
              <a:rPr lang="en-US" dirty="0"/>
              <a:t>(75 characters maximum)</a:t>
            </a:r>
          </a:p>
        </p:txBody>
      </p:sp>
      <p:sp>
        <p:nvSpPr>
          <p:cNvPr id="5" name="Text Placeholder 4"/>
          <p:cNvSpPr>
            <a:spLocks noGrp="1"/>
          </p:cNvSpPr>
          <p:nvPr>
            <p:ph type="body" sz="quarter" idx="10" hasCustomPrompt="1"/>
          </p:nvPr>
        </p:nvSpPr>
        <p:spPr>
          <a:xfrm>
            <a:off x="610726" y="3562904"/>
            <a:ext cx="8119206" cy="716808"/>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Name of Presenter</a:t>
            </a:r>
          </a:p>
        </p:txBody>
      </p:sp>
      <p:sp>
        <p:nvSpPr>
          <p:cNvPr id="7" name="Text Placeholder 4"/>
          <p:cNvSpPr>
            <a:spLocks noGrp="1"/>
          </p:cNvSpPr>
          <p:nvPr>
            <p:ph type="body" sz="quarter" idx="11" hasCustomPrompt="1"/>
          </p:nvPr>
        </p:nvSpPr>
        <p:spPr>
          <a:xfrm>
            <a:off x="610726" y="4252817"/>
            <a:ext cx="8119206" cy="273605"/>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Event Name</a:t>
            </a:r>
          </a:p>
        </p:txBody>
      </p:sp>
      <p:sp>
        <p:nvSpPr>
          <p:cNvPr id="9" name="Text Placeholder 4"/>
          <p:cNvSpPr>
            <a:spLocks noGrp="1"/>
          </p:cNvSpPr>
          <p:nvPr>
            <p:ph type="body" sz="quarter" idx="12" hasCustomPrompt="1"/>
          </p:nvPr>
        </p:nvSpPr>
        <p:spPr>
          <a:xfrm>
            <a:off x="610726" y="4553317"/>
            <a:ext cx="8119206" cy="403785"/>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DD Month 2017</a:t>
            </a:r>
          </a:p>
        </p:txBody>
      </p:sp>
      <p:pic>
        <p:nvPicPr>
          <p:cNvPr id="10" name="Picture 9"/>
          <p:cNvPicPr>
            <a:picLocks noChangeAspect="1"/>
          </p:cNvPicPr>
          <p:nvPr userDrawn="1"/>
        </p:nvPicPr>
        <p:blipFill>
          <a:blip r:embed="rId2"/>
          <a:stretch>
            <a:fillRect/>
          </a:stretch>
        </p:blipFill>
        <p:spPr>
          <a:xfrm>
            <a:off x="636999" y="5507609"/>
            <a:ext cx="1189827" cy="949200"/>
          </a:xfrm>
          <a:prstGeom prst="rect">
            <a:avLst/>
          </a:prstGeom>
        </p:spPr>
      </p:pic>
      <p:sp>
        <p:nvSpPr>
          <p:cNvPr id="11" name="Text Placeholder 4"/>
          <p:cNvSpPr>
            <a:spLocks noGrp="1"/>
          </p:cNvSpPr>
          <p:nvPr>
            <p:ph type="body" sz="quarter" idx="13" hasCustomPrompt="1"/>
          </p:nvPr>
        </p:nvSpPr>
        <p:spPr>
          <a:xfrm>
            <a:off x="610726" y="2854692"/>
            <a:ext cx="8119206" cy="716808"/>
          </a:xfrm>
          <a:prstGeom prst="rect">
            <a:avLst/>
          </a:prstGeom>
        </p:spPr>
        <p:txBody>
          <a:bodyPr lIns="0" tIns="0" rIns="0" bIns="0">
            <a:normAutofit/>
          </a:bodyPr>
          <a:lstStyle>
            <a:lvl1pPr marL="0" indent="0" algn="l">
              <a:spcBef>
                <a:spcPts val="0"/>
              </a:spcBef>
              <a:buNone/>
              <a:defRPr sz="1800" b="1">
                <a:solidFill>
                  <a:schemeClr val="accent6">
                    <a:lumMod val="50000"/>
                  </a:schemeClr>
                </a:solidFill>
              </a:defRPr>
            </a:lvl1pPr>
          </a:lstStyle>
          <a:p>
            <a:pPr lvl="0"/>
            <a:r>
              <a:rPr lang="en-US" dirty="0"/>
              <a:t>Insert subtitle here (75 characters maximum)</a:t>
            </a:r>
          </a:p>
        </p:txBody>
      </p:sp>
    </p:spTree>
    <p:extLst>
      <p:ext uri="{BB962C8B-B14F-4D97-AF65-F5344CB8AC3E}">
        <p14:creationId xmlns:p14="http://schemas.microsoft.com/office/powerpoint/2010/main" val="2648024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Divider 2">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Rectangle 4"/>
          <p:cNvSpPr/>
          <p:nvPr userDrawn="1"/>
        </p:nvSpPr>
        <p:spPr>
          <a:xfrm>
            <a:off x="0" y="6320547"/>
            <a:ext cx="9144000" cy="5374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p:cNvPicPr>
            <a:picLocks noChangeAspect="1"/>
          </p:cNvPicPr>
          <p:nvPr userDrawn="1"/>
        </p:nvPicPr>
        <p:blipFill>
          <a:blip r:embed="rId3"/>
          <a:stretch>
            <a:fillRect/>
          </a:stretch>
        </p:blipFill>
        <p:spPr>
          <a:xfrm>
            <a:off x="237744" y="6460580"/>
            <a:ext cx="368521" cy="293992"/>
          </a:xfrm>
          <a:prstGeom prst="rect">
            <a:avLst/>
          </a:prstGeom>
        </p:spPr>
      </p:pic>
      <p:cxnSp>
        <p:nvCxnSpPr>
          <p:cNvPr id="25" name="Straight Connector 24"/>
          <p:cNvCxnSpPr/>
          <p:nvPr userDrawn="1"/>
        </p:nvCxnSpPr>
        <p:spPr>
          <a:xfrm>
            <a:off x="0" y="6320547"/>
            <a:ext cx="9144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3"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
        <p:nvSpPr>
          <p:cNvPr id="4" name="Text Placeholder 3"/>
          <p:cNvSpPr>
            <a:spLocks noGrp="1"/>
          </p:cNvSpPr>
          <p:nvPr>
            <p:ph type="body" sz="quarter" idx="15" hasCustomPrompt="1"/>
          </p:nvPr>
        </p:nvSpPr>
        <p:spPr>
          <a:xfrm>
            <a:off x="573740" y="3030398"/>
            <a:ext cx="6247234" cy="1783649"/>
          </a:xfrm>
          <a:prstGeom prst="rect">
            <a:avLst/>
          </a:prstGeom>
        </p:spPr>
        <p:txBody>
          <a:bodyPr/>
          <a:lstStyle>
            <a:lvl1pPr marL="0" indent="0">
              <a:spcBef>
                <a:spcPts val="0"/>
              </a:spcBef>
              <a:buFontTx/>
              <a:buNone/>
              <a:defRPr sz="3500">
                <a:solidFill>
                  <a:schemeClr val="bg1"/>
                </a:solidFill>
                <a:latin typeface="+mj-lt"/>
              </a:defRPr>
            </a:lvl1pPr>
            <a:lvl2pPr marL="457200" indent="0">
              <a:buFontTx/>
              <a:buNone/>
              <a:defRPr>
                <a:solidFill>
                  <a:schemeClr val="bg2">
                    <a:lumMod val="90000"/>
                  </a:schemeClr>
                </a:solidFill>
              </a:defRPr>
            </a:lvl2pPr>
            <a:lvl3pPr marL="914400" indent="0">
              <a:buFontTx/>
              <a:buNone/>
              <a:defRPr>
                <a:solidFill>
                  <a:schemeClr val="bg2">
                    <a:lumMod val="90000"/>
                  </a:schemeClr>
                </a:solidFill>
              </a:defRPr>
            </a:lvl3pPr>
            <a:lvl4pPr marL="1371600" indent="0">
              <a:buFontTx/>
              <a:buNone/>
              <a:defRPr>
                <a:solidFill>
                  <a:schemeClr val="bg2">
                    <a:lumMod val="90000"/>
                  </a:schemeClr>
                </a:solidFill>
              </a:defRPr>
            </a:lvl4pPr>
            <a:lvl5pPr marL="1828800" indent="0">
              <a:buFontTx/>
              <a:buNone/>
              <a:defRPr>
                <a:solidFill>
                  <a:schemeClr val="bg2">
                    <a:lumMod val="90000"/>
                  </a:schemeClr>
                </a:solidFill>
              </a:defRPr>
            </a:lvl5pPr>
          </a:lstStyle>
          <a:p>
            <a:pPr lvl="0"/>
            <a:r>
              <a:rPr lang="en-US" dirty="0"/>
              <a:t>Section Divider</a:t>
            </a:r>
          </a:p>
        </p:txBody>
      </p:sp>
      <p:sp>
        <p:nvSpPr>
          <p:cNvPr id="9" name="Title 8"/>
          <p:cNvSpPr>
            <a:spLocks noGrp="1"/>
          </p:cNvSpPr>
          <p:nvPr>
            <p:ph type="title" hasCustomPrompt="1"/>
          </p:nvPr>
        </p:nvSpPr>
        <p:spPr>
          <a:xfrm>
            <a:off x="564637" y="1308847"/>
            <a:ext cx="6256337" cy="1701535"/>
          </a:xfrm>
          <a:prstGeom prst="rect">
            <a:avLst/>
          </a:prstGeom>
        </p:spPr>
        <p:txBody>
          <a:bodyPr anchor="b" anchorCtr="0"/>
          <a:lstStyle>
            <a:lvl1pPr>
              <a:spcBef>
                <a:spcPts val="0"/>
              </a:spcBef>
              <a:defRPr sz="3500" baseline="0">
                <a:solidFill>
                  <a:schemeClr val="bg1"/>
                </a:solidFill>
                <a:latin typeface="+mj-lt"/>
              </a:defRPr>
            </a:lvl1pPr>
          </a:lstStyle>
          <a:p>
            <a:r>
              <a:rPr lang="en-US" dirty="0"/>
              <a:t>Name of Agenda Item</a:t>
            </a:r>
          </a:p>
        </p:txBody>
      </p:sp>
    </p:spTree>
    <p:extLst>
      <p:ext uri="{BB962C8B-B14F-4D97-AF65-F5344CB8AC3E}">
        <p14:creationId xmlns:p14="http://schemas.microsoft.com/office/powerpoint/2010/main" val="613000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Divider 3">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Rectangle 4"/>
          <p:cNvSpPr/>
          <p:nvPr userDrawn="1"/>
        </p:nvSpPr>
        <p:spPr>
          <a:xfrm>
            <a:off x="0" y="6320547"/>
            <a:ext cx="9144000" cy="5374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p:cNvPicPr>
            <a:picLocks noChangeAspect="1"/>
          </p:cNvPicPr>
          <p:nvPr userDrawn="1"/>
        </p:nvPicPr>
        <p:blipFill>
          <a:blip r:embed="rId3"/>
          <a:stretch>
            <a:fillRect/>
          </a:stretch>
        </p:blipFill>
        <p:spPr>
          <a:xfrm>
            <a:off x="237744" y="6460580"/>
            <a:ext cx="368521" cy="293992"/>
          </a:xfrm>
          <a:prstGeom prst="rect">
            <a:avLst/>
          </a:prstGeom>
        </p:spPr>
      </p:pic>
      <p:cxnSp>
        <p:nvCxnSpPr>
          <p:cNvPr id="25" name="Straight Connector 24"/>
          <p:cNvCxnSpPr/>
          <p:nvPr userDrawn="1"/>
        </p:nvCxnSpPr>
        <p:spPr>
          <a:xfrm>
            <a:off x="0" y="6320547"/>
            <a:ext cx="9144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3"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
        <p:nvSpPr>
          <p:cNvPr id="4" name="Text Placeholder 3"/>
          <p:cNvSpPr>
            <a:spLocks noGrp="1"/>
          </p:cNvSpPr>
          <p:nvPr>
            <p:ph type="body" sz="quarter" idx="15" hasCustomPrompt="1"/>
          </p:nvPr>
        </p:nvSpPr>
        <p:spPr>
          <a:xfrm>
            <a:off x="573740" y="3030398"/>
            <a:ext cx="6247234" cy="1783649"/>
          </a:xfrm>
          <a:prstGeom prst="rect">
            <a:avLst/>
          </a:prstGeom>
        </p:spPr>
        <p:txBody>
          <a:bodyPr/>
          <a:lstStyle>
            <a:lvl1pPr marL="0" indent="0">
              <a:spcBef>
                <a:spcPts val="0"/>
              </a:spcBef>
              <a:buFontTx/>
              <a:buNone/>
              <a:defRPr sz="3500">
                <a:solidFill>
                  <a:schemeClr val="bg1"/>
                </a:solidFill>
                <a:latin typeface="+mj-lt"/>
              </a:defRPr>
            </a:lvl1pPr>
            <a:lvl2pPr marL="457200" indent="0">
              <a:buFontTx/>
              <a:buNone/>
              <a:defRPr>
                <a:solidFill>
                  <a:schemeClr val="bg2">
                    <a:lumMod val="90000"/>
                  </a:schemeClr>
                </a:solidFill>
              </a:defRPr>
            </a:lvl2pPr>
            <a:lvl3pPr marL="914400" indent="0">
              <a:buFontTx/>
              <a:buNone/>
              <a:defRPr>
                <a:solidFill>
                  <a:schemeClr val="bg2">
                    <a:lumMod val="90000"/>
                  </a:schemeClr>
                </a:solidFill>
              </a:defRPr>
            </a:lvl3pPr>
            <a:lvl4pPr marL="1371600" indent="0">
              <a:buFontTx/>
              <a:buNone/>
              <a:defRPr>
                <a:solidFill>
                  <a:schemeClr val="bg2">
                    <a:lumMod val="90000"/>
                  </a:schemeClr>
                </a:solidFill>
              </a:defRPr>
            </a:lvl4pPr>
            <a:lvl5pPr marL="1828800" indent="0">
              <a:buFontTx/>
              <a:buNone/>
              <a:defRPr>
                <a:solidFill>
                  <a:schemeClr val="bg2">
                    <a:lumMod val="90000"/>
                  </a:schemeClr>
                </a:solidFill>
              </a:defRPr>
            </a:lvl5pPr>
          </a:lstStyle>
          <a:p>
            <a:pPr lvl="0"/>
            <a:r>
              <a:rPr lang="en-US" dirty="0"/>
              <a:t>Section Divider</a:t>
            </a:r>
          </a:p>
        </p:txBody>
      </p:sp>
      <p:sp>
        <p:nvSpPr>
          <p:cNvPr id="9" name="Title 8"/>
          <p:cNvSpPr>
            <a:spLocks noGrp="1"/>
          </p:cNvSpPr>
          <p:nvPr>
            <p:ph type="title" hasCustomPrompt="1"/>
          </p:nvPr>
        </p:nvSpPr>
        <p:spPr>
          <a:xfrm>
            <a:off x="564637" y="1308847"/>
            <a:ext cx="6256337" cy="1701535"/>
          </a:xfrm>
          <a:prstGeom prst="rect">
            <a:avLst/>
          </a:prstGeom>
        </p:spPr>
        <p:txBody>
          <a:bodyPr anchor="b" anchorCtr="0"/>
          <a:lstStyle>
            <a:lvl1pPr>
              <a:spcBef>
                <a:spcPts val="0"/>
              </a:spcBef>
              <a:defRPr sz="3500" baseline="0">
                <a:solidFill>
                  <a:schemeClr val="bg1"/>
                </a:solidFill>
                <a:latin typeface="+mj-lt"/>
              </a:defRPr>
            </a:lvl1pPr>
          </a:lstStyle>
          <a:p>
            <a:r>
              <a:rPr lang="en-US" dirty="0"/>
              <a:t>Name of Agenda Item</a:t>
            </a:r>
          </a:p>
        </p:txBody>
      </p:sp>
    </p:spTree>
    <p:extLst>
      <p:ext uri="{BB962C8B-B14F-4D97-AF65-F5344CB8AC3E}">
        <p14:creationId xmlns:p14="http://schemas.microsoft.com/office/powerpoint/2010/main" val="3871189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Divider 4">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Rectangle 4"/>
          <p:cNvSpPr/>
          <p:nvPr userDrawn="1"/>
        </p:nvSpPr>
        <p:spPr>
          <a:xfrm>
            <a:off x="0" y="6320547"/>
            <a:ext cx="9144000" cy="5374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p:cNvPicPr>
            <a:picLocks noChangeAspect="1"/>
          </p:cNvPicPr>
          <p:nvPr userDrawn="1"/>
        </p:nvPicPr>
        <p:blipFill>
          <a:blip r:embed="rId3"/>
          <a:stretch>
            <a:fillRect/>
          </a:stretch>
        </p:blipFill>
        <p:spPr>
          <a:xfrm>
            <a:off x="237744" y="6460580"/>
            <a:ext cx="368521" cy="293992"/>
          </a:xfrm>
          <a:prstGeom prst="rect">
            <a:avLst/>
          </a:prstGeom>
        </p:spPr>
      </p:pic>
      <p:cxnSp>
        <p:nvCxnSpPr>
          <p:cNvPr id="25" name="Straight Connector 24"/>
          <p:cNvCxnSpPr/>
          <p:nvPr userDrawn="1"/>
        </p:nvCxnSpPr>
        <p:spPr>
          <a:xfrm>
            <a:off x="0" y="6320547"/>
            <a:ext cx="9144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3"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
        <p:nvSpPr>
          <p:cNvPr id="4" name="Text Placeholder 3"/>
          <p:cNvSpPr>
            <a:spLocks noGrp="1"/>
          </p:cNvSpPr>
          <p:nvPr>
            <p:ph type="body" sz="quarter" idx="15" hasCustomPrompt="1"/>
          </p:nvPr>
        </p:nvSpPr>
        <p:spPr>
          <a:xfrm>
            <a:off x="573740" y="3030398"/>
            <a:ext cx="6247234" cy="1783649"/>
          </a:xfrm>
          <a:prstGeom prst="rect">
            <a:avLst/>
          </a:prstGeom>
        </p:spPr>
        <p:txBody>
          <a:bodyPr/>
          <a:lstStyle>
            <a:lvl1pPr marL="0" indent="0">
              <a:spcBef>
                <a:spcPts val="0"/>
              </a:spcBef>
              <a:buFontTx/>
              <a:buNone/>
              <a:defRPr sz="3500">
                <a:solidFill>
                  <a:schemeClr val="bg1"/>
                </a:solidFill>
                <a:latin typeface="+mj-lt"/>
              </a:defRPr>
            </a:lvl1pPr>
            <a:lvl2pPr marL="457200" indent="0">
              <a:buFontTx/>
              <a:buNone/>
              <a:defRPr>
                <a:solidFill>
                  <a:schemeClr val="bg2">
                    <a:lumMod val="90000"/>
                  </a:schemeClr>
                </a:solidFill>
              </a:defRPr>
            </a:lvl2pPr>
            <a:lvl3pPr marL="914400" indent="0">
              <a:buFontTx/>
              <a:buNone/>
              <a:defRPr>
                <a:solidFill>
                  <a:schemeClr val="bg2">
                    <a:lumMod val="90000"/>
                  </a:schemeClr>
                </a:solidFill>
              </a:defRPr>
            </a:lvl3pPr>
            <a:lvl4pPr marL="1371600" indent="0">
              <a:buFontTx/>
              <a:buNone/>
              <a:defRPr>
                <a:solidFill>
                  <a:schemeClr val="bg2">
                    <a:lumMod val="90000"/>
                  </a:schemeClr>
                </a:solidFill>
              </a:defRPr>
            </a:lvl4pPr>
            <a:lvl5pPr marL="1828800" indent="0">
              <a:buFontTx/>
              <a:buNone/>
              <a:defRPr>
                <a:solidFill>
                  <a:schemeClr val="bg2">
                    <a:lumMod val="90000"/>
                  </a:schemeClr>
                </a:solidFill>
              </a:defRPr>
            </a:lvl5pPr>
          </a:lstStyle>
          <a:p>
            <a:pPr lvl="0"/>
            <a:r>
              <a:rPr lang="en-US" dirty="0"/>
              <a:t>Section Divider</a:t>
            </a:r>
          </a:p>
        </p:txBody>
      </p:sp>
      <p:sp>
        <p:nvSpPr>
          <p:cNvPr id="9" name="Title 8"/>
          <p:cNvSpPr>
            <a:spLocks noGrp="1"/>
          </p:cNvSpPr>
          <p:nvPr>
            <p:ph type="title" hasCustomPrompt="1"/>
          </p:nvPr>
        </p:nvSpPr>
        <p:spPr>
          <a:xfrm>
            <a:off x="564637" y="1308847"/>
            <a:ext cx="6256337" cy="1701535"/>
          </a:xfrm>
          <a:prstGeom prst="rect">
            <a:avLst/>
          </a:prstGeom>
        </p:spPr>
        <p:txBody>
          <a:bodyPr anchor="b" anchorCtr="0"/>
          <a:lstStyle>
            <a:lvl1pPr>
              <a:spcBef>
                <a:spcPts val="0"/>
              </a:spcBef>
              <a:defRPr sz="3500" baseline="0">
                <a:solidFill>
                  <a:schemeClr val="bg1"/>
                </a:solidFill>
                <a:latin typeface="+mj-lt"/>
              </a:defRPr>
            </a:lvl1pPr>
          </a:lstStyle>
          <a:p>
            <a:r>
              <a:rPr lang="en-US" dirty="0"/>
              <a:t>Name of Agenda Item</a:t>
            </a:r>
          </a:p>
        </p:txBody>
      </p:sp>
    </p:spTree>
    <p:extLst>
      <p:ext uri="{BB962C8B-B14F-4D97-AF65-F5344CB8AC3E}">
        <p14:creationId xmlns:p14="http://schemas.microsoft.com/office/powerpoint/2010/main" val="26239424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1">
    <p:spTree>
      <p:nvGrpSpPr>
        <p:cNvPr id="1" name=""/>
        <p:cNvGrpSpPr/>
        <p:nvPr/>
      </p:nvGrpSpPr>
      <p:grpSpPr>
        <a:xfrm>
          <a:off x="0" y="0"/>
          <a:ext cx="0" cy="0"/>
          <a:chOff x="0" y="0"/>
          <a:chExt cx="0" cy="0"/>
        </a:xfrm>
      </p:grpSpPr>
      <p:pic>
        <p:nvPicPr>
          <p:cNvPr id="52" name="Picture 5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 name="Picture Placeholder 3"/>
          <p:cNvSpPr>
            <a:spLocks noGrp="1" noChangeAspect="1"/>
          </p:cNvSpPr>
          <p:nvPr>
            <p:ph type="pic" sz="quarter" idx="10" hasCustomPrompt="1"/>
          </p:nvPr>
        </p:nvSpPr>
        <p:spPr>
          <a:xfrm>
            <a:off x="663390" y="113823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7" name="Picture Placeholder 3"/>
          <p:cNvSpPr>
            <a:spLocks noGrp="1" noChangeAspect="1"/>
          </p:cNvSpPr>
          <p:nvPr>
            <p:ph type="pic" sz="quarter" idx="11" hasCustomPrompt="1"/>
          </p:nvPr>
        </p:nvSpPr>
        <p:spPr>
          <a:xfrm>
            <a:off x="663390" y="294910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5" name="Title 4"/>
          <p:cNvSpPr>
            <a:spLocks noGrp="1"/>
          </p:cNvSpPr>
          <p:nvPr>
            <p:ph type="title" hasCustomPrompt="1"/>
          </p:nvPr>
        </p:nvSpPr>
        <p:spPr>
          <a:xfrm>
            <a:off x="374904" y="42394"/>
            <a:ext cx="7886700" cy="531346"/>
          </a:xfrm>
          <a:prstGeom prst="rect">
            <a:avLst/>
          </a:prstGeom>
        </p:spPr>
        <p:txBody>
          <a:bodyPr lIns="0" tIns="45720" rIns="0" bIns="45720"/>
          <a:lstStyle>
            <a:lvl1pPr>
              <a:defRPr>
                <a:solidFill>
                  <a:schemeClr val="bg1"/>
                </a:solidFill>
                <a:latin typeface="+mj-lt"/>
              </a:defRPr>
            </a:lvl1pPr>
          </a:lstStyle>
          <a:p>
            <a:r>
              <a:rPr lang="en-US" dirty="0"/>
              <a:t>Presenters Section Divider</a:t>
            </a:r>
          </a:p>
        </p:txBody>
      </p:sp>
      <p:sp>
        <p:nvSpPr>
          <p:cNvPr id="7" name="Text Placeholder 6"/>
          <p:cNvSpPr>
            <a:spLocks noGrp="1"/>
          </p:cNvSpPr>
          <p:nvPr>
            <p:ph type="body" sz="quarter" idx="12" hasCustomPrompt="1"/>
          </p:nvPr>
        </p:nvSpPr>
        <p:spPr>
          <a:xfrm>
            <a:off x="2170502" y="1189268"/>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2170502" y="3000135"/>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9" name="Text Placeholder 8"/>
          <p:cNvSpPr>
            <a:spLocks noGrp="1"/>
          </p:cNvSpPr>
          <p:nvPr>
            <p:ph type="body" sz="quarter" idx="16" hasCustomPrompt="1"/>
          </p:nvPr>
        </p:nvSpPr>
        <p:spPr>
          <a:xfrm>
            <a:off x="2170502" y="1602729"/>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2170502" y="3404632"/>
            <a:ext cx="5341922"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9"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6" name="Picture Placeholder 3"/>
          <p:cNvSpPr>
            <a:spLocks noGrp="1" noChangeAspect="1"/>
          </p:cNvSpPr>
          <p:nvPr>
            <p:ph type="pic" sz="quarter" idx="18" hasCustomPrompt="1"/>
          </p:nvPr>
        </p:nvSpPr>
        <p:spPr>
          <a:xfrm>
            <a:off x="663390" y="4758343"/>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37" name="Text Placeholder 6"/>
          <p:cNvSpPr>
            <a:spLocks noGrp="1"/>
          </p:cNvSpPr>
          <p:nvPr>
            <p:ph type="body" sz="quarter" idx="19" hasCustomPrompt="1"/>
          </p:nvPr>
        </p:nvSpPr>
        <p:spPr>
          <a:xfrm>
            <a:off x="2170502" y="4809386"/>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50" name="Text Placeholder 8"/>
          <p:cNvSpPr>
            <a:spLocks noGrp="1"/>
          </p:cNvSpPr>
          <p:nvPr>
            <p:ph type="body" sz="quarter" idx="20" hasCustomPrompt="1"/>
          </p:nvPr>
        </p:nvSpPr>
        <p:spPr>
          <a:xfrm>
            <a:off x="2170502" y="5213883"/>
            <a:ext cx="5341922"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19332202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2">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9"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3" name="Picture Placeholder 3"/>
          <p:cNvSpPr>
            <a:spLocks noGrp="1" noChangeAspect="1"/>
          </p:cNvSpPr>
          <p:nvPr>
            <p:ph type="pic" sz="quarter" idx="10" hasCustomPrompt="1"/>
          </p:nvPr>
        </p:nvSpPr>
        <p:spPr>
          <a:xfrm>
            <a:off x="663390" y="113823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4" name="Picture Placeholder 3"/>
          <p:cNvSpPr>
            <a:spLocks noGrp="1" noChangeAspect="1"/>
          </p:cNvSpPr>
          <p:nvPr>
            <p:ph type="pic" sz="quarter" idx="11" hasCustomPrompt="1"/>
          </p:nvPr>
        </p:nvSpPr>
        <p:spPr>
          <a:xfrm>
            <a:off x="663390" y="294910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a:t>
            </a:r>
          </a:p>
        </p:txBody>
      </p:sp>
      <p:sp>
        <p:nvSpPr>
          <p:cNvPr id="26" name="Text Placeholder 6"/>
          <p:cNvSpPr>
            <a:spLocks noGrp="1"/>
          </p:cNvSpPr>
          <p:nvPr>
            <p:ph type="body" sz="quarter" idx="12" hasCustomPrompt="1"/>
          </p:nvPr>
        </p:nvSpPr>
        <p:spPr>
          <a:xfrm>
            <a:off x="2170502" y="1189268"/>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2170502" y="3000135"/>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29" name="Text Placeholder 8"/>
          <p:cNvSpPr>
            <a:spLocks noGrp="1"/>
          </p:cNvSpPr>
          <p:nvPr>
            <p:ph type="body" sz="quarter" idx="16" hasCustomPrompt="1"/>
          </p:nvPr>
        </p:nvSpPr>
        <p:spPr>
          <a:xfrm>
            <a:off x="2170502" y="1602729"/>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2170502" y="3404632"/>
            <a:ext cx="5341922"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3" name="Picture Placeholder 3"/>
          <p:cNvSpPr>
            <a:spLocks noGrp="1" noChangeAspect="1"/>
          </p:cNvSpPr>
          <p:nvPr>
            <p:ph type="pic" sz="quarter" idx="18" hasCustomPrompt="1"/>
          </p:nvPr>
        </p:nvSpPr>
        <p:spPr>
          <a:xfrm>
            <a:off x="663390" y="4758343"/>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34" name="Text Placeholder 6"/>
          <p:cNvSpPr>
            <a:spLocks noGrp="1"/>
          </p:cNvSpPr>
          <p:nvPr>
            <p:ph type="body" sz="quarter" idx="19" hasCustomPrompt="1"/>
          </p:nvPr>
        </p:nvSpPr>
        <p:spPr>
          <a:xfrm>
            <a:off x="2170502" y="4809386"/>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42" name="Text Placeholder 8"/>
          <p:cNvSpPr>
            <a:spLocks noGrp="1"/>
          </p:cNvSpPr>
          <p:nvPr>
            <p:ph type="body" sz="quarter" idx="20" hasCustomPrompt="1"/>
          </p:nvPr>
        </p:nvSpPr>
        <p:spPr>
          <a:xfrm>
            <a:off x="2170502" y="5213883"/>
            <a:ext cx="5341922"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16663251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3">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9"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3" name="Picture Placeholder 3"/>
          <p:cNvSpPr>
            <a:spLocks noGrp="1" noChangeAspect="1"/>
          </p:cNvSpPr>
          <p:nvPr>
            <p:ph type="pic" sz="quarter" idx="10" hasCustomPrompt="1"/>
          </p:nvPr>
        </p:nvSpPr>
        <p:spPr>
          <a:xfrm>
            <a:off x="663390" y="113823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4" name="Picture Placeholder 3"/>
          <p:cNvSpPr>
            <a:spLocks noGrp="1" noChangeAspect="1"/>
          </p:cNvSpPr>
          <p:nvPr>
            <p:ph type="pic" sz="quarter" idx="11" hasCustomPrompt="1"/>
          </p:nvPr>
        </p:nvSpPr>
        <p:spPr>
          <a:xfrm>
            <a:off x="663390" y="294910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a:t>
            </a:r>
          </a:p>
        </p:txBody>
      </p:sp>
      <p:sp>
        <p:nvSpPr>
          <p:cNvPr id="26" name="Text Placeholder 6"/>
          <p:cNvSpPr>
            <a:spLocks noGrp="1"/>
          </p:cNvSpPr>
          <p:nvPr>
            <p:ph type="body" sz="quarter" idx="12" hasCustomPrompt="1"/>
          </p:nvPr>
        </p:nvSpPr>
        <p:spPr>
          <a:xfrm>
            <a:off x="2170502" y="1189268"/>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2170502" y="3000135"/>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29" name="Text Placeholder 8"/>
          <p:cNvSpPr>
            <a:spLocks noGrp="1"/>
          </p:cNvSpPr>
          <p:nvPr>
            <p:ph type="body" sz="quarter" idx="16" hasCustomPrompt="1"/>
          </p:nvPr>
        </p:nvSpPr>
        <p:spPr>
          <a:xfrm>
            <a:off x="2170502" y="1602729"/>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2170502" y="3404632"/>
            <a:ext cx="5341922"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3" name="Picture Placeholder 3"/>
          <p:cNvSpPr>
            <a:spLocks noGrp="1" noChangeAspect="1"/>
          </p:cNvSpPr>
          <p:nvPr>
            <p:ph type="pic" sz="quarter" idx="18" hasCustomPrompt="1"/>
          </p:nvPr>
        </p:nvSpPr>
        <p:spPr>
          <a:xfrm>
            <a:off x="663390" y="4758343"/>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34" name="Text Placeholder 6"/>
          <p:cNvSpPr>
            <a:spLocks noGrp="1"/>
          </p:cNvSpPr>
          <p:nvPr>
            <p:ph type="body" sz="quarter" idx="19" hasCustomPrompt="1"/>
          </p:nvPr>
        </p:nvSpPr>
        <p:spPr>
          <a:xfrm>
            <a:off x="2170502" y="4809386"/>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42" name="Text Placeholder 8"/>
          <p:cNvSpPr>
            <a:spLocks noGrp="1"/>
          </p:cNvSpPr>
          <p:nvPr>
            <p:ph type="body" sz="quarter" idx="20" hasCustomPrompt="1"/>
          </p:nvPr>
        </p:nvSpPr>
        <p:spPr>
          <a:xfrm>
            <a:off x="2170502" y="5213883"/>
            <a:ext cx="5341922"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29882300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4">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9"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3" name="Picture Placeholder 3"/>
          <p:cNvSpPr>
            <a:spLocks noGrp="1" noChangeAspect="1"/>
          </p:cNvSpPr>
          <p:nvPr>
            <p:ph type="pic" sz="quarter" idx="10" hasCustomPrompt="1"/>
          </p:nvPr>
        </p:nvSpPr>
        <p:spPr>
          <a:xfrm>
            <a:off x="663390" y="113823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4" name="Picture Placeholder 3"/>
          <p:cNvSpPr>
            <a:spLocks noGrp="1" noChangeAspect="1"/>
          </p:cNvSpPr>
          <p:nvPr>
            <p:ph type="pic" sz="quarter" idx="11" hasCustomPrompt="1"/>
          </p:nvPr>
        </p:nvSpPr>
        <p:spPr>
          <a:xfrm>
            <a:off x="663390" y="294910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a:t>
            </a:r>
          </a:p>
        </p:txBody>
      </p:sp>
      <p:sp>
        <p:nvSpPr>
          <p:cNvPr id="26" name="Text Placeholder 6"/>
          <p:cNvSpPr>
            <a:spLocks noGrp="1"/>
          </p:cNvSpPr>
          <p:nvPr>
            <p:ph type="body" sz="quarter" idx="12" hasCustomPrompt="1"/>
          </p:nvPr>
        </p:nvSpPr>
        <p:spPr>
          <a:xfrm>
            <a:off x="2170502" y="1189268"/>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2170502" y="3000135"/>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29" name="Text Placeholder 8"/>
          <p:cNvSpPr>
            <a:spLocks noGrp="1"/>
          </p:cNvSpPr>
          <p:nvPr>
            <p:ph type="body" sz="quarter" idx="16" hasCustomPrompt="1"/>
          </p:nvPr>
        </p:nvSpPr>
        <p:spPr>
          <a:xfrm>
            <a:off x="2170502" y="1602729"/>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2170502" y="3404632"/>
            <a:ext cx="5341922"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3" name="Picture Placeholder 3"/>
          <p:cNvSpPr>
            <a:spLocks noGrp="1" noChangeAspect="1"/>
          </p:cNvSpPr>
          <p:nvPr>
            <p:ph type="pic" sz="quarter" idx="18" hasCustomPrompt="1"/>
          </p:nvPr>
        </p:nvSpPr>
        <p:spPr>
          <a:xfrm>
            <a:off x="663390" y="4758343"/>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34" name="Text Placeholder 6"/>
          <p:cNvSpPr>
            <a:spLocks noGrp="1"/>
          </p:cNvSpPr>
          <p:nvPr>
            <p:ph type="body" sz="quarter" idx="19" hasCustomPrompt="1"/>
          </p:nvPr>
        </p:nvSpPr>
        <p:spPr>
          <a:xfrm>
            <a:off x="2170502" y="4809386"/>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42" name="Text Placeholder 8"/>
          <p:cNvSpPr>
            <a:spLocks noGrp="1"/>
          </p:cNvSpPr>
          <p:nvPr>
            <p:ph type="body" sz="quarter" idx="20" hasCustomPrompt="1"/>
          </p:nvPr>
        </p:nvSpPr>
        <p:spPr>
          <a:xfrm>
            <a:off x="2170502" y="5213883"/>
            <a:ext cx="5341922"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33827145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5">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9"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3" name="Picture Placeholder 3"/>
          <p:cNvSpPr>
            <a:spLocks noGrp="1" noChangeAspect="1"/>
          </p:cNvSpPr>
          <p:nvPr>
            <p:ph type="pic" sz="quarter" idx="10" hasCustomPrompt="1"/>
          </p:nvPr>
        </p:nvSpPr>
        <p:spPr>
          <a:xfrm>
            <a:off x="663390" y="113823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4" name="Picture Placeholder 3"/>
          <p:cNvSpPr>
            <a:spLocks noGrp="1" noChangeAspect="1"/>
          </p:cNvSpPr>
          <p:nvPr>
            <p:ph type="pic" sz="quarter" idx="11" hasCustomPrompt="1"/>
          </p:nvPr>
        </p:nvSpPr>
        <p:spPr>
          <a:xfrm>
            <a:off x="663390" y="294910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a:t>
            </a:r>
          </a:p>
        </p:txBody>
      </p:sp>
      <p:sp>
        <p:nvSpPr>
          <p:cNvPr id="26" name="Text Placeholder 6"/>
          <p:cNvSpPr>
            <a:spLocks noGrp="1"/>
          </p:cNvSpPr>
          <p:nvPr>
            <p:ph type="body" sz="quarter" idx="12" hasCustomPrompt="1"/>
          </p:nvPr>
        </p:nvSpPr>
        <p:spPr>
          <a:xfrm>
            <a:off x="2170502" y="1189268"/>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2170502" y="3000135"/>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29" name="Text Placeholder 8"/>
          <p:cNvSpPr>
            <a:spLocks noGrp="1"/>
          </p:cNvSpPr>
          <p:nvPr>
            <p:ph type="body" sz="quarter" idx="16" hasCustomPrompt="1"/>
          </p:nvPr>
        </p:nvSpPr>
        <p:spPr>
          <a:xfrm>
            <a:off x="2170502" y="1602729"/>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2170502" y="3404632"/>
            <a:ext cx="5341922"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3" name="Picture Placeholder 3"/>
          <p:cNvSpPr>
            <a:spLocks noGrp="1" noChangeAspect="1"/>
          </p:cNvSpPr>
          <p:nvPr>
            <p:ph type="pic" sz="quarter" idx="18" hasCustomPrompt="1"/>
          </p:nvPr>
        </p:nvSpPr>
        <p:spPr>
          <a:xfrm>
            <a:off x="663390" y="4758343"/>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34" name="Text Placeholder 6"/>
          <p:cNvSpPr>
            <a:spLocks noGrp="1"/>
          </p:cNvSpPr>
          <p:nvPr>
            <p:ph type="body" sz="quarter" idx="19" hasCustomPrompt="1"/>
          </p:nvPr>
        </p:nvSpPr>
        <p:spPr>
          <a:xfrm>
            <a:off x="2170502" y="4809386"/>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42" name="Text Placeholder 8"/>
          <p:cNvSpPr>
            <a:spLocks noGrp="1"/>
          </p:cNvSpPr>
          <p:nvPr>
            <p:ph type="body" sz="quarter" idx="20" hasCustomPrompt="1"/>
          </p:nvPr>
        </p:nvSpPr>
        <p:spPr>
          <a:xfrm>
            <a:off x="2170502" y="5213883"/>
            <a:ext cx="5341922"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21525536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6">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9"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3" name="Picture Placeholder 3"/>
          <p:cNvSpPr>
            <a:spLocks noGrp="1" noChangeAspect="1"/>
          </p:cNvSpPr>
          <p:nvPr>
            <p:ph type="pic" sz="quarter" idx="10" hasCustomPrompt="1"/>
          </p:nvPr>
        </p:nvSpPr>
        <p:spPr>
          <a:xfrm>
            <a:off x="663390" y="113823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4" name="Picture Placeholder 3"/>
          <p:cNvSpPr>
            <a:spLocks noGrp="1" noChangeAspect="1"/>
          </p:cNvSpPr>
          <p:nvPr>
            <p:ph type="pic" sz="quarter" idx="11" hasCustomPrompt="1"/>
          </p:nvPr>
        </p:nvSpPr>
        <p:spPr>
          <a:xfrm>
            <a:off x="663390" y="294910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a:t>
            </a:r>
          </a:p>
        </p:txBody>
      </p:sp>
      <p:sp>
        <p:nvSpPr>
          <p:cNvPr id="26" name="Text Placeholder 6"/>
          <p:cNvSpPr>
            <a:spLocks noGrp="1"/>
          </p:cNvSpPr>
          <p:nvPr>
            <p:ph type="body" sz="quarter" idx="12" hasCustomPrompt="1"/>
          </p:nvPr>
        </p:nvSpPr>
        <p:spPr>
          <a:xfrm>
            <a:off x="2170502" y="1189268"/>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2170502" y="3000135"/>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29" name="Text Placeholder 8"/>
          <p:cNvSpPr>
            <a:spLocks noGrp="1"/>
          </p:cNvSpPr>
          <p:nvPr>
            <p:ph type="body" sz="quarter" idx="16" hasCustomPrompt="1"/>
          </p:nvPr>
        </p:nvSpPr>
        <p:spPr>
          <a:xfrm>
            <a:off x="2170502" y="1602729"/>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2170502" y="3404632"/>
            <a:ext cx="5341922"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3" name="Picture Placeholder 3"/>
          <p:cNvSpPr>
            <a:spLocks noGrp="1" noChangeAspect="1"/>
          </p:cNvSpPr>
          <p:nvPr>
            <p:ph type="pic" sz="quarter" idx="18" hasCustomPrompt="1"/>
          </p:nvPr>
        </p:nvSpPr>
        <p:spPr>
          <a:xfrm>
            <a:off x="663390" y="4758343"/>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34" name="Text Placeholder 6"/>
          <p:cNvSpPr>
            <a:spLocks noGrp="1"/>
          </p:cNvSpPr>
          <p:nvPr>
            <p:ph type="body" sz="quarter" idx="19" hasCustomPrompt="1"/>
          </p:nvPr>
        </p:nvSpPr>
        <p:spPr>
          <a:xfrm>
            <a:off x="2170502" y="4809386"/>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42" name="Text Placeholder 8"/>
          <p:cNvSpPr>
            <a:spLocks noGrp="1"/>
          </p:cNvSpPr>
          <p:nvPr>
            <p:ph type="body" sz="quarter" idx="20" hasCustomPrompt="1"/>
          </p:nvPr>
        </p:nvSpPr>
        <p:spPr>
          <a:xfrm>
            <a:off x="2170502" y="5213883"/>
            <a:ext cx="5341922"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41503872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7">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9"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3" name="Picture Placeholder 3"/>
          <p:cNvSpPr>
            <a:spLocks noGrp="1" noChangeAspect="1"/>
          </p:cNvSpPr>
          <p:nvPr>
            <p:ph type="pic" sz="quarter" idx="10" hasCustomPrompt="1"/>
          </p:nvPr>
        </p:nvSpPr>
        <p:spPr>
          <a:xfrm>
            <a:off x="663390" y="113823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4" name="Picture Placeholder 3"/>
          <p:cNvSpPr>
            <a:spLocks noGrp="1" noChangeAspect="1"/>
          </p:cNvSpPr>
          <p:nvPr>
            <p:ph type="pic" sz="quarter" idx="11" hasCustomPrompt="1"/>
          </p:nvPr>
        </p:nvSpPr>
        <p:spPr>
          <a:xfrm>
            <a:off x="663390" y="294910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a:t>
            </a:r>
          </a:p>
        </p:txBody>
      </p:sp>
      <p:sp>
        <p:nvSpPr>
          <p:cNvPr id="26" name="Text Placeholder 6"/>
          <p:cNvSpPr>
            <a:spLocks noGrp="1"/>
          </p:cNvSpPr>
          <p:nvPr>
            <p:ph type="body" sz="quarter" idx="12" hasCustomPrompt="1"/>
          </p:nvPr>
        </p:nvSpPr>
        <p:spPr>
          <a:xfrm>
            <a:off x="2170502" y="1189268"/>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2170502" y="3000135"/>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29" name="Text Placeholder 8"/>
          <p:cNvSpPr>
            <a:spLocks noGrp="1"/>
          </p:cNvSpPr>
          <p:nvPr>
            <p:ph type="body" sz="quarter" idx="16" hasCustomPrompt="1"/>
          </p:nvPr>
        </p:nvSpPr>
        <p:spPr>
          <a:xfrm>
            <a:off x="2170502" y="1602729"/>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2170502" y="3404632"/>
            <a:ext cx="5341922"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3" name="Picture Placeholder 3"/>
          <p:cNvSpPr>
            <a:spLocks noGrp="1" noChangeAspect="1"/>
          </p:cNvSpPr>
          <p:nvPr>
            <p:ph type="pic" sz="quarter" idx="18" hasCustomPrompt="1"/>
          </p:nvPr>
        </p:nvSpPr>
        <p:spPr>
          <a:xfrm>
            <a:off x="663390" y="4758343"/>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34" name="Text Placeholder 6"/>
          <p:cNvSpPr>
            <a:spLocks noGrp="1"/>
          </p:cNvSpPr>
          <p:nvPr>
            <p:ph type="body" sz="quarter" idx="19" hasCustomPrompt="1"/>
          </p:nvPr>
        </p:nvSpPr>
        <p:spPr>
          <a:xfrm>
            <a:off x="2170502" y="4809386"/>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42" name="Text Placeholder 8"/>
          <p:cNvSpPr>
            <a:spLocks noGrp="1"/>
          </p:cNvSpPr>
          <p:nvPr>
            <p:ph type="body" sz="quarter" idx="20" hasCustomPrompt="1"/>
          </p:nvPr>
        </p:nvSpPr>
        <p:spPr>
          <a:xfrm>
            <a:off x="2170502" y="5213883"/>
            <a:ext cx="5341922"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1891085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1 Blue">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itle 2"/>
          <p:cNvSpPr>
            <a:spLocks noGrp="1"/>
          </p:cNvSpPr>
          <p:nvPr>
            <p:ph type="title" hasCustomPrompt="1"/>
          </p:nvPr>
        </p:nvSpPr>
        <p:spPr>
          <a:xfrm>
            <a:off x="610724" y="0"/>
            <a:ext cx="7744845" cy="2533369"/>
          </a:xfrm>
          <a:prstGeom prst="rect">
            <a:avLst/>
          </a:prstGeom>
        </p:spPr>
        <p:txBody>
          <a:bodyPr lIns="0" tIns="0" rIns="0" bIns="0" anchor="b" anchorCtr="0">
            <a:normAutofit/>
          </a:bodyPr>
          <a:lstStyle>
            <a:lvl1pPr algn="l">
              <a:spcBef>
                <a:spcPts val="0"/>
              </a:spcBef>
              <a:defRPr sz="3600" b="1">
                <a:solidFill>
                  <a:schemeClr val="bg1"/>
                </a:solidFill>
                <a:latin typeface="+mj-lt"/>
              </a:defRPr>
            </a:lvl1pPr>
          </a:lstStyle>
          <a:p>
            <a:r>
              <a:rPr lang="en-US" dirty="0"/>
              <a:t>Insert title here</a:t>
            </a:r>
            <a:br>
              <a:rPr lang="en-US" dirty="0"/>
            </a:br>
            <a:r>
              <a:rPr lang="en-US" dirty="0"/>
              <a:t>(75 characters maximum)</a:t>
            </a:r>
          </a:p>
        </p:txBody>
      </p:sp>
      <p:sp>
        <p:nvSpPr>
          <p:cNvPr id="5" name="Text Placeholder 4"/>
          <p:cNvSpPr>
            <a:spLocks noGrp="1"/>
          </p:cNvSpPr>
          <p:nvPr>
            <p:ph type="body" sz="quarter" idx="10" hasCustomPrompt="1"/>
          </p:nvPr>
        </p:nvSpPr>
        <p:spPr>
          <a:xfrm>
            <a:off x="610723" y="3562904"/>
            <a:ext cx="8119872" cy="716808"/>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Name of Presenter</a:t>
            </a:r>
          </a:p>
        </p:txBody>
      </p:sp>
      <p:sp>
        <p:nvSpPr>
          <p:cNvPr id="7" name="Text Placeholder 4"/>
          <p:cNvSpPr>
            <a:spLocks noGrp="1"/>
          </p:cNvSpPr>
          <p:nvPr>
            <p:ph type="body" sz="quarter" idx="11" hasCustomPrompt="1"/>
          </p:nvPr>
        </p:nvSpPr>
        <p:spPr>
          <a:xfrm>
            <a:off x="610723" y="4252817"/>
            <a:ext cx="8119872" cy="273605"/>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Event Name</a:t>
            </a:r>
          </a:p>
        </p:txBody>
      </p:sp>
      <p:sp>
        <p:nvSpPr>
          <p:cNvPr id="9" name="Text Placeholder 4"/>
          <p:cNvSpPr>
            <a:spLocks noGrp="1"/>
          </p:cNvSpPr>
          <p:nvPr>
            <p:ph type="body" sz="quarter" idx="12" hasCustomPrompt="1"/>
          </p:nvPr>
        </p:nvSpPr>
        <p:spPr>
          <a:xfrm>
            <a:off x="610723" y="4544352"/>
            <a:ext cx="8119872" cy="403785"/>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DD Month 2017</a:t>
            </a:r>
          </a:p>
        </p:txBody>
      </p:sp>
      <p:pic>
        <p:nvPicPr>
          <p:cNvPr id="8" name="Picture 7"/>
          <p:cNvPicPr>
            <a:picLocks noChangeAspect="1"/>
          </p:cNvPicPr>
          <p:nvPr userDrawn="1"/>
        </p:nvPicPr>
        <p:blipFill>
          <a:blip r:embed="rId2"/>
          <a:stretch>
            <a:fillRect/>
          </a:stretch>
        </p:blipFill>
        <p:spPr>
          <a:xfrm>
            <a:off x="641992" y="5512926"/>
            <a:ext cx="1193800" cy="952500"/>
          </a:xfrm>
          <a:prstGeom prst="rect">
            <a:avLst/>
          </a:prstGeom>
        </p:spPr>
      </p:pic>
      <p:sp>
        <p:nvSpPr>
          <p:cNvPr id="12" name="Text Placeholder 4"/>
          <p:cNvSpPr>
            <a:spLocks noGrp="1"/>
          </p:cNvSpPr>
          <p:nvPr>
            <p:ph type="body" sz="quarter" idx="13" hasCustomPrompt="1"/>
          </p:nvPr>
        </p:nvSpPr>
        <p:spPr>
          <a:xfrm>
            <a:off x="610723" y="2854692"/>
            <a:ext cx="8119872" cy="716808"/>
          </a:xfrm>
          <a:prstGeom prst="rect">
            <a:avLst/>
          </a:prstGeom>
        </p:spPr>
        <p:txBody>
          <a:bodyPr lIns="0" tIns="0" rIns="0" bIns="0">
            <a:normAutofit/>
          </a:bodyPr>
          <a:lstStyle>
            <a:lvl1pPr marL="0" indent="0" algn="l">
              <a:spcBef>
                <a:spcPts val="0"/>
              </a:spcBef>
              <a:buNone/>
              <a:defRPr sz="1800" b="1">
                <a:solidFill>
                  <a:schemeClr val="bg1"/>
                </a:solidFill>
              </a:defRPr>
            </a:lvl1pPr>
          </a:lstStyle>
          <a:p>
            <a:pPr lvl="0"/>
            <a:r>
              <a:rPr lang="en-US" dirty="0"/>
              <a:t>Insert subtitle here (75 characters maximum)</a:t>
            </a:r>
          </a:p>
        </p:txBody>
      </p:sp>
    </p:spTree>
    <p:extLst>
      <p:ext uri="{BB962C8B-B14F-4D97-AF65-F5344CB8AC3E}">
        <p14:creationId xmlns:p14="http://schemas.microsoft.com/office/powerpoint/2010/main" val="3342511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8">
    <p:spTree>
      <p:nvGrpSpPr>
        <p:cNvPr id="1" name=""/>
        <p:cNvGrpSpPr/>
        <p:nvPr/>
      </p:nvGrpSpPr>
      <p:grpSpPr>
        <a:xfrm>
          <a:off x="0" y="0"/>
          <a:ext cx="0" cy="0"/>
          <a:chOff x="0" y="0"/>
          <a:chExt cx="0" cy="0"/>
        </a:xfrm>
      </p:grpSpPr>
      <p:pic>
        <p:nvPicPr>
          <p:cNvPr id="38" name="Picture 3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1"/>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9"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3" name="Picture Placeholder 3"/>
          <p:cNvSpPr>
            <a:spLocks noGrp="1" noChangeAspect="1"/>
          </p:cNvSpPr>
          <p:nvPr>
            <p:ph type="pic" sz="quarter" idx="10" hasCustomPrompt="1"/>
          </p:nvPr>
        </p:nvSpPr>
        <p:spPr>
          <a:xfrm>
            <a:off x="663390" y="113823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4" name="Picture Placeholder 3"/>
          <p:cNvSpPr>
            <a:spLocks noGrp="1" noChangeAspect="1"/>
          </p:cNvSpPr>
          <p:nvPr>
            <p:ph type="pic" sz="quarter" idx="11" hasCustomPrompt="1"/>
          </p:nvPr>
        </p:nvSpPr>
        <p:spPr>
          <a:xfrm>
            <a:off x="663390" y="2949104"/>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a:t>
            </a:r>
          </a:p>
        </p:txBody>
      </p:sp>
      <p:sp>
        <p:nvSpPr>
          <p:cNvPr id="26" name="Text Placeholder 6"/>
          <p:cNvSpPr>
            <a:spLocks noGrp="1"/>
          </p:cNvSpPr>
          <p:nvPr>
            <p:ph type="body" sz="quarter" idx="12" hasCustomPrompt="1"/>
          </p:nvPr>
        </p:nvSpPr>
        <p:spPr>
          <a:xfrm>
            <a:off x="2170502" y="1189268"/>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2170502" y="3000135"/>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29" name="Text Placeholder 8"/>
          <p:cNvSpPr>
            <a:spLocks noGrp="1"/>
          </p:cNvSpPr>
          <p:nvPr>
            <p:ph type="body" sz="quarter" idx="16" hasCustomPrompt="1"/>
          </p:nvPr>
        </p:nvSpPr>
        <p:spPr>
          <a:xfrm>
            <a:off x="2170502" y="1602729"/>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2170502" y="3404632"/>
            <a:ext cx="5341922"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2" name="Picture Placeholder 3"/>
          <p:cNvSpPr>
            <a:spLocks noGrp="1" noChangeAspect="1"/>
          </p:cNvSpPr>
          <p:nvPr>
            <p:ph type="pic" sz="quarter" idx="18" hasCustomPrompt="1"/>
          </p:nvPr>
        </p:nvSpPr>
        <p:spPr>
          <a:xfrm>
            <a:off x="663390" y="4758343"/>
            <a:ext cx="1290918" cy="1290917"/>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33" name="Text Placeholder 6"/>
          <p:cNvSpPr>
            <a:spLocks noGrp="1"/>
          </p:cNvSpPr>
          <p:nvPr>
            <p:ph type="body" sz="quarter" idx="19" hasCustomPrompt="1"/>
          </p:nvPr>
        </p:nvSpPr>
        <p:spPr>
          <a:xfrm>
            <a:off x="2170502" y="4809386"/>
            <a:ext cx="5341922"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42" name="Text Placeholder 8"/>
          <p:cNvSpPr>
            <a:spLocks noGrp="1"/>
          </p:cNvSpPr>
          <p:nvPr>
            <p:ph type="body" sz="quarter" idx="20" hasCustomPrompt="1"/>
          </p:nvPr>
        </p:nvSpPr>
        <p:spPr>
          <a:xfrm>
            <a:off x="2170502" y="5213883"/>
            <a:ext cx="5341922"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15211577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1">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4" name="Picture Placeholder 3"/>
          <p:cNvSpPr>
            <a:spLocks noGrp="1" noChangeAspect="1"/>
          </p:cNvSpPr>
          <p:nvPr>
            <p:ph type="pic" sz="quarter" idx="10" hasCustomPrompt="1"/>
          </p:nvPr>
        </p:nvSpPr>
        <p:spPr>
          <a:xfrm>
            <a:off x="685304"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7" name="Picture Placeholder 3"/>
          <p:cNvSpPr>
            <a:spLocks noGrp="1" noChangeAspect="1"/>
          </p:cNvSpPr>
          <p:nvPr>
            <p:ph type="pic" sz="quarter" idx="11" hasCustomPrompt="1"/>
          </p:nvPr>
        </p:nvSpPr>
        <p:spPr>
          <a:xfrm>
            <a:off x="685803" y="3514161"/>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 name="Text Placeholder 6"/>
          <p:cNvSpPr>
            <a:spLocks noGrp="1"/>
          </p:cNvSpPr>
          <p:nvPr>
            <p:ph type="body" sz="quarter" idx="12" hasCustomPrompt="1"/>
          </p:nvPr>
        </p:nvSpPr>
        <p:spPr>
          <a:xfrm>
            <a:off x="1811911" y="208574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1811911" y="352009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1811911" y="2499208"/>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1811911" y="3924594"/>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28"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32" name="Straight Connector 31"/>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35" name="Straight Connector 34"/>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6" name="Oval 35"/>
          <p:cNvSpPr/>
          <p:nvPr userDrawn="1"/>
        </p:nvSpPr>
        <p:spPr>
          <a:xfrm flipH="1">
            <a:off x="8705212" y="184886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37" name="Straight Connector 36"/>
          <p:cNvCxnSpPr>
            <a:endCxn id="49" idx="0"/>
          </p:cNvCxnSpPr>
          <p:nvPr userDrawn="1"/>
        </p:nvCxnSpPr>
        <p:spPr>
          <a:xfrm flipV="1">
            <a:off x="418349" y="1933515"/>
            <a:ext cx="0" cy="43371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9" name="Arc 48"/>
          <p:cNvSpPr/>
          <p:nvPr userDrawn="1"/>
        </p:nvSpPr>
        <p:spPr>
          <a:xfrm rot="16200000">
            <a:off x="418349" y="1872633"/>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50" name="Straight Connector 49"/>
          <p:cNvCxnSpPr/>
          <p:nvPr userDrawn="1"/>
        </p:nvCxnSpPr>
        <p:spPr>
          <a:xfrm flipH="1">
            <a:off x="479233" y="1872633"/>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 name="Title 2"/>
          <p:cNvSpPr>
            <a:spLocks noGrp="1"/>
          </p:cNvSpPr>
          <p:nvPr>
            <p:ph type="title" hasCustomPrompt="1"/>
          </p:nvPr>
        </p:nvSpPr>
        <p:spPr>
          <a:xfrm>
            <a:off x="592790" y="490635"/>
            <a:ext cx="7886700" cy="1325563"/>
          </a:xfrm>
          <a:prstGeom prst="rect">
            <a:avLst/>
          </a:prstGeom>
        </p:spPr>
        <p:txBody>
          <a:bodyPr anchor="b" anchorCtr="0"/>
          <a:lstStyle>
            <a:lvl1pPr>
              <a:spcBef>
                <a:spcPts val="0"/>
              </a:spcBef>
              <a:defRPr>
                <a:solidFill>
                  <a:schemeClr val="bg1"/>
                </a:solidFill>
                <a:latin typeface="+mj-lt"/>
              </a:defRPr>
            </a:lvl1pPr>
          </a:lstStyle>
          <a:p>
            <a:r>
              <a:rPr lang="en-US" dirty="0"/>
              <a:t>Presenters (option)</a:t>
            </a:r>
          </a:p>
        </p:txBody>
      </p:sp>
      <p:sp>
        <p:nvSpPr>
          <p:cNvPr id="44" name="Picture Placeholder 3"/>
          <p:cNvSpPr>
            <a:spLocks noGrp="1" noChangeAspect="1"/>
          </p:cNvSpPr>
          <p:nvPr>
            <p:ph type="pic" sz="quarter" idx="18" hasCustomPrompt="1"/>
          </p:nvPr>
        </p:nvSpPr>
        <p:spPr>
          <a:xfrm>
            <a:off x="685803" y="4939549"/>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5" name="Text Placeholder 6"/>
          <p:cNvSpPr>
            <a:spLocks noGrp="1"/>
          </p:cNvSpPr>
          <p:nvPr>
            <p:ph type="body" sz="quarter" idx="19" hasCustomPrompt="1"/>
          </p:nvPr>
        </p:nvSpPr>
        <p:spPr>
          <a:xfrm>
            <a:off x="1811911" y="4945485"/>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6" name="Text Placeholder 8"/>
          <p:cNvSpPr>
            <a:spLocks noGrp="1"/>
          </p:cNvSpPr>
          <p:nvPr>
            <p:ph type="body" sz="quarter" idx="20" hasCustomPrompt="1"/>
          </p:nvPr>
        </p:nvSpPr>
        <p:spPr>
          <a:xfrm>
            <a:off x="1811911" y="5349982"/>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41596175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2">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28"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32" name="Straight Connector 31"/>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6" name="Oval 35"/>
          <p:cNvSpPr/>
          <p:nvPr userDrawn="1"/>
        </p:nvSpPr>
        <p:spPr>
          <a:xfrm flipH="1">
            <a:off x="8705212" y="184886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 name="Straight Connector 36"/>
          <p:cNvCxnSpPr>
            <a:endCxn id="49" idx="0"/>
          </p:cNvCxnSpPr>
          <p:nvPr userDrawn="1"/>
        </p:nvCxnSpPr>
        <p:spPr>
          <a:xfrm flipV="1">
            <a:off x="418349" y="1933515"/>
            <a:ext cx="0" cy="43371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9" name="Arc 48"/>
          <p:cNvSpPr/>
          <p:nvPr userDrawn="1"/>
        </p:nvSpPr>
        <p:spPr>
          <a:xfrm rot="16200000">
            <a:off x="418349" y="1872633"/>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50" name="Straight Connector 49"/>
          <p:cNvCxnSpPr/>
          <p:nvPr userDrawn="1"/>
        </p:nvCxnSpPr>
        <p:spPr>
          <a:xfrm flipH="1">
            <a:off x="479233" y="1872633"/>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 name="Title 2"/>
          <p:cNvSpPr>
            <a:spLocks noGrp="1"/>
          </p:cNvSpPr>
          <p:nvPr>
            <p:ph type="title" hasCustomPrompt="1"/>
          </p:nvPr>
        </p:nvSpPr>
        <p:spPr>
          <a:xfrm>
            <a:off x="592790" y="490635"/>
            <a:ext cx="7886700" cy="1325563"/>
          </a:xfrm>
          <a:prstGeom prst="rect">
            <a:avLst/>
          </a:prstGeom>
        </p:spPr>
        <p:txBody>
          <a:bodyPr anchor="b" anchorCtr="0"/>
          <a:lstStyle>
            <a:lvl1pPr>
              <a:defRPr>
                <a:solidFill>
                  <a:schemeClr val="bg1"/>
                </a:solidFill>
                <a:latin typeface="+mj-lt"/>
              </a:defRPr>
            </a:lvl1pPr>
          </a:lstStyle>
          <a:p>
            <a:r>
              <a:rPr lang="en-US" dirty="0"/>
              <a:t>Presenters (option)</a:t>
            </a:r>
          </a:p>
        </p:txBody>
      </p:sp>
      <p:sp>
        <p:nvSpPr>
          <p:cNvPr id="39" name="Text Placeholder 6"/>
          <p:cNvSpPr>
            <a:spLocks noGrp="1"/>
          </p:cNvSpPr>
          <p:nvPr>
            <p:ph type="body" sz="quarter" idx="12" hasCustomPrompt="1"/>
          </p:nvPr>
        </p:nvSpPr>
        <p:spPr>
          <a:xfrm>
            <a:off x="1811911" y="208574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0" name="Text Placeholder 6"/>
          <p:cNvSpPr>
            <a:spLocks noGrp="1"/>
          </p:cNvSpPr>
          <p:nvPr>
            <p:ph type="body" sz="quarter" idx="14" hasCustomPrompt="1"/>
          </p:nvPr>
        </p:nvSpPr>
        <p:spPr>
          <a:xfrm>
            <a:off x="1811911" y="352009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1" name="Text Placeholder 8"/>
          <p:cNvSpPr>
            <a:spLocks noGrp="1"/>
          </p:cNvSpPr>
          <p:nvPr>
            <p:ph type="body" sz="quarter" idx="16" hasCustomPrompt="1"/>
          </p:nvPr>
        </p:nvSpPr>
        <p:spPr>
          <a:xfrm>
            <a:off x="1811911" y="2499208"/>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2" name="Text Placeholder 8"/>
          <p:cNvSpPr>
            <a:spLocks noGrp="1"/>
          </p:cNvSpPr>
          <p:nvPr>
            <p:ph type="body" sz="quarter" idx="17" hasCustomPrompt="1"/>
          </p:nvPr>
        </p:nvSpPr>
        <p:spPr>
          <a:xfrm>
            <a:off x="1811911" y="3924594"/>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4" name="Text Placeholder 6"/>
          <p:cNvSpPr>
            <a:spLocks noGrp="1"/>
          </p:cNvSpPr>
          <p:nvPr>
            <p:ph type="body" sz="quarter" idx="19" hasCustomPrompt="1"/>
          </p:nvPr>
        </p:nvSpPr>
        <p:spPr>
          <a:xfrm>
            <a:off x="1811911" y="4945485"/>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5" name="Text Placeholder 8"/>
          <p:cNvSpPr>
            <a:spLocks noGrp="1"/>
          </p:cNvSpPr>
          <p:nvPr>
            <p:ph type="body" sz="quarter" idx="20" hasCustomPrompt="1"/>
          </p:nvPr>
        </p:nvSpPr>
        <p:spPr>
          <a:xfrm>
            <a:off x="1811911" y="5349982"/>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7" name="Picture Placeholder 3"/>
          <p:cNvSpPr>
            <a:spLocks noGrp="1" noChangeAspect="1"/>
          </p:cNvSpPr>
          <p:nvPr>
            <p:ph type="pic" sz="quarter" idx="10" hasCustomPrompt="1"/>
          </p:nvPr>
        </p:nvSpPr>
        <p:spPr>
          <a:xfrm>
            <a:off x="685304"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8" name="Picture Placeholder 3"/>
          <p:cNvSpPr>
            <a:spLocks noGrp="1" noChangeAspect="1"/>
          </p:cNvSpPr>
          <p:nvPr>
            <p:ph type="pic" sz="quarter" idx="11" hasCustomPrompt="1"/>
          </p:nvPr>
        </p:nvSpPr>
        <p:spPr>
          <a:xfrm>
            <a:off x="685803" y="3514161"/>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51" name="Picture Placeholder 3"/>
          <p:cNvSpPr>
            <a:spLocks noGrp="1" noChangeAspect="1"/>
          </p:cNvSpPr>
          <p:nvPr>
            <p:ph type="pic" sz="quarter" idx="18" hasCustomPrompt="1"/>
          </p:nvPr>
        </p:nvSpPr>
        <p:spPr>
          <a:xfrm>
            <a:off x="685803" y="4939549"/>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Tree>
    <p:extLst>
      <p:ext uri="{BB962C8B-B14F-4D97-AF65-F5344CB8AC3E}">
        <p14:creationId xmlns:p14="http://schemas.microsoft.com/office/powerpoint/2010/main" val="8940876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3">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28"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32" name="Straight Connector 31"/>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6" name="Oval 35"/>
          <p:cNvSpPr/>
          <p:nvPr userDrawn="1"/>
        </p:nvSpPr>
        <p:spPr>
          <a:xfrm flipH="1">
            <a:off x="8705212" y="184886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 name="Straight Connector 36"/>
          <p:cNvCxnSpPr>
            <a:endCxn id="49" idx="0"/>
          </p:cNvCxnSpPr>
          <p:nvPr userDrawn="1"/>
        </p:nvCxnSpPr>
        <p:spPr>
          <a:xfrm flipV="1">
            <a:off x="418349" y="1933515"/>
            <a:ext cx="0" cy="43371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9" name="Arc 48"/>
          <p:cNvSpPr/>
          <p:nvPr userDrawn="1"/>
        </p:nvSpPr>
        <p:spPr>
          <a:xfrm rot="16200000">
            <a:off x="418349" y="1872633"/>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50" name="Straight Connector 49"/>
          <p:cNvCxnSpPr/>
          <p:nvPr userDrawn="1"/>
        </p:nvCxnSpPr>
        <p:spPr>
          <a:xfrm flipH="1">
            <a:off x="479233" y="1872633"/>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 name="Title 2"/>
          <p:cNvSpPr>
            <a:spLocks noGrp="1"/>
          </p:cNvSpPr>
          <p:nvPr>
            <p:ph type="title" hasCustomPrompt="1"/>
          </p:nvPr>
        </p:nvSpPr>
        <p:spPr>
          <a:xfrm>
            <a:off x="592790" y="490635"/>
            <a:ext cx="7886700" cy="1325563"/>
          </a:xfrm>
          <a:prstGeom prst="rect">
            <a:avLst/>
          </a:prstGeom>
        </p:spPr>
        <p:txBody>
          <a:bodyPr anchor="b" anchorCtr="0"/>
          <a:lstStyle>
            <a:lvl1pPr>
              <a:defRPr>
                <a:solidFill>
                  <a:schemeClr val="bg1"/>
                </a:solidFill>
                <a:latin typeface="+mj-lt"/>
              </a:defRPr>
            </a:lvl1pPr>
          </a:lstStyle>
          <a:p>
            <a:r>
              <a:rPr lang="en-US" dirty="0"/>
              <a:t>Presenters (option)</a:t>
            </a:r>
          </a:p>
        </p:txBody>
      </p:sp>
      <p:sp>
        <p:nvSpPr>
          <p:cNvPr id="39" name="Text Placeholder 6"/>
          <p:cNvSpPr>
            <a:spLocks noGrp="1"/>
          </p:cNvSpPr>
          <p:nvPr>
            <p:ph type="body" sz="quarter" idx="12" hasCustomPrompt="1"/>
          </p:nvPr>
        </p:nvSpPr>
        <p:spPr>
          <a:xfrm>
            <a:off x="1811911" y="208574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0" name="Text Placeholder 6"/>
          <p:cNvSpPr>
            <a:spLocks noGrp="1"/>
          </p:cNvSpPr>
          <p:nvPr>
            <p:ph type="body" sz="quarter" idx="14" hasCustomPrompt="1"/>
          </p:nvPr>
        </p:nvSpPr>
        <p:spPr>
          <a:xfrm>
            <a:off x="1811911" y="352009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1" name="Text Placeholder 8"/>
          <p:cNvSpPr>
            <a:spLocks noGrp="1"/>
          </p:cNvSpPr>
          <p:nvPr>
            <p:ph type="body" sz="quarter" idx="16" hasCustomPrompt="1"/>
          </p:nvPr>
        </p:nvSpPr>
        <p:spPr>
          <a:xfrm>
            <a:off x="1811911" y="2499208"/>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2" name="Text Placeholder 8"/>
          <p:cNvSpPr>
            <a:spLocks noGrp="1"/>
          </p:cNvSpPr>
          <p:nvPr>
            <p:ph type="body" sz="quarter" idx="17" hasCustomPrompt="1"/>
          </p:nvPr>
        </p:nvSpPr>
        <p:spPr>
          <a:xfrm>
            <a:off x="1811911" y="3924594"/>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4" name="Text Placeholder 6"/>
          <p:cNvSpPr>
            <a:spLocks noGrp="1"/>
          </p:cNvSpPr>
          <p:nvPr>
            <p:ph type="body" sz="quarter" idx="19" hasCustomPrompt="1"/>
          </p:nvPr>
        </p:nvSpPr>
        <p:spPr>
          <a:xfrm>
            <a:off x="1811911" y="4945485"/>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5" name="Text Placeholder 8"/>
          <p:cNvSpPr>
            <a:spLocks noGrp="1"/>
          </p:cNvSpPr>
          <p:nvPr>
            <p:ph type="body" sz="quarter" idx="20" hasCustomPrompt="1"/>
          </p:nvPr>
        </p:nvSpPr>
        <p:spPr>
          <a:xfrm>
            <a:off x="1811911" y="5349982"/>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6" name="Picture Placeholder 3"/>
          <p:cNvSpPr>
            <a:spLocks noGrp="1" noChangeAspect="1"/>
          </p:cNvSpPr>
          <p:nvPr>
            <p:ph type="pic" sz="quarter" idx="10" hasCustomPrompt="1"/>
          </p:nvPr>
        </p:nvSpPr>
        <p:spPr>
          <a:xfrm>
            <a:off x="685304"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7" name="Picture Placeholder 3"/>
          <p:cNvSpPr>
            <a:spLocks noGrp="1" noChangeAspect="1"/>
          </p:cNvSpPr>
          <p:nvPr>
            <p:ph type="pic" sz="quarter" idx="11" hasCustomPrompt="1"/>
          </p:nvPr>
        </p:nvSpPr>
        <p:spPr>
          <a:xfrm>
            <a:off x="685803" y="3514161"/>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8" name="Picture Placeholder 3"/>
          <p:cNvSpPr>
            <a:spLocks noGrp="1" noChangeAspect="1"/>
          </p:cNvSpPr>
          <p:nvPr>
            <p:ph type="pic" sz="quarter" idx="18" hasCustomPrompt="1"/>
          </p:nvPr>
        </p:nvSpPr>
        <p:spPr>
          <a:xfrm>
            <a:off x="685803" y="4939549"/>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Tree>
    <p:extLst>
      <p:ext uri="{BB962C8B-B14F-4D97-AF65-F5344CB8AC3E}">
        <p14:creationId xmlns:p14="http://schemas.microsoft.com/office/powerpoint/2010/main" val="5290436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4">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28"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32" name="Straight Connector 31"/>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6" name="Oval 35"/>
          <p:cNvSpPr/>
          <p:nvPr userDrawn="1"/>
        </p:nvSpPr>
        <p:spPr>
          <a:xfrm flipH="1">
            <a:off x="8705212" y="184886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 name="Straight Connector 36"/>
          <p:cNvCxnSpPr>
            <a:endCxn id="49" idx="0"/>
          </p:cNvCxnSpPr>
          <p:nvPr userDrawn="1"/>
        </p:nvCxnSpPr>
        <p:spPr>
          <a:xfrm flipV="1">
            <a:off x="418349" y="1933515"/>
            <a:ext cx="0" cy="43371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9" name="Arc 48"/>
          <p:cNvSpPr/>
          <p:nvPr userDrawn="1"/>
        </p:nvSpPr>
        <p:spPr>
          <a:xfrm rot="16200000">
            <a:off x="418349" y="1872633"/>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50" name="Straight Connector 49"/>
          <p:cNvCxnSpPr/>
          <p:nvPr userDrawn="1"/>
        </p:nvCxnSpPr>
        <p:spPr>
          <a:xfrm flipH="1">
            <a:off x="479233" y="1872633"/>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 name="Title 2"/>
          <p:cNvSpPr>
            <a:spLocks noGrp="1"/>
          </p:cNvSpPr>
          <p:nvPr>
            <p:ph type="title" hasCustomPrompt="1"/>
          </p:nvPr>
        </p:nvSpPr>
        <p:spPr>
          <a:xfrm>
            <a:off x="592790" y="490635"/>
            <a:ext cx="7886700" cy="1325563"/>
          </a:xfrm>
          <a:prstGeom prst="rect">
            <a:avLst/>
          </a:prstGeom>
        </p:spPr>
        <p:txBody>
          <a:bodyPr anchor="b" anchorCtr="0"/>
          <a:lstStyle>
            <a:lvl1pPr>
              <a:defRPr>
                <a:solidFill>
                  <a:schemeClr val="bg1"/>
                </a:solidFill>
                <a:latin typeface="+mj-lt"/>
              </a:defRPr>
            </a:lvl1pPr>
          </a:lstStyle>
          <a:p>
            <a:r>
              <a:rPr lang="en-US" dirty="0"/>
              <a:t>Presenters (option)</a:t>
            </a:r>
          </a:p>
        </p:txBody>
      </p:sp>
      <p:sp>
        <p:nvSpPr>
          <p:cNvPr id="39" name="Text Placeholder 6"/>
          <p:cNvSpPr>
            <a:spLocks noGrp="1"/>
          </p:cNvSpPr>
          <p:nvPr>
            <p:ph type="body" sz="quarter" idx="12" hasCustomPrompt="1"/>
          </p:nvPr>
        </p:nvSpPr>
        <p:spPr>
          <a:xfrm>
            <a:off x="1811911" y="208574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0" name="Text Placeholder 6"/>
          <p:cNvSpPr>
            <a:spLocks noGrp="1"/>
          </p:cNvSpPr>
          <p:nvPr>
            <p:ph type="body" sz="quarter" idx="14" hasCustomPrompt="1"/>
          </p:nvPr>
        </p:nvSpPr>
        <p:spPr>
          <a:xfrm>
            <a:off x="1811911" y="352009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1" name="Text Placeholder 8"/>
          <p:cNvSpPr>
            <a:spLocks noGrp="1"/>
          </p:cNvSpPr>
          <p:nvPr>
            <p:ph type="body" sz="quarter" idx="16" hasCustomPrompt="1"/>
          </p:nvPr>
        </p:nvSpPr>
        <p:spPr>
          <a:xfrm>
            <a:off x="1811911" y="2499208"/>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2" name="Text Placeholder 8"/>
          <p:cNvSpPr>
            <a:spLocks noGrp="1"/>
          </p:cNvSpPr>
          <p:nvPr>
            <p:ph type="body" sz="quarter" idx="17" hasCustomPrompt="1"/>
          </p:nvPr>
        </p:nvSpPr>
        <p:spPr>
          <a:xfrm>
            <a:off x="1811911" y="3924594"/>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4" name="Text Placeholder 6"/>
          <p:cNvSpPr>
            <a:spLocks noGrp="1"/>
          </p:cNvSpPr>
          <p:nvPr>
            <p:ph type="body" sz="quarter" idx="19" hasCustomPrompt="1"/>
          </p:nvPr>
        </p:nvSpPr>
        <p:spPr>
          <a:xfrm>
            <a:off x="1811911" y="4945485"/>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5" name="Text Placeholder 8"/>
          <p:cNvSpPr>
            <a:spLocks noGrp="1"/>
          </p:cNvSpPr>
          <p:nvPr>
            <p:ph type="body" sz="quarter" idx="20" hasCustomPrompt="1"/>
          </p:nvPr>
        </p:nvSpPr>
        <p:spPr>
          <a:xfrm>
            <a:off x="1811911" y="5349982"/>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6" name="Picture Placeholder 3"/>
          <p:cNvSpPr>
            <a:spLocks noGrp="1" noChangeAspect="1"/>
          </p:cNvSpPr>
          <p:nvPr>
            <p:ph type="pic" sz="quarter" idx="10" hasCustomPrompt="1"/>
          </p:nvPr>
        </p:nvSpPr>
        <p:spPr>
          <a:xfrm>
            <a:off x="685304"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7" name="Picture Placeholder 3"/>
          <p:cNvSpPr>
            <a:spLocks noGrp="1" noChangeAspect="1"/>
          </p:cNvSpPr>
          <p:nvPr>
            <p:ph type="pic" sz="quarter" idx="11" hasCustomPrompt="1"/>
          </p:nvPr>
        </p:nvSpPr>
        <p:spPr>
          <a:xfrm>
            <a:off x="685803" y="3514161"/>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8" name="Picture Placeholder 3"/>
          <p:cNvSpPr>
            <a:spLocks noGrp="1" noChangeAspect="1"/>
          </p:cNvSpPr>
          <p:nvPr>
            <p:ph type="pic" sz="quarter" idx="18" hasCustomPrompt="1"/>
          </p:nvPr>
        </p:nvSpPr>
        <p:spPr>
          <a:xfrm>
            <a:off x="685803" y="4939549"/>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Tree>
    <p:extLst>
      <p:ext uri="{BB962C8B-B14F-4D97-AF65-F5344CB8AC3E}">
        <p14:creationId xmlns:p14="http://schemas.microsoft.com/office/powerpoint/2010/main" val="5574116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5">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28"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32" name="Straight Connector 31"/>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6" name="Oval 35"/>
          <p:cNvSpPr/>
          <p:nvPr userDrawn="1"/>
        </p:nvSpPr>
        <p:spPr>
          <a:xfrm flipH="1">
            <a:off x="8705212" y="184886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 name="Straight Connector 36"/>
          <p:cNvCxnSpPr>
            <a:endCxn id="49" idx="0"/>
          </p:cNvCxnSpPr>
          <p:nvPr userDrawn="1"/>
        </p:nvCxnSpPr>
        <p:spPr>
          <a:xfrm flipV="1">
            <a:off x="418349" y="1933515"/>
            <a:ext cx="0" cy="43371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9" name="Arc 48"/>
          <p:cNvSpPr/>
          <p:nvPr userDrawn="1"/>
        </p:nvSpPr>
        <p:spPr>
          <a:xfrm rot="16200000">
            <a:off x="418349" y="1872633"/>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50" name="Straight Connector 49"/>
          <p:cNvCxnSpPr/>
          <p:nvPr userDrawn="1"/>
        </p:nvCxnSpPr>
        <p:spPr>
          <a:xfrm flipH="1">
            <a:off x="479233" y="1872633"/>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 name="Title 2"/>
          <p:cNvSpPr>
            <a:spLocks noGrp="1"/>
          </p:cNvSpPr>
          <p:nvPr>
            <p:ph type="title" hasCustomPrompt="1"/>
          </p:nvPr>
        </p:nvSpPr>
        <p:spPr>
          <a:xfrm>
            <a:off x="592790" y="490635"/>
            <a:ext cx="7886700" cy="1325563"/>
          </a:xfrm>
          <a:prstGeom prst="rect">
            <a:avLst/>
          </a:prstGeom>
        </p:spPr>
        <p:txBody>
          <a:bodyPr anchor="b" anchorCtr="0"/>
          <a:lstStyle>
            <a:lvl1pPr>
              <a:defRPr>
                <a:solidFill>
                  <a:schemeClr val="bg1"/>
                </a:solidFill>
                <a:latin typeface="+mj-lt"/>
              </a:defRPr>
            </a:lvl1pPr>
          </a:lstStyle>
          <a:p>
            <a:r>
              <a:rPr lang="en-US" dirty="0"/>
              <a:t>Presenters (option)</a:t>
            </a:r>
          </a:p>
        </p:txBody>
      </p:sp>
      <p:sp>
        <p:nvSpPr>
          <p:cNvPr id="39" name="Text Placeholder 6"/>
          <p:cNvSpPr>
            <a:spLocks noGrp="1"/>
          </p:cNvSpPr>
          <p:nvPr>
            <p:ph type="body" sz="quarter" idx="12" hasCustomPrompt="1"/>
          </p:nvPr>
        </p:nvSpPr>
        <p:spPr>
          <a:xfrm>
            <a:off x="1811911" y="208574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0" name="Text Placeholder 6"/>
          <p:cNvSpPr>
            <a:spLocks noGrp="1"/>
          </p:cNvSpPr>
          <p:nvPr>
            <p:ph type="body" sz="quarter" idx="14" hasCustomPrompt="1"/>
          </p:nvPr>
        </p:nvSpPr>
        <p:spPr>
          <a:xfrm>
            <a:off x="1811911" y="352009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1" name="Text Placeholder 8"/>
          <p:cNvSpPr>
            <a:spLocks noGrp="1"/>
          </p:cNvSpPr>
          <p:nvPr>
            <p:ph type="body" sz="quarter" idx="16" hasCustomPrompt="1"/>
          </p:nvPr>
        </p:nvSpPr>
        <p:spPr>
          <a:xfrm>
            <a:off x="1811911" y="2499208"/>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2" name="Text Placeholder 8"/>
          <p:cNvSpPr>
            <a:spLocks noGrp="1"/>
          </p:cNvSpPr>
          <p:nvPr>
            <p:ph type="body" sz="quarter" idx="17" hasCustomPrompt="1"/>
          </p:nvPr>
        </p:nvSpPr>
        <p:spPr>
          <a:xfrm>
            <a:off x="1811911" y="3924594"/>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4" name="Text Placeholder 6"/>
          <p:cNvSpPr>
            <a:spLocks noGrp="1"/>
          </p:cNvSpPr>
          <p:nvPr>
            <p:ph type="body" sz="quarter" idx="19" hasCustomPrompt="1"/>
          </p:nvPr>
        </p:nvSpPr>
        <p:spPr>
          <a:xfrm>
            <a:off x="1811911" y="4945485"/>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5" name="Text Placeholder 8"/>
          <p:cNvSpPr>
            <a:spLocks noGrp="1"/>
          </p:cNvSpPr>
          <p:nvPr>
            <p:ph type="body" sz="quarter" idx="20" hasCustomPrompt="1"/>
          </p:nvPr>
        </p:nvSpPr>
        <p:spPr>
          <a:xfrm>
            <a:off x="1811911" y="5349982"/>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6" name="Picture Placeholder 3"/>
          <p:cNvSpPr>
            <a:spLocks noGrp="1" noChangeAspect="1"/>
          </p:cNvSpPr>
          <p:nvPr>
            <p:ph type="pic" sz="quarter" idx="10" hasCustomPrompt="1"/>
          </p:nvPr>
        </p:nvSpPr>
        <p:spPr>
          <a:xfrm>
            <a:off x="685304"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7" name="Picture Placeholder 3"/>
          <p:cNvSpPr>
            <a:spLocks noGrp="1" noChangeAspect="1"/>
          </p:cNvSpPr>
          <p:nvPr>
            <p:ph type="pic" sz="quarter" idx="11" hasCustomPrompt="1"/>
          </p:nvPr>
        </p:nvSpPr>
        <p:spPr>
          <a:xfrm>
            <a:off x="685803" y="3514161"/>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8" name="Picture Placeholder 3"/>
          <p:cNvSpPr>
            <a:spLocks noGrp="1" noChangeAspect="1"/>
          </p:cNvSpPr>
          <p:nvPr>
            <p:ph type="pic" sz="quarter" idx="18" hasCustomPrompt="1"/>
          </p:nvPr>
        </p:nvSpPr>
        <p:spPr>
          <a:xfrm>
            <a:off x="685803" y="4939549"/>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Tree>
    <p:extLst>
      <p:ext uri="{BB962C8B-B14F-4D97-AF65-F5344CB8AC3E}">
        <p14:creationId xmlns:p14="http://schemas.microsoft.com/office/powerpoint/2010/main" val="7821152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6">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28"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32" name="Straight Connector 31"/>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6" name="Oval 35"/>
          <p:cNvSpPr/>
          <p:nvPr userDrawn="1"/>
        </p:nvSpPr>
        <p:spPr>
          <a:xfrm flipH="1">
            <a:off x="8705212" y="184886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 name="Straight Connector 36"/>
          <p:cNvCxnSpPr>
            <a:endCxn id="49" idx="0"/>
          </p:cNvCxnSpPr>
          <p:nvPr userDrawn="1"/>
        </p:nvCxnSpPr>
        <p:spPr>
          <a:xfrm flipV="1">
            <a:off x="418349" y="1933515"/>
            <a:ext cx="0" cy="43371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9" name="Arc 48"/>
          <p:cNvSpPr/>
          <p:nvPr userDrawn="1"/>
        </p:nvSpPr>
        <p:spPr>
          <a:xfrm rot="16200000">
            <a:off x="418349" y="1872633"/>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50" name="Straight Connector 49"/>
          <p:cNvCxnSpPr/>
          <p:nvPr userDrawn="1"/>
        </p:nvCxnSpPr>
        <p:spPr>
          <a:xfrm flipH="1">
            <a:off x="479233" y="1872633"/>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 name="Title 2"/>
          <p:cNvSpPr>
            <a:spLocks noGrp="1"/>
          </p:cNvSpPr>
          <p:nvPr>
            <p:ph type="title" hasCustomPrompt="1"/>
          </p:nvPr>
        </p:nvSpPr>
        <p:spPr>
          <a:xfrm>
            <a:off x="592790" y="490635"/>
            <a:ext cx="7886700" cy="1325563"/>
          </a:xfrm>
          <a:prstGeom prst="rect">
            <a:avLst/>
          </a:prstGeom>
        </p:spPr>
        <p:txBody>
          <a:bodyPr anchor="b" anchorCtr="0"/>
          <a:lstStyle>
            <a:lvl1pPr>
              <a:defRPr>
                <a:solidFill>
                  <a:schemeClr val="bg1"/>
                </a:solidFill>
                <a:latin typeface="+mj-lt"/>
              </a:defRPr>
            </a:lvl1pPr>
          </a:lstStyle>
          <a:p>
            <a:r>
              <a:rPr lang="en-US" dirty="0"/>
              <a:t>Presenters (option)</a:t>
            </a:r>
          </a:p>
        </p:txBody>
      </p:sp>
      <p:sp>
        <p:nvSpPr>
          <p:cNvPr id="25" name="Text Placeholder 6"/>
          <p:cNvSpPr>
            <a:spLocks noGrp="1"/>
          </p:cNvSpPr>
          <p:nvPr>
            <p:ph type="body" sz="quarter" idx="12" hasCustomPrompt="1"/>
          </p:nvPr>
        </p:nvSpPr>
        <p:spPr>
          <a:xfrm>
            <a:off x="1811911" y="208574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0" name="Text Placeholder 6"/>
          <p:cNvSpPr>
            <a:spLocks noGrp="1"/>
          </p:cNvSpPr>
          <p:nvPr>
            <p:ph type="body" sz="quarter" idx="14" hasCustomPrompt="1"/>
          </p:nvPr>
        </p:nvSpPr>
        <p:spPr>
          <a:xfrm>
            <a:off x="1811911" y="352009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1" name="Text Placeholder 8"/>
          <p:cNvSpPr>
            <a:spLocks noGrp="1"/>
          </p:cNvSpPr>
          <p:nvPr>
            <p:ph type="body" sz="quarter" idx="16" hasCustomPrompt="1"/>
          </p:nvPr>
        </p:nvSpPr>
        <p:spPr>
          <a:xfrm>
            <a:off x="1811911" y="2499208"/>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2" name="Text Placeholder 8"/>
          <p:cNvSpPr>
            <a:spLocks noGrp="1"/>
          </p:cNvSpPr>
          <p:nvPr>
            <p:ph type="body" sz="quarter" idx="17" hasCustomPrompt="1"/>
          </p:nvPr>
        </p:nvSpPr>
        <p:spPr>
          <a:xfrm>
            <a:off x="1811911" y="3924594"/>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4" name="Text Placeholder 6"/>
          <p:cNvSpPr>
            <a:spLocks noGrp="1"/>
          </p:cNvSpPr>
          <p:nvPr>
            <p:ph type="body" sz="quarter" idx="19" hasCustomPrompt="1"/>
          </p:nvPr>
        </p:nvSpPr>
        <p:spPr>
          <a:xfrm>
            <a:off x="1811911" y="4945485"/>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5" name="Text Placeholder 8"/>
          <p:cNvSpPr>
            <a:spLocks noGrp="1"/>
          </p:cNvSpPr>
          <p:nvPr>
            <p:ph type="body" sz="quarter" idx="20" hasCustomPrompt="1"/>
          </p:nvPr>
        </p:nvSpPr>
        <p:spPr>
          <a:xfrm>
            <a:off x="1811911" y="5349982"/>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6" name="Picture Placeholder 3"/>
          <p:cNvSpPr>
            <a:spLocks noGrp="1" noChangeAspect="1"/>
          </p:cNvSpPr>
          <p:nvPr>
            <p:ph type="pic" sz="quarter" idx="10" hasCustomPrompt="1"/>
          </p:nvPr>
        </p:nvSpPr>
        <p:spPr>
          <a:xfrm>
            <a:off x="685304"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7" name="Picture Placeholder 3"/>
          <p:cNvSpPr>
            <a:spLocks noGrp="1" noChangeAspect="1"/>
          </p:cNvSpPr>
          <p:nvPr>
            <p:ph type="pic" sz="quarter" idx="11" hasCustomPrompt="1"/>
          </p:nvPr>
        </p:nvSpPr>
        <p:spPr>
          <a:xfrm>
            <a:off x="685803" y="3514161"/>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8" name="Picture Placeholder 3"/>
          <p:cNvSpPr>
            <a:spLocks noGrp="1" noChangeAspect="1"/>
          </p:cNvSpPr>
          <p:nvPr>
            <p:ph type="pic" sz="quarter" idx="18" hasCustomPrompt="1"/>
          </p:nvPr>
        </p:nvSpPr>
        <p:spPr>
          <a:xfrm>
            <a:off x="685803" y="4939549"/>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Tree>
    <p:extLst>
      <p:ext uri="{BB962C8B-B14F-4D97-AF65-F5344CB8AC3E}">
        <p14:creationId xmlns:p14="http://schemas.microsoft.com/office/powerpoint/2010/main" val="6800979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7">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28"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32" name="Straight Connector 31"/>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6" name="Oval 35"/>
          <p:cNvSpPr/>
          <p:nvPr userDrawn="1"/>
        </p:nvSpPr>
        <p:spPr>
          <a:xfrm flipH="1">
            <a:off x="8705212" y="184886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 name="Straight Connector 36"/>
          <p:cNvCxnSpPr/>
          <p:nvPr userDrawn="1"/>
        </p:nvCxnSpPr>
        <p:spPr>
          <a:xfrm flipV="1">
            <a:off x="418349" y="1933515"/>
            <a:ext cx="0" cy="43371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 name="Title 2"/>
          <p:cNvSpPr>
            <a:spLocks noGrp="1"/>
          </p:cNvSpPr>
          <p:nvPr>
            <p:ph type="title" hasCustomPrompt="1"/>
          </p:nvPr>
        </p:nvSpPr>
        <p:spPr>
          <a:xfrm>
            <a:off x="592790" y="490635"/>
            <a:ext cx="7886700" cy="1325563"/>
          </a:xfrm>
          <a:prstGeom prst="rect">
            <a:avLst/>
          </a:prstGeom>
        </p:spPr>
        <p:txBody>
          <a:bodyPr anchor="b" anchorCtr="0"/>
          <a:lstStyle>
            <a:lvl1pPr>
              <a:defRPr>
                <a:solidFill>
                  <a:schemeClr val="bg1"/>
                </a:solidFill>
                <a:latin typeface="+mj-lt"/>
              </a:defRPr>
            </a:lvl1pPr>
          </a:lstStyle>
          <a:p>
            <a:r>
              <a:rPr lang="en-US" dirty="0"/>
              <a:t>Presenters (option)</a:t>
            </a:r>
          </a:p>
        </p:txBody>
      </p:sp>
      <p:cxnSp>
        <p:nvCxnSpPr>
          <p:cNvPr id="39" name="Straight Connector 38"/>
          <p:cNvCxnSpPr/>
          <p:nvPr userDrawn="1"/>
        </p:nvCxnSpPr>
        <p:spPr>
          <a:xfrm flipH="1">
            <a:off x="479233" y="1872633"/>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Arc 39"/>
          <p:cNvSpPr/>
          <p:nvPr userDrawn="1"/>
        </p:nvSpPr>
        <p:spPr>
          <a:xfrm rot="16200000">
            <a:off x="418349" y="1872633"/>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sp>
        <p:nvSpPr>
          <p:cNvPr id="41" name="Text Placeholder 6"/>
          <p:cNvSpPr>
            <a:spLocks noGrp="1"/>
          </p:cNvSpPr>
          <p:nvPr>
            <p:ph type="body" sz="quarter" idx="12" hasCustomPrompt="1"/>
          </p:nvPr>
        </p:nvSpPr>
        <p:spPr>
          <a:xfrm>
            <a:off x="1811911" y="208574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2" name="Text Placeholder 6"/>
          <p:cNvSpPr>
            <a:spLocks noGrp="1"/>
          </p:cNvSpPr>
          <p:nvPr>
            <p:ph type="body" sz="quarter" idx="14" hasCustomPrompt="1"/>
          </p:nvPr>
        </p:nvSpPr>
        <p:spPr>
          <a:xfrm>
            <a:off x="1811911" y="352009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3" name="Text Placeholder 8"/>
          <p:cNvSpPr>
            <a:spLocks noGrp="1"/>
          </p:cNvSpPr>
          <p:nvPr>
            <p:ph type="body" sz="quarter" idx="16" hasCustomPrompt="1"/>
          </p:nvPr>
        </p:nvSpPr>
        <p:spPr>
          <a:xfrm>
            <a:off x="1811911" y="2499208"/>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4" name="Text Placeholder 8"/>
          <p:cNvSpPr>
            <a:spLocks noGrp="1"/>
          </p:cNvSpPr>
          <p:nvPr>
            <p:ph type="body" sz="quarter" idx="17" hasCustomPrompt="1"/>
          </p:nvPr>
        </p:nvSpPr>
        <p:spPr>
          <a:xfrm>
            <a:off x="1811911" y="3924594"/>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6" name="Text Placeholder 6"/>
          <p:cNvSpPr>
            <a:spLocks noGrp="1"/>
          </p:cNvSpPr>
          <p:nvPr>
            <p:ph type="body" sz="quarter" idx="19" hasCustomPrompt="1"/>
          </p:nvPr>
        </p:nvSpPr>
        <p:spPr>
          <a:xfrm>
            <a:off x="1811911" y="4945485"/>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7" name="Text Placeholder 8"/>
          <p:cNvSpPr>
            <a:spLocks noGrp="1"/>
          </p:cNvSpPr>
          <p:nvPr>
            <p:ph type="body" sz="quarter" idx="20" hasCustomPrompt="1"/>
          </p:nvPr>
        </p:nvSpPr>
        <p:spPr>
          <a:xfrm>
            <a:off x="1811911" y="5349982"/>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Picture Placeholder 3"/>
          <p:cNvSpPr>
            <a:spLocks noGrp="1" noChangeAspect="1"/>
          </p:cNvSpPr>
          <p:nvPr>
            <p:ph type="pic" sz="quarter" idx="10" hasCustomPrompt="1"/>
          </p:nvPr>
        </p:nvSpPr>
        <p:spPr>
          <a:xfrm>
            <a:off x="685304"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9" name="Picture Placeholder 3"/>
          <p:cNvSpPr>
            <a:spLocks noGrp="1" noChangeAspect="1"/>
          </p:cNvSpPr>
          <p:nvPr>
            <p:ph type="pic" sz="quarter" idx="11" hasCustomPrompt="1"/>
          </p:nvPr>
        </p:nvSpPr>
        <p:spPr>
          <a:xfrm>
            <a:off x="685803" y="3514161"/>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50" name="Picture Placeholder 3"/>
          <p:cNvSpPr>
            <a:spLocks noGrp="1" noChangeAspect="1"/>
          </p:cNvSpPr>
          <p:nvPr>
            <p:ph type="pic" sz="quarter" idx="18" hasCustomPrompt="1"/>
          </p:nvPr>
        </p:nvSpPr>
        <p:spPr>
          <a:xfrm>
            <a:off x="685803" y="4939549"/>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Tree>
    <p:extLst>
      <p:ext uri="{BB962C8B-B14F-4D97-AF65-F5344CB8AC3E}">
        <p14:creationId xmlns:p14="http://schemas.microsoft.com/office/powerpoint/2010/main" val="628110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8">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1"/>
            <a:ext cx="9144000" cy="6858000"/>
          </a:xfrm>
          <a:prstGeom prst="rect">
            <a:avLst/>
          </a:prstGeom>
        </p:spPr>
      </p:pic>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28"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1" name="Oval 30"/>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a:p>
        </p:txBody>
      </p:sp>
      <p:cxnSp>
        <p:nvCxnSpPr>
          <p:cNvPr id="32" name="Straight Connector 31"/>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 name="Straight Connector 34"/>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6" name="Oval 35"/>
          <p:cNvSpPr/>
          <p:nvPr userDrawn="1"/>
        </p:nvSpPr>
        <p:spPr>
          <a:xfrm flipH="1">
            <a:off x="8705212" y="184886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 name="Straight Connector 36"/>
          <p:cNvCxnSpPr>
            <a:endCxn id="49" idx="0"/>
          </p:cNvCxnSpPr>
          <p:nvPr userDrawn="1"/>
        </p:nvCxnSpPr>
        <p:spPr>
          <a:xfrm flipV="1">
            <a:off x="418349" y="1933515"/>
            <a:ext cx="0" cy="43371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9" name="Arc 48"/>
          <p:cNvSpPr/>
          <p:nvPr userDrawn="1"/>
        </p:nvSpPr>
        <p:spPr>
          <a:xfrm rot="16200000">
            <a:off x="418349" y="1872633"/>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a:p>
        </p:txBody>
      </p:sp>
      <p:cxnSp>
        <p:nvCxnSpPr>
          <p:cNvPr id="50" name="Straight Connector 49"/>
          <p:cNvCxnSpPr/>
          <p:nvPr userDrawn="1"/>
        </p:nvCxnSpPr>
        <p:spPr>
          <a:xfrm flipH="1">
            <a:off x="479233" y="1872633"/>
            <a:ext cx="82012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 name="Title 2"/>
          <p:cNvSpPr>
            <a:spLocks noGrp="1"/>
          </p:cNvSpPr>
          <p:nvPr>
            <p:ph type="title" hasCustomPrompt="1"/>
          </p:nvPr>
        </p:nvSpPr>
        <p:spPr>
          <a:xfrm>
            <a:off x="592790" y="490635"/>
            <a:ext cx="7886700" cy="1325563"/>
          </a:xfrm>
          <a:prstGeom prst="rect">
            <a:avLst/>
          </a:prstGeom>
        </p:spPr>
        <p:txBody>
          <a:bodyPr anchor="b" anchorCtr="0"/>
          <a:lstStyle>
            <a:lvl1pPr>
              <a:defRPr>
                <a:solidFill>
                  <a:schemeClr val="bg1"/>
                </a:solidFill>
                <a:latin typeface="+mj-lt"/>
              </a:defRPr>
            </a:lvl1pPr>
          </a:lstStyle>
          <a:p>
            <a:r>
              <a:rPr lang="en-US" dirty="0"/>
              <a:t>Presenters (option)</a:t>
            </a:r>
          </a:p>
        </p:txBody>
      </p:sp>
      <p:sp>
        <p:nvSpPr>
          <p:cNvPr id="39" name="Text Placeholder 6"/>
          <p:cNvSpPr>
            <a:spLocks noGrp="1"/>
          </p:cNvSpPr>
          <p:nvPr>
            <p:ph type="body" sz="quarter" idx="12" hasCustomPrompt="1"/>
          </p:nvPr>
        </p:nvSpPr>
        <p:spPr>
          <a:xfrm>
            <a:off x="1811911" y="208574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0" name="Text Placeholder 6"/>
          <p:cNvSpPr>
            <a:spLocks noGrp="1"/>
          </p:cNvSpPr>
          <p:nvPr>
            <p:ph type="body" sz="quarter" idx="14" hasCustomPrompt="1"/>
          </p:nvPr>
        </p:nvSpPr>
        <p:spPr>
          <a:xfrm>
            <a:off x="1811911" y="3520097"/>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1" name="Text Placeholder 8"/>
          <p:cNvSpPr>
            <a:spLocks noGrp="1"/>
          </p:cNvSpPr>
          <p:nvPr>
            <p:ph type="body" sz="quarter" idx="16" hasCustomPrompt="1"/>
          </p:nvPr>
        </p:nvSpPr>
        <p:spPr>
          <a:xfrm>
            <a:off x="1811911" y="2499208"/>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2" name="Text Placeholder 8"/>
          <p:cNvSpPr>
            <a:spLocks noGrp="1"/>
          </p:cNvSpPr>
          <p:nvPr>
            <p:ph type="body" sz="quarter" idx="17" hasCustomPrompt="1"/>
          </p:nvPr>
        </p:nvSpPr>
        <p:spPr>
          <a:xfrm>
            <a:off x="1811911" y="3924594"/>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4" name="Text Placeholder 6"/>
          <p:cNvSpPr>
            <a:spLocks noGrp="1"/>
          </p:cNvSpPr>
          <p:nvPr>
            <p:ph type="body" sz="quarter" idx="19" hasCustomPrompt="1"/>
          </p:nvPr>
        </p:nvSpPr>
        <p:spPr>
          <a:xfrm>
            <a:off x="1811911" y="4945485"/>
            <a:ext cx="534192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5" name="Text Placeholder 8"/>
          <p:cNvSpPr>
            <a:spLocks noGrp="1"/>
          </p:cNvSpPr>
          <p:nvPr>
            <p:ph type="body" sz="quarter" idx="20" hasCustomPrompt="1"/>
          </p:nvPr>
        </p:nvSpPr>
        <p:spPr>
          <a:xfrm>
            <a:off x="1811911" y="5349982"/>
            <a:ext cx="534192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6" name="Picture Placeholder 3"/>
          <p:cNvSpPr>
            <a:spLocks noGrp="1" noChangeAspect="1"/>
          </p:cNvSpPr>
          <p:nvPr>
            <p:ph type="pic" sz="quarter" idx="10" hasCustomPrompt="1"/>
          </p:nvPr>
        </p:nvSpPr>
        <p:spPr>
          <a:xfrm>
            <a:off x="685304"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7" name="Picture Placeholder 3"/>
          <p:cNvSpPr>
            <a:spLocks noGrp="1" noChangeAspect="1"/>
          </p:cNvSpPr>
          <p:nvPr>
            <p:ph type="pic" sz="quarter" idx="11" hasCustomPrompt="1"/>
          </p:nvPr>
        </p:nvSpPr>
        <p:spPr>
          <a:xfrm>
            <a:off x="685803" y="3514161"/>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8" name="Picture Placeholder 3"/>
          <p:cNvSpPr>
            <a:spLocks noGrp="1" noChangeAspect="1"/>
          </p:cNvSpPr>
          <p:nvPr>
            <p:ph type="pic" sz="quarter" idx="18" hasCustomPrompt="1"/>
          </p:nvPr>
        </p:nvSpPr>
        <p:spPr>
          <a:xfrm>
            <a:off x="685803" y="4939549"/>
            <a:ext cx="949979" cy="949978"/>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Tree>
    <p:extLst>
      <p:ext uri="{BB962C8B-B14F-4D97-AF65-F5344CB8AC3E}">
        <p14:creationId xmlns:p14="http://schemas.microsoft.com/office/powerpoint/2010/main" val="40016679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5.1">
    <p:spTree>
      <p:nvGrpSpPr>
        <p:cNvPr id="1" name=""/>
        <p:cNvGrpSpPr/>
        <p:nvPr/>
      </p:nvGrpSpPr>
      <p:grpSpPr>
        <a:xfrm>
          <a:off x="0" y="0"/>
          <a:ext cx="0" cy="0"/>
          <a:chOff x="0" y="0"/>
          <a:chExt cx="0" cy="0"/>
        </a:xfrm>
      </p:grpSpPr>
      <p:pic>
        <p:nvPicPr>
          <p:cNvPr id="27" name="Picture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 (no photo)</a:t>
            </a:r>
          </a:p>
        </p:txBody>
      </p:sp>
      <p:sp>
        <p:nvSpPr>
          <p:cNvPr id="7" name="Text Placeholder 6"/>
          <p:cNvSpPr>
            <a:spLocks noGrp="1"/>
          </p:cNvSpPr>
          <p:nvPr>
            <p:ph type="body" sz="quarter" idx="12" hasCustomPrompt="1"/>
          </p:nvPr>
        </p:nvSpPr>
        <p:spPr>
          <a:xfrm>
            <a:off x="417667" y="131478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417667" y="2784994"/>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417667" y="1728243"/>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417667" y="3189491"/>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5" name="Text Placeholder 6"/>
          <p:cNvSpPr>
            <a:spLocks noGrp="1"/>
          </p:cNvSpPr>
          <p:nvPr>
            <p:ph type="body" sz="quarter" idx="18" hasCustomPrompt="1"/>
          </p:nvPr>
        </p:nvSpPr>
        <p:spPr>
          <a:xfrm>
            <a:off x="417667" y="422831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6" name="Text Placeholder 8"/>
          <p:cNvSpPr>
            <a:spLocks noGrp="1"/>
          </p:cNvSpPr>
          <p:nvPr>
            <p:ph type="body" sz="quarter" idx="19" hasCustomPrompt="1"/>
          </p:nvPr>
        </p:nvSpPr>
        <p:spPr>
          <a:xfrm>
            <a:off x="417667" y="4632809"/>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383874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2 White">
    <p:spTree>
      <p:nvGrpSpPr>
        <p:cNvPr id="1" name=""/>
        <p:cNvGrpSpPr/>
        <p:nvPr/>
      </p:nvGrpSpPr>
      <p:grpSpPr>
        <a:xfrm>
          <a:off x="0" y="0"/>
          <a:ext cx="0" cy="0"/>
          <a:chOff x="0" y="0"/>
          <a:chExt cx="0" cy="0"/>
        </a:xfrm>
      </p:grpSpPr>
      <p:sp>
        <p:nvSpPr>
          <p:cNvPr id="14" name="Oval 13"/>
          <p:cNvSpPr/>
          <p:nvPr/>
        </p:nvSpPr>
        <p:spPr>
          <a:xfrm>
            <a:off x="1811695" y="6101651"/>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Connector 14"/>
          <p:cNvCxnSpPr/>
          <p:nvPr/>
        </p:nvCxnSpPr>
        <p:spPr>
          <a:xfrm flipH="1">
            <a:off x="0" y="6124511"/>
            <a:ext cx="1790417"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1878697" y="6124511"/>
            <a:ext cx="6693408"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flipH="1">
            <a:off x="8610117" y="6101651"/>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flipH="1">
            <a:off x="8610117" y="3470373"/>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Connector 18"/>
          <p:cNvCxnSpPr/>
          <p:nvPr/>
        </p:nvCxnSpPr>
        <p:spPr>
          <a:xfrm flipV="1">
            <a:off x="1834554" y="3552825"/>
            <a:ext cx="0" cy="2529961"/>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0" name="Arc 19"/>
          <p:cNvSpPr/>
          <p:nvPr/>
        </p:nvSpPr>
        <p:spPr>
          <a:xfrm rot="16200000">
            <a:off x="1834554" y="3494144"/>
            <a:ext cx="121764" cy="121764"/>
          </a:xfrm>
          <a:prstGeom prst="arc">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21" name="Straight Connector 20"/>
          <p:cNvCxnSpPr/>
          <p:nvPr/>
        </p:nvCxnSpPr>
        <p:spPr>
          <a:xfrm flipH="1">
            <a:off x="1895439" y="3494144"/>
            <a:ext cx="6691671"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2"/>
          <a:stretch>
            <a:fillRect/>
          </a:stretch>
        </p:blipFill>
        <p:spPr>
          <a:xfrm>
            <a:off x="352076" y="4878249"/>
            <a:ext cx="1189829" cy="949200"/>
          </a:xfrm>
          <a:prstGeom prst="rect">
            <a:avLst/>
          </a:prstGeom>
        </p:spPr>
      </p:pic>
      <p:sp>
        <p:nvSpPr>
          <p:cNvPr id="12" name="Title 2"/>
          <p:cNvSpPr>
            <a:spLocks noGrp="1"/>
          </p:cNvSpPr>
          <p:nvPr>
            <p:ph type="title" hasCustomPrompt="1"/>
          </p:nvPr>
        </p:nvSpPr>
        <p:spPr>
          <a:xfrm>
            <a:off x="2061883" y="761997"/>
            <a:ext cx="6382512" cy="2533369"/>
          </a:xfrm>
          <a:prstGeom prst="rect">
            <a:avLst/>
          </a:prstGeom>
        </p:spPr>
        <p:txBody>
          <a:bodyPr lIns="0" tIns="0" rIns="0" bIns="0" anchor="b" anchorCtr="0">
            <a:normAutofit/>
          </a:bodyPr>
          <a:lstStyle>
            <a:lvl1pPr algn="l">
              <a:spcBef>
                <a:spcPts val="0"/>
              </a:spcBef>
              <a:defRPr sz="3600" b="1">
                <a:solidFill>
                  <a:schemeClr val="accent6">
                    <a:lumMod val="50000"/>
                  </a:schemeClr>
                </a:solidFill>
                <a:latin typeface="+mj-lt"/>
              </a:defRPr>
            </a:lvl1pPr>
          </a:lstStyle>
          <a:p>
            <a:r>
              <a:rPr lang="en-US" dirty="0"/>
              <a:t>Insert title here</a:t>
            </a:r>
            <a:br>
              <a:rPr lang="en-US" dirty="0"/>
            </a:br>
            <a:r>
              <a:rPr lang="en-US" dirty="0"/>
              <a:t>(75 characters maximum)</a:t>
            </a:r>
          </a:p>
        </p:txBody>
      </p:sp>
      <p:sp>
        <p:nvSpPr>
          <p:cNvPr id="13" name="Text Placeholder 4"/>
          <p:cNvSpPr>
            <a:spLocks noGrp="1"/>
          </p:cNvSpPr>
          <p:nvPr>
            <p:ph type="body" sz="quarter" idx="10" hasCustomPrompt="1"/>
          </p:nvPr>
        </p:nvSpPr>
        <p:spPr>
          <a:xfrm>
            <a:off x="2070848" y="4593844"/>
            <a:ext cx="6382512" cy="716808"/>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Name of Presenter</a:t>
            </a:r>
          </a:p>
        </p:txBody>
      </p:sp>
      <p:sp>
        <p:nvSpPr>
          <p:cNvPr id="23" name="Text Placeholder 4"/>
          <p:cNvSpPr>
            <a:spLocks noGrp="1"/>
          </p:cNvSpPr>
          <p:nvPr>
            <p:ph type="body" sz="quarter" idx="11" hasCustomPrompt="1"/>
          </p:nvPr>
        </p:nvSpPr>
        <p:spPr>
          <a:xfrm>
            <a:off x="2070848" y="5301687"/>
            <a:ext cx="6382512" cy="273605"/>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Event Name</a:t>
            </a:r>
          </a:p>
        </p:txBody>
      </p:sp>
      <p:sp>
        <p:nvSpPr>
          <p:cNvPr id="24" name="Text Placeholder 4"/>
          <p:cNvSpPr>
            <a:spLocks noGrp="1"/>
          </p:cNvSpPr>
          <p:nvPr>
            <p:ph type="body" sz="quarter" idx="12" hasCustomPrompt="1"/>
          </p:nvPr>
        </p:nvSpPr>
        <p:spPr>
          <a:xfrm>
            <a:off x="2070848" y="5584257"/>
            <a:ext cx="6382512" cy="403785"/>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DD Month 2017</a:t>
            </a:r>
          </a:p>
        </p:txBody>
      </p:sp>
      <p:sp>
        <p:nvSpPr>
          <p:cNvPr id="25" name="Text Placeholder 4"/>
          <p:cNvSpPr>
            <a:spLocks noGrp="1"/>
          </p:cNvSpPr>
          <p:nvPr>
            <p:ph type="body" sz="quarter" idx="13" hasCustomPrompt="1"/>
          </p:nvPr>
        </p:nvSpPr>
        <p:spPr>
          <a:xfrm>
            <a:off x="2070848" y="3652549"/>
            <a:ext cx="6382512" cy="716808"/>
          </a:xfrm>
          <a:prstGeom prst="rect">
            <a:avLst/>
          </a:prstGeom>
        </p:spPr>
        <p:txBody>
          <a:bodyPr lIns="0" tIns="0" rIns="0" bIns="0">
            <a:normAutofit/>
          </a:bodyPr>
          <a:lstStyle>
            <a:lvl1pPr marL="0" indent="0" algn="l">
              <a:spcBef>
                <a:spcPts val="0"/>
              </a:spcBef>
              <a:buNone/>
              <a:defRPr sz="1800" b="1">
                <a:solidFill>
                  <a:schemeClr val="accent6">
                    <a:lumMod val="50000"/>
                  </a:schemeClr>
                </a:solidFill>
              </a:defRPr>
            </a:lvl1pPr>
          </a:lstStyle>
          <a:p>
            <a:pPr lvl="0"/>
            <a:r>
              <a:rPr lang="en-US" dirty="0"/>
              <a:t>Insert subtitle here (75 characters maximum)</a:t>
            </a:r>
          </a:p>
        </p:txBody>
      </p:sp>
    </p:spTree>
    <p:extLst>
      <p:ext uri="{BB962C8B-B14F-4D97-AF65-F5344CB8AC3E}">
        <p14:creationId xmlns:p14="http://schemas.microsoft.com/office/powerpoint/2010/main" val="30166748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5.2">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 (no photo)</a:t>
            </a:r>
          </a:p>
        </p:txBody>
      </p:sp>
      <p:sp>
        <p:nvSpPr>
          <p:cNvPr id="7" name="Text Placeholder 6"/>
          <p:cNvSpPr>
            <a:spLocks noGrp="1"/>
          </p:cNvSpPr>
          <p:nvPr>
            <p:ph type="body" sz="quarter" idx="12" hasCustomPrompt="1"/>
          </p:nvPr>
        </p:nvSpPr>
        <p:spPr>
          <a:xfrm>
            <a:off x="417667" y="131478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417667" y="2784994"/>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417667" y="1728243"/>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417667" y="3189491"/>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4" name="Text Placeholder 6"/>
          <p:cNvSpPr>
            <a:spLocks noGrp="1"/>
          </p:cNvSpPr>
          <p:nvPr>
            <p:ph type="body" sz="quarter" idx="18" hasCustomPrompt="1"/>
          </p:nvPr>
        </p:nvSpPr>
        <p:spPr>
          <a:xfrm>
            <a:off x="417667" y="422831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5" name="Text Placeholder 8"/>
          <p:cNvSpPr>
            <a:spLocks noGrp="1"/>
          </p:cNvSpPr>
          <p:nvPr>
            <p:ph type="body" sz="quarter" idx="19" hasCustomPrompt="1"/>
          </p:nvPr>
        </p:nvSpPr>
        <p:spPr>
          <a:xfrm>
            <a:off x="417667" y="4632809"/>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39674781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5.3">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 (no photo)</a:t>
            </a:r>
          </a:p>
        </p:txBody>
      </p:sp>
      <p:sp>
        <p:nvSpPr>
          <p:cNvPr id="7" name="Text Placeholder 6"/>
          <p:cNvSpPr>
            <a:spLocks noGrp="1"/>
          </p:cNvSpPr>
          <p:nvPr>
            <p:ph type="body" sz="quarter" idx="12" hasCustomPrompt="1"/>
          </p:nvPr>
        </p:nvSpPr>
        <p:spPr>
          <a:xfrm>
            <a:off x="417667" y="131478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417667" y="2784994"/>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417667" y="1728243"/>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417667" y="3189491"/>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4" name="Text Placeholder 6"/>
          <p:cNvSpPr>
            <a:spLocks noGrp="1"/>
          </p:cNvSpPr>
          <p:nvPr>
            <p:ph type="body" sz="quarter" idx="18" hasCustomPrompt="1"/>
          </p:nvPr>
        </p:nvSpPr>
        <p:spPr>
          <a:xfrm>
            <a:off x="417667" y="422831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5" name="Text Placeholder 8"/>
          <p:cNvSpPr>
            <a:spLocks noGrp="1"/>
          </p:cNvSpPr>
          <p:nvPr>
            <p:ph type="body" sz="quarter" idx="19" hasCustomPrompt="1"/>
          </p:nvPr>
        </p:nvSpPr>
        <p:spPr>
          <a:xfrm>
            <a:off x="417667" y="4632809"/>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25517843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5.4">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 (no photo)</a:t>
            </a:r>
          </a:p>
        </p:txBody>
      </p:sp>
      <p:sp>
        <p:nvSpPr>
          <p:cNvPr id="7" name="Text Placeholder 6"/>
          <p:cNvSpPr>
            <a:spLocks noGrp="1"/>
          </p:cNvSpPr>
          <p:nvPr>
            <p:ph type="body" sz="quarter" idx="12" hasCustomPrompt="1"/>
          </p:nvPr>
        </p:nvSpPr>
        <p:spPr>
          <a:xfrm>
            <a:off x="417667" y="131478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417667" y="2784994"/>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417667" y="1728243"/>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417667" y="3189491"/>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4" name="Text Placeholder 6"/>
          <p:cNvSpPr>
            <a:spLocks noGrp="1"/>
          </p:cNvSpPr>
          <p:nvPr>
            <p:ph type="body" sz="quarter" idx="18" hasCustomPrompt="1"/>
          </p:nvPr>
        </p:nvSpPr>
        <p:spPr>
          <a:xfrm>
            <a:off x="417667" y="422831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5" name="Text Placeholder 8"/>
          <p:cNvSpPr>
            <a:spLocks noGrp="1"/>
          </p:cNvSpPr>
          <p:nvPr>
            <p:ph type="body" sz="quarter" idx="19" hasCustomPrompt="1"/>
          </p:nvPr>
        </p:nvSpPr>
        <p:spPr>
          <a:xfrm>
            <a:off x="417667" y="4632809"/>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11121399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5.5">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 (no photo)</a:t>
            </a:r>
          </a:p>
        </p:txBody>
      </p:sp>
      <p:sp>
        <p:nvSpPr>
          <p:cNvPr id="7" name="Text Placeholder 6"/>
          <p:cNvSpPr>
            <a:spLocks noGrp="1"/>
          </p:cNvSpPr>
          <p:nvPr>
            <p:ph type="body" sz="quarter" idx="12" hasCustomPrompt="1"/>
          </p:nvPr>
        </p:nvSpPr>
        <p:spPr>
          <a:xfrm>
            <a:off x="417667" y="131478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417667" y="2784994"/>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417667" y="1728243"/>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417667" y="3189491"/>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4" name="Text Placeholder 6"/>
          <p:cNvSpPr>
            <a:spLocks noGrp="1"/>
          </p:cNvSpPr>
          <p:nvPr>
            <p:ph type="body" sz="quarter" idx="18" hasCustomPrompt="1"/>
          </p:nvPr>
        </p:nvSpPr>
        <p:spPr>
          <a:xfrm>
            <a:off x="417667" y="422831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5" name="Text Placeholder 8"/>
          <p:cNvSpPr>
            <a:spLocks noGrp="1"/>
          </p:cNvSpPr>
          <p:nvPr>
            <p:ph type="body" sz="quarter" idx="19" hasCustomPrompt="1"/>
          </p:nvPr>
        </p:nvSpPr>
        <p:spPr>
          <a:xfrm>
            <a:off x="417667" y="4632809"/>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6573882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5.6">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 (no photo)</a:t>
            </a:r>
          </a:p>
        </p:txBody>
      </p:sp>
      <p:sp>
        <p:nvSpPr>
          <p:cNvPr id="7" name="Text Placeholder 6"/>
          <p:cNvSpPr>
            <a:spLocks noGrp="1"/>
          </p:cNvSpPr>
          <p:nvPr>
            <p:ph type="body" sz="quarter" idx="12" hasCustomPrompt="1"/>
          </p:nvPr>
        </p:nvSpPr>
        <p:spPr>
          <a:xfrm>
            <a:off x="417667" y="131478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417667" y="2784994"/>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417667" y="1728243"/>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417667" y="3189491"/>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4" name="Text Placeholder 6"/>
          <p:cNvSpPr>
            <a:spLocks noGrp="1"/>
          </p:cNvSpPr>
          <p:nvPr>
            <p:ph type="body" sz="quarter" idx="18" hasCustomPrompt="1"/>
          </p:nvPr>
        </p:nvSpPr>
        <p:spPr>
          <a:xfrm>
            <a:off x="417667" y="422831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5" name="Text Placeholder 8"/>
          <p:cNvSpPr>
            <a:spLocks noGrp="1"/>
          </p:cNvSpPr>
          <p:nvPr>
            <p:ph type="body" sz="quarter" idx="19" hasCustomPrompt="1"/>
          </p:nvPr>
        </p:nvSpPr>
        <p:spPr>
          <a:xfrm>
            <a:off x="417667" y="4632809"/>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40150208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5.7">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 (no photo)</a:t>
            </a:r>
          </a:p>
        </p:txBody>
      </p:sp>
      <p:sp>
        <p:nvSpPr>
          <p:cNvPr id="7" name="Text Placeholder 6"/>
          <p:cNvSpPr>
            <a:spLocks noGrp="1"/>
          </p:cNvSpPr>
          <p:nvPr>
            <p:ph type="body" sz="quarter" idx="12" hasCustomPrompt="1"/>
          </p:nvPr>
        </p:nvSpPr>
        <p:spPr>
          <a:xfrm>
            <a:off x="417667" y="131478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417667" y="2784994"/>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417667" y="1728243"/>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417667" y="3189491"/>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4" name="Text Placeholder 6"/>
          <p:cNvSpPr>
            <a:spLocks noGrp="1"/>
          </p:cNvSpPr>
          <p:nvPr>
            <p:ph type="body" sz="quarter" idx="18" hasCustomPrompt="1"/>
          </p:nvPr>
        </p:nvSpPr>
        <p:spPr>
          <a:xfrm>
            <a:off x="417667" y="422831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5" name="Text Placeholder 8"/>
          <p:cNvSpPr>
            <a:spLocks noGrp="1"/>
          </p:cNvSpPr>
          <p:nvPr>
            <p:ph type="body" sz="quarter" idx="19" hasCustomPrompt="1"/>
          </p:nvPr>
        </p:nvSpPr>
        <p:spPr>
          <a:xfrm>
            <a:off x="417667" y="4632809"/>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31224312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5.8">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1"/>
            <a:ext cx="9144000" cy="6858000"/>
          </a:xfrm>
          <a:prstGeom prst="rect">
            <a:avLst/>
          </a:prstGeom>
        </p:spPr>
      </p:pic>
      <p:sp>
        <p:nvSpPr>
          <p:cNvPr id="13" name="Oval 1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95490"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flipH="1">
            <a:off x="2422"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H="1">
            <a:off x="462491" y="6320547"/>
            <a:ext cx="821795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p:cNvSpPr/>
          <p:nvPr userDrawn="1"/>
        </p:nvSpPr>
        <p:spPr>
          <a:xfrm flipH="1">
            <a:off x="8705212"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8772211" y="6320547"/>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675" y="6462763"/>
            <a:ext cx="365760" cy="291830"/>
          </a:xfrm>
          <a:prstGeom prst="rect">
            <a:avLst/>
          </a:prstGeom>
        </p:spPr>
      </p:pic>
      <p:sp>
        <p:nvSpPr>
          <p:cNvPr id="5"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bg1"/>
                </a:solidFill>
                <a:latin typeface="+mj-lt"/>
              </a:defRPr>
            </a:lvl1pPr>
          </a:lstStyle>
          <a:p>
            <a:r>
              <a:rPr lang="en-US" dirty="0"/>
              <a:t>Presenters Section Divider (no photo)</a:t>
            </a:r>
          </a:p>
        </p:txBody>
      </p:sp>
      <p:sp>
        <p:nvSpPr>
          <p:cNvPr id="7" name="Text Placeholder 6"/>
          <p:cNvSpPr>
            <a:spLocks noGrp="1"/>
          </p:cNvSpPr>
          <p:nvPr>
            <p:ph type="body" sz="quarter" idx="12" hasCustomPrompt="1"/>
          </p:nvPr>
        </p:nvSpPr>
        <p:spPr>
          <a:xfrm>
            <a:off x="417667" y="131478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417667" y="2784994"/>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417667" y="1728243"/>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417667" y="3189491"/>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4" name="Text Placeholder 6"/>
          <p:cNvSpPr>
            <a:spLocks noGrp="1"/>
          </p:cNvSpPr>
          <p:nvPr>
            <p:ph type="body" sz="quarter" idx="18" hasCustomPrompt="1"/>
          </p:nvPr>
        </p:nvSpPr>
        <p:spPr>
          <a:xfrm>
            <a:off x="417667" y="4228312"/>
            <a:ext cx="7049932"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5" name="Text Placeholder 8"/>
          <p:cNvSpPr>
            <a:spLocks noGrp="1"/>
          </p:cNvSpPr>
          <p:nvPr>
            <p:ph type="body" sz="quarter" idx="19" hasCustomPrompt="1"/>
          </p:nvPr>
        </p:nvSpPr>
        <p:spPr>
          <a:xfrm>
            <a:off x="417667" y="4632809"/>
            <a:ext cx="7049932"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6238687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Engage with ICANN White">
    <p:spTree>
      <p:nvGrpSpPr>
        <p:cNvPr id="1" name=""/>
        <p:cNvGrpSpPr/>
        <p:nvPr/>
      </p:nvGrpSpPr>
      <p:grpSpPr>
        <a:xfrm>
          <a:off x="0" y="0"/>
          <a:ext cx="0" cy="0"/>
          <a:chOff x="0" y="0"/>
          <a:chExt cx="0" cy="0"/>
        </a:xfrm>
      </p:grpSpPr>
      <p:sp>
        <p:nvSpPr>
          <p:cNvPr id="3" name="Rectangle 2"/>
          <p:cNvSpPr/>
          <p:nvPr userDrawn="1"/>
        </p:nvSpPr>
        <p:spPr>
          <a:xfrm>
            <a:off x="2313656" y="685224"/>
            <a:ext cx="6830343" cy="18649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350" dirty="0">
              <a:solidFill>
                <a:prstClr val="white"/>
              </a:solidFill>
              <a:cs typeface="Arial"/>
            </a:endParaRPr>
          </a:p>
        </p:txBody>
      </p:sp>
      <p:sp>
        <p:nvSpPr>
          <p:cNvPr id="4" name="Text Placeholder 32"/>
          <p:cNvSpPr txBox="1">
            <a:spLocks/>
          </p:cNvSpPr>
          <p:nvPr userDrawn="1"/>
        </p:nvSpPr>
        <p:spPr bwMode="auto">
          <a:xfrm>
            <a:off x="2543489" y="1552703"/>
            <a:ext cx="6600509" cy="329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charset="0"/>
                <a:ea typeface="ＭＳ Ｐゴシック" charset="0"/>
              </a:defRPr>
            </a:lvl1pPr>
            <a:lvl2pPr marL="514350" indent="-171450" defTabSz="685800">
              <a:defRPr>
                <a:solidFill>
                  <a:schemeClr val="tx1"/>
                </a:solidFill>
                <a:latin typeface="Calibri" charset="0"/>
                <a:ea typeface="ＭＳ Ｐゴシック" charset="0"/>
              </a:defRPr>
            </a:lvl2pPr>
            <a:lvl3pPr marL="857250" indent="-171450" defTabSz="685800">
              <a:defRPr>
                <a:solidFill>
                  <a:schemeClr val="tx1"/>
                </a:solidFill>
                <a:latin typeface="Calibri" charset="0"/>
                <a:ea typeface="ＭＳ Ｐゴシック" charset="0"/>
              </a:defRPr>
            </a:lvl3pPr>
            <a:lvl4pPr marL="1200150" indent="-171450" defTabSz="685800">
              <a:defRPr>
                <a:solidFill>
                  <a:schemeClr val="tx1"/>
                </a:solidFill>
                <a:latin typeface="Calibri" charset="0"/>
                <a:ea typeface="ＭＳ Ｐゴシック" charset="0"/>
              </a:defRPr>
            </a:lvl4pPr>
            <a:lvl5pPr marL="1543050" indent="-171450" defTabSz="685800">
              <a:defRPr>
                <a:solidFill>
                  <a:schemeClr val="tx1"/>
                </a:solidFill>
                <a:latin typeface="Calibri" charset="0"/>
                <a:ea typeface="ＭＳ Ｐゴシック" charset="0"/>
              </a:defRPr>
            </a:lvl5pPr>
            <a:lvl6pPr marL="2000250" indent="-171450" defTabSz="685800" fontAlgn="base">
              <a:spcBef>
                <a:spcPct val="0"/>
              </a:spcBef>
              <a:spcAft>
                <a:spcPct val="0"/>
              </a:spcAft>
              <a:defRPr>
                <a:solidFill>
                  <a:schemeClr val="tx1"/>
                </a:solidFill>
                <a:latin typeface="Calibri" charset="0"/>
                <a:ea typeface="ＭＳ Ｐゴシック" charset="0"/>
              </a:defRPr>
            </a:lvl6pPr>
            <a:lvl7pPr marL="2457450" indent="-171450" defTabSz="685800" fontAlgn="base">
              <a:spcBef>
                <a:spcPct val="0"/>
              </a:spcBef>
              <a:spcAft>
                <a:spcPct val="0"/>
              </a:spcAft>
              <a:defRPr>
                <a:solidFill>
                  <a:schemeClr val="tx1"/>
                </a:solidFill>
                <a:latin typeface="Calibri" charset="0"/>
                <a:ea typeface="ＭＳ Ｐゴシック" charset="0"/>
              </a:defRPr>
            </a:lvl7pPr>
            <a:lvl8pPr marL="2914650" indent="-171450" defTabSz="685800" fontAlgn="base">
              <a:spcBef>
                <a:spcPct val="0"/>
              </a:spcBef>
              <a:spcAft>
                <a:spcPct val="0"/>
              </a:spcAft>
              <a:defRPr>
                <a:solidFill>
                  <a:schemeClr val="tx1"/>
                </a:solidFill>
                <a:latin typeface="Calibri" charset="0"/>
                <a:ea typeface="ＭＳ Ｐゴシック" charset="0"/>
              </a:defRPr>
            </a:lvl8pPr>
            <a:lvl9pPr marL="3371850" indent="-171450" defTabSz="685800" fontAlgn="base">
              <a:spcBef>
                <a:spcPct val="0"/>
              </a:spcBef>
              <a:spcAft>
                <a:spcPct val="0"/>
              </a:spcAft>
              <a:defRPr>
                <a:solidFill>
                  <a:schemeClr val="tx1"/>
                </a:solidFill>
                <a:latin typeface="Calibri" charset="0"/>
                <a:ea typeface="ＭＳ Ｐゴシック" charset="0"/>
              </a:defRPr>
            </a:lvl9pPr>
          </a:lstStyle>
          <a:p>
            <a:r>
              <a:rPr lang="en-US" sz="2000" dirty="0">
                <a:solidFill>
                  <a:schemeClr val="bg1"/>
                </a:solidFill>
                <a:latin typeface="+mn-lt"/>
                <a:cs typeface="Arial"/>
              </a:rPr>
              <a:t>Visit us at </a:t>
            </a:r>
            <a:r>
              <a:rPr lang="en-US" sz="2000" b="1" dirty="0" err="1">
                <a:solidFill>
                  <a:schemeClr val="bg1"/>
                </a:solidFill>
                <a:latin typeface="+mn-lt"/>
                <a:cs typeface="Arial"/>
              </a:rPr>
              <a:t>icann.org</a:t>
            </a:r>
            <a:endParaRPr lang="en-US" sz="2000" b="1" dirty="0">
              <a:solidFill>
                <a:schemeClr val="bg1"/>
              </a:solidFill>
              <a:latin typeface="+mn-lt"/>
              <a:cs typeface="Arial"/>
            </a:endParaRPr>
          </a:p>
        </p:txBody>
      </p:sp>
      <p:sp>
        <p:nvSpPr>
          <p:cNvPr id="5" name="Text Placeholder 33"/>
          <p:cNvSpPr txBox="1">
            <a:spLocks/>
          </p:cNvSpPr>
          <p:nvPr userDrawn="1"/>
        </p:nvSpPr>
        <p:spPr bwMode="auto">
          <a:xfrm>
            <a:off x="2543489" y="1049144"/>
            <a:ext cx="5230690" cy="3259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455613">
              <a:defRPr>
                <a:solidFill>
                  <a:schemeClr val="tx1"/>
                </a:solidFill>
                <a:latin typeface="Calibri" charset="0"/>
                <a:ea typeface="ＭＳ Ｐゴシック" charset="0"/>
              </a:defRPr>
            </a:lvl1pPr>
            <a:lvl2pPr marL="514350" indent="-171450" defTabSz="455613">
              <a:defRPr>
                <a:solidFill>
                  <a:schemeClr val="tx1"/>
                </a:solidFill>
                <a:latin typeface="Calibri" charset="0"/>
                <a:ea typeface="ＭＳ Ｐゴシック" charset="0"/>
              </a:defRPr>
            </a:lvl2pPr>
            <a:lvl3pPr marL="857250" indent="-171450" defTabSz="455613">
              <a:defRPr>
                <a:solidFill>
                  <a:schemeClr val="tx1"/>
                </a:solidFill>
                <a:latin typeface="Calibri" charset="0"/>
                <a:ea typeface="ＭＳ Ｐゴシック" charset="0"/>
              </a:defRPr>
            </a:lvl3pPr>
            <a:lvl4pPr marL="1200150" indent="-171450" defTabSz="455613">
              <a:defRPr>
                <a:solidFill>
                  <a:schemeClr val="tx1"/>
                </a:solidFill>
                <a:latin typeface="Calibri" charset="0"/>
                <a:ea typeface="ＭＳ Ｐゴシック" charset="0"/>
              </a:defRPr>
            </a:lvl4pPr>
            <a:lvl5pPr marL="1543050" indent="-171450" defTabSz="455613">
              <a:defRPr>
                <a:solidFill>
                  <a:schemeClr val="tx1"/>
                </a:solidFill>
                <a:latin typeface="Calibri" charset="0"/>
                <a:ea typeface="ＭＳ Ｐゴシック" charset="0"/>
              </a:defRPr>
            </a:lvl5pPr>
            <a:lvl6pPr marL="2000250" indent="-171450" defTabSz="455613" fontAlgn="base">
              <a:spcBef>
                <a:spcPct val="0"/>
              </a:spcBef>
              <a:spcAft>
                <a:spcPct val="0"/>
              </a:spcAft>
              <a:defRPr>
                <a:solidFill>
                  <a:schemeClr val="tx1"/>
                </a:solidFill>
                <a:latin typeface="Calibri" charset="0"/>
                <a:ea typeface="ＭＳ Ｐゴシック" charset="0"/>
              </a:defRPr>
            </a:lvl6pPr>
            <a:lvl7pPr marL="2457450" indent="-171450" defTabSz="455613" fontAlgn="base">
              <a:spcBef>
                <a:spcPct val="0"/>
              </a:spcBef>
              <a:spcAft>
                <a:spcPct val="0"/>
              </a:spcAft>
              <a:defRPr>
                <a:solidFill>
                  <a:schemeClr val="tx1"/>
                </a:solidFill>
                <a:latin typeface="Calibri" charset="0"/>
                <a:ea typeface="ＭＳ Ｐゴシック" charset="0"/>
              </a:defRPr>
            </a:lvl7pPr>
            <a:lvl8pPr marL="2914650" indent="-171450" defTabSz="455613" fontAlgn="base">
              <a:spcBef>
                <a:spcPct val="0"/>
              </a:spcBef>
              <a:spcAft>
                <a:spcPct val="0"/>
              </a:spcAft>
              <a:defRPr>
                <a:solidFill>
                  <a:schemeClr val="tx1"/>
                </a:solidFill>
                <a:latin typeface="Calibri" charset="0"/>
                <a:ea typeface="ＭＳ Ｐゴシック" charset="0"/>
              </a:defRPr>
            </a:lvl8pPr>
            <a:lvl9pPr marL="3371850" indent="-171450" defTabSz="455613" fontAlgn="base">
              <a:spcBef>
                <a:spcPct val="0"/>
              </a:spcBef>
              <a:spcAft>
                <a:spcPct val="0"/>
              </a:spcAft>
              <a:defRPr>
                <a:solidFill>
                  <a:schemeClr val="tx1"/>
                </a:solidFill>
                <a:latin typeface="Calibri" charset="0"/>
                <a:ea typeface="ＭＳ Ｐゴシック" charset="0"/>
              </a:defRPr>
            </a:lvl9pPr>
          </a:lstStyle>
          <a:p>
            <a:pPr>
              <a:lnSpc>
                <a:spcPct val="90000"/>
              </a:lnSpc>
              <a:spcBef>
                <a:spcPct val="20000"/>
              </a:spcBef>
            </a:pPr>
            <a:r>
              <a:rPr lang="en-AU" sz="2700" b="1" dirty="0">
                <a:solidFill>
                  <a:schemeClr val="bg1"/>
                </a:solidFill>
                <a:latin typeface="+mn-lt"/>
                <a:ea typeface="Segoe UI" charset="0"/>
                <a:cs typeface="Arial"/>
              </a:rPr>
              <a:t>Thank You and Questions</a:t>
            </a:r>
          </a:p>
        </p:txBody>
      </p:sp>
      <p:sp>
        <p:nvSpPr>
          <p:cNvPr id="6" name="Rectangle 5"/>
          <p:cNvSpPr/>
          <p:nvPr userDrawn="1"/>
        </p:nvSpPr>
        <p:spPr>
          <a:xfrm>
            <a:off x="1" y="685224"/>
            <a:ext cx="2232955" cy="18649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350">
              <a:solidFill>
                <a:prstClr val="white"/>
              </a:solidFill>
              <a:cs typeface="Arial"/>
            </a:endParaRPr>
          </a:p>
        </p:txBody>
      </p:sp>
      <p:pic>
        <p:nvPicPr>
          <p:cNvPr id="7" name="Picture 6" descr="ICANN_Logo_W.eps"/>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1982" y="871077"/>
            <a:ext cx="1962493" cy="1523172"/>
          </a:xfrm>
          <a:prstGeom prst="rect">
            <a:avLst/>
          </a:prstGeom>
        </p:spPr>
      </p:pic>
      <p:sp>
        <p:nvSpPr>
          <p:cNvPr id="30" name="Text Placeholder 29"/>
          <p:cNvSpPr>
            <a:spLocks noGrp="1"/>
          </p:cNvSpPr>
          <p:nvPr>
            <p:ph type="body" sz="quarter" idx="10" hasCustomPrompt="1"/>
          </p:nvPr>
        </p:nvSpPr>
        <p:spPr>
          <a:xfrm>
            <a:off x="2543489" y="1865312"/>
            <a:ext cx="5973449" cy="346541"/>
          </a:xfrm>
          <a:prstGeom prst="rect">
            <a:avLst/>
          </a:prstGeom>
        </p:spPr>
        <p:txBody>
          <a:bodyPr lIns="0" tIns="0" rIns="0" bIns="0"/>
          <a:lstStyle>
            <a:lvl1pPr marL="0" indent="0">
              <a:buFontTx/>
              <a:buNone/>
              <a:defRPr lang="en-US" sz="2000" kern="1200" dirty="0" smtClean="0">
                <a:solidFill>
                  <a:schemeClr val="bg1"/>
                </a:solidFill>
                <a:latin typeface="+mn-lt"/>
                <a:ea typeface="ＭＳ Ｐゴシック" charset="0"/>
                <a:cs typeface="Arial"/>
              </a:defRPr>
            </a:lvl1pPr>
            <a:lvl2pPr marL="457200" indent="0">
              <a:buFontTx/>
              <a:buNone/>
              <a:defRPr lang="en-US" sz="2000" kern="1200" dirty="0" smtClean="0">
                <a:solidFill>
                  <a:schemeClr val="bg1"/>
                </a:solidFill>
                <a:latin typeface="+mn-lt"/>
                <a:ea typeface="ＭＳ Ｐゴシック" charset="0"/>
                <a:cs typeface="Arial"/>
              </a:defRPr>
            </a:lvl2pPr>
            <a:lvl3pPr marL="914400" indent="0">
              <a:buFontTx/>
              <a:buNone/>
              <a:defRPr lang="en-US" sz="2000" kern="1200" dirty="0" smtClean="0">
                <a:solidFill>
                  <a:schemeClr val="bg1"/>
                </a:solidFill>
                <a:latin typeface="+mn-lt"/>
                <a:ea typeface="ＭＳ Ｐゴシック" charset="0"/>
                <a:cs typeface="Arial"/>
              </a:defRPr>
            </a:lvl3pPr>
            <a:lvl4pPr marL="1371600" indent="0">
              <a:buFontTx/>
              <a:buNone/>
              <a:defRPr lang="en-US" sz="2000" kern="1200" dirty="0" smtClean="0">
                <a:solidFill>
                  <a:schemeClr val="bg1"/>
                </a:solidFill>
                <a:latin typeface="+mn-lt"/>
                <a:ea typeface="ＭＳ Ｐゴシック" charset="0"/>
                <a:cs typeface="Arial"/>
              </a:defRPr>
            </a:lvl4pPr>
            <a:lvl5pPr marL="1828800" indent="0">
              <a:buFontTx/>
              <a:buNone/>
              <a:defRPr lang="en-US" sz="2000" kern="1200" dirty="0">
                <a:solidFill>
                  <a:schemeClr val="bg1"/>
                </a:solidFill>
                <a:latin typeface="+mn-lt"/>
                <a:ea typeface="ＭＳ Ｐゴシック" charset="0"/>
                <a:cs typeface="Arial"/>
              </a:defRPr>
            </a:lvl5pPr>
          </a:lstStyle>
          <a:p>
            <a:pPr lvl="0"/>
            <a:r>
              <a:rPr lang="en-US" dirty="0"/>
              <a:t>Email: email</a:t>
            </a:r>
          </a:p>
        </p:txBody>
      </p:sp>
      <p:sp>
        <p:nvSpPr>
          <p:cNvPr id="31"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accent6">
                    <a:lumMod val="50000"/>
                  </a:schemeClr>
                </a:solidFill>
              </a:defRPr>
            </a:lvl1pPr>
          </a:lstStyle>
          <a:p>
            <a:r>
              <a:rPr lang="en-US" dirty="0"/>
              <a:t>Engage with ICANN</a:t>
            </a:r>
          </a:p>
        </p:txBody>
      </p:sp>
      <p:grpSp>
        <p:nvGrpSpPr>
          <p:cNvPr id="32" name="Group 31"/>
          <p:cNvGrpSpPr/>
          <p:nvPr userDrawn="1"/>
        </p:nvGrpSpPr>
        <p:grpSpPr>
          <a:xfrm>
            <a:off x="2543489" y="4228306"/>
            <a:ext cx="3416667" cy="365760"/>
            <a:chOff x="5325979" y="4715893"/>
            <a:chExt cx="3416667" cy="365760"/>
          </a:xfrm>
        </p:grpSpPr>
        <p:sp>
          <p:nvSpPr>
            <p:cNvPr id="33" name="Text Placeholder 32"/>
            <p:cNvSpPr txBox="1">
              <a:spLocks/>
            </p:cNvSpPr>
            <p:nvPr/>
          </p:nvSpPr>
          <p:spPr>
            <a:xfrm>
              <a:off x="5793339" y="4734885"/>
              <a:ext cx="2949307"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err="1">
                  <a:solidFill>
                    <a:srgbClr val="0A304B"/>
                  </a:solidFill>
                  <a:latin typeface="+mn-lt"/>
                  <a:ea typeface="Segoe UI" panose="020B0502040204020203" pitchFamily="34" charset="0"/>
                  <a:cs typeface="Arial"/>
                  <a:hlinkClick r:id="rId3"/>
                </a:rPr>
                <a:t>flickr.com</a:t>
              </a:r>
              <a:r>
                <a:rPr lang="en-US" sz="1400" dirty="0">
                  <a:solidFill>
                    <a:srgbClr val="0A304B"/>
                  </a:solidFill>
                  <a:latin typeface="+mn-lt"/>
                  <a:ea typeface="Segoe UI" panose="020B0502040204020203" pitchFamily="34" charset="0"/>
                  <a:cs typeface="Arial"/>
                  <a:hlinkClick r:id="rId3"/>
                </a:rPr>
                <a:t>/</a:t>
              </a:r>
              <a:r>
                <a:rPr lang="en-US" sz="1400" dirty="0" err="1">
                  <a:solidFill>
                    <a:srgbClr val="0A304B"/>
                  </a:solidFill>
                  <a:latin typeface="+mn-lt"/>
                  <a:ea typeface="Segoe UI" panose="020B0502040204020203" pitchFamily="34" charset="0"/>
                  <a:cs typeface="Arial"/>
                  <a:hlinkClick r:id="rId3"/>
                </a:rPr>
                <a:t>icann</a:t>
              </a:r>
              <a:endParaRPr lang="en-US" sz="1400" dirty="0">
                <a:solidFill>
                  <a:srgbClr val="0A304B"/>
                </a:solidFill>
                <a:latin typeface="+mn-lt"/>
                <a:ea typeface="Segoe UI" panose="020B0502040204020203" pitchFamily="34" charset="0"/>
                <a:cs typeface="Arial"/>
              </a:endParaRPr>
            </a:p>
          </p:txBody>
        </p:sp>
        <p:pic>
          <p:nvPicPr>
            <p:cNvPr id="34" name="Picture 33" descr="1420947842_social_style_3_flikr-128.png">
              <a:hlinkClick r:id="rId4" action="ppaction://hlinkfile"/>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25979" y="4715893"/>
              <a:ext cx="365760" cy="365760"/>
            </a:xfrm>
            <a:prstGeom prst="rect">
              <a:avLst/>
            </a:prstGeom>
          </p:spPr>
        </p:pic>
      </p:grpSp>
      <p:grpSp>
        <p:nvGrpSpPr>
          <p:cNvPr id="35" name="Group 34"/>
          <p:cNvGrpSpPr/>
          <p:nvPr userDrawn="1"/>
        </p:nvGrpSpPr>
        <p:grpSpPr>
          <a:xfrm>
            <a:off x="2543489" y="4726326"/>
            <a:ext cx="3636602" cy="365760"/>
            <a:chOff x="1235726" y="5571713"/>
            <a:chExt cx="3636602" cy="365760"/>
          </a:xfrm>
        </p:grpSpPr>
        <p:sp>
          <p:nvSpPr>
            <p:cNvPr id="36" name="Text Placeholder 32"/>
            <p:cNvSpPr txBox="1">
              <a:spLocks/>
            </p:cNvSpPr>
            <p:nvPr/>
          </p:nvSpPr>
          <p:spPr>
            <a:xfrm>
              <a:off x="1703086" y="5592033"/>
              <a:ext cx="3169242"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err="1">
                  <a:solidFill>
                    <a:srgbClr val="0A304B"/>
                  </a:solidFill>
                  <a:latin typeface="+mn-lt"/>
                  <a:ea typeface="Segoe UI" panose="020B0502040204020203" pitchFamily="34" charset="0"/>
                  <a:cs typeface="Arial"/>
                  <a:hlinkClick r:id="rId6"/>
                </a:rPr>
                <a:t>linkedin</a:t>
              </a:r>
              <a:r>
                <a:rPr lang="en-US" sz="1400" dirty="0">
                  <a:solidFill>
                    <a:srgbClr val="0A304B"/>
                  </a:solidFill>
                  <a:latin typeface="+mn-lt"/>
                  <a:ea typeface="Segoe UI" panose="020B0502040204020203" pitchFamily="34" charset="0"/>
                  <a:cs typeface="Arial"/>
                  <a:hlinkClick r:id="rId6"/>
                </a:rPr>
                <a:t>/company/</a:t>
              </a:r>
              <a:r>
                <a:rPr lang="en-US" sz="1400" dirty="0" err="1">
                  <a:solidFill>
                    <a:srgbClr val="0A304B"/>
                  </a:solidFill>
                  <a:latin typeface="+mn-lt"/>
                  <a:ea typeface="Segoe UI" panose="020B0502040204020203" pitchFamily="34" charset="0"/>
                  <a:cs typeface="Arial"/>
                  <a:hlinkClick r:id="rId6"/>
                </a:rPr>
                <a:t>icann</a:t>
              </a:r>
              <a:endParaRPr lang="en-US" sz="1400" dirty="0">
                <a:solidFill>
                  <a:srgbClr val="0A304B"/>
                </a:solidFill>
                <a:latin typeface="+mn-lt"/>
                <a:ea typeface="Segoe UI" panose="020B0502040204020203" pitchFamily="34" charset="0"/>
                <a:cs typeface="Arial"/>
              </a:endParaRPr>
            </a:p>
          </p:txBody>
        </p:sp>
        <p:pic>
          <p:nvPicPr>
            <p:cNvPr id="37" name="Picture 36" descr="1420948164_social_style_3_in-128.png">
              <a:hlinkClick r:id="rId7" action="ppaction://hlinkfile"/>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235726" y="5571713"/>
              <a:ext cx="365760" cy="365760"/>
            </a:xfrm>
            <a:prstGeom prst="rect">
              <a:avLst/>
            </a:prstGeom>
          </p:spPr>
        </p:pic>
      </p:grpSp>
      <p:grpSp>
        <p:nvGrpSpPr>
          <p:cNvPr id="38" name="Group 37"/>
          <p:cNvGrpSpPr/>
          <p:nvPr userDrawn="1"/>
        </p:nvGrpSpPr>
        <p:grpSpPr>
          <a:xfrm>
            <a:off x="2543489" y="2734246"/>
            <a:ext cx="2809587" cy="365760"/>
            <a:chOff x="1235726" y="3073176"/>
            <a:chExt cx="2809587" cy="365760"/>
          </a:xfrm>
        </p:grpSpPr>
        <p:sp>
          <p:nvSpPr>
            <p:cNvPr id="39" name="Text Placeholder 32"/>
            <p:cNvSpPr txBox="1">
              <a:spLocks/>
            </p:cNvSpPr>
            <p:nvPr/>
          </p:nvSpPr>
          <p:spPr>
            <a:xfrm>
              <a:off x="1703087" y="3093496"/>
              <a:ext cx="2342226"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9"/>
                </a:rPr>
                <a:t>@</a:t>
              </a:r>
              <a:r>
                <a:rPr lang="en-US" sz="1400" dirty="0" err="1">
                  <a:solidFill>
                    <a:srgbClr val="0A304B"/>
                  </a:solidFill>
                  <a:latin typeface="+mn-lt"/>
                  <a:ea typeface="Segoe UI" panose="020B0502040204020203" pitchFamily="34" charset="0"/>
                  <a:cs typeface="Arial"/>
                  <a:hlinkClick r:id="rId9"/>
                </a:rPr>
                <a:t>icann</a:t>
              </a:r>
              <a:endParaRPr lang="en-US" sz="1400" dirty="0">
                <a:solidFill>
                  <a:srgbClr val="0A304B"/>
                </a:solidFill>
                <a:latin typeface="+mn-lt"/>
                <a:ea typeface="Segoe UI" panose="020B0502040204020203" pitchFamily="34" charset="0"/>
                <a:cs typeface="Arial"/>
              </a:endParaRPr>
            </a:p>
          </p:txBody>
        </p:sp>
        <p:pic>
          <p:nvPicPr>
            <p:cNvPr id="40" name="Picture 39" descr="1420948433_social_style_3_twiter-128.png">
              <a:hlinkClick r:id="rId10" action="ppaction://hlinkfile"/>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235726" y="3073176"/>
              <a:ext cx="365760" cy="365760"/>
            </a:xfrm>
            <a:prstGeom prst="rect">
              <a:avLst/>
            </a:prstGeom>
          </p:spPr>
        </p:pic>
      </p:grpSp>
      <p:grpSp>
        <p:nvGrpSpPr>
          <p:cNvPr id="41" name="Group 40"/>
          <p:cNvGrpSpPr/>
          <p:nvPr userDrawn="1"/>
        </p:nvGrpSpPr>
        <p:grpSpPr>
          <a:xfrm>
            <a:off x="2543489" y="3232266"/>
            <a:ext cx="3730320" cy="365760"/>
            <a:chOff x="1235727" y="3892739"/>
            <a:chExt cx="3730320" cy="365760"/>
          </a:xfrm>
        </p:grpSpPr>
        <p:sp>
          <p:nvSpPr>
            <p:cNvPr id="42" name="Text Placeholder 32"/>
            <p:cNvSpPr txBox="1">
              <a:spLocks/>
            </p:cNvSpPr>
            <p:nvPr/>
          </p:nvSpPr>
          <p:spPr>
            <a:xfrm>
              <a:off x="1703086" y="3913059"/>
              <a:ext cx="3262961"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12"/>
                </a:rPr>
                <a:t>facebook.com/</a:t>
              </a:r>
              <a:r>
                <a:rPr lang="en-US" sz="1400" dirty="0" err="1">
                  <a:solidFill>
                    <a:srgbClr val="0A304B"/>
                  </a:solidFill>
                  <a:latin typeface="+mn-lt"/>
                  <a:ea typeface="Segoe UI" panose="020B0502040204020203" pitchFamily="34" charset="0"/>
                  <a:cs typeface="Arial"/>
                  <a:hlinkClick r:id="rId12"/>
                </a:rPr>
                <a:t>icannorg</a:t>
              </a:r>
              <a:r>
                <a:rPr lang="en-US" sz="1400" dirty="0">
                  <a:solidFill>
                    <a:srgbClr val="0A304B"/>
                  </a:solidFill>
                  <a:latin typeface="+mn-lt"/>
                  <a:ea typeface="Segoe UI" panose="020B0502040204020203" pitchFamily="34" charset="0"/>
                  <a:cs typeface="Arial"/>
                  <a:hlinkClick r:id="rId12"/>
                </a:rPr>
                <a:t> </a:t>
              </a:r>
              <a:endParaRPr lang="en-US" sz="1400" dirty="0">
                <a:solidFill>
                  <a:srgbClr val="0A304B"/>
                </a:solidFill>
                <a:latin typeface="+mn-lt"/>
                <a:ea typeface="Segoe UI" panose="020B0502040204020203" pitchFamily="34" charset="0"/>
                <a:cs typeface="Arial"/>
              </a:endParaRPr>
            </a:p>
          </p:txBody>
        </p:sp>
        <p:pic>
          <p:nvPicPr>
            <p:cNvPr id="43" name="Picture 42" descr="1420948141_social_style_3_facebook-128.png">
              <a:hlinkClick r:id="rId13" action="ppaction://hlinkfile"/>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235727" y="3892739"/>
              <a:ext cx="365760" cy="365760"/>
            </a:xfrm>
            <a:prstGeom prst="rect">
              <a:avLst/>
            </a:prstGeom>
          </p:spPr>
        </p:pic>
      </p:grpSp>
      <p:grpSp>
        <p:nvGrpSpPr>
          <p:cNvPr id="44" name="Group 43"/>
          <p:cNvGrpSpPr/>
          <p:nvPr userDrawn="1"/>
        </p:nvGrpSpPr>
        <p:grpSpPr>
          <a:xfrm>
            <a:off x="2543489" y="3730286"/>
            <a:ext cx="3636602" cy="365760"/>
            <a:chOff x="1235726" y="4721075"/>
            <a:chExt cx="3636602" cy="365760"/>
          </a:xfrm>
        </p:grpSpPr>
        <p:pic>
          <p:nvPicPr>
            <p:cNvPr id="45" name="Picture 44" descr="1420948149_social_style_3_youtube-128.png">
              <a:hlinkClick r:id="rId15" action="ppaction://hlinkfile"/>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235726" y="4721075"/>
              <a:ext cx="365760" cy="365760"/>
            </a:xfrm>
            <a:prstGeom prst="rect">
              <a:avLst/>
            </a:prstGeom>
          </p:spPr>
        </p:pic>
        <p:sp>
          <p:nvSpPr>
            <p:cNvPr id="46" name="Text Placeholder 32"/>
            <p:cNvSpPr txBox="1">
              <a:spLocks/>
            </p:cNvSpPr>
            <p:nvPr/>
          </p:nvSpPr>
          <p:spPr>
            <a:xfrm>
              <a:off x="1703086" y="4734885"/>
              <a:ext cx="3169242"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17"/>
                </a:rPr>
                <a:t>youtube.com/</a:t>
              </a:r>
              <a:r>
                <a:rPr lang="en-US" sz="1400" dirty="0" err="1">
                  <a:solidFill>
                    <a:srgbClr val="0A304B"/>
                  </a:solidFill>
                  <a:latin typeface="+mn-lt"/>
                  <a:ea typeface="Segoe UI" panose="020B0502040204020203" pitchFamily="34" charset="0"/>
                  <a:cs typeface="Arial"/>
                  <a:hlinkClick r:id="rId17"/>
                </a:rPr>
                <a:t>icannnews</a:t>
              </a:r>
              <a:endParaRPr lang="en-US" sz="1400" dirty="0">
                <a:solidFill>
                  <a:srgbClr val="0A304B"/>
                </a:solidFill>
                <a:latin typeface="+mn-lt"/>
                <a:ea typeface="Segoe UI" panose="020B0502040204020203" pitchFamily="34" charset="0"/>
                <a:cs typeface="Arial"/>
              </a:endParaRPr>
            </a:p>
          </p:txBody>
        </p:sp>
      </p:grpSp>
      <p:grpSp>
        <p:nvGrpSpPr>
          <p:cNvPr id="47" name="Group 46"/>
          <p:cNvGrpSpPr/>
          <p:nvPr userDrawn="1"/>
        </p:nvGrpSpPr>
        <p:grpSpPr>
          <a:xfrm>
            <a:off x="2543489" y="5722367"/>
            <a:ext cx="2586167" cy="365760"/>
            <a:chOff x="5325979" y="3073176"/>
            <a:chExt cx="2586167" cy="365760"/>
          </a:xfrm>
        </p:grpSpPr>
        <p:sp>
          <p:nvSpPr>
            <p:cNvPr id="48" name="Text Placeholder 32"/>
            <p:cNvSpPr txBox="1">
              <a:spLocks/>
            </p:cNvSpPr>
            <p:nvPr/>
          </p:nvSpPr>
          <p:spPr>
            <a:xfrm>
              <a:off x="5793339" y="3093496"/>
              <a:ext cx="2118807"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err="1">
                  <a:solidFill>
                    <a:srgbClr val="0A304B"/>
                  </a:solidFill>
                  <a:latin typeface="+mn-lt"/>
                  <a:ea typeface="Segoe UI" panose="020B0502040204020203" pitchFamily="34" charset="0"/>
                  <a:cs typeface="Arial"/>
                  <a:hlinkClick r:id="rId18"/>
                </a:rPr>
                <a:t>soundcloud</a:t>
              </a:r>
              <a:r>
                <a:rPr lang="en-US" sz="1400" dirty="0">
                  <a:solidFill>
                    <a:srgbClr val="0A304B"/>
                  </a:solidFill>
                  <a:latin typeface="+mn-lt"/>
                  <a:ea typeface="Segoe UI" panose="020B0502040204020203" pitchFamily="34" charset="0"/>
                  <a:cs typeface="Arial"/>
                  <a:hlinkClick r:id="rId18"/>
                </a:rPr>
                <a:t>/</a:t>
              </a:r>
              <a:r>
                <a:rPr lang="en-US" sz="1400" dirty="0" err="1">
                  <a:solidFill>
                    <a:srgbClr val="0A304B"/>
                  </a:solidFill>
                  <a:latin typeface="+mn-lt"/>
                  <a:ea typeface="Segoe UI" panose="020B0502040204020203" pitchFamily="34" charset="0"/>
                  <a:cs typeface="Arial"/>
                  <a:hlinkClick r:id="rId18"/>
                </a:rPr>
                <a:t>icann</a:t>
              </a:r>
              <a:endParaRPr lang="en-US" sz="1400" dirty="0">
                <a:solidFill>
                  <a:srgbClr val="0A304B"/>
                </a:solidFill>
                <a:latin typeface="+mn-lt"/>
                <a:ea typeface="Segoe UI" panose="020B0502040204020203" pitchFamily="34" charset="0"/>
                <a:cs typeface="Arial"/>
              </a:endParaRPr>
            </a:p>
          </p:txBody>
        </p:sp>
        <p:pic>
          <p:nvPicPr>
            <p:cNvPr id="49" name="Picture 48"/>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5325979" y="3073176"/>
              <a:ext cx="365760" cy="365760"/>
            </a:xfrm>
            <a:prstGeom prst="rect">
              <a:avLst/>
            </a:prstGeom>
          </p:spPr>
        </p:pic>
      </p:grpSp>
      <p:grpSp>
        <p:nvGrpSpPr>
          <p:cNvPr id="50" name="Group 49"/>
          <p:cNvGrpSpPr/>
          <p:nvPr userDrawn="1"/>
        </p:nvGrpSpPr>
        <p:grpSpPr>
          <a:xfrm>
            <a:off x="2543489" y="5224346"/>
            <a:ext cx="3416667" cy="365760"/>
            <a:chOff x="5325979" y="5571713"/>
            <a:chExt cx="3416667" cy="365760"/>
          </a:xfrm>
        </p:grpSpPr>
        <p:sp>
          <p:nvSpPr>
            <p:cNvPr id="51" name="Text Placeholder 32"/>
            <p:cNvSpPr txBox="1">
              <a:spLocks/>
            </p:cNvSpPr>
            <p:nvPr/>
          </p:nvSpPr>
          <p:spPr>
            <a:xfrm>
              <a:off x="5793339" y="5592033"/>
              <a:ext cx="2949307"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err="1">
                  <a:solidFill>
                    <a:srgbClr val="0A304B"/>
                  </a:solidFill>
                  <a:latin typeface="+mn-lt"/>
                  <a:ea typeface="Segoe UI" panose="020B0502040204020203" pitchFamily="34" charset="0"/>
                  <a:cs typeface="Arial"/>
                  <a:hlinkClick r:id="rId20"/>
                </a:rPr>
                <a:t>slideshare</a:t>
              </a:r>
              <a:r>
                <a:rPr lang="en-US" sz="1400" dirty="0">
                  <a:solidFill>
                    <a:srgbClr val="0A304B"/>
                  </a:solidFill>
                  <a:latin typeface="+mn-lt"/>
                  <a:ea typeface="Segoe UI" panose="020B0502040204020203" pitchFamily="34" charset="0"/>
                  <a:cs typeface="Arial"/>
                  <a:hlinkClick r:id="rId20"/>
                </a:rPr>
                <a:t>/</a:t>
              </a:r>
              <a:r>
                <a:rPr lang="en-US" sz="1400" dirty="0" err="1">
                  <a:solidFill>
                    <a:srgbClr val="0A304B"/>
                  </a:solidFill>
                  <a:latin typeface="+mn-lt"/>
                  <a:ea typeface="Segoe UI" panose="020B0502040204020203" pitchFamily="34" charset="0"/>
                  <a:cs typeface="Arial"/>
                  <a:hlinkClick r:id="rId20"/>
                </a:rPr>
                <a:t>icannpresentations</a:t>
              </a:r>
              <a:endParaRPr lang="en-US" sz="1400" dirty="0">
                <a:solidFill>
                  <a:srgbClr val="0A304B"/>
                </a:solidFill>
                <a:latin typeface="+mn-lt"/>
                <a:ea typeface="Segoe UI" panose="020B0502040204020203" pitchFamily="34" charset="0"/>
                <a:cs typeface="Arial"/>
              </a:endParaRPr>
            </a:p>
          </p:txBody>
        </p:sp>
        <p:pic>
          <p:nvPicPr>
            <p:cNvPr id="52" name="Picture 51" descr="1420948164_social_style_3_in-128.png">
              <a:hlinkClick r:id="rId7" action="ppaction://hlinkfile"/>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325979" y="5571713"/>
              <a:ext cx="365760" cy="365760"/>
            </a:xfrm>
            <a:prstGeom prst="rect">
              <a:avLst/>
            </a:prstGeom>
          </p:spPr>
        </p:pic>
      </p:grpSp>
    </p:spTree>
    <p:extLst>
      <p:ext uri="{BB962C8B-B14F-4D97-AF65-F5344CB8AC3E}">
        <p14:creationId xmlns:p14="http://schemas.microsoft.com/office/powerpoint/2010/main" val="42286962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Engage with ICANN Blue">
    <p:spTree>
      <p:nvGrpSpPr>
        <p:cNvPr id="1" name=""/>
        <p:cNvGrpSpPr/>
        <p:nvPr/>
      </p:nvGrpSpPr>
      <p:grpSpPr>
        <a:xfrm>
          <a:off x="0" y="0"/>
          <a:ext cx="0" cy="0"/>
          <a:chOff x="0" y="0"/>
          <a:chExt cx="0" cy="0"/>
        </a:xfrm>
      </p:grpSpPr>
      <p:sp>
        <p:nvSpPr>
          <p:cNvPr id="29" name="Rectangle 28"/>
          <p:cNvSpPr/>
          <p:nvPr userDrawn="1"/>
        </p:nvSpPr>
        <p:spPr>
          <a:xfrm>
            <a:off x="0" y="0"/>
            <a:ext cx="9144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Text Placeholder 32"/>
          <p:cNvSpPr txBox="1">
            <a:spLocks/>
          </p:cNvSpPr>
          <p:nvPr userDrawn="1"/>
        </p:nvSpPr>
        <p:spPr bwMode="auto">
          <a:xfrm>
            <a:off x="2191310" y="2425013"/>
            <a:ext cx="6330715" cy="3470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charset="0"/>
                <a:ea typeface="ＭＳ Ｐゴシック" charset="0"/>
              </a:defRPr>
            </a:lvl1pPr>
            <a:lvl2pPr marL="514350" indent="-171450" defTabSz="685800">
              <a:defRPr>
                <a:solidFill>
                  <a:schemeClr val="tx1"/>
                </a:solidFill>
                <a:latin typeface="Calibri" charset="0"/>
                <a:ea typeface="ＭＳ Ｐゴシック" charset="0"/>
              </a:defRPr>
            </a:lvl2pPr>
            <a:lvl3pPr marL="857250" indent="-171450" defTabSz="685800">
              <a:defRPr>
                <a:solidFill>
                  <a:schemeClr val="tx1"/>
                </a:solidFill>
                <a:latin typeface="Calibri" charset="0"/>
                <a:ea typeface="ＭＳ Ｐゴシック" charset="0"/>
              </a:defRPr>
            </a:lvl3pPr>
            <a:lvl4pPr marL="1200150" indent="-171450" defTabSz="685800">
              <a:defRPr>
                <a:solidFill>
                  <a:schemeClr val="tx1"/>
                </a:solidFill>
                <a:latin typeface="Calibri" charset="0"/>
                <a:ea typeface="ＭＳ Ｐゴシック" charset="0"/>
              </a:defRPr>
            </a:lvl4pPr>
            <a:lvl5pPr marL="1543050" indent="-171450" defTabSz="685800">
              <a:defRPr>
                <a:solidFill>
                  <a:schemeClr val="tx1"/>
                </a:solidFill>
                <a:latin typeface="Calibri" charset="0"/>
                <a:ea typeface="ＭＳ Ｐゴシック" charset="0"/>
              </a:defRPr>
            </a:lvl5pPr>
            <a:lvl6pPr marL="2000250" indent="-171450" defTabSz="685800" fontAlgn="base">
              <a:spcBef>
                <a:spcPct val="0"/>
              </a:spcBef>
              <a:spcAft>
                <a:spcPct val="0"/>
              </a:spcAft>
              <a:defRPr>
                <a:solidFill>
                  <a:schemeClr val="tx1"/>
                </a:solidFill>
                <a:latin typeface="Calibri" charset="0"/>
                <a:ea typeface="ＭＳ Ｐゴシック" charset="0"/>
              </a:defRPr>
            </a:lvl6pPr>
            <a:lvl7pPr marL="2457450" indent="-171450" defTabSz="685800" fontAlgn="base">
              <a:spcBef>
                <a:spcPct val="0"/>
              </a:spcBef>
              <a:spcAft>
                <a:spcPct val="0"/>
              </a:spcAft>
              <a:defRPr>
                <a:solidFill>
                  <a:schemeClr val="tx1"/>
                </a:solidFill>
                <a:latin typeface="Calibri" charset="0"/>
                <a:ea typeface="ＭＳ Ｐゴシック" charset="0"/>
              </a:defRPr>
            </a:lvl7pPr>
            <a:lvl8pPr marL="2914650" indent="-171450" defTabSz="685800" fontAlgn="base">
              <a:spcBef>
                <a:spcPct val="0"/>
              </a:spcBef>
              <a:spcAft>
                <a:spcPct val="0"/>
              </a:spcAft>
              <a:defRPr>
                <a:solidFill>
                  <a:schemeClr val="tx1"/>
                </a:solidFill>
                <a:latin typeface="Calibri" charset="0"/>
                <a:ea typeface="ＭＳ Ｐゴシック" charset="0"/>
              </a:defRPr>
            </a:lvl8pPr>
            <a:lvl9pPr marL="3371850" indent="-171450" defTabSz="685800" fontAlgn="base">
              <a:spcBef>
                <a:spcPct val="0"/>
              </a:spcBef>
              <a:spcAft>
                <a:spcPct val="0"/>
              </a:spcAft>
              <a:defRPr>
                <a:solidFill>
                  <a:schemeClr val="tx1"/>
                </a:solidFill>
                <a:latin typeface="Calibri" charset="0"/>
                <a:ea typeface="ＭＳ Ｐゴシック" charset="0"/>
              </a:defRPr>
            </a:lvl9pPr>
          </a:lstStyle>
          <a:p>
            <a:r>
              <a:rPr lang="en-US" sz="1500" dirty="0">
                <a:solidFill>
                  <a:schemeClr val="bg1"/>
                </a:solidFill>
                <a:latin typeface="+mn-lt"/>
                <a:cs typeface="Arial"/>
              </a:rPr>
              <a:t>Visit us at </a:t>
            </a:r>
            <a:r>
              <a:rPr lang="en-US" sz="1500" b="1" dirty="0" err="1">
                <a:solidFill>
                  <a:schemeClr val="bg1"/>
                </a:solidFill>
                <a:latin typeface="+mn-lt"/>
                <a:cs typeface="Arial"/>
              </a:rPr>
              <a:t>icann.org</a:t>
            </a:r>
            <a:endParaRPr lang="en-US" sz="1500" b="1" dirty="0">
              <a:solidFill>
                <a:schemeClr val="bg1"/>
              </a:solidFill>
              <a:latin typeface="+mn-lt"/>
              <a:cs typeface="Arial"/>
            </a:endParaRPr>
          </a:p>
        </p:txBody>
      </p:sp>
      <p:sp>
        <p:nvSpPr>
          <p:cNvPr id="31" name="Text Placeholder 33"/>
          <p:cNvSpPr txBox="1">
            <a:spLocks/>
          </p:cNvSpPr>
          <p:nvPr userDrawn="1"/>
        </p:nvSpPr>
        <p:spPr bwMode="auto">
          <a:xfrm>
            <a:off x="374212" y="862601"/>
            <a:ext cx="7403218" cy="3931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455613">
              <a:defRPr>
                <a:solidFill>
                  <a:schemeClr val="tx1"/>
                </a:solidFill>
                <a:latin typeface="Calibri" charset="0"/>
                <a:ea typeface="ＭＳ Ｐゴシック" charset="0"/>
              </a:defRPr>
            </a:lvl1pPr>
            <a:lvl2pPr marL="514350" indent="-171450" defTabSz="455613">
              <a:defRPr>
                <a:solidFill>
                  <a:schemeClr val="tx1"/>
                </a:solidFill>
                <a:latin typeface="Calibri" charset="0"/>
                <a:ea typeface="ＭＳ Ｐゴシック" charset="0"/>
              </a:defRPr>
            </a:lvl2pPr>
            <a:lvl3pPr marL="857250" indent="-171450" defTabSz="455613">
              <a:defRPr>
                <a:solidFill>
                  <a:schemeClr val="tx1"/>
                </a:solidFill>
                <a:latin typeface="Calibri" charset="0"/>
                <a:ea typeface="ＭＳ Ｐゴシック" charset="0"/>
              </a:defRPr>
            </a:lvl3pPr>
            <a:lvl4pPr marL="1200150" indent="-171450" defTabSz="455613">
              <a:defRPr>
                <a:solidFill>
                  <a:schemeClr val="tx1"/>
                </a:solidFill>
                <a:latin typeface="Calibri" charset="0"/>
                <a:ea typeface="ＭＳ Ｐゴシック" charset="0"/>
              </a:defRPr>
            </a:lvl4pPr>
            <a:lvl5pPr marL="1543050" indent="-171450" defTabSz="455613">
              <a:defRPr>
                <a:solidFill>
                  <a:schemeClr val="tx1"/>
                </a:solidFill>
                <a:latin typeface="Calibri" charset="0"/>
                <a:ea typeface="ＭＳ Ｐゴシック" charset="0"/>
              </a:defRPr>
            </a:lvl5pPr>
            <a:lvl6pPr marL="2000250" indent="-171450" defTabSz="455613" fontAlgn="base">
              <a:spcBef>
                <a:spcPct val="0"/>
              </a:spcBef>
              <a:spcAft>
                <a:spcPct val="0"/>
              </a:spcAft>
              <a:defRPr>
                <a:solidFill>
                  <a:schemeClr val="tx1"/>
                </a:solidFill>
                <a:latin typeface="Calibri" charset="0"/>
                <a:ea typeface="ＭＳ Ｐゴシック" charset="0"/>
              </a:defRPr>
            </a:lvl6pPr>
            <a:lvl7pPr marL="2457450" indent="-171450" defTabSz="455613" fontAlgn="base">
              <a:spcBef>
                <a:spcPct val="0"/>
              </a:spcBef>
              <a:spcAft>
                <a:spcPct val="0"/>
              </a:spcAft>
              <a:defRPr>
                <a:solidFill>
                  <a:schemeClr val="tx1"/>
                </a:solidFill>
                <a:latin typeface="Calibri" charset="0"/>
                <a:ea typeface="ＭＳ Ｐゴシック" charset="0"/>
              </a:defRPr>
            </a:lvl7pPr>
            <a:lvl8pPr marL="2914650" indent="-171450" defTabSz="455613" fontAlgn="base">
              <a:spcBef>
                <a:spcPct val="0"/>
              </a:spcBef>
              <a:spcAft>
                <a:spcPct val="0"/>
              </a:spcAft>
              <a:defRPr>
                <a:solidFill>
                  <a:schemeClr val="tx1"/>
                </a:solidFill>
                <a:latin typeface="Calibri" charset="0"/>
                <a:ea typeface="ＭＳ Ｐゴシック" charset="0"/>
              </a:defRPr>
            </a:lvl8pPr>
            <a:lvl9pPr marL="3371850" indent="-171450" defTabSz="455613" fontAlgn="base">
              <a:spcBef>
                <a:spcPct val="0"/>
              </a:spcBef>
              <a:spcAft>
                <a:spcPct val="0"/>
              </a:spcAft>
              <a:defRPr>
                <a:solidFill>
                  <a:schemeClr val="tx1"/>
                </a:solidFill>
                <a:latin typeface="Calibri" charset="0"/>
                <a:ea typeface="ＭＳ Ｐゴシック" charset="0"/>
              </a:defRPr>
            </a:lvl9pPr>
          </a:lstStyle>
          <a:p>
            <a:pPr>
              <a:lnSpc>
                <a:spcPct val="90000"/>
              </a:lnSpc>
              <a:spcBef>
                <a:spcPct val="20000"/>
              </a:spcBef>
            </a:pPr>
            <a:endParaRPr lang="en-AU" sz="2700" b="1" dirty="0">
              <a:solidFill>
                <a:schemeClr val="bg1"/>
              </a:solidFill>
              <a:latin typeface="+mn-lt"/>
              <a:ea typeface="Segoe UI" charset="0"/>
              <a:cs typeface="Arial"/>
            </a:endParaRPr>
          </a:p>
        </p:txBody>
      </p:sp>
      <p:sp>
        <p:nvSpPr>
          <p:cNvPr id="33" name="Oval 32"/>
          <p:cNvSpPr/>
          <p:nvPr userDrawn="1"/>
        </p:nvSpPr>
        <p:spPr>
          <a:xfrm>
            <a:off x="39549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lt"/>
            </a:endParaRPr>
          </a:p>
        </p:txBody>
      </p:sp>
      <p:cxnSp>
        <p:nvCxnSpPr>
          <p:cNvPr id="34" name="Straight Connector 33"/>
          <p:cNvCxnSpPr/>
          <p:nvPr userDrawn="1"/>
        </p:nvCxnSpPr>
        <p:spPr>
          <a:xfrm flipH="1">
            <a:off x="2422" y="608083"/>
            <a:ext cx="37178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userDrawn="1"/>
        </p:nvCxnSpPr>
        <p:spPr>
          <a:xfrm flipH="1">
            <a:off x="462492" y="608083"/>
            <a:ext cx="86815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36" name="Picture 35"/>
          <p:cNvPicPr>
            <a:picLocks noChangeAspect="1"/>
          </p:cNvPicPr>
          <p:nvPr userDrawn="1"/>
        </p:nvPicPr>
        <p:blipFill>
          <a:blip r:embed="rId2"/>
          <a:stretch>
            <a:fillRect/>
          </a:stretch>
        </p:blipFill>
        <p:spPr>
          <a:xfrm>
            <a:off x="2079799" y="1039938"/>
            <a:ext cx="4287549" cy="760694"/>
          </a:xfrm>
          <a:prstGeom prst="rect">
            <a:avLst/>
          </a:prstGeom>
        </p:spPr>
      </p:pic>
      <p:sp>
        <p:nvSpPr>
          <p:cNvPr id="37" name="Oval 36"/>
          <p:cNvSpPr/>
          <p:nvPr userDrawn="1"/>
        </p:nvSpPr>
        <p:spPr>
          <a:xfrm>
            <a:off x="1811695" y="629759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8" name="Straight Connector 37"/>
          <p:cNvCxnSpPr/>
          <p:nvPr userDrawn="1"/>
        </p:nvCxnSpPr>
        <p:spPr>
          <a:xfrm flipH="1">
            <a:off x="0" y="6320453"/>
            <a:ext cx="17904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H="1">
            <a:off x="1878697" y="6320453"/>
            <a:ext cx="66934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Oval 39"/>
          <p:cNvSpPr/>
          <p:nvPr userDrawn="1"/>
        </p:nvSpPr>
        <p:spPr>
          <a:xfrm flipH="1">
            <a:off x="8610117" y="629759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userDrawn="1"/>
        </p:nvSpPr>
        <p:spPr>
          <a:xfrm flipH="1">
            <a:off x="8610117" y="2196678"/>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lt"/>
            </a:endParaRPr>
          </a:p>
        </p:txBody>
      </p:sp>
      <p:cxnSp>
        <p:nvCxnSpPr>
          <p:cNvPr id="42" name="Straight Connector 41"/>
          <p:cNvCxnSpPr>
            <a:endCxn id="43" idx="0"/>
          </p:cNvCxnSpPr>
          <p:nvPr userDrawn="1"/>
        </p:nvCxnSpPr>
        <p:spPr>
          <a:xfrm flipV="1">
            <a:off x="1834554" y="2281331"/>
            <a:ext cx="0" cy="399740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3" name="Arc 42"/>
          <p:cNvSpPr/>
          <p:nvPr userDrawn="1"/>
        </p:nvSpPr>
        <p:spPr>
          <a:xfrm rot="16200000">
            <a:off x="1834554" y="2220449"/>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latin typeface="+mn-lt"/>
            </a:endParaRPr>
          </a:p>
        </p:txBody>
      </p:sp>
      <p:cxnSp>
        <p:nvCxnSpPr>
          <p:cNvPr id="44" name="Straight Connector 43"/>
          <p:cNvCxnSpPr/>
          <p:nvPr userDrawn="1"/>
        </p:nvCxnSpPr>
        <p:spPr>
          <a:xfrm flipH="1">
            <a:off x="1895439" y="2220449"/>
            <a:ext cx="6691671"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userDrawn="1"/>
        </p:nvCxnSpPr>
        <p:spPr>
          <a:xfrm flipH="1">
            <a:off x="8686803" y="6320453"/>
            <a:ext cx="45719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userDrawn="1"/>
        </p:nvCxnSpPr>
        <p:spPr>
          <a:xfrm flipH="1">
            <a:off x="8678063" y="2219538"/>
            <a:ext cx="46593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47" name="Picture 46"/>
          <p:cNvPicPr>
            <a:picLocks noChangeAspect="1"/>
          </p:cNvPicPr>
          <p:nvPr userDrawn="1"/>
        </p:nvPicPr>
        <p:blipFill>
          <a:blip r:embed="rId3"/>
          <a:stretch>
            <a:fillRect/>
          </a:stretch>
        </p:blipFill>
        <p:spPr>
          <a:xfrm>
            <a:off x="2172578" y="2842544"/>
            <a:ext cx="3149229" cy="3236708"/>
          </a:xfrm>
          <a:prstGeom prst="rect">
            <a:avLst/>
          </a:prstGeom>
        </p:spPr>
      </p:pic>
      <p:sp>
        <p:nvSpPr>
          <p:cNvPr id="21" name="Title 4"/>
          <p:cNvSpPr>
            <a:spLocks noGrp="1"/>
          </p:cNvSpPr>
          <p:nvPr>
            <p:ph type="title" hasCustomPrompt="1"/>
          </p:nvPr>
        </p:nvSpPr>
        <p:spPr>
          <a:xfrm>
            <a:off x="374904" y="42394"/>
            <a:ext cx="8856010" cy="531346"/>
          </a:xfrm>
          <a:prstGeom prst="rect">
            <a:avLst/>
          </a:prstGeom>
        </p:spPr>
        <p:txBody>
          <a:bodyPr lIns="0" rIns="0"/>
          <a:lstStyle>
            <a:lvl1pPr>
              <a:defRPr lang="en-US" smtClean="0">
                <a:solidFill>
                  <a:schemeClr val="bg1"/>
                </a:solidFill>
                <a:ea typeface="Segoe UI" charset="0"/>
              </a:defRPr>
            </a:lvl1pPr>
          </a:lstStyle>
          <a:p>
            <a:r>
              <a:rPr lang="en-US" dirty="0">
                <a:solidFill>
                  <a:schemeClr val="bg1"/>
                </a:solidFill>
                <a:latin typeface="+mn-lt"/>
              </a:rPr>
              <a:t>Engage with ICANN – </a:t>
            </a:r>
            <a:r>
              <a:rPr lang="en-US" dirty="0">
                <a:solidFill>
                  <a:schemeClr val="bg1"/>
                </a:solidFill>
                <a:latin typeface="+mn-lt"/>
                <a:ea typeface="Segoe UI" charset="0"/>
              </a:rPr>
              <a:t>Thank You and Questions</a:t>
            </a:r>
            <a:endParaRPr lang="en-US" dirty="0"/>
          </a:p>
        </p:txBody>
      </p:sp>
    </p:spTree>
    <p:extLst>
      <p:ext uri="{BB962C8B-B14F-4D97-AF65-F5344CB8AC3E}">
        <p14:creationId xmlns:p14="http://schemas.microsoft.com/office/powerpoint/2010/main" val="9885021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Engage with ICANN White">
    <p:spTree>
      <p:nvGrpSpPr>
        <p:cNvPr id="1" name=""/>
        <p:cNvGrpSpPr/>
        <p:nvPr/>
      </p:nvGrpSpPr>
      <p:grpSpPr>
        <a:xfrm>
          <a:off x="0" y="0"/>
          <a:ext cx="0" cy="0"/>
          <a:chOff x="0" y="0"/>
          <a:chExt cx="0" cy="0"/>
        </a:xfrm>
      </p:grpSpPr>
      <p:sp>
        <p:nvSpPr>
          <p:cNvPr id="3" name="Rectangle 2"/>
          <p:cNvSpPr/>
          <p:nvPr userDrawn="1"/>
        </p:nvSpPr>
        <p:spPr>
          <a:xfrm>
            <a:off x="2313656" y="685224"/>
            <a:ext cx="6830343" cy="18649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350" dirty="0">
              <a:solidFill>
                <a:prstClr val="white"/>
              </a:solidFill>
              <a:cs typeface="Arial"/>
            </a:endParaRPr>
          </a:p>
        </p:txBody>
      </p:sp>
      <p:sp>
        <p:nvSpPr>
          <p:cNvPr id="6" name="Rectangle 5"/>
          <p:cNvSpPr/>
          <p:nvPr userDrawn="1"/>
        </p:nvSpPr>
        <p:spPr>
          <a:xfrm>
            <a:off x="1" y="685224"/>
            <a:ext cx="2232955" cy="18649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350">
              <a:solidFill>
                <a:prstClr val="white"/>
              </a:solidFill>
              <a:cs typeface="Arial"/>
            </a:endParaRPr>
          </a:p>
        </p:txBody>
      </p:sp>
      <p:pic>
        <p:nvPicPr>
          <p:cNvPr id="7" name="Picture 6" descr="ICANN_Logo_W.eps"/>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1982" y="871077"/>
            <a:ext cx="1962493" cy="1523172"/>
          </a:xfrm>
          <a:prstGeom prst="rect">
            <a:avLst/>
          </a:prstGeom>
        </p:spPr>
      </p:pic>
      <p:sp>
        <p:nvSpPr>
          <p:cNvPr id="31" name="Title 4"/>
          <p:cNvSpPr>
            <a:spLocks noGrp="1"/>
          </p:cNvSpPr>
          <p:nvPr>
            <p:ph type="title" hasCustomPrompt="1"/>
          </p:nvPr>
        </p:nvSpPr>
        <p:spPr>
          <a:xfrm>
            <a:off x="374904" y="42394"/>
            <a:ext cx="7886700" cy="531346"/>
          </a:xfrm>
          <a:prstGeom prst="rect">
            <a:avLst/>
          </a:prstGeom>
        </p:spPr>
        <p:txBody>
          <a:bodyPr lIns="0" rIns="0"/>
          <a:lstStyle>
            <a:lvl1pPr>
              <a:defRPr>
                <a:solidFill>
                  <a:schemeClr val="accent6">
                    <a:lumMod val="50000"/>
                  </a:schemeClr>
                </a:solidFill>
              </a:defRPr>
            </a:lvl1pPr>
          </a:lstStyle>
          <a:p>
            <a:r>
              <a:rPr lang="en-US" dirty="0"/>
              <a:t>Engage with ICANN</a:t>
            </a:r>
          </a:p>
        </p:txBody>
      </p:sp>
    </p:spTree>
    <p:extLst>
      <p:ext uri="{BB962C8B-B14F-4D97-AF65-F5344CB8AC3E}">
        <p14:creationId xmlns:p14="http://schemas.microsoft.com/office/powerpoint/2010/main" val="3325647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2 Decorativ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Oval 7"/>
          <p:cNvSpPr/>
          <p:nvPr userDrawn="1"/>
        </p:nvSpPr>
        <p:spPr>
          <a:xfrm>
            <a:off x="1811695" y="6101651"/>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Connector 9"/>
          <p:cNvCxnSpPr/>
          <p:nvPr userDrawn="1"/>
        </p:nvCxnSpPr>
        <p:spPr>
          <a:xfrm flipH="1">
            <a:off x="0" y="6124511"/>
            <a:ext cx="179041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flipH="1">
            <a:off x="1878697" y="6124511"/>
            <a:ext cx="6693408"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 name="Oval 11"/>
          <p:cNvSpPr/>
          <p:nvPr userDrawn="1"/>
        </p:nvSpPr>
        <p:spPr>
          <a:xfrm flipH="1">
            <a:off x="8610117" y="6101651"/>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userDrawn="1"/>
        </p:nvSpPr>
        <p:spPr>
          <a:xfrm flipH="1">
            <a:off x="8610117" y="347037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V="1">
            <a:off x="1834554" y="3552825"/>
            <a:ext cx="0" cy="2529961"/>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5" name="Arc 14"/>
          <p:cNvSpPr/>
          <p:nvPr userDrawn="1"/>
        </p:nvSpPr>
        <p:spPr>
          <a:xfrm rot="16200000">
            <a:off x="1834554" y="3494144"/>
            <a:ext cx="121764" cy="121764"/>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6" name="Straight Connector 15"/>
          <p:cNvCxnSpPr/>
          <p:nvPr userDrawn="1"/>
        </p:nvCxnSpPr>
        <p:spPr>
          <a:xfrm flipH="1">
            <a:off x="1895439" y="3494144"/>
            <a:ext cx="6691671"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8" name="Picture 17"/>
          <p:cNvPicPr>
            <a:picLocks noChangeAspect="1"/>
          </p:cNvPicPr>
          <p:nvPr userDrawn="1"/>
        </p:nvPicPr>
        <p:blipFill>
          <a:blip r:embed="rId3"/>
          <a:stretch>
            <a:fillRect/>
          </a:stretch>
        </p:blipFill>
        <p:spPr>
          <a:xfrm>
            <a:off x="348105" y="4878249"/>
            <a:ext cx="1193800" cy="952500"/>
          </a:xfrm>
          <a:prstGeom prst="rect">
            <a:avLst/>
          </a:prstGeom>
        </p:spPr>
      </p:pic>
      <p:sp>
        <p:nvSpPr>
          <p:cNvPr id="22" name="Title 2"/>
          <p:cNvSpPr>
            <a:spLocks noGrp="1"/>
          </p:cNvSpPr>
          <p:nvPr>
            <p:ph type="title" hasCustomPrompt="1"/>
          </p:nvPr>
        </p:nvSpPr>
        <p:spPr>
          <a:xfrm>
            <a:off x="2061883" y="761997"/>
            <a:ext cx="6382512" cy="2533369"/>
          </a:xfrm>
          <a:prstGeom prst="rect">
            <a:avLst/>
          </a:prstGeom>
        </p:spPr>
        <p:txBody>
          <a:bodyPr lIns="0" tIns="0" rIns="0" bIns="0" anchor="b" anchorCtr="0">
            <a:normAutofit/>
          </a:bodyPr>
          <a:lstStyle>
            <a:lvl1pPr algn="l">
              <a:spcBef>
                <a:spcPts val="0"/>
              </a:spcBef>
              <a:defRPr sz="3600" b="1">
                <a:solidFill>
                  <a:schemeClr val="bg1"/>
                </a:solidFill>
                <a:latin typeface="+mj-lt"/>
              </a:defRPr>
            </a:lvl1pPr>
          </a:lstStyle>
          <a:p>
            <a:r>
              <a:rPr lang="en-US" dirty="0"/>
              <a:t>Insert title here</a:t>
            </a:r>
            <a:br>
              <a:rPr lang="en-US" dirty="0"/>
            </a:br>
            <a:r>
              <a:rPr lang="en-US" dirty="0"/>
              <a:t>(75 characters maximum)</a:t>
            </a:r>
          </a:p>
        </p:txBody>
      </p:sp>
      <p:sp>
        <p:nvSpPr>
          <p:cNvPr id="23" name="Text Placeholder 4"/>
          <p:cNvSpPr>
            <a:spLocks noGrp="1"/>
          </p:cNvSpPr>
          <p:nvPr>
            <p:ph type="body" sz="quarter" idx="10" hasCustomPrompt="1"/>
          </p:nvPr>
        </p:nvSpPr>
        <p:spPr>
          <a:xfrm>
            <a:off x="2070848" y="4593844"/>
            <a:ext cx="6382512" cy="716808"/>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Name of Presenter</a:t>
            </a:r>
          </a:p>
        </p:txBody>
      </p:sp>
      <p:sp>
        <p:nvSpPr>
          <p:cNvPr id="24" name="Text Placeholder 4"/>
          <p:cNvSpPr>
            <a:spLocks noGrp="1"/>
          </p:cNvSpPr>
          <p:nvPr>
            <p:ph type="body" sz="quarter" idx="11" hasCustomPrompt="1"/>
          </p:nvPr>
        </p:nvSpPr>
        <p:spPr>
          <a:xfrm>
            <a:off x="2070848" y="5301687"/>
            <a:ext cx="6382512" cy="273605"/>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Event Name</a:t>
            </a:r>
          </a:p>
        </p:txBody>
      </p:sp>
      <p:sp>
        <p:nvSpPr>
          <p:cNvPr id="25" name="Text Placeholder 4"/>
          <p:cNvSpPr>
            <a:spLocks noGrp="1"/>
          </p:cNvSpPr>
          <p:nvPr>
            <p:ph type="body" sz="quarter" idx="12" hasCustomPrompt="1"/>
          </p:nvPr>
        </p:nvSpPr>
        <p:spPr>
          <a:xfrm>
            <a:off x="2070848" y="5584257"/>
            <a:ext cx="6382512" cy="403785"/>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DD Month 2017</a:t>
            </a:r>
          </a:p>
        </p:txBody>
      </p:sp>
      <p:sp>
        <p:nvSpPr>
          <p:cNvPr id="26" name="Text Placeholder 4"/>
          <p:cNvSpPr>
            <a:spLocks noGrp="1"/>
          </p:cNvSpPr>
          <p:nvPr>
            <p:ph type="body" sz="quarter" idx="13" hasCustomPrompt="1"/>
          </p:nvPr>
        </p:nvSpPr>
        <p:spPr>
          <a:xfrm>
            <a:off x="2070848" y="3652549"/>
            <a:ext cx="6382512" cy="716808"/>
          </a:xfrm>
          <a:prstGeom prst="rect">
            <a:avLst/>
          </a:prstGeom>
        </p:spPr>
        <p:txBody>
          <a:bodyPr lIns="0" tIns="0" rIns="0" bIns="0">
            <a:normAutofit/>
          </a:bodyPr>
          <a:lstStyle>
            <a:lvl1pPr marL="0" indent="0" algn="l">
              <a:spcBef>
                <a:spcPts val="0"/>
              </a:spcBef>
              <a:buNone/>
              <a:defRPr sz="1800" b="1">
                <a:solidFill>
                  <a:schemeClr val="bg1"/>
                </a:solidFill>
              </a:defRPr>
            </a:lvl1pPr>
          </a:lstStyle>
          <a:p>
            <a:pPr lvl="0"/>
            <a:r>
              <a:rPr lang="en-US" dirty="0"/>
              <a:t>Insert subtitle here (75 characters maximum)</a:t>
            </a:r>
          </a:p>
        </p:txBody>
      </p:sp>
    </p:spTree>
    <p:extLst>
      <p:ext uri="{BB962C8B-B14F-4D97-AF65-F5344CB8AC3E}">
        <p14:creationId xmlns:p14="http://schemas.microsoft.com/office/powerpoint/2010/main" val="362034044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13" name="Title 19"/>
          <p:cNvSpPr>
            <a:spLocks noGrp="1"/>
          </p:cNvSpPr>
          <p:nvPr>
            <p:ph type="title" hasCustomPrompt="1"/>
          </p:nvPr>
        </p:nvSpPr>
        <p:spPr>
          <a:xfrm>
            <a:off x="0" y="-7478"/>
            <a:ext cx="9144000" cy="710655"/>
          </a:xfrm>
          <a:prstGeom prst="rect">
            <a:avLst/>
          </a:prstGeom>
          <a:solidFill>
            <a:srgbClr val="1768B1"/>
          </a:solidFill>
        </p:spPr>
        <p:txBody>
          <a:bodyPr vert="horz"/>
          <a:lstStyle>
            <a:lvl1pPr marL="164306" algn="l">
              <a:lnSpc>
                <a:spcPts val="2239"/>
              </a:lnSpc>
              <a:defRPr sz="1800" b="0" i="0" baseline="0">
                <a:solidFill>
                  <a:schemeClr val="bg1"/>
                </a:solidFill>
                <a:latin typeface="Source Sans Pro"/>
                <a:cs typeface="Source Sans Pro"/>
              </a:defRPr>
            </a:lvl1pPr>
          </a:lstStyle>
          <a:p>
            <a:r>
              <a:rPr lang="en-US" dirty="0"/>
              <a:t>Click to edit title</a:t>
            </a:r>
          </a:p>
        </p:txBody>
      </p:sp>
      <p:pic>
        <p:nvPicPr>
          <p:cNvPr id="15" name="Picture 14" descr="footer.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6318497"/>
            <a:ext cx="9152141" cy="547644"/>
          </a:xfrm>
          <a:prstGeom prst="rect">
            <a:avLst/>
          </a:prstGeom>
        </p:spPr>
      </p:pic>
      <p:sp>
        <p:nvSpPr>
          <p:cNvPr id="16" name="Slide Number Placeholder 5"/>
          <p:cNvSpPr txBox="1">
            <a:spLocks/>
          </p:cNvSpPr>
          <p:nvPr userDrawn="1"/>
        </p:nvSpPr>
        <p:spPr>
          <a:xfrm>
            <a:off x="6826732" y="6414968"/>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788" dirty="0">
                <a:solidFill>
                  <a:srgbClr val="FFFFFF"/>
                </a:solidFill>
                <a:latin typeface="Source Sans Pro"/>
                <a:cs typeface="Source Sans Pro"/>
              </a:rPr>
              <a:t>   |   </a:t>
            </a:r>
            <a:fld id="{D43A6F16-D3CF-4F46-B6D9-B3CAB1B87938}" type="slidenum">
              <a:rPr lang="en-US" sz="788" smtClean="0">
                <a:solidFill>
                  <a:srgbClr val="FFFFFF"/>
                </a:solidFill>
                <a:latin typeface="Source Sans Pro"/>
                <a:cs typeface="Source Sans Pro"/>
              </a:rPr>
              <a:pPr algn="r"/>
              <a:t>‹#›</a:t>
            </a:fld>
            <a:endParaRPr lang="en-US" sz="788" dirty="0">
              <a:solidFill>
                <a:srgbClr val="FFFFFF"/>
              </a:solidFill>
              <a:latin typeface="Source Sans Pro"/>
              <a:cs typeface="Source Sans Pro"/>
            </a:endParaRPr>
          </a:p>
        </p:txBody>
      </p:sp>
    </p:spTree>
    <p:extLst>
      <p:ext uri="{BB962C8B-B14F-4D97-AF65-F5344CB8AC3E}">
        <p14:creationId xmlns:p14="http://schemas.microsoft.com/office/powerpoint/2010/main" val="327632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Background Slide">
    <p:spTree>
      <p:nvGrpSpPr>
        <p:cNvPr id="1" name=""/>
        <p:cNvGrpSpPr/>
        <p:nvPr/>
      </p:nvGrpSpPr>
      <p:grpSpPr>
        <a:xfrm>
          <a:off x="0" y="0"/>
          <a:ext cx="0" cy="0"/>
          <a:chOff x="0" y="0"/>
          <a:chExt cx="0" cy="0"/>
        </a:xfrm>
      </p:grpSpPr>
      <p:sp>
        <p:nvSpPr>
          <p:cNvPr id="2" name="Title 1"/>
          <p:cNvSpPr>
            <a:spLocks noGrp="1"/>
          </p:cNvSpPr>
          <p:nvPr>
            <p:ph type="title"/>
          </p:nvPr>
        </p:nvSpPr>
        <p:spPr>
          <a:xfrm>
            <a:off x="374904" y="46179"/>
            <a:ext cx="8012951" cy="450663"/>
          </a:xfrm>
          <a:prstGeom prst="rect">
            <a:avLst/>
          </a:prstGeom>
        </p:spPr>
        <p:txBody>
          <a:bodyPr lIns="0" tIns="45720" rIns="0" bIns="45720"/>
          <a:lstStyle>
            <a:lvl1pPr>
              <a:defRPr>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2147082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Full-Width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8288" y="615707"/>
            <a:ext cx="9180576" cy="5705856"/>
          </a:xfrm>
          <a:prstGeom prst="rect">
            <a:avLst/>
          </a:prstGeom>
          <a:ln w="19050">
            <a:solidFill>
              <a:schemeClr val="accent6">
                <a:lumMod val="50000"/>
              </a:schemeClr>
            </a:solidFill>
          </a:ln>
        </p:spPr>
        <p:txBody>
          <a:bodyPr/>
          <a:lstStyle>
            <a:lvl1pPr marL="0" indent="0">
              <a:buFontTx/>
              <a:buNone/>
              <a:defRPr/>
            </a:lvl1pPr>
          </a:lstStyle>
          <a:p>
            <a:r>
              <a:rPr lang="en-US"/>
              <a:t>Drag picture to placeholder or click icon to add</a:t>
            </a:r>
            <a:endParaRPr lang="en-US" dirty="0"/>
          </a:p>
        </p:txBody>
      </p:sp>
      <p:pic>
        <p:nvPicPr>
          <p:cNvPr id="24" name="Picture 23"/>
          <p:cNvPicPr>
            <a:picLocks noChangeAspect="1"/>
          </p:cNvPicPr>
          <p:nvPr userDrawn="1"/>
        </p:nvPicPr>
        <p:blipFill>
          <a:blip r:embed="rId2"/>
          <a:stretch>
            <a:fillRect/>
          </a:stretch>
        </p:blipFill>
        <p:spPr>
          <a:xfrm>
            <a:off x="237744" y="6460580"/>
            <a:ext cx="368521" cy="293992"/>
          </a:xfrm>
          <a:prstGeom prst="rect">
            <a:avLst/>
          </a:prstGeom>
        </p:spPr>
      </p:pic>
      <p:sp>
        <p:nvSpPr>
          <p:cNvPr id="14"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
        <p:nvSpPr>
          <p:cNvPr id="8" name="Title 1"/>
          <p:cNvSpPr>
            <a:spLocks noGrp="1"/>
          </p:cNvSpPr>
          <p:nvPr>
            <p:ph type="title"/>
          </p:nvPr>
        </p:nvSpPr>
        <p:spPr>
          <a:xfrm>
            <a:off x="374904" y="46179"/>
            <a:ext cx="8012951" cy="450663"/>
          </a:xfrm>
          <a:prstGeom prst="rect">
            <a:avLst/>
          </a:prstGeom>
        </p:spPr>
        <p:txBody>
          <a:bodyPr lIns="0" tIns="45720" rIns="0" bIns="45720"/>
          <a:lstStyle>
            <a:lvl1pPr>
              <a:defRPr>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1898471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No Header/Footer)">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
          <a:stretch>
            <a:fillRect/>
          </a:stretch>
        </p:blipFill>
        <p:spPr>
          <a:xfrm>
            <a:off x="237744" y="6460580"/>
            <a:ext cx="368521" cy="293992"/>
          </a:xfrm>
          <a:prstGeom prst="rect">
            <a:avLst/>
          </a:prstGeom>
        </p:spPr>
      </p:pic>
      <p:sp>
        <p:nvSpPr>
          <p:cNvPr id="14"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
        <p:nvSpPr>
          <p:cNvPr id="8" name="Title 1"/>
          <p:cNvSpPr>
            <a:spLocks noGrp="1"/>
          </p:cNvSpPr>
          <p:nvPr>
            <p:ph type="title"/>
          </p:nvPr>
        </p:nvSpPr>
        <p:spPr>
          <a:xfrm>
            <a:off x="374904" y="46179"/>
            <a:ext cx="8012951" cy="450663"/>
          </a:xfrm>
          <a:prstGeom prst="rect">
            <a:avLst/>
          </a:prstGeom>
        </p:spPr>
        <p:txBody>
          <a:bodyPr lIns="0" tIns="45720" rIns="0" bIns="45720"/>
          <a:lstStyle>
            <a:lvl1pPr>
              <a:defRPr>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2162682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half page image">
    <p:spTree>
      <p:nvGrpSpPr>
        <p:cNvPr id="1" name=""/>
        <p:cNvGrpSpPr/>
        <p:nvPr/>
      </p:nvGrpSpPr>
      <p:grpSpPr>
        <a:xfrm>
          <a:off x="0" y="0"/>
          <a:ext cx="0" cy="0"/>
          <a:chOff x="0" y="0"/>
          <a:chExt cx="0" cy="0"/>
        </a:xfrm>
      </p:grpSpPr>
      <p:sp>
        <p:nvSpPr>
          <p:cNvPr id="4" name="Rectangle 3"/>
          <p:cNvSpPr/>
          <p:nvPr userDrawn="1"/>
        </p:nvSpPr>
        <p:spPr>
          <a:xfrm>
            <a:off x="0" y="6329943"/>
            <a:ext cx="9144000" cy="52806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p:cNvPicPr>
            <a:picLocks noChangeAspect="1"/>
          </p:cNvPicPr>
          <p:nvPr userDrawn="1"/>
        </p:nvPicPr>
        <p:blipFill>
          <a:blip r:embed="rId2"/>
          <a:stretch>
            <a:fillRect/>
          </a:stretch>
        </p:blipFill>
        <p:spPr>
          <a:xfrm>
            <a:off x="237744" y="6460580"/>
            <a:ext cx="368521" cy="293992"/>
          </a:xfrm>
          <a:prstGeom prst="rect">
            <a:avLst/>
          </a:prstGeom>
        </p:spPr>
      </p:pic>
      <p:sp>
        <p:nvSpPr>
          <p:cNvPr id="14"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cxnSp>
        <p:nvCxnSpPr>
          <p:cNvPr id="22" name="Straight Connector 21"/>
          <p:cNvCxnSpPr/>
          <p:nvPr userDrawn="1"/>
        </p:nvCxnSpPr>
        <p:spPr>
          <a:xfrm flipH="1">
            <a:off x="0" y="608083"/>
            <a:ext cx="9144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userDrawn="1"/>
        </p:nvCxnSpPr>
        <p:spPr>
          <a:xfrm flipH="1">
            <a:off x="0" y="6320547"/>
            <a:ext cx="9144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 name="Picture Placeholder 2"/>
          <p:cNvSpPr>
            <a:spLocks noGrp="1"/>
          </p:cNvSpPr>
          <p:nvPr>
            <p:ph type="pic" sz="quarter" idx="10"/>
          </p:nvPr>
        </p:nvSpPr>
        <p:spPr>
          <a:xfrm>
            <a:off x="0" y="623477"/>
            <a:ext cx="4598988" cy="5687676"/>
          </a:xfrm>
          <a:prstGeom prst="rect">
            <a:avLst/>
          </a:prstGeom>
        </p:spPr>
        <p:txBody>
          <a:bodyPr/>
          <a:lstStyle>
            <a:lvl1pPr marL="0" indent="0">
              <a:buFont typeface="Arial" panose="020B0604020202020204" pitchFamily="34" charset="0"/>
              <a:buNone/>
              <a:defRPr/>
            </a:lvl1pPr>
          </a:lstStyle>
          <a:p>
            <a:r>
              <a:rPr lang="en-US"/>
              <a:t>Drag picture to placeholder or click icon to add</a:t>
            </a:r>
            <a:endParaRPr lang="en-US" dirty="0"/>
          </a:p>
        </p:txBody>
      </p:sp>
      <p:sp>
        <p:nvSpPr>
          <p:cNvPr id="9" name="Title 1"/>
          <p:cNvSpPr>
            <a:spLocks noGrp="1"/>
          </p:cNvSpPr>
          <p:nvPr>
            <p:ph type="title"/>
          </p:nvPr>
        </p:nvSpPr>
        <p:spPr>
          <a:xfrm>
            <a:off x="374904" y="46179"/>
            <a:ext cx="8012951" cy="450663"/>
          </a:xfrm>
          <a:prstGeom prst="rect">
            <a:avLst/>
          </a:prstGeom>
        </p:spPr>
        <p:txBody>
          <a:bodyPr lIns="0" tIns="45720" rIns="0" bIns="45720"/>
          <a:lstStyle>
            <a:lvl1pPr>
              <a:defRPr>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155430487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Oval 10"/>
          <p:cNvSpPr/>
          <p:nvPr userDrawn="1"/>
        </p:nvSpPr>
        <p:spPr>
          <a:xfrm>
            <a:off x="395490" y="585223"/>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Connector 11"/>
          <p:cNvCxnSpPr/>
          <p:nvPr userDrawn="1"/>
        </p:nvCxnSpPr>
        <p:spPr>
          <a:xfrm flipH="1">
            <a:off x="2422" y="608083"/>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flipH="1">
            <a:off x="462492" y="608083"/>
            <a:ext cx="8681508"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userDrawn="1"/>
        </p:nvPicPr>
        <p:blipFill>
          <a:blip r:embed="rId52"/>
          <a:stretch>
            <a:fillRect/>
          </a:stretch>
        </p:blipFill>
        <p:spPr>
          <a:xfrm>
            <a:off x="237744" y="6460580"/>
            <a:ext cx="368520" cy="293992"/>
          </a:xfrm>
          <a:prstGeom prst="rect">
            <a:avLst/>
          </a:prstGeom>
        </p:spPr>
      </p:pic>
      <p:sp>
        <p:nvSpPr>
          <p:cNvPr id="15" name="Oval 14"/>
          <p:cNvSpPr/>
          <p:nvPr userDrawn="1"/>
        </p:nvSpPr>
        <p:spPr>
          <a:xfrm>
            <a:off x="395490"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userDrawn="1"/>
        </p:nvCxnSpPr>
        <p:spPr>
          <a:xfrm flipH="1">
            <a:off x="2422"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flipH="1">
            <a:off x="462491" y="6320547"/>
            <a:ext cx="821795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8" name="Oval 17"/>
          <p:cNvSpPr/>
          <p:nvPr userDrawn="1"/>
        </p:nvSpPr>
        <p:spPr>
          <a:xfrm flipH="1">
            <a:off x="8705212"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a:off x="8772211" y="6320547"/>
            <a:ext cx="37178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0" name="Slide Number Placeholder 5"/>
          <p:cNvSpPr txBox="1">
            <a:spLocks/>
          </p:cNvSpPr>
          <p:nvPr userDrawn="1"/>
        </p:nvSpPr>
        <p:spPr>
          <a:xfrm>
            <a:off x="8493978" y="6445465"/>
            <a:ext cx="79487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117271243"/>
      </p:ext>
    </p:extLst>
  </p:cSld>
  <p:clrMap bg1="lt1" tx1="dk1" bg2="lt2" tx2="dk2" accent1="accent1" accent2="accent2" accent3="accent3" accent4="accent4" accent5="accent5" accent6="accent6" hlink="hlink" folHlink="folHlink"/>
  <p:sldLayoutIdLst>
    <p:sldLayoutId id="2147483666" r:id="rId1"/>
    <p:sldLayoutId id="2147483669" r:id="rId2"/>
    <p:sldLayoutId id="2147483671" r:id="rId3"/>
    <p:sldLayoutId id="2147483672" r:id="rId4"/>
    <p:sldLayoutId id="2147483649" r:id="rId5"/>
    <p:sldLayoutId id="2147483673" r:id="rId6"/>
    <p:sldLayoutId id="2147483751" r:id="rId7"/>
    <p:sldLayoutId id="2147483752" r:id="rId8"/>
    <p:sldLayoutId id="2147483715" r:id="rId9"/>
    <p:sldLayoutId id="2147483660" r:id="rId10"/>
    <p:sldLayoutId id="2147483676" r:id="rId11"/>
    <p:sldLayoutId id="2147483675" r:id="rId12"/>
    <p:sldLayoutId id="2147483651" r:id="rId13"/>
    <p:sldLayoutId id="2147483704" r:id="rId14"/>
    <p:sldLayoutId id="2147483705" r:id="rId15"/>
    <p:sldLayoutId id="2147483706" r:id="rId16"/>
    <p:sldLayoutId id="2147483707" r:id="rId17"/>
    <p:sldLayoutId id="2147483708" r:id="rId18"/>
    <p:sldLayoutId id="2147483655" r:id="rId19"/>
    <p:sldLayoutId id="2147483718" r:id="rId20"/>
    <p:sldLayoutId id="2147483719" r:id="rId21"/>
    <p:sldLayoutId id="2147483753" r:id="rId22"/>
    <p:sldLayoutId id="2147483679" r:id="rId23"/>
    <p:sldLayoutId id="2147483727" r:id="rId24"/>
    <p:sldLayoutId id="2147483728" r:id="rId25"/>
    <p:sldLayoutId id="2147483730" r:id="rId26"/>
    <p:sldLayoutId id="2147483731" r:id="rId27"/>
    <p:sldLayoutId id="2147483732" r:id="rId28"/>
    <p:sldLayoutId id="2147483729" r:id="rId29"/>
    <p:sldLayoutId id="2147483734" r:id="rId30"/>
    <p:sldLayoutId id="2147483688" r:id="rId31"/>
    <p:sldLayoutId id="2147483743" r:id="rId32"/>
    <p:sldLayoutId id="2147483744" r:id="rId33"/>
    <p:sldLayoutId id="2147483745" r:id="rId34"/>
    <p:sldLayoutId id="2147483746" r:id="rId35"/>
    <p:sldLayoutId id="2147483747" r:id="rId36"/>
    <p:sldLayoutId id="2147483748" r:id="rId37"/>
    <p:sldLayoutId id="2147483750" r:id="rId38"/>
    <p:sldLayoutId id="2147483687" r:id="rId39"/>
    <p:sldLayoutId id="2147483735" r:id="rId40"/>
    <p:sldLayoutId id="2147483736" r:id="rId41"/>
    <p:sldLayoutId id="2147483737" r:id="rId42"/>
    <p:sldLayoutId id="2147483738" r:id="rId43"/>
    <p:sldLayoutId id="2147483739" r:id="rId44"/>
    <p:sldLayoutId id="2147483740" r:id="rId45"/>
    <p:sldLayoutId id="2147483742" r:id="rId46"/>
    <p:sldLayoutId id="2147483755" r:id="rId47"/>
    <p:sldLayoutId id="2147483717" r:id="rId48"/>
    <p:sldLayoutId id="2147483756" r:id="rId49"/>
    <p:sldLayoutId id="2147483757" r:id="rId50"/>
  </p:sldLayoutIdLst>
  <p:hf hdr="0"/>
  <p:txStyles>
    <p:titleStyle>
      <a:lvl1pPr marL="0" indent="0" algn="l" defTabSz="457200" rtl="0" eaLnBrk="1" latinLnBrk="0" hangingPunct="1">
        <a:spcBef>
          <a:spcPct val="0"/>
        </a:spcBef>
        <a:buNone/>
        <a:defRPr lang="en-US" sz="2800" b="1" i="0" kern="1200" baseline="0" smtClean="0">
          <a:solidFill>
            <a:schemeClr val="accent6">
              <a:lumMod val="50000"/>
            </a:schemeClr>
          </a:solidFill>
          <a:effectLst/>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2880" userDrawn="1">
          <p15:clr>
            <a:srgbClr val="F26B43"/>
          </p15:clr>
        </p15:guide>
        <p15:guide id="3" pos="5365" userDrawn="1">
          <p15:clr>
            <a:srgbClr val="F26B43"/>
          </p15:clr>
        </p15:guide>
        <p15:guide id="4" pos="384" userDrawn="1">
          <p15:clr>
            <a:srgbClr val="F26B43"/>
          </p15:clr>
        </p15:guide>
        <p15:guide id="5" pos="260" userDrawn="1">
          <p15:clr>
            <a:srgbClr val="F26B43"/>
          </p15:clr>
        </p15:guide>
        <p15:guide id="6" orient="horz" pos="384" userDrawn="1">
          <p15:clr>
            <a:srgbClr val="F26B43"/>
          </p15:clr>
        </p15:guide>
        <p15:guide id="7" orient="horz" pos="398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hyperlink" Target="https://twitter.com/icann" TargetMode="External"/><Relationship Id="rId13" Type="http://schemas.openxmlformats.org/officeDocument/2006/relationships/image" Target="../media/image23.png"/><Relationship Id="rId18" Type="http://schemas.openxmlformats.org/officeDocument/2006/relationships/image" Target="../media/image25.png"/><Relationship Id="rId3" Type="http://schemas.openxmlformats.org/officeDocument/2006/relationships/hyperlink" Target="flickr.com/photos/icann" TargetMode="External"/><Relationship Id="rId7" Type="http://schemas.openxmlformats.org/officeDocument/2006/relationships/image" Target="../media/image21.png"/><Relationship Id="rId12" Type="http://schemas.openxmlformats.org/officeDocument/2006/relationships/hyperlink" Target="facebook.com/icannorg" TargetMode="External"/><Relationship Id="rId17" Type="http://schemas.openxmlformats.org/officeDocument/2006/relationships/hyperlink" Target="https://soundcloud.com/icann" TargetMode="External"/><Relationship Id="rId2" Type="http://schemas.openxmlformats.org/officeDocument/2006/relationships/hyperlink" Target="http://www.flickr.com/photos/icann" TargetMode="External"/><Relationship Id="rId16" Type="http://schemas.openxmlformats.org/officeDocument/2006/relationships/hyperlink" Target="http://www.youtube.com/icannnews" TargetMode="External"/><Relationship Id="rId1" Type="http://schemas.openxmlformats.org/officeDocument/2006/relationships/slideLayout" Target="../slideLayouts/slideLayout49.xml"/><Relationship Id="rId6" Type="http://schemas.openxmlformats.org/officeDocument/2006/relationships/hyperlink" Target="linkedin.com/company/icann" TargetMode="External"/><Relationship Id="rId11" Type="http://schemas.openxmlformats.org/officeDocument/2006/relationships/hyperlink" Target="http://www.facebook.com/icannorg" TargetMode="External"/><Relationship Id="rId5" Type="http://schemas.openxmlformats.org/officeDocument/2006/relationships/hyperlink" Target="https://www.linkedin.com/company/icann" TargetMode="External"/><Relationship Id="rId15" Type="http://schemas.openxmlformats.org/officeDocument/2006/relationships/image" Target="../media/image24.png"/><Relationship Id="rId10" Type="http://schemas.openxmlformats.org/officeDocument/2006/relationships/image" Target="../media/image22.png"/><Relationship Id="rId19" Type="http://schemas.openxmlformats.org/officeDocument/2006/relationships/hyperlink" Target="https://www.slideshare.net/icannpresentations" TargetMode="External"/><Relationship Id="rId4" Type="http://schemas.openxmlformats.org/officeDocument/2006/relationships/image" Target="../media/image20.png"/><Relationship Id="rId9" Type="http://schemas.openxmlformats.org/officeDocument/2006/relationships/hyperlink" Target="twitter.com/icann" TargetMode="External"/><Relationship Id="rId14" Type="http://schemas.openxmlformats.org/officeDocument/2006/relationships/hyperlink" Target="youtube.com/user/ICANNnew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hyperlink" Target="https://www.icann.org/registrants"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s://www.icann.org/en/system/files/files/domain-name-registrants-issues-challenges-report-26sep18-en.pdf"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features.icann.org/compliance/dashboard/report-list"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hyperlink" Target="https://www.icann.org/en/system/files/files/complaints-office-semi-annual-report-07mar18-en.pdf" TargetMode="External"/><Relationship Id="rId4" Type="http://schemas.openxmlformats.org/officeDocument/2006/relationships/hyperlink" Target="https://features.icann.org/compliance/dashboard/archives#quarterly-details"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normAutofit lnSpcReduction="10000"/>
          </a:bodyPr>
          <a:lstStyle/>
          <a:p>
            <a:endParaRPr lang="en-US"/>
          </a:p>
        </p:txBody>
      </p: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3"/>
          </p:nvPr>
        </p:nvSpPr>
        <p:spPr/>
        <p:txBody>
          <a:bodyPr/>
          <a:lstStyle/>
          <a:p>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60849" y="-11151"/>
            <a:ext cx="4615292" cy="2754000"/>
          </a:xfrm>
          <a:prstGeom prst="rect">
            <a:avLst/>
          </a:prstGeom>
        </p:spPr>
      </p:pic>
    </p:spTree>
    <p:extLst>
      <p:ext uri="{BB962C8B-B14F-4D97-AF65-F5344CB8AC3E}">
        <p14:creationId xmlns:p14="http://schemas.microsoft.com/office/powerpoint/2010/main" val="1956657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94375" y="205582"/>
            <a:ext cx="7910131" cy="337997"/>
          </a:xfrm>
        </p:spPr>
        <p:txBody>
          <a:bodyPr/>
          <a:lstStyle/>
          <a:p>
            <a:r>
              <a:rPr lang="en-US" sz="1500" dirty="0"/>
              <a:t>Examples - New Report: Issues and Challenges Impacting Domain Name Registrants</a:t>
            </a:r>
          </a:p>
        </p:txBody>
      </p:sp>
      <p:sp>
        <p:nvSpPr>
          <p:cNvPr id="3" name="Content Placeholder 2"/>
          <p:cNvSpPr>
            <a:spLocks noGrp="1"/>
          </p:cNvSpPr>
          <p:nvPr>
            <p:ph sz="quarter" idx="10"/>
          </p:nvPr>
        </p:nvSpPr>
        <p:spPr>
          <a:xfrm>
            <a:off x="557213" y="1651300"/>
            <a:ext cx="8326040" cy="3741374"/>
          </a:xfrm>
        </p:spPr>
        <p:txBody>
          <a:bodyPr/>
          <a:lstStyle/>
          <a:p>
            <a:pPr marL="0" indent="0">
              <a:buNone/>
            </a:pPr>
            <a:endParaRPr lang="en-US" dirty="0">
              <a:cs typeface="Source Sans Pro"/>
            </a:endParaRPr>
          </a:p>
          <a:p>
            <a:endParaRPr lang="en-US" dirty="0"/>
          </a:p>
        </p:txBody>
      </p:sp>
      <p:graphicFrame>
        <p:nvGraphicFramePr>
          <p:cNvPr id="7" name="Table 6">
            <a:extLst>
              <a:ext uri="{FF2B5EF4-FFF2-40B4-BE49-F238E27FC236}">
                <a16:creationId xmlns:a16="http://schemas.microsoft.com/office/drawing/2014/main" id="{6B38C289-AC1B-684B-B163-F68589224866}"/>
              </a:ext>
            </a:extLst>
          </p:cNvPr>
          <p:cNvGraphicFramePr>
            <a:graphicFrameLocks noGrp="1"/>
          </p:cNvGraphicFramePr>
          <p:nvPr>
            <p:extLst>
              <p:ext uri="{D42A27DB-BD31-4B8C-83A1-F6EECF244321}">
                <p14:modId xmlns:p14="http://schemas.microsoft.com/office/powerpoint/2010/main" val="1079198800"/>
              </p:ext>
            </p:extLst>
          </p:nvPr>
        </p:nvGraphicFramePr>
        <p:xfrm>
          <a:off x="278551" y="1045915"/>
          <a:ext cx="8604702" cy="5079313"/>
        </p:xfrm>
        <a:graphic>
          <a:graphicData uri="http://schemas.openxmlformats.org/drawingml/2006/table">
            <a:tbl>
              <a:tblPr firstRow="1" firstCol="1" bandRow="1">
                <a:tableStyleId>{5C22544A-7EE6-4342-B048-85BDC9FD1C3A}</a:tableStyleId>
              </a:tblPr>
              <a:tblGrid>
                <a:gridCol w="7046835">
                  <a:extLst>
                    <a:ext uri="{9D8B030D-6E8A-4147-A177-3AD203B41FA5}">
                      <a16:colId xmlns:a16="http://schemas.microsoft.com/office/drawing/2014/main" val="1467217804"/>
                    </a:ext>
                  </a:extLst>
                </a:gridCol>
                <a:gridCol w="1557867">
                  <a:extLst>
                    <a:ext uri="{9D8B030D-6E8A-4147-A177-3AD203B41FA5}">
                      <a16:colId xmlns:a16="http://schemas.microsoft.com/office/drawing/2014/main" val="144307783"/>
                    </a:ext>
                  </a:extLst>
                </a:gridCol>
              </a:tblGrid>
              <a:tr h="335164">
                <a:tc>
                  <a:txBody>
                    <a:bodyPr/>
                    <a:lstStyle/>
                    <a:p>
                      <a:pPr marL="0" marR="0">
                        <a:spcBef>
                          <a:spcPts val="0"/>
                        </a:spcBef>
                        <a:spcAft>
                          <a:spcPts val="1200"/>
                        </a:spcAft>
                      </a:pPr>
                      <a:r>
                        <a:rPr lang="en-US" sz="1200">
                          <a:effectLst/>
                        </a:rPr>
                        <a:t>Inquiry Description</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spcBef>
                          <a:spcPts val="0"/>
                        </a:spcBef>
                        <a:spcAft>
                          <a:spcPts val="1200"/>
                        </a:spcAft>
                      </a:pPr>
                      <a:r>
                        <a:rPr lang="en-US" sz="1200">
                          <a:effectLst/>
                        </a:rPr>
                        <a:t># of Inquiries</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1559281911"/>
                  </a:ext>
                </a:extLst>
              </a:tr>
              <a:tr h="647274">
                <a:tc>
                  <a:txBody>
                    <a:bodyPr/>
                    <a:lstStyle/>
                    <a:p>
                      <a:pPr marL="0" marR="0">
                        <a:spcBef>
                          <a:spcPts val="0"/>
                        </a:spcBef>
                        <a:spcAft>
                          <a:spcPts val="1200"/>
                        </a:spcAft>
                      </a:pPr>
                      <a:r>
                        <a:rPr lang="en-US" sz="1200">
                          <a:effectLst/>
                        </a:rPr>
                        <a:t>Registrant inquiring about transfer requests that could not be completed (e.g., due to registrant having incorrect WHOIS data, recently changed contact details, or has recently purchased domain).</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lgn="r">
                        <a:spcBef>
                          <a:spcPts val="0"/>
                        </a:spcBef>
                        <a:spcAft>
                          <a:spcPts val="1200"/>
                        </a:spcAft>
                        <a:tabLst>
                          <a:tab pos="757555" algn="l"/>
                          <a:tab pos="899795" algn="r"/>
                        </a:tabLst>
                      </a:pPr>
                      <a:r>
                        <a:rPr lang="en-US" sz="1200">
                          <a:effectLst/>
                        </a:rPr>
                        <a:t>23</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658265066"/>
                  </a:ext>
                </a:extLst>
              </a:tr>
              <a:tr h="647274">
                <a:tc>
                  <a:txBody>
                    <a:bodyPr/>
                    <a:lstStyle/>
                    <a:p>
                      <a:pPr marL="0" marR="0">
                        <a:spcBef>
                          <a:spcPts val="0"/>
                        </a:spcBef>
                        <a:spcAft>
                          <a:spcPts val="1200"/>
                        </a:spcAft>
                      </a:pPr>
                      <a:r>
                        <a:rPr lang="en-US" sz="1200" dirty="0">
                          <a:effectLst/>
                        </a:rPr>
                        <a:t>Registrant inquiring about registrar being unresponsive or uncooperative to transfer requests (e.g. requesting higher fees, has shutdown, not replying to communication).</a:t>
                      </a:r>
                      <a:endParaRPr lang="en-US" sz="1200" dirty="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lgn="r">
                        <a:spcBef>
                          <a:spcPts val="0"/>
                        </a:spcBef>
                        <a:spcAft>
                          <a:spcPts val="1200"/>
                        </a:spcAft>
                        <a:tabLst>
                          <a:tab pos="757555" algn="l"/>
                          <a:tab pos="899795" algn="r"/>
                        </a:tabLst>
                      </a:pPr>
                      <a:r>
                        <a:rPr lang="en-US" sz="1200">
                          <a:effectLst/>
                        </a:rPr>
                        <a:t>20</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662949333"/>
                  </a:ext>
                </a:extLst>
              </a:tr>
              <a:tr h="384156">
                <a:tc>
                  <a:txBody>
                    <a:bodyPr/>
                    <a:lstStyle/>
                    <a:p>
                      <a:pPr marL="0" marR="0">
                        <a:spcBef>
                          <a:spcPts val="0"/>
                        </a:spcBef>
                        <a:spcAft>
                          <a:spcPts val="1200"/>
                        </a:spcAft>
                      </a:pPr>
                      <a:r>
                        <a:rPr lang="en-US" sz="1200">
                          <a:effectLst/>
                        </a:rPr>
                        <a:t>Registrant requesting AuthCode directly from ICANN.</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lgn="r">
                        <a:spcBef>
                          <a:spcPts val="0"/>
                        </a:spcBef>
                        <a:spcAft>
                          <a:spcPts val="1200"/>
                        </a:spcAft>
                        <a:tabLst>
                          <a:tab pos="757555" algn="l"/>
                          <a:tab pos="899795" algn="r"/>
                        </a:tabLst>
                      </a:pPr>
                      <a:r>
                        <a:rPr lang="en-US" sz="1200" dirty="0">
                          <a:effectLst/>
                        </a:rPr>
                        <a:t>12</a:t>
                      </a:r>
                      <a:endParaRPr lang="en-US" sz="1200" dirty="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3488000878"/>
                  </a:ext>
                </a:extLst>
              </a:tr>
              <a:tr h="215758">
                <a:tc>
                  <a:txBody>
                    <a:bodyPr/>
                    <a:lstStyle/>
                    <a:p>
                      <a:pPr marL="0" marR="0">
                        <a:spcBef>
                          <a:spcPts val="0"/>
                        </a:spcBef>
                        <a:spcAft>
                          <a:spcPts val="1200"/>
                        </a:spcAft>
                      </a:pPr>
                      <a:r>
                        <a:rPr lang="en-US" sz="1200">
                          <a:effectLst/>
                        </a:rPr>
                        <a:t>Registrant requesting that ICANN expedite the transfer process.</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lgn="r">
                        <a:spcBef>
                          <a:spcPts val="0"/>
                        </a:spcBef>
                        <a:spcAft>
                          <a:spcPts val="1200"/>
                        </a:spcAft>
                        <a:tabLst>
                          <a:tab pos="757555" algn="l"/>
                          <a:tab pos="899795" algn="r"/>
                        </a:tabLst>
                      </a:pPr>
                      <a:r>
                        <a:rPr lang="en-US" sz="1200">
                          <a:effectLst/>
                        </a:rPr>
                        <a:t>7</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272657545"/>
                  </a:ext>
                </a:extLst>
              </a:tr>
              <a:tr h="431517">
                <a:tc>
                  <a:txBody>
                    <a:bodyPr/>
                    <a:lstStyle/>
                    <a:p>
                      <a:pPr marL="0" marR="0">
                        <a:spcBef>
                          <a:spcPts val="0"/>
                        </a:spcBef>
                        <a:spcAft>
                          <a:spcPts val="1200"/>
                        </a:spcAft>
                      </a:pPr>
                      <a:r>
                        <a:rPr lang="en-US" sz="1200">
                          <a:effectLst/>
                        </a:rPr>
                        <a:t>Registrant inquiring about the transfer process or contacting ICANN directly to initiate transfer.</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lgn="r">
                        <a:spcBef>
                          <a:spcPts val="0"/>
                        </a:spcBef>
                        <a:spcAft>
                          <a:spcPts val="1200"/>
                        </a:spcAft>
                        <a:tabLst>
                          <a:tab pos="757555" algn="l"/>
                          <a:tab pos="899795" algn="r"/>
                        </a:tabLst>
                      </a:pPr>
                      <a:r>
                        <a:rPr lang="en-US" sz="1200">
                          <a:effectLst/>
                        </a:rPr>
                        <a:t>7</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3784165486"/>
                  </a:ext>
                </a:extLst>
              </a:tr>
              <a:tr h="431517">
                <a:tc>
                  <a:txBody>
                    <a:bodyPr/>
                    <a:lstStyle/>
                    <a:p>
                      <a:pPr marL="0" marR="0">
                        <a:spcBef>
                          <a:spcPts val="0"/>
                        </a:spcBef>
                        <a:spcAft>
                          <a:spcPts val="1200"/>
                        </a:spcAft>
                      </a:pPr>
                      <a:r>
                        <a:rPr lang="en-US" sz="1200" dirty="0">
                          <a:effectLst/>
                        </a:rPr>
                        <a:t>Registrant inquiring about registrar having said they sent </a:t>
                      </a:r>
                      <a:r>
                        <a:rPr lang="en-US" sz="1200" dirty="0" err="1">
                          <a:effectLst/>
                        </a:rPr>
                        <a:t>AuthCode</a:t>
                      </a:r>
                      <a:r>
                        <a:rPr lang="en-US" sz="1200" dirty="0">
                          <a:effectLst/>
                        </a:rPr>
                        <a:t> but registrant has not received.</a:t>
                      </a:r>
                      <a:endParaRPr lang="en-US" sz="1200" dirty="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lgn="r">
                        <a:spcBef>
                          <a:spcPts val="0"/>
                        </a:spcBef>
                        <a:spcAft>
                          <a:spcPts val="1200"/>
                        </a:spcAft>
                        <a:tabLst>
                          <a:tab pos="757555" algn="l"/>
                          <a:tab pos="899795" algn="r"/>
                        </a:tabLst>
                      </a:pPr>
                      <a:r>
                        <a:rPr lang="en-US" sz="1200">
                          <a:effectLst/>
                        </a:rPr>
                        <a:t>6</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1538884559"/>
                  </a:ext>
                </a:extLst>
              </a:tr>
              <a:tr h="692106">
                <a:tc>
                  <a:txBody>
                    <a:bodyPr/>
                    <a:lstStyle/>
                    <a:p>
                      <a:pPr marL="0" marR="0">
                        <a:spcBef>
                          <a:spcPts val="0"/>
                        </a:spcBef>
                        <a:spcAft>
                          <a:spcPts val="1200"/>
                        </a:spcAft>
                      </a:pPr>
                      <a:r>
                        <a:rPr lang="en-US" sz="1200">
                          <a:effectLst/>
                        </a:rPr>
                        <a:t>Registrar refusing to/not responding to request to send AuthCode to registrant (e.g. domain blocked/suspended, registrar closed/suspended). </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lgn="r">
                        <a:spcBef>
                          <a:spcPts val="0"/>
                        </a:spcBef>
                        <a:spcAft>
                          <a:spcPts val="1200"/>
                        </a:spcAft>
                        <a:tabLst>
                          <a:tab pos="757555" algn="l"/>
                          <a:tab pos="899795" algn="r"/>
                        </a:tabLst>
                      </a:pPr>
                      <a:r>
                        <a:rPr lang="en-US" sz="1200">
                          <a:effectLst/>
                        </a:rPr>
                        <a:t>4</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1314133652"/>
                  </a:ext>
                </a:extLst>
              </a:tr>
              <a:tr h="863031">
                <a:tc>
                  <a:txBody>
                    <a:bodyPr/>
                    <a:lstStyle/>
                    <a:p>
                      <a:pPr marL="0" marR="0">
                        <a:spcBef>
                          <a:spcPts val="0"/>
                        </a:spcBef>
                        <a:spcAft>
                          <a:spcPts val="1200"/>
                        </a:spcAft>
                      </a:pPr>
                      <a:r>
                        <a:rPr lang="en-US" sz="1200" dirty="0">
                          <a:effectLst/>
                        </a:rPr>
                        <a:t>General complaints, inquiries, comments (e.g. process takes too long, haven’t received confirmation of transfer, verification of registrar, web-</a:t>
                      </a:r>
                      <a:r>
                        <a:rPr lang="en-US" sz="1200" dirty="0" err="1">
                          <a:effectLst/>
                        </a:rPr>
                        <a:t>hostversus</a:t>
                      </a:r>
                      <a:r>
                        <a:rPr lang="en-US" sz="1200" dirty="0">
                          <a:effectLst/>
                        </a:rPr>
                        <a:t> registrar clarification, recommending the suspension of various registrars, fee-related inquiries).</a:t>
                      </a:r>
                      <a:endParaRPr lang="en-US" sz="1200" dirty="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lgn="r">
                        <a:spcBef>
                          <a:spcPts val="0"/>
                        </a:spcBef>
                        <a:spcAft>
                          <a:spcPts val="1200"/>
                        </a:spcAft>
                      </a:pPr>
                      <a:r>
                        <a:rPr lang="en-US" sz="1200">
                          <a:effectLst/>
                        </a:rPr>
                        <a:t>11</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1674023485"/>
                  </a:ext>
                </a:extLst>
              </a:tr>
              <a:tr h="215758">
                <a:tc>
                  <a:txBody>
                    <a:bodyPr/>
                    <a:lstStyle/>
                    <a:p>
                      <a:pPr marL="0" marR="0" algn="r">
                        <a:spcBef>
                          <a:spcPts val="0"/>
                        </a:spcBef>
                        <a:spcAft>
                          <a:spcPts val="1200"/>
                        </a:spcAft>
                      </a:pPr>
                      <a:r>
                        <a:rPr lang="en-US" sz="1200">
                          <a:effectLst/>
                        </a:rPr>
                        <a:t>Total Inquiries Analyzed</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lgn="r">
                        <a:spcBef>
                          <a:spcPts val="0"/>
                        </a:spcBef>
                        <a:spcAft>
                          <a:spcPts val="1200"/>
                        </a:spcAft>
                      </a:pPr>
                      <a:r>
                        <a:rPr lang="en-US" sz="1200">
                          <a:effectLst/>
                        </a:rPr>
                        <a:t>90 (15%)</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55858104"/>
                  </a:ext>
                </a:extLst>
              </a:tr>
              <a:tr h="215758">
                <a:tc>
                  <a:txBody>
                    <a:bodyPr/>
                    <a:lstStyle/>
                    <a:p>
                      <a:pPr marL="0" marR="0" algn="r">
                        <a:spcBef>
                          <a:spcPts val="0"/>
                        </a:spcBef>
                        <a:spcAft>
                          <a:spcPts val="1200"/>
                        </a:spcAft>
                      </a:pPr>
                      <a:r>
                        <a:rPr lang="en-US" sz="1200">
                          <a:effectLst/>
                        </a:rPr>
                        <a:t>Total Inquiries Submitted</a:t>
                      </a:r>
                      <a:endParaRPr lang="en-US" sz="120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tc>
                  <a:txBody>
                    <a:bodyPr/>
                    <a:lstStyle/>
                    <a:p>
                      <a:pPr marL="0" marR="0" algn="r">
                        <a:spcBef>
                          <a:spcPts val="0"/>
                        </a:spcBef>
                        <a:spcAft>
                          <a:spcPts val="1200"/>
                        </a:spcAft>
                      </a:pPr>
                      <a:r>
                        <a:rPr lang="en-US" sz="1200" dirty="0">
                          <a:effectLst/>
                        </a:rPr>
                        <a:t>592</a:t>
                      </a:r>
                      <a:endParaRPr lang="en-US" sz="1200" dirty="0">
                        <a:effectLst/>
                        <a:latin typeface="Arial" panose="020B0604020202020204" pitchFamily="34" charset="0"/>
                        <a:ea typeface="Arial" panose="020B0604020202020204" pitchFamily="34" charset="0"/>
                        <a:cs typeface="Times New Roman" panose="02020603050405020304" pitchFamily="18" charset="0"/>
                      </a:endParaRPr>
                    </a:p>
                  </a:txBody>
                  <a:tcPr marL="73885" marR="73885" marT="0" marB="0"/>
                </a:tc>
                <a:extLst>
                  <a:ext uri="{0D108BD9-81ED-4DB2-BD59-A6C34878D82A}">
                    <a16:rowId xmlns:a16="http://schemas.microsoft.com/office/drawing/2014/main" val="2682757751"/>
                  </a:ext>
                </a:extLst>
              </a:tr>
            </a:tbl>
          </a:graphicData>
        </a:graphic>
      </p:graphicFrame>
      <p:sp>
        <p:nvSpPr>
          <p:cNvPr id="8" name="Rectangle 2">
            <a:extLst>
              <a:ext uri="{FF2B5EF4-FFF2-40B4-BE49-F238E27FC236}">
                <a16:creationId xmlns:a16="http://schemas.microsoft.com/office/drawing/2014/main" id="{EBD930C2-CD23-464C-B942-71DEBFAD3722}"/>
              </a:ext>
            </a:extLst>
          </p:cNvPr>
          <p:cNvSpPr>
            <a:spLocks noChangeArrowheads="1"/>
          </p:cNvSpPr>
          <p:nvPr/>
        </p:nvSpPr>
        <p:spPr bwMode="auto">
          <a:xfrm>
            <a:off x="278550" y="680105"/>
            <a:ext cx="12466474"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1pPr>
            <a:lvl2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2pPr>
            <a:lvl3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3pPr>
            <a:lvl4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4pPr>
            <a:lvl5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5pPr>
            <a:lvl6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6pPr>
            <a:lvl7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7pPr>
            <a:lvl8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8pPr>
            <a:lvl9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9pPr>
          </a:lstStyle>
          <a:p>
            <a:pPr defTabSz="685800">
              <a:tabLst>
                <a:tab pos="567929" algn="l"/>
                <a:tab pos="675085" algn="r"/>
              </a:tabLst>
            </a:pPr>
            <a:r>
              <a:rPr lang="en-US" altLang="en-US" sz="1350" b="1" dirty="0">
                <a:solidFill>
                  <a:srgbClr val="0D436C"/>
                </a:solidFill>
                <a:ea typeface="MS PGothic" panose="020B0600070205080204" pitchFamily="34" charset="-128"/>
                <a:cs typeface="Times New Roman" panose="02020603050405020304" pitchFamily="18" charset="0"/>
              </a:rPr>
              <a:t>Inquiry Category: Transfer Issues </a:t>
            </a:r>
            <a:endParaRPr lang="en-US" altLang="en-US" sz="750" dirty="0"/>
          </a:p>
          <a:p>
            <a:pPr defTabSz="685800">
              <a:tabLst>
                <a:tab pos="567929" algn="l"/>
                <a:tab pos="675085" algn="r"/>
              </a:tabLst>
            </a:pPr>
            <a:r>
              <a:rPr lang="en-US" altLang="en-US" sz="825" i="1" dirty="0">
                <a:ea typeface="MS PGothic" panose="020B0600070205080204" pitchFamily="34" charset="-128"/>
                <a:cs typeface="Times New Roman" panose="02020603050405020304" pitchFamily="18" charset="0"/>
              </a:rPr>
              <a:t>Figure 6:</a:t>
            </a:r>
            <a:endParaRPr lang="en-US" altLang="en-US" sz="750" dirty="0"/>
          </a:p>
          <a:p>
            <a:pPr defTabSz="685800">
              <a:tabLst>
                <a:tab pos="567929" algn="l"/>
                <a:tab pos="675085" algn="r"/>
              </a:tabLst>
            </a:pPr>
            <a:endParaRPr lang="en-US" altLang="en-US" sz="1350" dirty="0"/>
          </a:p>
        </p:txBody>
      </p:sp>
    </p:spTree>
    <p:extLst>
      <p:ext uri="{BB962C8B-B14F-4D97-AF65-F5344CB8AC3E}">
        <p14:creationId xmlns:p14="http://schemas.microsoft.com/office/powerpoint/2010/main" val="1160385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15910" y="115937"/>
            <a:ext cx="7910131" cy="337997"/>
          </a:xfrm>
        </p:spPr>
        <p:txBody>
          <a:bodyPr/>
          <a:lstStyle/>
          <a:p>
            <a:r>
              <a:rPr lang="en-US" sz="1500" dirty="0"/>
              <a:t>Examples - New Report: Issues and Challenges Impacting Domain Name Registrants</a:t>
            </a:r>
          </a:p>
        </p:txBody>
      </p:sp>
      <p:sp>
        <p:nvSpPr>
          <p:cNvPr id="3" name="Content Placeholder 2"/>
          <p:cNvSpPr>
            <a:spLocks noGrp="1"/>
          </p:cNvSpPr>
          <p:nvPr>
            <p:ph sz="quarter" idx="10"/>
          </p:nvPr>
        </p:nvSpPr>
        <p:spPr>
          <a:xfrm>
            <a:off x="100585" y="1509001"/>
            <a:ext cx="8225456" cy="3975113"/>
          </a:xfrm>
        </p:spPr>
        <p:txBody>
          <a:bodyPr/>
          <a:lstStyle/>
          <a:p>
            <a:pPr marL="0" indent="0">
              <a:buNone/>
            </a:pPr>
            <a:endParaRPr lang="en-US" dirty="0">
              <a:cs typeface="Source Sans Pro"/>
            </a:endParaRPr>
          </a:p>
          <a:p>
            <a:endParaRPr lang="en-US" dirty="0"/>
          </a:p>
        </p:txBody>
      </p:sp>
      <p:sp>
        <p:nvSpPr>
          <p:cNvPr id="8" name="Rectangle 2">
            <a:extLst>
              <a:ext uri="{FF2B5EF4-FFF2-40B4-BE49-F238E27FC236}">
                <a16:creationId xmlns:a16="http://schemas.microsoft.com/office/drawing/2014/main" id="{EBD930C2-CD23-464C-B942-71DEBFAD3722}"/>
              </a:ext>
            </a:extLst>
          </p:cNvPr>
          <p:cNvSpPr>
            <a:spLocks noChangeArrowheads="1"/>
          </p:cNvSpPr>
          <p:nvPr/>
        </p:nvSpPr>
        <p:spPr bwMode="auto">
          <a:xfrm>
            <a:off x="832104" y="1610980"/>
            <a:ext cx="10633615"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1pPr>
            <a:lvl2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2pPr>
            <a:lvl3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3pPr>
            <a:lvl4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4pPr>
            <a:lvl5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5pPr>
            <a:lvl6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6pPr>
            <a:lvl7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7pPr>
            <a:lvl8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8pPr>
            <a:lvl9pPr eaLnBrk="0" fontAlgn="base" hangingPunct="0">
              <a:spcBef>
                <a:spcPct val="0"/>
              </a:spcBef>
              <a:spcAft>
                <a:spcPct val="0"/>
              </a:spcAft>
              <a:tabLst>
                <a:tab pos="757238" algn="l"/>
                <a:tab pos="900113" algn="r"/>
              </a:tabLst>
              <a:defRPr>
                <a:solidFill>
                  <a:schemeClr val="tx1"/>
                </a:solidFill>
                <a:latin typeface="Arial" panose="020B0604020202020204" pitchFamily="34" charset="0"/>
              </a:defRPr>
            </a:lvl9pPr>
          </a:lstStyle>
          <a:p>
            <a:pPr defTabSz="685800">
              <a:tabLst>
                <a:tab pos="567929" algn="l"/>
                <a:tab pos="675085" algn="r"/>
              </a:tabLst>
            </a:pPr>
            <a:endParaRPr lang="en-US" altLang="en-US" sz="750" dirty="0"/>
          </a:p>
          <a:p>
            <a:pPr defTabSz="685800">
              <a:tabLst>
                <a:tab pos="567929" algn="l"/>
                <a:tab pos="675085" algn="r"/>
              </a:tabLst>
            </a:pPr>
            <a:endParaRPr lang="en-US" altLang="en-US" sz="1350" dirty="0"/>
          </a:p>
        </p:txBody>
      </p:sp>
      <p:graphicFrame>
        <p:nvGraphicFramePr>
          <p:cNvPr id="4" name="Table 3">
            <a:extLst>
              <a:ext uri="{FF2B5EF4-FFF2-40B4-BE49-F238E27FC236}">
                <a16:creationId xmlns:a16="http://schemas.microsoft.com/office/drawing/2014/main" id="{9A6E5594-D8B0-F04F-8C04-3ABB3F52B798}"/>
              </a:ext>
            </a:extLst>
          </p:cNvPr>
          <p:cNvGraphicFramePr>
            <a:graphicFrameLocks noGrp="1"/>
          </p:cNvGraphicFramePr>
          <p:nvPr>
            <p:extLst>
              <p:ext uri="{D42A27DB-BD31-4B8C-83A1-F6EECF244321}">
                <p14:modId xmlns:p14="http://schemas.microsoft.com/office/powerpoint/2010/main" val="2118478068"/>
              </p:ext>
            </p:extLst>
          </p:nvPr>
        </p:nvGraphicFramePr>
        <p:xfrm>
          <a:off x="479917" y="1387738"/>
          <a:ext cx="8200620" cy="3944450"/>
        </p:xfrm>
        <a:graphic>
          <a:graphicData uri="http://schemas.openxmlformats.org/drawingml/2006/table">
            <a:tbl>
              <a:tblPr firstRow="1" firstCol="1" bandRow="1">
                <a:tableStyleId>{5C22544A-7EE6-4342-B048-85BDC9FD1C3A}</a:tableStyleId>
              </a:tblPr>
              <a:tblGrid>
                <a:gridCol w="6543308">
                  <a:extLst>
                    <a:ext uri="{9D8B030D-6E8A-4147-A177-3AD203B41FA5}">
                      <a16:colId xmlns:a16="http://schemas.microsoft.com/office/drawing/2014/main" val="3762520869"/>
                    </a:ext>
                  </a:extLst>
                </a:gridCol>
                <a:gridCol w="1657312">
                  <a:extLst>
                    <a:ext uri="{9D8B030D-6E8A-4147-A177-3AD203B41FA5}">
                      <a16:colId xmlns:a16="http://schemas.microsoft.com/office/drawing/2014/main" val="3980067251"/>
                    </a:ext>
                  </a:extLst>
                </a:gridCol>
              </a:tblGrid>
              <a:tr h="554893">
                <a:tc>
                  <a:txBody>
                    <a:bodyPr/>
                    <a:lstStyle/>
                    <a:p>
                      <a:pPr marL="0" marR="0">
                        <a:spcBef>
                          <a:spcPts val="0"/>
                        </a:spcBef>
                        <a:spcAft>
                          <a:spcPts val="0"/>
                        </a:spcAft>
                      </a:pPr>
                      <a:r>
                        <a:rPr lang="en-US" sz="1000" dirty="0">
                          <a:effectLst/>
                        </a:rPr>
                        <a:t>Complaint Closure Description</a:t>
                      </a:r>
                      <a:endParaRPr lang="en-US" sz="1000" dirty="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tc>
                  <a:txBody>
                    <a:bodyPr/>
                    <a:lstStyle/>
                    <a:p>
                      <a:pPr marL="0" marR="0">
                        <a:spcBef>
                          <a:spcPts val="0"/>
                        </a:spcBef>
                        <a:spcAft>
                          <a:spcPts val="0"/>
                        </a:spcAft>
                      </a:pPr>
                      <a:r>
                        <a:rPr lang="en-US" sz="1000">
                          <a:effectLst/>
                        </a:rPr>
                        <a:t># of Complaints</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extLst>
                  <a:ext uri="{0D108BD9-81ED-4DB2-BD59-A6C34878D82A}">
                    <a16:rowId xmlns:a16="http://schemas.microsoft.com/office/drawing/2014/main" val="758302635"/>
                  </a:ext>
                </a:extLst>
              </a:tr>
              <a:tr h="900391">
                <a:tc>
                  <a:txBody>
                    <a:bodyPr/>
                    <a:lstStyle/>
                    <a:p>
                      <a:pPr marL="0" marR="0">
                        <a:spcBef>
                          <a:spcPts val="0"/>
                        </a:spcBef>
                        <a:spcAft>
                          <a:spcPts val="0"/>
                        </a:spcAft>
                      </a:pPr>
                      <a:r>
                        <a:rPr lang="en-US" sz="1000">
                          <a:effectLst/>
                        </a:rPr>
                        <a:t>The registrar demonstrated compliance with the Expired Registration Recovery Policy (ERRP) requirements.</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tc>
                  <a:txBody>
                    <a:bodyPr/>
                    <a:lstStyle/>
                    <a:p>
                      <a:pPr marL="0" marR="0">
                        <a:spcBef>
                          <a:spcPts val="0"/>
                        </a:spcBef>
                        <a:spcAft>
                          <a:spcPts val="0"/>
                        </a:spcAft>
                      </a:pPr>
                      <a:r>
                        <a:rPr lang="en-US" sz="1000">
                          <a:effectLst/>
                        </a:rPr>
                        <a:t>13</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extLst>
                  <a:ext uri="{0D108BD9-81ED-4DB2-BD59-A6C34878D82A}">
                    <a16:rowId xmlns:a16="http://schemas.microsoft.com/office/drawing/2014/main" val="2783409270"/>
                  </a:ext>
                </a:extLst>
              </a:tr>
              <a:tr h="554893">
                <a:tc>
                  <a:txBody>
                    <a:bodyPr/>
                    <a:lstStyle/>
                    <a:p>
                      <a:pPr marL="0" marR="0">
                        <a:spcBef>
                          <a:spcPts val="0"/>
                        </a:spcBef>
                        <a:spcAft>
                          <a:spcPts val="0"/>
                        </a:spcAft>
                      </a:pPr>
                      <a:r>
                        <a:rPr lang="en-US" sz="1000" dirty="0">
                          <a:effectLst/>
                        </a:rPr>
                        <a:t>The registrar corrected its ERRP noncompliance.</a:t>
                      </a:r>
                      <a:endParaRPr lang="en-US" sz="1000" dirty="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tc>
                  <a:txBody>
                    <a:bodyPr/>
                    <a:lstStyle/>
                    <a:p>
                      <a:pPr marL="0" marR="0">
                        <a:spcBef>
                          <a:spcPts val="0"/>
                        </a:spcBef>
                        <a:spcAft>
                          <a:spcPts val="0"/>
                        </a:spcAft>
                      </a:pPr>
                      <a:r>
                        <a:rPr lang="en-US" sz="1000">
                          <a:effectLst/>
                        </a:rPr>
                        <a:t>12</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extLst>
                  <a:ext uri="{0D108BD9-81ED-4DB2-BD59-A6C34878D82A}">
                    <a16:rowId xmlns:a16="http://schemas.microsoft.com/office/drawing/2014/main" val="1577498595"/>
                  </a:ext>
                </a:extLst>
              </a:tr>
              <a:tr h="824487">
                <a:tc>
                  <a:txBody>
                    <a:bodyPr/>
                    <a:lstStyle/>
                    <a:p>
                      <a:pPr marL="0" marR="0">
                        <a:spcBef>
                          <a:spcPts val="0"/>
                        </a:spcBef>
                        <a:spcAft>
                          <a:spcPts val="0"/>
                        </a:spcAft>
                      </a:pPr>
                      <a:r>
                        <a:rPr lang="en-US" sz="1000">
                          <a:effectLst/>
                        </a:rPr>
                        <a:t>The domain has been renewed with the same registrant.</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tc>
                  <a:txBody>
                    <a:bodyPr/>
                    <a:lstStyle/>
                    <a:p>
                      <a:pPr marL="0" marR="0">
                        <a:spcBef>
                          <a:spcPts val="0"/>
                        </a:spcBef>
                        <a:spcAft>
                          <a:spcPts val="0"/>
                        </a:spcAft>
                      </a:pPr>
                      <a:r>
                        <a:rPr lang="en-US" sz="1000">
                          <a:effectLst/>
                        </a:rPr>
                        <a:t>10</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extLst>
                  <a:ext uri="{0D108BD9-81ED-4DB2-BD59-A6C34878D82A}">
                    <a16:rowId xmlns:a16="http://schemas.microsoft.com/office/drawing/2014/main" val="879054062"/>
                  </a:ext>
                </a:extLst>
              </a:tr>
              <a:tr h="554893">
                <a:tc>
                  <a:txBody>
                    <a:bodyPr/>
                    <a:lstStyle/>
                    <a:p>
                      <a:pPr marL="0" marR="0">
                        <a:spcBef>
                          <a:spcPts val="0"/>
                        </a:spcBef>
                        <a:spcAft>
                          <a:spcPts val="0"/>
                        </a:spcAft>
                      </a:pPr>
                      <a:r>
                        <a:rPr lang="en-US" sz="1000" dirty="0">
                          <a:effectLst/>
                        </a:rPr>
                        <a:t>The registrar corrected its noncompliance.</a:t>
                      </a:r>
                      <a:endParaRPr lang="en-US" sz="1000" dirty="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tc>
                  <a:txBody>
                    <a:bodyPr/>
                    <a:lstStyle/>
                    <a:p>
                      <a:pPr marL="0" marR="0">
                        <a:spcBef>
                          <a:spcPts val="0"/>
                        </a:spcBef>
                        <a:spcAft>
                          <a:spcPts val="0"/>
                        </a:spcAft>
                      </a:pPr>
                      <a:r>
                        <a:rPr lang="en-US" sz="1000">
                          <a:effectLst/>
                        </a:rPr>
                        <a:t>3</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extLst>
                  <a:ext uri="{0D108BD9-81ED-4DB2-BD59-A6C34878D82A}">
                    <a16:rowId xmlns:a16="http://schemas.microsoft.com/office/drawing/2014/main" val="4031576613"/>
                  </a:ext>
                </a:extLst>
              </a:tr>
              <a:tr h="554893">
                <a:tc>
                  <a:txBody>
                    <a:bodyPr/>
                    <a:lstStyle/>
                    <a:p>
                      <a:pPr marL="0" marR="0">
                        <a:spcBef>
                          <a:spcPts val="0"/>
                        </a:spcBef>
                        <a:spcAft>
                          <a:spcPts val="0"/>
                        </a:spcAft>
                      </a:pPr>
                      <a:r>
                        <a:rPr lang="en-US" sz="1000">
                          <a:effectLst/>
                        </a:rPr>
                        <a:t>The registrar demonstrated compliance.</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tc>
                  <a:txBody>
                    <a:bodyPr/>
                    <a:lstStyle/>
                    <a:p>
                      <a:pPr marL="0" marR="0">
                        <a:spcBef>
                          <a:spcPts val="0"/>
                        </a:spcBef>
                        <a:spcAft>
                          <a:spcPts val="0"/>
                        </a:spcAft>
                      </a:pPr>
                      <a:r>
                        <a:rPr lang="en-US" sz="1000" dirty="0">
                          <a:effectLst/>
                        </a:rPr>
                        <a:t>3</a:t>
                      </a:r>
                      <a:endParaRPr lang="en-US" sz="1000" dirty="0">
                        <a:effectLst/>
                        <a:latin typeface="Arial" panose="020B0604020202020204" pitchFamily="34" charset="0"/>
                        <a:ea typeface="Arial" panose="020B0604020202020204" pitchFamily="34" charset="0"/>
                        <a:cs typeface="Times New Roman" panose="02020603050405020304" pitchFamily="18" charset="0"/>
                      </a:endParaRPr>
                    </a:p>
                  </a:txBody>
                  <a:tcPr marL="48148" marR="48148" marT="48148" marB="48148"/>
                </a:tc>
                <a:extLst>
                  <a:ext uri="{0D108BD9-81ED-4DB2-BD59-A6C34878D82A}">
                    <a16:rowId xmlns:a16="http://schemas.microsoft.com/office/drawing/2014/main" val="204538763"/>
                  </a:ext>
                </a:extLst>
              </a:tr>
            </a:tbl>
          </a:graphicData>
        </a:graphic>
      </p:graphicFrame>
      <p:sp>
        <p:nvSpPr>
          <p:cNvPr id="5" name="Rectangle 1">
            <a:extLst>
              <a:ext uri="{FF2B5EF4-FFF2-40B4-BE49-F238E27FC236}">
                <a16:creationId xmlns:a16="http://schemas.microsoft.com/office/drawing/2014/main" id="{88B5F505-2C6D-AF48-8105-B484AD35F145}"/>
              </a:ext>
            </a:extLst>
          </p:cNvPr>
          <p:cNvSpPr>
            <a:spLocks noChangeArrowheads="1"/>
          </p:cNvSpPr>
          <p:nvPr/>
        </p:nvSpPr>
        <p:spPr bwMode="auto">
          <a:xfrm>
            <a:off x="415909" y="999274"/>
            <a:ext cx="13723721" cy="61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r>
              <a:rPr lang="en-US" altLang="en-US" sz="1350" b="1" dirty="0">
                <a:solidFill>
                  <a:srgbClr val="0D436C"/>
                </a:solidFill>
                <a:latin typeface="Arial" panose="020B0604020202020204" pitchFamily="34" charset="0"/>
                <a:ea typeface="MS PGothic" panose="020B0600070205080204" pitchFamily="34" charset="-128"/>
                <a:cs typeface="Times New Roman" panose="02020603050405020304" pitchFamily="18" charset="0"/>
              </a:rPr>
              <a:t>Compliance Complaint Type: Domain Renewal</a:t>
            </a:r>
            <a:endParaRPr lang="en-US" altLang="en-US" sz="750" dirty="0"/>
          </a:p>
          <a:p>
            <a:pPr defTabSz="685800" eaLnBrk="0" fontAlgn="base" hangingPunct="0">
              <a:spcBef>
                <a:spcPct val="0"/>
              </a:spcBef>
              <a:spcAft>
                <a:spcPct val="0"/>
              </a:spcAft>
            </a:pPr>
            <a:r>
              <a:rPr lang="en-US" altLang="en-US" sz="825" i="1" dirty="0">
                <a:latin typeface="Arial" panose="020B0604020202020204" pitchFamily="34" charset="0"/>
                <a:ea typeface="Arial" panose="020B0604020202020204" pitchFamily="34" charset="0"/>
                <a:cs typeface="Arial" panose="020B0604020202020204" pitchFamily="34" charset="0"/>
              </a:rPr>
              <a:t>Figure 11:</a:t>
            </a:r>
            <a:endParaRPr lang="en-US" altLang="en-US" sz="750" dirty="0"/>
          </a:p>
          <a:p>
            <a:pPr defTabSz="685800" eaLnBrk="0" fontAlgn="base" hangingPunct="0">
              <a:spcBef>
                <a:spcPct val="0"/>
              </a:spcBef>
              <a:spcAft>
                <a:spcPct val="0"/>
              </a:spcAft>
            </a:pPr>
            <a:endParaRPr lang="en-US" altLang="en-US" sz="1350" dirty="0">
              <a:latin typeface="Arial" panose="020B0604020202020204" pitchFamily="34" charset="0"/>
            </a:endParaRPr>
          </a:p>
        </p:txBody>
      </p:sp>
    </p:spTree>
    <p:extLst>
      <p:ext uri="{BB962C8B-B14F-4D97-AF65-F5344CB8AC3E}">
        <p14:creationId xmlns:p14="http://schemas.microsoft.com/office/powerpoint/2010/main" val="826858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44478" y="153515"/>
            <a:ext cx="7974139" cy="337997"/>
          </a:xfrm>
        </p:spPr>
        <p:txBody>
          <a:bodyPr/>
          <a:lstStyle/>
          <a:p>
            <a:r>
              <a:rPr lang="en-US" sz="1500" dirty="0"/>
              <a:t>Next Steps: New Report: Issues and Challenges Impacting Domain Name Registrants</a:t>
            </a:r>
          </a:p>
        </p:txBody>
      </p:sp>
      <p:sp>
        <p:nvSpPr>
          <p:cNvPr id="3" name="Content Placeholder 2"/>
          <p:cNvSpPr>
            <a:spLocks noGrp="1"/>
          </p:cNvSpPr>
          <p:nvPr>
            <p:ph sz="quarter" idx="10"/>
          </p:nvPr>
        </p:nvSpPr>
        <p:spPr>
          <a:xfrm>
            <a:off x="444478" y="887212"/>
            <a:ext cx="8326040" cy="3741374"/>
          </a:xfrm>
        </p:spPr>
        <p:txBody>
          <a:bodyPr/>
          <a:lstStyle/>
          <a:p>
            <a:r>
              <a:rPr lang="en-US" dirty="0"/>
              <a:t>The ICANN Registrant Program will continue to work with departments across the organization that have touch points with registrants to gather and analyze data on an ongoing basis; and will publish a similar report semi-annually as part of our broader effort to raise awareness about the issues and challenges that registrants are facing. </a:t>
            </a:r>
          </a:p>
          <a:p>
            <a:r>
              <a:rPr lang="en-US" dirty="0"/>
              <a:t>We encourage the ICANN community and any readers of this report to share any data they might have regarding issues impacting registrants to inform future conversations and work. </a:t>
            </a:r>
          </a:p>
          <a:p>
            <a:r>
              <a:rPr lang="en-US" dirty="0"/>
              <a:t>Feedback on this report and other relevant data on issues and challenges impacting domain name registrants can be sent to </a:t>
            </a:r>
            <a:r>
              <a:rPr lang="en-US" b="1" dirty="0" err="1"/>
              <a:t>registrant@icann.org</a:t>
            </a:r>
            <a:r>
              <a:rPr lang="en-US" dirty="0"/>
              <a:t>. </a:t>
            </a:r>
          </a:p>
        </p:txBody>
      </p:sp>
    </p:spTree>
    <p:extLst>
      <p:ext uri="{BB962C8B-B14F-4D97-AF65-F5344CB8AC3E}">
        <p14:creationId xmlns:p14="http://schemas.microsoft.com/office/powerpoint/2010/main" val="1135458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7929" y="2464594"/>
            <a:ext cx="6061472" cy="543287"/>
          </a:xfrm>
        </p:spPr>
        <p:txBody>
          <a:bodyPr/>
          <a:lstStyle/>
          <a:p>
            <a:r>
              <a:rPr lang="en-US" sz="2800" dirty="0"/>
              <a:t>Q&amp;A / Open discussion </a:t>
            </a:r>
          </a:p>
        </p:txBody>
      </p:sp>
    </p:spTree>
    <p:extLst>
      <p:ext uri="{BB962C8B-B14F-4D97-AF65-F5344CB8AC3E}">
        <p14:creationId xmlns:p14="http://schemas.microsoft.com/office/powerpoint/2010/main" val="160697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31953" y="191093"/>
            <a:ext cx="6916284" cy="337997"/>
          </a:xfrm>
        </p:spPr>
        <p:txBody>
          <a:bodyPr/>
          <a:lstStyle/>
          <a:p>
            <a:r>
              <a:rPr lang="en-US" sz="1500" dirty="0"/>
              <a:t>Open Dialogue – Feedback? Ideas? Suggestions?</a:t>
            </a:r>
            <a:br>
              <a:rPr lang="en-US" sz="1500" dirty="0"/>
            </a:br>
            <a:br>
              <a:rPr lang="en-US" sz="1500" dirty="0"/>
            </a:br>
            <a:endParaRPr lang="en-US" sz="1500" dirty="0"/>
          </a:p>
        </p:txBody>
      </p:sp>
      <p:sp>
        <p:nvSpPr>
          <p:cNvPr id="3" name="Content Placeholder 2"/>
          <p:cNvSpPr>
            <a:spLocks noGrp="1"/>
          </p:cNvSpPr>
          <p:nvPr>
            <p:ph sz="quarter" idx="10"/>
          </p:nvPr>
        </p:nvSpPr>
        <p:spPr>
          <a:xfrm>
            <a:off x="431953" y="962368"/>
            <a:ext cx="8326040" cy="3832814"/>
          </a:xfrm>
        </p:spPr>
        <p:txBody>
          <a:bodyPr/>
          <a:lstStyle/>
          <a:p>
            <a:pPr fontAlgn="base"/>
            <a:r>
              <a:rPr lang="en-US" dirty="0"/>
              <a:t>Can you please share the perspective of ALAC on some issues and challenges you believe domain name registrants may be having when they want to register and manage domain names? Any data to share? </a:t>
            </a:r>
          </a:p>
          <a:p>
            <a:pPr fontAlgn="base"/>
            <a:r>
              <a:rPr lang="en-US" dirty="0"/>
              <a:t>Can we identify any specific/particular issues/challenges where collaboration between ICANN community groups is necessary to resolve the issue/challenges?</a:t>
            </a:r>
          </a:p>
          <a:p>
            <a:endParaRPr lang="en-US" dirty="0"/>
          </a:p>
        </p:txBody>
      </p:sp>
    </p:spTree>
    <p:extLst>
      <p:ext uri="{BB962C8B-B14F-4D97-AF65-F5344CB8AC3E}">
        <p14:creationId xmlns:p14="http://schemas.microsoft.com/office/powerpoint/2010/main" val="1452459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Engage with ICANN</a:t>
            </a:r>
            <a:endParaRPr lang="en-US" dirty="0"/>
          </a:p>
        </p:txBody>
      </p:sp>
      <p:sp>
        <p:nvSpPr>
          <p:cNvPr id="5" name="Text Placeholder 32"/>
          <p:cNvSpPr txBox="1">
            <a:spLocks/>
          </p:cNvSpPr>
          <p:nvPr/>
        </p:nvSpPr>
        <p:spPr bwMode="auto">
          <a:xfrm>
            <a:off x="2543489" y="1552703"/>
            <a:ext cx="6600509" cy="329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defTabSz="685800">
              <a:defRPr>
                <a:solidFill>
                  <a:schemeClr val="tx1"/>
                </a:solidFill>
                <a:latin typeface="Calibri" charset="0"/>
                <a:ea typeface="ＭＳ Ｐゴシック" charset="0"/>
              </a:defRPr>
            </a:lvl1pPr>
            <a:lvl2pPr marL="514350" indent="-171450" defTabSz="685800">
              <a:defRPr>
                <a:solidFill>
                  <a:schemeClr val="tx1"/>
                </a:solidFill>
                <a:latin typeface="Calibri" charset="0"/>
                <a:ea typeface="ＭＳ Ｐゴシック" charset="0"/>
              </a:defRPr>
            </a:lvl2pPr>
            <a:lvl3pPr marL="857250" indent="-171450" defTabSz="685800">
              <a:defRPr>
                <a:solidFill>
                  <a:schemeClr val="tx1"/>
                </a:solidFill>
                <a:latin typeface="Calibri" charset="0"/>
                <a:ea typeface="ＭＳ Ｐゴシック" charset="0"/>
              </a:defRPr>
            </a:lvl3pPr>
            <a:lvl4pPr marL="1200150" indent="-171450" defTabSz="685800">
              <a:defRPr>
                <a:solidFill>
                  <a:schemeClr val="tx1"/>
                </a:solidFill>
                <a:latin typeface="Calibri" charset="0"/>
                <a:ea typeface="ＭＳ Ｐゴシック" charset="0"/>
              </a:defRPr>
            </a:lvl4pPr>
            <a:lvl5pPr marL="1543050" indent="-171450" defTabSz="685800">
              <a:defRPr>
                <a:solidFill>
                  <a:schemeClr val="tx1"/>
                </a:solidFill>
                <a:latin typeface="Calibri" charset="0"/>
                <a:ea typeface="ＭＳ Ｐゴシック" charset="0"/>
              </a:defRPr>
            </a:lvl5pPr>
            <a:lvl6pPr marL="2000250" indent="-171450" defTabSz="685800" fontAlgn="base">
              <a:spcBef>
                <a:spcPct val="0"/>
              </a:spcBef>
              <a:spcAft>
                <a:spcPct val="0"/>
              </a:spcAft>
              <a:defRPr>
                <a:solidFill>
                  <a:schemeClr val="tx1"/>
                </a:solidFill>
                <a:latin typeface="Calibri" charset="0"/>
                <a:ea typeface="ＭＳ Ｐゴシック" charset="0"/>
              </a:defRPr>
            </a:lvl6pPr>
            <a:lvl7pPr marL="2457450" indent="-171450" defTabSz="685800" fontAlgn="base">
              <a:spcBef>
                <a:spcPct val="0"/>
              </a:spcBef>
              <a:spcAft>
                <a:spcPct val="0"/>
              </a:spcAft>
              <a:defRPr>
                <a:solidFill>
                  <a:schemeClr val="tx1"/>
                </a:solidFill>
                <a:latin typeface="Calibri" charset="0"/>
                <a:ea typeface="ＭＳ Ｐゴシック" charset="0"/>
              </a:defRPr>
            </a:lvl7pPr>
            <a:lvl8pPr marL="2914650" indent="-171450" defTabSz="685800" fontAlgn="base">
              <a:spcBef>
                <a:spcPct val="0"/>
              </a:spcBef>
              <a:spcAft>
                <a:spcPct val="0"/>
              </a:spcAft>
              <a:defRPr>
                <a:solidFill>
                  <a:schemeClr val="tx1"/>
                </a:solidFill>
                <a:latin typeface="Calibri" charset="0"/>
                <a:ea typeface="ＭＳ Ｐゴシック" charset="0"/>
              </a:defRPr>
            </a:lvl8pPr>
            <a:lvl9pPr marL="3371850" indent="-171450" defTabSz="685800" fontAlgn="base">
              <a:spcBef>
                <a:spcPct val="0"/>
              </a:spcBef>
              <a:spcAft>
                <a:spcPct val="0"/>
              </a:spcAft>
              <a:defRPr>
                <a:solidFill>
                  <a:schemeClr val="tx1"/>
                </a:solidFill>
                <a:latin typeface="Calibri" charset="0"/>
                <a:ea typeface="ＭＳ Ｐゴシック" charset="0"/>
              </a:defRPr>
            </a:lvl9pPr>
          </a:lstStyle>
          <a:p>
            <a:r>
              <a:rPr lang="en-US" sz="2000" dirty="0">
                <a:solidFill>
                  <a:schemeClr val="bg1"/>
                </a:solidFill>
                <a:latin typeface="+mn-lt"/>
                <a:cs typeface="Arial"/>
              </a:rPr>
              <a:t>Visit us at </a:t>
            </a:r>
            <a:r>
              <a:rPr lang="en-US" sz="2000" b="1" dirty="0" err="1">
                <a:solidFill>
                  <a:schemeClr val="bg1"/>
                </a:solidFill>
                <a:latin typeface="+mn-lt"/>
                <a:cs typeface="Arial"/>
              </a:rPr>
              <a:t>icann.org</a:t>
            </a:r>
            <a:r>
              <a:rPr lang="en-US" sz="2000" b="1" dirty="0">
                <a:solidFill>
                  <a:schemeClr val="bg1"/>
                </a:solidFill>
                <a:latin typeface="+mn-lt"/>
                <a:cs typeface="Arial"/>
              </a:rPr>
              <a:t>/registrant</a:t>
            </a:r>
          </a:p>
        </p:txBody>
      </p:sp>
      <p:sp>
        <p:nvSpPr>
          <p:cNvPr id="6" name="Text Placeholder 33"/>
          <p:cNvSpPr txBox="1">
            <a:spLocks/>
          </p:cNvSpPr>
          <p:nvPr/>
        </p:nvSpPr>
        <p:spPr bwMode="auto">
          <a:xfrm>
            <a:off x="2543489" y="1049144"/>
            <a:ext cx="5230690" cy="325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defTabSz="455613">
              <a:defRPr>
                <a:solidFill>
                  <a:schemeClr val="tx1"/>
                </a:solidFill>
                <a:latin typeface="Calibri" charset="0"/>
                <a:ea typeface="ＭＳ Ｐゴシック" charset="0"/>
              </a:defRPr>
            </a:lvl1pPr>
            <a:lvl2pPr marL="514350" indent="-171450" defTabSz="455613">
              <a:defRPr>
                <a:solidFill>
                  <a:schemeClr val="tx1"/>
                </a:solidFill>
                <a:latin typeface="Calibri" charset="0"/>
                <a:ea typeface="ＭＳ Ｐゴシック" charset="0"/>
              </a:defRPr>
            </a:lvl2pPr>
            <a:lvl3pPr marL="857250" indent="-171450" defTabSz="455613">
              <a:defRPr>
                <a:solidFill>
                  <a:schemeClr val="tx1"/>
                </a:solidFill>
                <a:latin typeface="Calibri" charset="0"/>
                <a:ea typeface="ＭＳ Ｐゴシック" charset="0"/>
              </a:defRPr>
            </a:lvl3pPr>
            <a:lvl4pPr marL="1200150" indent="-171450" defTabSz="455613">
              <a:defRPr>
                <a:solidFill>
                  <a:schemeClr val="tx1"/>
                </a:solidFill>
                <a:latin typeface="Calibri" charset="0"/>
                <a:ea typeface="ＭＳ Ｐゴシック" charset="0"/>
              </a:defRPr>
            </a:lvl4pPr>
            <a:lvl5pPr marL="1543050" indent="-171450" defTabSz="455613">
              <a:defRPr>
                <a:solidFill>
                  <a:schemeClr val="tx1"/>
                </a:solidFill>
                <a:latin typeface="Calibri" charset="0"/>
                <a:ea typeface="ＭＳ Ｐゴシック" charset="0"/>
              </a:defRPr>
            </a:lvl5pPr>
            <a:lvl6pPr marL="2000250" indent="-171450" defTabSz="455613" fontAlgn="base">
              <a:spcBef>
                <a:spcPct val="0"/>
              </a:spcBef>
              <a:spcAft>
                <a:spcPct val="0"/>
              </a:spcAft>
              <a:defRPr>
                <a:solidFill>
                  <a:schemeClr val="tx1"/>
                </a:solidFill>
                <a:latin typeface="Calibri" charset="0"/>
                <a:ea typeface="ＭＳ Ｐゴシック" charset="0"/>
              </a:defRPr>
            </a:lvl6pPr>
            <a:lvl7pPr marL="2457450" indent="-171450" defTabSz="455613" fontAlgn="base">
              <a:spcBef>
                <a:spcPct val="0"/>
              </a:spcBef>
              <a:spcAft>
                <a:spcPct val="0"/>
              </a:spcAft>
              <a:defRPr>
                <a:solidFill>
                  <a:schemeClr val="tx1"/>
                </a:solidFill>
                <a:latin typeface="Calibri" charset="0"/>
                <a:ea typeface="ＭＳ Ｐゴシック" charset="0"/>
              </a:defRPr>
            </a:lvl7pPr>
            <a:lvl8pPr marL="2914650" indent="-171450" defTabSz="455613" fontAlgn="base">
              <a:spcBef>
                <a:spcPct val="0"/>
              </a:spcBef>
              <a:spcAft>
                <a:spcPct val="0"/>
              </a:spcAft>
              <a:defRPr>
                <a:solidFill>
                  <a:schemeClr val="tx1"/>
                </a:solidFill>
                <a:latin typeface="Calibri" charset="0"/>
                <a:ea typeface="ＭＳ Ｐゴシック" charset="0"/>
              </a:defRPr>
            </a:lvl8pPr>
            <a:lvl9pPr marL="3371850" indent="-171450" defTabSz="455613" fontAlgn="base">
              <a:spcBef>
                <a:spcPct val="0"/>
              </a:spcBef>
              <a:spcAft>
                <a:spcPct val="0"/>
              </a:spcAft>
              <a:defRPr>
                <a:solidFill>
                  <a:schemeClr val="tx1"/>
                </a:solidFill>
                <a:latin typeface="Calibri" charset="0"/>
                <a:ea typeface="ＭＳ Ｐゴシック" charset="0"/>
              </a:defRPr>
            </a:lvl9pPr>
          </a:lstStyle>
          <a:p>
            <a:pPr>
              <a:lnSpc>
                <a:spcPct val="90000"/>
              </a:lnSpc>
              <a:spcBef>
                <a:spcPct val="20000"/>
              </a:spcBef>
            </a:pPr>
            <a:r>
              <a:rPr lang="en-AU" sz="2700" b="1" dirty="0">
                <a:solidFill>
                  <a:schemeClr val="bg1"/>
                </a:solidFill>
                <a:latin typeface="+mn-lt"/>
                <a:ea typeface="Segoe UI" charset="0"/>
                <a:cs typeface="Arial"/>
              </a:rPr>
              <a:t>Thank You and Questions</a:t>
            </a:r>
          </a:p>
        </p:txBody>
      </p:sp>
      <p:grpSp>
        <p:nvGrpSpPr>
          <p:cNvPr id="7" name="Group 6"/>
          <p:cNvGrpSpPr/>
          <p:nvPr/>
        </p:nvGrpSpPr>
        <p:grpSpPr>
          <a:xfrm>
            <a:off x="2543489" y="4228306"/>
            <a:ext cx="3416667" cy="365760"/>
            <a:chOff x="5325979" y="4715893"/>
            <a:chExt cx="3416667" cy="365760"/>
          </a:xfrm>
        </p:grpSpPr>
        <p:sp>
          <p:nvSpPr>
            <p:cNvPr id="8" name="Text Placeholder 32"/>
            <p:cNvSpPr txBox="1">
              <a:spLocks/>
            </p:cNvSpPr>
            <p:nvPr/>
          </p:nvSpPr>
          <p:spPr>
            <a:xfrm>
              <a:off x="5793339" y="4734885"/>
              <a:ext cx="2949307"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err="1">
                  <a:solidFill>
                    <a:srgbClr val="0A304B"/>
                  </a:solidFill>
                  <a:latin typeface="+mn-lt"/>
                  <a:ea typeface="Segoe UI" panose="020B0502040204020203" pitchFamily="34" charset="0"/>
                  <a:cs typeface="Arial"/>
                  <a:hlinkClick r:id="rId2"/>
                </a:rPr>
                <a:t>flickr.com</a:t>
              </a:r>
              <a:r>
                <a:rPr lang="en-US" sz="1400" dirty="0">
                  <a:solidFill>
                    <a:srgbClr val="0A304B"/>
                  </a:solidFill>
                  <a:latin typeface="+mn-lt"/>
                  <a:ea typeface="Segoe UI" panose="020B0502040204020203" pitchFamily="34" charset="0"/>
                  <a:cs typeface="Arial"/>
                  <a:hlinkClick r:id="rId2"/>
                </a:rPr>
                <a:t>/</a:t>
              </a:r>
              <a:r>
                <a:rPr lang="en-US" sz="1400" dirty="0" err="1">
                  <a:solidFill>
                    <a:srgbClr val="0A304B"/>
                  </a:solidFill>
                  <a:latin typeface="+mn-lt"/>
                  <a:ea typeface="Segoe UI" panose="020B0502040204020203" pitchFamily="34" charset="0"/>
                  <a:cs typeface="Arial"/>
                  <a:hlinkClick r:id="rId2"/>
                </a:rPr>
                <a:t>icann</a:t>
              </a:r>
              <a:endParaRPr lang="en-US" sz="1400" dirty="0">
                <a:solidFill>
                  <a:srgbClr val="0A304B"/>
                </a:solidFill>
                <a:latin typeface="+mn-lt"/>
                <a:ea typeface="Segoe UI" panose="020B0502040204020203" pitchFamily="34" charset="0"/>
                <a:cs typeface="Arial"/>
              </a:endParaRPr>
            </a:p>
          </p:txBody>
        </p:sp>
        <p:pic>
          <p:nvPicPr>
            <p:cNvPr id="9" name="Picture 8" descr="1420947842_social_style_3_flikr-128.png">
              <a:hlinkClick r:id="rId3" action="ppaction://hlinkfile"/>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25979" y="4715893"/>
              <a:ext cx="365760" cy="365760"/>
            </a:xfrm>
            <a:prstGeom prst="rect">
              <a:avLst/>
            </a:prstGeom>
          </p:spPr>
        </p:pic>
      </p:grpSp>
      <p:grpSp>
        <p:nvGrpSpPr>
          <p:cNvPr id="10" name="Group 9"/>
          <p:cNvGrpSpPr/>
          <p:nvPr/>
        </p:nvGrpSpPr>
        <p:grpSpPr>
          <a:xfrm>
            <a:off x="2543489" y="4726326"/>
            <a:ext cx="3636602" cy="365760"/>
            <a:chOff x="1235726" y="5571713"/>
            <a:chExt cx="3636602" cy="365760"/>
          </a:xfrm>
        </p:grpSpPr>
        <p:sp>
          <p:nvSpPr>
            <p:cNvPr id="11" name="Text Placeholder 32"/>
            <p:cNvSpPr txBox="1">
              <a:spLocks/>
            </p:cNvSpPr>
            <p:nvPr/>
          </p:nvSpPr>
          <p:spPr>
            <a:xfrm>
              <a:off x="1703086" y="5592033"/>
              <a:ext cx="3169242"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err="1">
                  <a:solidFill>
                    <a:srgbClr val="0A304B"/>
                  </a:solidFill>
                  <a:latin typeface="+mn-lt"/>
                  <a:ea typeface="Segoe UI" panose="020B0502040204020203" pitchFamily="34" charset="0"/>
                  <a:cs typeface="Arial"/>
                  <a:hlinkClick r:id="rId5"/>
                </a:rPr>
                <a:t>linkedin</a:t>
              </a:r>
              <a:r>
                <a:rPr lang="en-US" sz="1400" dirty="0">
                  <a:solidFill>
                    <a:srgbClr val="0A304B"/>
                  </a:solidFill>
                  <a:latin typeface="+mn-lt"/>
                  <a:ea typeface="Segoe UI" panose="020B0502040204020203" pitchFamily="34" charset="0"/>
                  <a:cs typeface="Arial"/>
                  <a:hlinkClick r:id="rId5"/>
                </a:rPr>
                <a:t>/company/</a:t>
              </a:r>
              <a:r>
                <a:rPr lang="en-US" sz="1400" dirty="0" err="1">
                  <a:solidFill>
                    <a:srgbClr val="0A304B"/>
                  </a:solidFill>
                  <a:latin typeface="+mn-lt"/>
                  <a:ea typeface="Segoe UI" panose="020B0502040204020203" pitchFamily="34" charset="0"/>
                  <a:cs typeface="Arial"/>
                  <a:hlinkClick r:id="rId5"/>
                </a:rPr>
                <a:t>icann</a:t>
              </a:r>
              <a:endParaRPr lang="en-US" sz="1400" dirty="0">
                <a:solidFill>
                  <a:srgbClr val="0A304B"/>
                </a:solidFill>
                <a:latin typeface="+mn-lt"/>
                <a:ea typeface="Segoe UI" panose="020B0502040204020203" pitchFamily="34" charset="0"/>
                <a:cs typeface="Arial"/>
              </a:endParaRPr>
            </a:p>
          </p:txBody>
        </p:sp>
        <p:pic>
          <p:nvPicPr>
            <p:cNvPr id="12" name="Picture 11" descr="1420948164_social_style_3_in-128.png">
              <a:hlinkClick r:id="rId6" action="ppaction://hlinkfile"/>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235726" y="5571713"/>
              <a:ext cx="365760" cy="365760"/>
            </a:xfrm>
            <a:prstGeom prst="rect">
              <a:avLst/>
            </a:prstGeom>
          </p:spPr>
        </p:pic>
      </p:grpSp>
      <p:grpSp>
        <p:nvGrpSpPr>
          <p:cNvPr id="13" name="Group 12"/>
          <p:cNvGrpSpPr/>
          <p:nvPr/>
        </p:nvGrpSpPr>
        <p:grpSpPr>
          <a:xfrm>
            <a:off x="2543489" y="2734246"/>
            <a:ext cx="2809587" cy="365760"/>
            <a:chOff x="1235726" y="3073176"/>
            <a:chExt cx="2809587" cy="365760"/>
          </a:xfrm>
        </p:grpSpPr>
        <p:sp>
          <p:nvSpPr>
            <p:cNvPr id="14" name="Text Placeholder 32"/>
            <p:cNvSpPr txBox="1">
              <a:spLocks/>
            </p:cNvSpPr>
            <p:nvPr/>
          </p:nvSpPr>
          <p:spPr>
            <a:xfrm>
              <a:off x="1703087" y="3093496"/>
              <a:ext cx="2342226"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8"/>
                </a:rPr>
                <a:t>@</a:t>
              </a:r>
              <a:r>
                <a:rPr lang="en-US" sz="1400" dirty="0" err="1">
                  <a:solidFill>
                    <a:srgbClr val="0A304B"/>
                  </a:solidFill>
                  <a:latin typeface="+mn-lt"/>
                  <a:ea typeface="Segoe UI" panose="020B0502040204020203" pitchFamily="34" charset="0"/>
                  <a:cs typeface="Arial"/>
                  <a:hlinkClick r:id="rId8"/>
                </a:rPr>
                <a:t>icann</a:t>
              </a:r>
              <a:endParaRPr lang="en-US" sz="1400" dirty="0">
                <a:solidFill>
                  <a:srgbClr val="0A304B"/>
                </a:solidFill>
                <a:latin typeface="+mn-lt"/>
                <a:ea typeface="Segoe UI" panose="020B0502040204020203" pitchFamily="34" charset="0"/>
                <a:cs typeface="Arial"/>
              </a:endParaRPr>
            </a:p>
          </p:txBody>
        </p:sp>
        <p:pic>
          <p:nvPicPr>
            <p:cNvPr id="15" name="Picture 14" descr="1420948433_social_style_3_twiter-128.png">
              <a:hlinkClick r:id="rId9" action="ppaction://hlinkfile"/>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235726" y="3073176"/>
              <a:ext cx="365760" cy="365760"/>
            </a:xfrm>
            <a:prstGeom prst="rect">
              <a:avLst/>
            </a:prstGeom>
          </p:spPr>
        </p:pic>
      </p:grpSp>
      <p:grpSp>
        <p:nvGrpSpPr>
          <p:cNvPr id="16" name="Group 15"/>
          <p:cNvGrpSpPr/>
          <p:nvPr/>
        </p:nvGrpSpPr>
        <p:grpSpPr>
          <a:xfrm>
            <a:off x="2543489" y="3232266"/>
            <a:ext cx="3730320" cy="365760"/>
            <a:chOff x="1235727" y="3892739"/>
            <a:chExt cx="3730320" cy="365760"/>
          </a:xfrm>
        </p:grpSpPr>
        <p:sp>
          <p:nvSpPr>
            <p:cNvPr id="17" name="Text Placeholder 32"/>
            <p:cNvSpPr txBox="1">
              <a:spLocks/>
            </p:cNvSpPr>
            <p:nvPr/>
          </p:nvSpPr>
          <p:spPr>
            <a:xfrm>
              <a:off x="1703086" y="3913059"/>
              <a:ext cx="3262961"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11"/>
                </a:rPr>
                <a:t>facebook.com/</a:t>
              </a:r>
              <a:r>
                <a:rPr lang="en-US" sz="1400" dirty="0" err="1">
                  <a:solidFill>
                    <a:srgbClr val="0A304B"/>
                  </a:solidFill>
                  <a:latin typeface="+mn-lt"/>
                  <a:ea typeface="Segoe UI" panose="020B0502040204020203" pitchFamily="34" charset="0"/>
                  <a:cs typeface="Arial"/>
                  <a:hlinkClick r:id="rId11"/>
                </a:rPr>
                <a:t>icannorg</a:t>
              </a:r>
              <a:r>
                <a:rPr lang="en-US" sz="1400" dirty="0">
                  <a:solidFill>
                    <a:srgbClr val="0A304B"/>
                  </a:solidFill>
                  <a:latin typeface="+mn-lt"/>
                  <a:ea typeface="Segoe UI" panose="020B0502040204020203" pitchFamily="34" charset="0"/>
                  <a:cs typeface="Arial"/>
                  <a:hlinkClick r:id="rId11"/>
                </a:rPr>
                <a:t> </a:t>
              </a:r>
              <a:endParaRPr lang="en-US" sz="1400" dirty="0">
                <a:solidFill>
                  <a:srgbClr val="0A304B"/>
                </a:solidFill>
                <a:latin typeface="+mn-lt"/>
                <a:ea typeface="Segoe UI" panose="020B0502040204020203" pitchFamily="34" charset="0"/>
                <a:cs typeface="Arial"/>
              </a:endParaRPr>
            </a:p>
          </p:txBody>
        </p:sp>
        <p:pic>
          <p:nvPicPr>
            <p:cNvPr id="18" name="Picture 17" descr="1420948141_social_style_3_facebook-128.png">
              <a:hlinkClick r:id="rId12" action="ppaction://hlinkfile"/>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235727" y="3892739"/>
              <a:ext cx="365760" cy="365760"/>
            </a:xfrm>
            <a:prstGeom prst="rect">
              <a:avLst/>
            </a:prstGeom>
          </p:spPr>
        </p:pic>
      </p:grpSp>
      <p:grpSp>
        <p:nvGrpSpPr>
          <p:cNvPr id="19" name="Group 18"/>
          <p:cNvGrpSpPr/>
          <p:nvPr/>
        </p:nvGrpSpPr>
        <p:grpSpPr>
          <a:xfrm>
            <a:off x="2543489" y="3730286"/>
            <a:ext cx="3636602" cy="365760"/>
            <a:chOff x="1235726" y="4721075"/>
            <a:chExt cx="3636602" cy="365760"/>
          </a:xfrm>
        </p:grpSpPr>
        <p:pic>
          <p:nvPicPr>
            <p:cNvPr id="20" name="Picture 19" descr="1420948149_social_style_3_youtube-128.png">
              <a:hlinkClick r:id="rId14" action="ppaction://hlinkfile"/>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235726" y="4721075"/>
              <a:ext cx="365760" cy="365760"/>
            </a:xfrm>
            <a:prstGeom prst="rect">
              <a:avLst/>
            </a:prstGeom>
          </p:spPr>
        </p:pic>
        <p:sp>
          <p:nvSpPr>
            <p:cNvPr id="21" name="Text Placeholder 32"/>
            <p:cNvSpPr txBox="1">
              <a:spLocks/>
            </p:cNvSpPr>
            <p:nvPr/>
          </p:nvSpPr>
          <p:spPr>
            <a:xfrm>
              <a:off x="1703086" y="4734885"/>
              <a:ext cx="3169242"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16"/>
                </a:rPr>
                <a:t>youtube.com/</a:t>
              </a:r>
              <a:r>
                <a:rPr lang="en-US" sz="1400" dirty="0" err="1">
                  <a:solidFill>
                    <a:srgbClr val="0A304B"/>
                  </a:solidFill>
                  <a:latin typeface="+mn-lt"/>
                  <a:ea typeface="Segoe UI" panose="020B0502040204020203" pitchFamily="34" charset="0"/>
                  <a:cs typeface="Arial"/>
                  <a:hlinkClick r:id="rId16"/>
                </a:rPr>
                <a:t>icannnews</a:t>
              </a:r>
              <a:endParaRPr lang="en-US" sz="1400" dirty="0">
                <a:solidFill>
                  <a:srgbClr val="0A304B"/>
                </a:solidFill>
                <a:latin typeface="+mn-lt"/>
                <a:ea typeface="Segoe UI" panose="020B0502040204020203" pitchFamily="34" charset="0"/>
                <a:cs typeface="Arial"/>
              </a:endParaRPr>
            </a:p>
          </p:txBody>
        </p:sp>
      </p:grpSp>
      <p:grpSp>
        <p:nvGrpSpPr>
          <p:cNvPr id="22" name="Group 21"/>
          <p:cNvGrpSpPr/>
          <p:nvPr/>
        </p:nvGrpSpPr>
        <p:grpSpPr>
          <a:xfrm>
            <a:off x="2543489" y="5722367"/>
            <a:ext cx="2586167" cy="365760"/>
            <a:chOff x="5325979" y="3073176"/>
            <a:chExt cx="2586167" cy="365760"/>
          </a:xfrm>
        </p:grpSpPr>
        <p:sp>
          <p:nvSpPr>
            <p:cNvPr id="23" name="Text Placeholder 32"/>
            <p:cNvSpPr txBox="1">
              <a:spLocks/>
            </p:cNvSpPr>
            <p:nvPr/>
          </p:nvSpPr>
          <p:spPr>
            <a:xfrm>
              <a:off x="5793339" y="3093496"/>
              <a:ext cx="2118807"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err="1">
                  <a:solidFill>
                    <a:srgbClr val="0A304B"/>
                  </a:solidFill>
                  <a:latin typeface="+mn-lt"/>
                  <a:ea typeface="Segoe UI" panose="020B0502040204020203" pitchFamily="34" charset="0"/>
                  <a:cs typeface="Arial"/>
                  <a:hlinkClick r:id="rId17"/>
                </a:rPr>
                <a:t>soundcloud</a:t>
              </a:r>
              <a:r>
                <a:rPr lang="en-US" sz="1400" dirty="0">
                  <a:solidFill>
                    <a:srgbClr val="0A304B"/>
                  </a:solidFill>
                  <a:latin typeface="+mn-lt"/>
                  <a:ea typeface="Segoe UI" panose="020B0502040204020203" pitchFamily="34" charset="0"/>
                  <a:cs typeface="Arial"/>
                  <a:hlinkClick r:id="rId17"/>
                </a:rPr>
                <a:t>/</a:t>
              </a:r>
              <a:r>
                <a:rPr lang="en-US" sz="1400" dirty="0" err="1">
                  <a:solidFill>
                    <a:srgbClr val="0A304B"/>
                  </a:solidFill>
                  <a:latin typeface="+mn-lt"/>
                  <a:ea typeface="Segoe UI" panose="020B0502040204020203" pitchFamily="34" charset="0"/>
                  <a:cs typeface="Arial"/>
                  <a:hlinkClick r:id="rId17"/>
                </a:rPr>
                <a:t>icann</a:t>
              </a:r>
              <a:endParaRPr lang="en-US" sz="1400" dirty="0">
                <a:solidFill>
                  <a:srgbClr val="0A304B"/>
                </a:solidFill>
                <a:latin typeface="+mn-lt"/>
                <a:ea typeface="Segoe UI" panose="020B0502040204020203" pitchFamily="34" charset="0"/>
                <a:cs typeface="Arial"/>
              </a:endParaRPr>
            </a:p>
          </p:txBody>
        </p:sp>
        <p:pic>
          <p:nvPicPr>
            <p:cNvPr id="24" name="Picture 23"/>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5325979" y="3073176"/>
              <a:ext cx="365760" cy="365760"/>
            </a:xfrm>
            <a:prstGeom prst="rect">
              <a:avLst/>
            </a:prstGeom>
          </p:spPr>
        </p:pic>
      </p:grpSp>
      <p:grpSp>
        <p:nvGrpSpPr>
          <p:cNvPr id="25" name="Group 24"/>
          <p:cNvGrpSpPr/>
          <p:nvPr/>
        </p:nvGrpSpPr>
        <p:grpSpPr>
          <a:xfrm>
            <a:off x="2543489" y="5224346"/>
            <a:ext cx="3416667" cy="365760"/>
            <a:chOff x="5325979" y="5571713"/>
            <a:chExt cx="3416667" cy="365760"/>
          </a:xfrm>
        </p:grpSpPr>
        <p:sp>
          <p:nvSpPr>
            <p:cNvPr id="26" name="Text Placeholder 32"/>
            <p:cNvSpPr txBox="1">
              <a:spLocks/>
            </p:cNvSpPr>
            <p:nvPr/>
          </p:nvSpPr>
          <p:spPr>
            <a:xfrm>
              <a:off x="5793339" y="5592033"/>
              <a:ext cx="2949307"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err="1">
                  <a:solidFill>
                    <a:srgbClr val="0A304B"/>
                  </a:solidFill>
                  <a:latin typeface="+mn-lt"/>
                  <a:ea typeface="Segoe UI" panose="020B0502040204020203" pitchFamily="34" charset="0"/>
                  <a:cs typeface="Arial"/>
                  <a:hlinkClick r:id="rId19"/>
                </a:rPr>
                <a:t>slideshare</a:t>
              </a:r>
              <a:r>
                <a:rPr lang="en-US" sz="1400" dirty="0">
                  <a:solidFill>
                    <a:srgbClr val="0A304B"/>
                  </a:solidFill>
                  <a:latin typeface="+mn-lt"/>
                  <a:ea typeface="Segoe UI" panose="020B0502040204020203" pitchFamily="34" charset="0"/>
                  <a:cs typeface="Arial"/>
                  <a:hlinkClick r:id="rId19"/>
                </a:rPr>
                <a:t>/</a:t>
              </a:r>
              <a:r>
                <a:rPr lang="en-US" sz="1400" dirty="0" err="1">
                  <a:solidFill>
                    <a:srgbClr val="0A304B"/>
                  </a:solidFill>
                  <a:latin typeface="+mn-lt"/>
                  <a:ea typeface="Segoe UI" panose="020B0502040204020203" pitchFamily="34" charset="0"/>
                  <a:cs typeface="Arial"/>
                  <a:hlinkClick r:id="rId19"/>
                </a:rPr>
                <a:t>icannpresentations</a:t>
              </a:r>
              <a:endParaRPr lang="en-US" sz="1400" dirty="0">
                <a:solidFill>
                  <a:srgbClr val="0A304B"/>
                </a:solidFill>
                <a:latin typeface="+mn-lt"/>
                <a:ea typeface="Segoe UI" panose="020B0502040204020203" pitchFamily="34" charset="0"/>
                <a:cs typeface="Arial"/>
              </a:endParaRPr>
            </a:p>
          </p:txBody>
        </p:sp>
        <p:pic>
          <p:nvPicPr>
            <p:cNvPr id="27" name="Picture 26" descr="1420948164_social_style_3_in-128.png">
              <a:hlinkClick r:id="rId6" action="ppaction://hlinkfile"/>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325979" y="5571713"/>
              <a:ext cx="365760" cy="365760"/>
            </a:xfrm>
            <a:prstGeom prst="rect">
              <a:avLst/>
            </a:prstGeom>
          </p:spPr>
        </p:pic>
      </p:grpSp>
      <p:sp>
        <p:nvSpPr>
          <p:cNvPr id="28" name="Text Placeholder 29"/>
          <p:cNvSpPr txBox="1">
            <a:spLocks/>
          </p:cNvSpPr>
          <p:nvPr/>
        </p:nvSpPr>
        <p:spPr>
          <a:xfrm>
            <a:off x="2543489" y="1865312"/>
            <a:ext cx="5973449" cy="346541"/>
          </a:xfrm>
          <a:prstGeom prst="rect">
            <a:avLst/>
          </a:prstGeom>
        </p:spPr>
        <p:txBody>
          <a:bodyPr lIns="0" tIns="0" rIns="0" bIns="0"/>
          <a:lstStyle>
            <a:lvl1pPr marL="0" indent="0" algn="l" defTabSz="457200" rtl="0" eaLnBrk="1" latinLnBrk="0" hangingPunct="1">
              <a:spcBef>
                <a:spcPct val="20000"/>
              </a:spcBef>
              <a:buFontTx/>
              <a:buNone/>
              <a:defRPr lang="en-US" sz="2000" kern="1200" dirty="0" smtClean="0">
                <a:solidFill>
                  <a:schemeClr val="bg1"/>
                </a:solidFill>
                <a:latin typeface="+mn-lt"/>
                <a:ea typeface="ＭＳ Ｐゴシック" charset="0"/>
                <a:cs typeface="Arial"/>
              </a:defRPr>
            </a:lvl1pPr>
            <a:lvl2pPr marL="457200" indent="0" algn="l" defTabSz="457200" rtl="0" eaLnBrk="1" latinLnBrk="0" hangingPunct="1">
              <a:spcBef>
                <a:spcPct val="20000"/>
              </a:spcBef>
              <a:buFontTx/>
              <a:buNone/>
              <a:defRPr lang="en-US" sz="2000" kern="1200" dirty="0" smtClean="0">
                <a:solidFill>
                  <a:schemeClr val="bg1"/>
                </a:solidFill>
                <a:latin typeface="+mn-lt"/>
                <a:ea typeface="ＭＳ Ｐゴシック" charset="0"/>
                <a:cs typeface="Arial"/>
              </a:defRPr>
            </a:lvl2pPr>
            <a:lvl3pPr marL="914400" indent="0" algn="l" defTabSz="457200" rtl="0" eaLnBrk="1" latinLnBrk="0" hangingPunct="1">
              <a:spcBef>
                <a:spcPct val="20000"/>
              </a:spcBef>
              <a:buFontTx/>
              <a:buNone/>
              <a:defRPr lang="en-US" sz="2000" kern="1200" dirty="0" smtClean="0">
                <a:solidFill>
                  <a:schemeClr val="bg1"/>
                </a:solidFill>
                <a:latin typeface="+mn-lt"/>
                <a:ea typeface="ＭＳ Ｐゴシック" charset="0"/>
                <a:cs typeface="Arial"/>
              </a:defRPr>
            </a:lvl3pPr>
            <a:lvl4pPr marL="1371600" indent="0" algn="l" defTabSz="457200" rtl="0" eaLnBrk="1" latinLnBrk="0" hangingPunct="1">
              <a:spcBef>
                <a:spcPct val="20000"/>
              </a:spcBef>
              <a:buFontTx/>
              <a:buNone/>
              <a:defRPr lang="en-US" sz="2000" kern="1200" dirty="0" smtClean="0">
                <a:solidFill>
                  <a:schemeClr val="bg1"/>
                </a:solidFill>
                <a:latin typeface="+mn-lt"/>
                <a:ea typeface="ＭＳ Ｐゴシック" charset="0"/>
                <a:cs typeface="Arial"/>
              </a:defRPr>
            </a:lvl4pPr>
            <a:lvl5pPr marL="1828800" indent="0" algn="l" defTabSz="457200" rtl="0" eaLnBrk="1" latinLnBrk="0" hangingPunct="1">
              <a:spcBef>
                <a:spcPct val="20000"/>
              </a:spcBef>
              <a:buFontTx/>
              <a:buNone/>
              <a:defRPr lang="en-US" sz="2000" kern="1200" dirty="0">
                <a:solidFill>
                  <a:schemeClr val="bg1"/>
                </a:solidFill>
                <a:latin typeface="+mn-lt"/>
                <a:ea typeface="ＭＳ Ｐゴシック"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Email: </a:t>
            </a:r>
            <a:r>
              <a:rPr lang="en-US" dirty="0" err="1"/>
              <a:t>registrant@icann.org</a:t>
            </a:r>
            <a:endParaRPr lang="en-US" dirty="0"/>
          </a:p>
        </p:txBody>
      </p:sp>
    </p:spTree>
    <p:extLst>
      <p:ext uri="{BB962C8B-B14F-4D97-AF65-F5344CB8AC3E}">
        <p14:creationId xmlns:p14="http://schemas.microsoft.com/office/powerpoint/2010/main" val="1859762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Registrants - Understanding the issues facing them and helping them navigate ICANN’s policies.</a:t>
            </a:r>
          </a:p>
        </p:txBody>
      </p:sp>
      <p:sp>
        <p:nvSpPr>
          <p:cNvPr id="3" name="Text Placeholder 2"/>
          <p:cNvSpPr>
            <a:spLocks noGrp="1"/>
          </p:cNvSpPr>
          <p:nvPr>
            <p:ph type="body" sz="quarter" idx="10"/>
          </p:nvPr>
        </p:nvSpPr>
        <p:spPr/>
        <p:txBody>
          <a:bodyPr/>
          <a:lstStyle/>
          <a:p>
            <a:r>
              <a:rPr lang="en-US" dirty="0"/>
              <a:t>Brian </a:t>
            </a:r>
            <a:r>
              <a:rPr lang="en-US" dirty="0" err="1"/>
              <a:t>Gutterman</a:t>
            </a:r>
            <a:endParaRPr lang="en-US" dirty="0"/>
          </a:p>
        </p:txBody>
      </p:sp>
      <p:sp>
        <p:nvSpPr>
          <p:cNvPr id="4" name="Text Placeholder 3"/>
          <p:cNvSpPr>
            <a:spLocks noGrp="1"/>
          </p:cNvSpPr>
          <p:nvPr>
            <p:ph type="body" sz="quarter" idx="11"/>
          </p:nvPr>
        </p:nvSpPr>
        <p:spPr/>
        <p:txBody>
          <a:bodyPr>
            <a:normAutofit lnSpcReduction="10000"/>
          </a:bodyPr>
          <a:lstStyle/>
          <a:p>
            <a:r>
              <a:rPr lang="en-US" dirty="0"/>
              <a:t>ICANN63</a:t>
            </a:r>
          </a:p>
        </p:txBody>
      </p:sp>
      <p:sp>
        <p:nvSpPr>
          <p:cNvPr id="5" name="Text Placeholder 4"/>
          <p:cNvSpPr>
            <a:spLocks noGrp="1"/>
          </p:cNvSpPr>
          <p:nvPr>
            <p:ph type="body" sz="quarter" idx="12"/>
          </p:nvPr>
        </p:nvSpPr>
        <p:spPr/>
        <p:txBody>
          <a:bodyPr/>
          <a:lstStyle/>
          <a:p>
            <a:r>
              <a:rPr lang="en-US" dirty="0"/>
              <a:t>21 October 2018</a:t>
            </a:r>
          </a:p>
        </p:txBody>
      </p:sp>
      <p:sp>
        <p:nvSpPr>
          <p:cNvPr id="6" name="Text Placeholder 5"/>
          <p:cNvSpPr>
            <a:spLocks noGrp="1"/>
          </p:cNvSpPr>
          <p:nvPr>
            <p:ph type="body" sz="quarter" idx="13"/>
          </p:nvPr>
        </p:nvSpPr>
        <p:spPr/>
        <p:txBody>
          <a:bodyPr/>
          <a:lstStyle/>
          <a:p>
            <a:r>
              <a:rPr lang="en-US" dirty="0"/>
              <a:t>An update on the ICANN Org Registrant Program</a:t>
            </a:r>
          </a:p>
        </p:txBody>
      </p:sp>
    </p:spTree>
    <p:extLst>
      <p:ext uri="{BB962C8B-B14F-4D97-AF65-F5344CB8AC3E}">
        <p14:creationId xmlns:p14="http://schemas.microsoft.com/office/powerpoint/2010/main" val="66232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Program Goals</a:t>
            </a:r>
          </a:p>
        </p:txBody>
      </p:sp>
      <p:sp>
        <p:nvSpPr>
          <p:cNvPr id="3" name="Content Placeholder 2"/>
          <p:cNvSpPr>
            <a:spLocks noGrp="1"/>
          </p:cNvSpPr>
          <p:nvPr>
            <p:ph sz="quarter" idx="10"/>
          </p:nvPr>
        </p:nvSpPr>
        <p:spPr>
          <a:xfrm>
            <a:off x="511922" y="1235034"/>
            <a:ext cx="7907338" cy="4079596"/>
          </a:xfrm>
        </p:spPr>
        <p:txBody>
          <a:bodyPr/>
          <a:lstStyle/>
          <a:p>
            <a:r>
              <a:rPr lang="en-US" sz="2400" dirty="0"/>
              <a:t>Educating registrants about their rights and responsibilities, the domain name ecosystem and how to navigate it, and the ICANN policies that impact them.</a:t>
            </a:r>
          </a:p>
          <a:p>
            <a:r>
              <a:rPr lang="is-IS" sz="2400" dirty="0"/>
              <a:t>Identifying and raising awareness about issues and challenges that registrants are facing.</a:t>
            </a:r>
            <a:endParaRPr lang="en-US" sz="2400" dirty="0">
              <a:cs typeface="Source Sans Pro"/>
            </a:endParaRPr>
          </a:p>
        </p:txBody>
      </p:sp>
    </p:spTree>
    <p:extLst>
      <p:ext uri="{BB962C8B-B14F-4D97-AF65-F5344CB8AC3E}">
        <p14:creationId xmlns:p14="http://schemas.microsoft.com/office/powerpoint/2010/main" val="3001665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74904" y="46179"/>
            <a:ext cx="8012951" cy="642590"/>
          </a:xfrm>
        </p:spPr>
        <p:txBody>
          <a:bodyPr/>
          <a:lstStyle/>
          <a:p>
            <a:r>
              <a:rPr lang="en-US" sz="2000" dirty="0"/>
              <a:t>Registrant Educational Resources: </a:t>
            </a:r>
            <a:r>
              <a:rPr lang="en-US" sz="2000" dirty="0" err="1">
                <a:hlinkClick r:id="rId2"/>
              </a:rPr>
              <a:t>www.icann.org</a:t>
            </a:r>
            <a:r>
              <a:rPr lang="en-US" sz="2000" dirty="0">
                <a:hlinkClick r:id="rId2"/>
              </a:rPr>
              <a:t>/registrants</a:t>
            </a:r>
            <a:br>
              <a:rPr lang="en-US" dirty="0"/>
            </a:br>
            <a:endParaRPr lang="en-US" dirty="0"/>
          </a:p>
        </p:txBody>
      </p:sp>
      <p:pic>
        <p:nvPicPr>
          <p:cNvPr id="2" name="Content Placeholder 1">
            <a:extLst>
              <a:ext uri="{FF2B5EF4-FFF2-40B4-BE49-F238E27FC236}">
                <a16:creationId xmlns:a16="http://schemas.microsoft.com/office/drawing/2014/main" id="{3D7B8D23-347C-3043-839B-4E1A6EE893FE}"/>
              </a:ext>
            </a:extLst>
          </p:cNvPr>
          <p:cNvPicPr>
            <a:picLocks noGrp="1" noChangeAspect="1"/>
          </p:cNvPicPr>
          <p:nvPr>
            <p:ph sz="quarter" idx="10"/>
          </p:nvPr>
        </p:nvPicPr>
        <p:blipFill>
          <a:blip r:embed="rId3"/>
          <a:stretch>
            <a:fillRect/>
          </a:stretch>
        </p:blipFill>
        <p:spPr>
          <a:xfrm>
            <a:off x="374904" y="688769"/>
            <a:ext cx="7213428" cy="5391397"/>
          </a:xfrm>
          <a:prstGeom prst="rect">
            <a:avLst/>
          </a:prstGeom>
        </p:spPr>
      </p:pic>
    </p:spTree>
    <p:extLst>
      <p:ext uri="{BB962C8B-B14F-4D97-AF65-F5344CB8AC3E}">
        <p14:creationId xmlns:p14="http://schemas.microsoft.com/office/powerpoint/2010/main" val="1458048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i="1" dirty="0">
                <a:solidFill>
                  <a:prstClr val="white"/>
                </a:solidFill>
              </a:rPr>
              <a:t>GSC-REGISTRANT CONTACT PROFILE </a:t>
            </a:r>
          </a:p>
        </p:txBody>
      </p:sp>
      <p:sp>
        <p:nvSpPr>
          <p:cNvPr id="5" name="TextBox 4"/>
          <p:cNvSpPr txBox="1"/>
          <p:nvPr/>
        </p:nvSpPr>
        <p:spPr>
          <a:xfrm>
            <a:off x="771897" y="1033152"/>
            <a:ext cx="7695210" cy="4197239"/>
          </a:xfrm>
          <a:prstGeom prst="rect">
            <a:avLst/>
          </a:prstGeom>
          <a:noFill/>
        </p:spPr>
        <p:txBody>
          <a:bodyPr wrap="square" rtlCol="0">
            <a:spAutoFit/>
          </a:bodyPr>
          <a:lstStyle/>
          <a:p>
            <a:pPr marL="214313" indent="-214313">
              <a:lnSpc>
                <a:spcPts val="1620"/>
              </a:lnSpc>
              <a:buFont typeface="Wingdings" panose="05000000000000000000" pitchFamily="2" charset="2"/>
              <a:buChar char="q"/>
            </a:pPr>
            <a:r>
              <a:rPr lang="en-US" dirty="0"/>
              <a:t>Many are Small and Medium Business Owners, Individual Internet Users, Bloggers, Community site owners</a:t>
            </a:r>
          </a:p>
          <a:p>
            <a:pPr>
              <a:lnSpc>
                <a:spcPts val="1620"/>
              </a:lnSpc>
            </a:pPr>
            <a:r>
              <a:rPr lang="en-US" dirty="0"/>
              <a:t> </a:t>
            </a:r>
          </a:p>
          <a:p>
            <a:pPr marL="214313" indent="-214313">
              <a:lnSpc>
                <a:spcPts val="1620"/>
              </a:lnSpc>
              <a:buFont typeface="Wingdings" panose="05000000000000000000" pitchFamily="2" charset="2"/>
              <a:buChar char="q"/>
            </a:pPr>
            <a:r>
              <a:rPr lang="en-US" dirty="0"/>
              <a:t>Most Registrants consider their website to be mission critical and/or revenue impacting</a:t>
            </a:r>
          </a:p>
          <a:p>
            <a:pPr marL="214313" indent="-214313">
              <a:lnSpc>
                <a:spcPts val="1620"/>
              </a:lnSpc>
              <a:buFont typeface="Wingdings" panose="05000000000000000000" pitchFamily="2" charset="2"/>
              <a:buChar char="q"/>
            </a:pPr>
            <a:endParaRPr lang="en-US" dirty="0"/>
          </a:p>
          <a:p>
            <a:pPr marL="214313" indent="-214313">
              <a:lnSpc>
                <a:spcPts val="1620"/>
              </a:lnSpc>
              <a:buFont typeface="Wingdings" panose="05000000000000000000" pitchFamily="2" charset="2"/>
              <a:buChar char="q"/>
            </a:pPr>
            <a:r>
              <a:rPr lang="en-US" dirty="0"/>
              <a:t>Website and Business Emails: Essential and dependent on internet access</a:t>
            </a:r>
          </a:p>
          <a:p>
            <a:pPr marL="214313" indent="-214313">
              <a:lnSpc>
                <a:spcPts val="1620"/>
              </a:lnSpc>
              <a:buFont typeface="Wingdings" panose="05000000000000000000" pitchFamily="2" charset="2"/>
              <a:buChar char="q"/>
            </a:pPr>
            <a:endParaRPr lang="en-US" dirty="0"/>
          </a:p>
          <a:p>
            <a:pPr marL="214313" indent="-214313">
              <a:lnSpc>
                <a:spcPts val="1620"/>
              </a:lnSpc>
              <a:buFont typeface="Wingdings" panose="05000000000000000000" pitchFamily="2" charset="2"/>
              <a:buChar char="q"/>
            </a:pPr>
            <a:r>
              <a:rPr lang="en-US" dirty="0"/>
              <a:t>Most of the time there is a heightened sense of urgency</a:t>
            </a:r>
          </a:p>
          <a:p>
            <a:pPr marL="214313" indent="-214313">
              <a:lnSpc>
                <a:spcPts val="1620"/>
              </a:lnSpc>
              <a:buFont typeface="Wingdings" panose="05000000000000000000" pitchFamily="2" charset="2"/>
              <a:buChar char="q"/>
            </a:pPr>
            <a:endParaRPr lang="en-US" dirty="0"/>
          </a:p>
          <a:p>
            <a:pPr marL="214313" indent="-214313">
              <a:lnSpc>
                <a:spcPts val="1620"/>
              </a:lnSpc>
              <a:buFont typeface="Wingdings" panose="05000000000000000000" pitchFamily="2" charset="2"/>
              <a:buChar char="q"/>
            </a:pPr>
            <a:r>
              <a:rPr lang="en-US" dirty="0"/>
              <a:t>Sometimes Regional Challenges: Location and Language of Registrars vs Registrants</a:t>
            </a:r>
          </a:p>
          <a:p>
            <a:pPr marL="214313" indent="-214313">
              <a:lnSpc>
                <a:spcPts val="1620"/>
              </a:lnSpc>
              <a:buFont typeface="Wingdings" panose="05000000000000000000" pitchFamily="2" charset="2"/>
              <a:buChar char="q"/>
            </a:pPr>
            <a:endParaRPr lang="en-US" dirty="0"/>
          </a:p>
          <a:p>
            <a:pPr marL="214313" indent="-214313">
              <a:lnSpc>
                <a:spcPts val="1620"/>
              </a:lnSpc>
              <a:buFont typeface="Wingdings" panose="05000000000000000000" pitchFamily="2" charset="2"/>
              <a:buChar char="q"/>
            </a:pPr>
            <a:r>
              <a:rPr lang="en-US" dirty="0"/>
              <a:t>Unaware of Internet Community or Ecosystem: ICANN, Registries, Registrars, Resellers, Hosting Providers. Who to contact?</a:t>
            </a:r>
          </a:p>
          <a:p>
            <a:pPr>
              <a:lnSpc>
                <a:spcPts val="1620"/>
              </a:lnSpc>
            </a:pPr>
            <a:r>
              <a:rPr lang="en-US" dirty="0"/>
              <a:t> </a:t>
            </a:r>
          </a:p>
          <a:p>
            <a:pPr marL="214313" indent="-214313">
              <a:lnSpc>
                <a:spcPts val="1620"/>
              </a:lnSpc>
              <a:buFont typeface="Wingdings" panose="05000000000000000000" pitchFamily="2" charset="2"/>
              <a:buChar char="q"/>
            </a:pPr>
            <a:r>
              <a:rPr lang="en-US" dirty="0"/>
              <a:t>Often Times No Technical Background</a:t>
            </a:r>
          </a:p>
          <a:p>
            <a:pPr marL="214313" indent="-214313">
              <a:lnSpc>
                <a:spcPts val="1620"/>
              </a:lnSpc>
              <a:buFont typeface="Wingdings" panose="05000000000000000000" pitchFamily="2" charset="2"/>
              <a:buChar char="q"/>
            </a:pPr>
            <a:endParaRPr lang="en-US" dirty="0"/>
          </a:p>
          <a:p>
            <a:pPr marL="214313" indent="-214313">
              <a:lnSpc>
                <a:spcPts val="1620"/>
              </a:lnSpc>
              <a:buFont typeface="Wingdings" panose="05000000000000000000" pitchFamily="2" charset="2"/>
              <a:buChar char="q"/>
            </a:pPr>
            <a:r>
              <a:rPr lang="en-US" dirty="0"/>
              <a:t>Usually a Lack of domain management knowledge, resources, &amp; tools </a:t>
            </a:r>
          </a:p>
        </p:txBody>
      </p:sp>
    </p:spTree>
    <p:extLst>
      <p:ext uri="{BB962C8B-B14F-4D97-AF65-F5344CB8AC3E}">
        <p14:creationId xmlns:p14="http://schemas.microsoft.com/office/powerpoint/2010/main" val="2692258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7929" y="2464594"/>
            <a:ext cx="6061472" cy="543287"/>
          </a:xfrm>
        </p:spPr>
        <p:txBody>
          <a:bodyPr/>
          <a:lstStyle/>
          <a:p>
            <a:r>
              <a:rPr lang="en-US" sz="2400" dirty="0"/>
              <a:t>New Report: Issues and Challenges Impacting Domain Name Registrants </a:t>
            </a:r>
          </a:p>
        </p:txBody>
      </p:sp>
    </p:spTree>
    <p:extLst>
      <p:ext uri="{BB962C8B-B14F-4D97-AF65-F5344CB8AC3E}">
        <p14:creationId xmlns:p14="http://schemas.microsoft.com/office/powerpoint/2010/main" val="14222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04906" y="913677"/>
            <a:ext cx="7302674" cy="1341007"/>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6" name="Title 5"/>
          <p:cNvSpPr>
            <a:spLocks noGrp="1"/>
          </p:cNvSpPr>
          <p:nvPr>
            <p:ph type="title"/>
          </p:nvPr>
        </p:nvSpPr>
        <p:spPr>
          <a:xfrm>
            <a:off x="444477" y="153515"/>
            <a:ext cx="8223533" cy="337997"/>
          </a:xfrm>
        </p:spPr>
        <p:txBody>
          <a:bodyPr/>
          <a:lstStyle/>
          <a:p>
            <a:r>
              <a:rPr lang="en-US" sz="1600" dirty="0"/>
              <a:t>New Report: Issues and Challenges Impacting Domain Name Registrants</a:t>
            </a:r>
          </a:p>
        </p:txBody>
      </p:sp>
      <p:sp>
        <p:nvSpPr>
          <p:cNvPr id="3" name="Content Placeholder 2"/>
          <p:cNvSpPr>
            <a:spLocks noGrp="1"/>
          </p:cNvSpPr>
          <p:nvPr>
            <p:ph sz="quarter" idx="10"/>
          </p:nvPr>
        </p:nvSpPr>
        <p:spPr>
          <a:xfrm>
            <a:off x="444477" y="2524856"/>
            <a:ext cx="8326040" cy="3741374"/>
          </a:xfrm>
        </p:spPr>
        <p:txBody>
          <a:bodyPr/>
          <a:lstStyle/>
          <a:p>
            <a:r>
              <a:rPr lang="en-US" dirty="0"/>
              <a:t>One of the efforts of the ICANN Registrant Program is to identify and raise awareness about issues and challenges that domain name registrants face in managing their domain names. To this end, the ICANN organization is publishing semi-annual reports aimed at providing quantitative data to inform community discussions and collaborations. </a:t>
            </a:r>
          </a:p>
          <a:p>
            <a:r>
              <a:rPr lang="en-US" dirty="0"/>
              <a:t>This inaugural report provides data from the ICANN Global Support Center (GSC), ICANN Contractual Compliance and some observations from the ICANN Complaints Office. </a:t>
            </a:r>
          </a:p>
        </p:txBody>
      </p:sp>
      <p:pic>
        <p:nvPicPr>
          <p:cNvPr id="4" name="Picture 3" descr="0185-clipboard.eps"/>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145426" y="973936"/>
            <a:ext cx="874722" cy="1030228"/>
          </a:xfrm>
          <a:prstGeom prst="rect">
            <a:avLst/>
          </a:prstGeom>
        </p:spPr>
      </p:pic>
      <p:sp>
        <p:nvSpPr>
          <p:cNvPr id="2" name="Rectangle 1"/>
          <p:cNvSpPr/>
          <p:nvPr/>
        </p:nvSpPr>
        <p:spPr>
          <a:xfrm>
            <a:off x="2061900" y="1396101"/>
            <a:ext cx="6331907" cy="646331"/>
          </a:xfrm>
          <a:prstGeom prst="rect">
            <a:avLst/>
          </a:prstGeom>
        </p:spPr>
        <p:txBody>
          <a:bodyPr wrap="square">
            <a:spAutoFit/>
          </a:bodyPr>
          <a:lstStyle/>
          <a:p>
            <a:r>
              <a:rPr lang="en-US" dirty="0">
                <a:cs typeface="Source Sans Pro"/>
                <a:hlinkClick r:id="rId4"/>
              </a:rPr>
              <a:t>https://www.icann.org/en/system/files/files/domain-name-registrants-issues-challenges-report-26sep18-en.pdf</a:t>
            </a:r>
            <a:endParaRPr lang="en-US" dirty="0">
              <a:cs typeface="Source Sans Pro"/>
            </a:endParaRPr>
          </a:p>
        </p:txBody>
      </p:sp>
      <p:sp>
        <p:nvSpPr>
          <p:cNvPr id="7" name="TextBox 6"/>
          <p:cNvSpPr txBox="1"/>
          <p:nvPr/>
        </p:nvSpPr>
        <p:spPr>
          <a:xfrm>
            <a:off x="2134024" y="1190145"/>
            <a:ext cx="4377692" cy="246221"/>
          </a:xfrm>
          <a:prstGeom prst="rect">
            <a:avLst/>
          </a:prstGeom>
          <a:noFill/>
        </p:spPr>
        <p:txBody>
          <a:bodyPr wrap="square" lIns="0" tIns="0" rIns="0" bIns="0" rtlCol="0">
            <a:spAutoFit/>
          </a:bodyPr>
          <a:lstStyle/>
          <a:p>
            <a:r>
              <a:rPr lang="en-US" sz="1600" b="1" dirty="0">
                <a:solidFill>
                  <a:schemeClr val="accent6"/>
                </a:solidFill>
                <a:cs typeface="Source Sans Pro"/>
              </a:rPr>
              <a:t>REPORT:</a:t>
            </a:r>
          </a:p>
        </p:txBody>
      </p:sp>
    </p:spTree>
    <p:extLst>
      <p:ext uri="{BB962C8B-B14F-4D97-AF65-F5344CB8AC3E}">
        <p14:creationId xmlns:p14="http://schemas.microsoft.com/office/powerpoint/2010/main" val="1172656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44479" y="203618"/>
            <a:ext cx="9288244" cy="506576"/>
          </a:xfrm>
        </p:spPr>
        <p:txBody>
          <a:bodyPr/>
          <a:lstStyle/>
          <a:p>
            <a:r>
              <a:rPr lang="en-US" sz="1600" dirty="0"/>
              <a:t>Methodology - New Report: Issues and Challenges Impacting Domain Name Registrants</a:t>
            </a:r>
          </a:p>
        </p:txBody>
      </p:sp>
      <p:sp>
        <p:nvSpPr>
          <p:cNvPr id="3" name="Content Placeholder 2"/>
          <p:cNvSpPr>
            <a:spLocks noGrp="1"/>
          </p:cNvSpPr>
          <p:nvPr>
            <p:ph sz="quarter" idx="10"/>
          </p:nvPr>
        </p:nvSpPr>
        <p:spPr>
          <a:xfrm>
            <a:off x="444479" y="1062576"/>
            <a:ext cx="8326040" cy="3741374"/>
          </a:xfrm>
        </p:spPr>
        <p:txBody>
          <a:bodyPr/>
          <a:lstStyle/>
          <a:p>
            <a:r>
              <a:rPr lang="en-US" dirty="0"/>
              <a:t>The GSC data is for the six-month period from July-December 2017. Fifteen percent of the total inquiries from each inquiry category (e.g., Renewals, Transfers, WHOIS inquiries) was reviewed and further categorized into more specific issue areas. </a:t>
            </a:r>
          </a:p>
          <a:p>
            <a:r>
              <a:rPr lang="en-US" dirty="0"/>
              <a:t>The ICANN Contractual Compliance data is pulled from the June 2018 monthly dashboard report and the 2018 Q2 (April-June) quarterly report, which can both be accessed in their entirety </a:t>
            </a:r>
            <a:r>
              <a:rPr lang="en-US" dirty="0">
                <a:hlinkClick r:id="rId3"/>
              </a:rPr>
              <a:t>here</a:t>
            </a:r>
            <a:r>
              <a:rPr lang="en-US" dirty="0"/>
              <a:t>. ICANN Contractual Compliance's comprehensive and transparent reporting methodology is available </a:t>
            </a:r>
            <a:r>
              <a:rPr lang="en-US" dirty="0">
                <a:hlinkClick r:id="rId4"/>
              </a:rPr>
              <a:t>here</a:t>
            </a:r>
            <a:r>
              <a:rPr lang="en-US" dirty="0"/>
              <a:t>. </a:t>
            </a:r>
          </a:p>
          <a:p>
            <a:r>
              <a:rPr lang="en-US" dirty="0"/>
              <a:t>The data and observations from the ICANN Complaints Office come from the ICANN Complaints Office Semi-Annual Report published in March 2018 which can be read in its entirety </a:t>
            </a:r>
            <a:r>
              <a:rPr lang="en-US" dirty="0">
                <a:hlinkClick r:id="rId5"/>
              </a:rPr>
              <a:t>here</a:t>
            </a:r>
            <a:r>
              <a:rPr lang="en-US" dirty="0"/>
              <a:t>.</a:t>
            </a:r>
          </a:p>
          <a:p>
            <a:pPr marL="0" indent="0">
              <a:buNone/>
            </a:pPr>
            <a:endParaRPr lang="en-US" dirty="0"/>
          </a:p>
        </p:txBody>
      </p:sp>
    </p:spTree>
    <p:extLst>
      <p:ext uri="{BB962C8B-B14F-4D97-AF65-F5344CB8AC3E}">
        <p14:creationId xmlns:p14="http://schemas.microsoft.com/office/powerpoint/2010/main" val="327298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19426" y="140989"/>
            <a:ext cx="8326040" cy="337997"/>
          </a:xfrm>
        </p:spPr>
        <p:txBody>
          <a:bodyPr/>
          <a:lstStyle/>
          <a:p>
            <a:r>
              <a:rPr lang="en-US" sz="1600" dirty="0"/>
              <a:t>Summary - New Report: Issues and Challenges Impacting Domain Name Registrants</a:t>
            </a:r>
          </a:p>
        </p:txBody>
      </p:sp>
      <p:sp>
        <p:nvSpPr>
          <p:cNvPr id="3" name="Content Placeholder 2"/>
          <p:cNvSpPr>
            <a:spLocks noGrp="1"/>
          </p:cNvSpPr>
          <p:nvPr>
            <p:ph sz="quarter" idx="10"/>
          </p:nvPr>
        </p:nvSpPr>
        <p:spPr>
          <a:xfrm>
            <a:off x="419426" y="887213"/>
            <a:ext cx="8326040" cy="3741374"/>
          </a:xfrm>
        </p:spPr>
        <p:txBody>
          <a:bodyPr/>
          <a:lstStyle/>
          <a:p>
            <a:r>
              <a:rPr lang="en-US" dirty="0"/>
              <a:t>During the GSC June-December 2017 reporting period, the four most common inquiry types from registrants were domain management issues, WHOIS verification and suspensions, rights protection, and ownership disputes and transfer issues. These four categories account for 71 percent of the 4,582 inquiries received during this reporting period.</a:t>
            </a:r>
          </a:p>
          <a:p>
            <a:r>
              <a:rPr lang="en-US" dirty="0"/>
              <a:t>While ICANN Contractual Compliance does not track if complainants are registrants or not, they estimate that four of the most common complaint types filed by registrants with ICANN Contractual Compliance are related to Domain Deletion, Domain Renewal, Transfer and UDRP. </a:t>
            </a:r>
          </a:p>
          <a:p>
            <a:r>
              <a:rPr lang="en-US" dirty="0"/>
              <a:t>WHOIS verification/inaccuracies, domain transfers and renewals are among the top four categories of complaints/inquiries received by both GSC and Contractual Compliance. </a:t>
            </a:r>
          </a:p>
          <a:p>
            <a:r>
              <a:rPr lang="en-US" dirty="0"/>
              <a:t>One of the key observations in the first Semi-Annual Report of the ICANN Complaints Office was that many registrants do not fully understand ICANN’s remit and scope of authority.</a:t>
            </a:r>
          </a:p>
          <a:p>
            <a:pPr marL="0" indent="0">
              <a:buNone/>
            </a:pPr>
            <a:endParaRPr lang="en-US" dirty="0">
              <a:cs typeface="Source Sans Pro"/>
            </a:endParaRPr>
          </a:p>
          <a:p>
            <a:endParaRPr lang="en-US" dirty="0"/>
          </a:p>
        </p:txBody>
      </p:sp>
    </p:spTree>
    <p:extLst>
      <p:ext uri="{BB962C8B-B14F-4D97-AF65-F5344CB8AC3E}">
        <p14:creationId xmlns:p14="http://schemas.microsoft.com/office/powerpoint/2010/main" val="802306843"/>
      </p:ext>
    </p:extLst>
  </p:cSld>
  <p:clrMapOvr>
    <a:masterClrMapping/>
  </p:clrMapOvr>
</p:sld>
</file>

<file path=ppt/theme/theme1.xml><?xml version="1.0" encoding="utf-8"?>
<a:theme xmlns:a="http://schemas.openxmlformats.org/drawingml/2006/main" name="ICANNPPT_Arial_4x3_June 2017_potx">
  <a:themeElements>
    <a:clrScheme name="ICANN PPT Colors">
      <a:dk1>
        <a:srgbClr val="0A1F24"/>
      </a:dk1>
      <a:lt1>
        <a:sysClr val="window" lastClr="FFFFFF"/>
      </a:lt1>
      <a:dk2>
        <a:srgbClr val="1A87C9"/>
      </a:dk2>
      <a:lt2>
        <a:srgbClr val="EEECE1"/>
      </a:lt2>
      <a:accent1>
        <a:srgbClr val="1A87C9"/>
      </a:accent1>
      <a:accent2>
        <a:srgbClr val="0D436C"/>
      </a:accent2>
      <a:accent3>
        <a:srgbClr val="1B6F74"/>
      </a:accent3>
      <a:accent4>
        <a:srgbClr val="EA903A"/>
      </a:accent4>
      <a:accent5>
        <a:srgbClr val="DB6033"/>
      </a:accent5>
      <a:accent6>
        <a:srgbClr val="1768B1"/>
      </a:accent6>
      <a:hlink>
        <a:srgbClr val="1D98D3"/>
      </a:hlink>
      <a:folHlink>
        <a:srgbClr val="427BB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bg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dirty="0" err="1" smtClean="0">
            <a:cs typeface="Source Sans Pro"/>
          </a:defRPr>
        </a:defPPr>
      </a:lstStyle>
    </a:txDef>
  </a:objectDefaults>
  <a:extraClrSchemeLst/>
  <a:extLst>
    <a:ext uri="{05A4C25C-085E-4340-85A3-A5531E510DB2}">
      <thm15:themeFamily xmlns:thm15="http://schemas.microsoft.com/office/thememl/2012/main" name="Presentation7" id="{BDDD6176-8B41-604D-8B8A-C1E8BA75269C}" vid="{74DFD5BD-9669-CF4F-B37F-6D8EA7ACDE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4X3 TEMPLATE</Template>
  <TotalTime>7185</TotalTime>
  <Words>1158</Words>
  <Application>Microsoft Macintosh PowerPoint</Application>
  <PresentationFormat>On-screen Show (4:3)</PresentationFormat>
  <Paragraphs>107</Paragraphs>
  <Slides>15</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Arial</vt:lpstr>
      <vt:lpstr>Calibri</vt:lpstr>
      <vt:lpstr>MS PGothic</vt:lpstr>
      <vt:lpstr>MS PGothic</vt:lpstr>
      <vt:lpstr>Segoe UI</vt:lpstr>
      <vt:lpstr>Source Sans Pro</vt:lpstr>
      <vt:lpstr>Times New Roman</vt:lpstr>
      <vt:lpstr>Wingdings</vt:lpstr>
      <vt:lpstr>ICANNPPT_Arial_4x3_June 2017_potx</vt:lpstr>
      <vt:lpstr>PowerPoint Presentation</vt:lpstr>
      <vt:lpstr>Registrants - Understanding the issues facing them and helping them navigate ICANN’s policies.</vt:lpstr>
      <vt:lpstr>Program Goals</vt:lpstr>
      <vt:lpstr>Registrant Educational Resources: www.icann.org/registrants </vt:lpstr>
      <vt:lpstr>GSC-REGISTRANT CONTACT PROFILE </vt:lpstr>
      <vt:lpstr>New Report: Issues and Challenges Impacting Domain Name Registrants </vt:lpstr>
      <vt:lpstr>New Report: Issues and Challenges Impacting Domain Name Registrants</vt:lpstr>
      <vt:lpstr>Methodology - New Report: Issues and Challenges Impacting Domain Name Registrants</vt:lpstr>
      <vt:lpstr>Summary - New Report: Issues and Challenges Impacting Domain Name Registrants</vt:lpstr>
      <vt:lpstr>Examples - New Report: Issues and Challenges Impacting Domain Name Registrants</vt:lpstr>
      <vt:lpstr>Examples - New Report: Issues and Challenges Impacting Domain Name Registrants</vt:lpstr>
      <vt:lpstr>Next Steps: New Report: Issues and Challenges Impacting Domain Name Registrants</vt:lpstr>
      <vt:lpstr>Q&amp;A / Open discussion </vt:lpstr>
      <vt:lpstr>Open Dialogue – Feedback? Ideas? Suggestions?  </vt:lpstr>
      <vt:lpstr>Engage with ICANN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Insert title here (75 characters maximum)</dc:title>
  <dc:creator>Audrey Fery-Forgues</dc:creator>
  <cp:lastModifiedBy>Brian Gutterman</cp:lastModifiedBy>
  <cp:revision>11</cp:revision>
  <cp:lastPrinted>2017-01-26T19:29:02Z</cp:lastPrinted>
  <dcterms:created xsi:type="dcterms:W3CDTF">2018-10-12T22:30:03Z</dcterms:created>
  <dcterms:modified xsi:type="dcterms:W3CDTF">2018-10-19T17:17:49Z</dcterms:modified>
</cp:coreProperties>
</file>