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4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12192000" cy="6858000"/>
  <p:notesSz cx="6858000" cy="9144000"/>
  <p:embeddedFontLst>
    <p:embeddedFont>
      <p:font typeface="Avenir" panose="02000503020000020003" pitchFamily="2" charset="0"/>
      <p:regular r:id="rId41"/>
      <p:italic r:id="rId42"/>
    </p:embeddedFont>
    <p:embeddedFont>
      <p:font typeface="Barlow Semi Condensed" pitchFamily="2" charset="77"/>
      <p:regular r:id="rId43"/>
      <p:bold r:id="rId44"/>
      <p:italic r:id="rId45"/>
      <p:boldItalic r:id="rId46"/>
    </p:embeddedFont>
    <p:embeddedFont>
      <p:font typeface="Barlow Semi Condensed Medium" pitchFamily="2" charset="77"/>
      <p:regular r:id="rId47"/>
      <p:bold r:id="rId48"/>
      <p:italic r:id="rId49"/>
      <p:boldItalic r:id="rId50"/>
    </p:embeddedFont>
    <p:embeddedFont>
      <p:font typeface="Calibri" panose="020F0502020204030204" pitchFamily="34" charset="0"/>
      <p:regular r:id="rId51"/>
      <p:bold r:id="rId52"/>
      <p:italic r:id="rId53"/>
      <p:boldItalic r:id="rId5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010E1AA-B8FE-4785-BE5D-AE92EF0581EA}">
  <a:tblStyle styleId="{1010E1AA-B8FE-4785-BE5D-AE92EF0581EA}"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35"/>
    <p:restoredTop sz="94655"/>
  </p:normalViewPr>
  <p:slideViewPr>
    <p:cSldViewPr snapToGrid="0" snapToObjects="1">
      <p:cViewPr varScale="1">
        <p:scale>
          <a:sx n="90" d="100"/>
          <a:sy n="90" d="100"/>
        </p:scale>
        <p:origin x="240" y="7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2.fntdata"/><Relationship Id="rId47" Type="http://schemas.openxmlformats.org/officeDocument/2006/relationships/font" Target="fonts/font7.fntdata"/><Relationship Id="rId50" Type="http://schemas.openxmlformats.org/officeDocument/2006/relationships/font" Target="fonts/font10.fntdata"/><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font" Target="fonts/font5.fntdata"/><Relationship Id="rId53" Type="http://schemas.openxmlformats.org/officeDocument/2006/relationships/font" Target="fonts/font13.fntdata"/><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3.fntdata"/><Relationship Id="rId48" Type="http://schemas.openxmlformats.org/officeDocument/2006/relationships/font" Target="fonts/font8.fntdata"/><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11.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6.fntdata"/><Relationship Id="rId20" Type="http://schemas.openxmlformats.org/officeDocument/2006/relationships/slide" Target="slides/slide19.xml"/><Relationship Id="rId41" Type="http://schemas.openxmlformats.org/officeDocument/2006/relationships/font" Target="fonts/font1.fntdata"/><Relationship Id="rId54"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9.fntdata"/><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4.fntdata"/><Relationship Id="rId52" Type="http://schemas.openxmlformats.org/officeDocument/2006/relationships/font" Target="fonts/font1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e0171a0fac_0_1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6" name="Google Shape;406;ge0171a0fac_0_15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7" name="Google Shape;407;ge0171a0fac_0_15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gda798c3f93_0_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8" name="Google Shape;478;gda798c3f93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ARTICLE 10 COUNTRY-CODE NAMES SUPPORTING ORGANIZATION</a:t>
            </a:r>
            <a:endParaRPr/>
          </a:p>
          <a:p>
            <a:pPr marL="0" lvl="0" indent="0" algn="l" rtl="0">
              <a:spcBef>
                <a:spcPts val="0"/>
              </a:spcBef>
              <a:spcAft>
                <a:spcPts val="0"/>
              </a:spcAft>
              <a:buClr>
                <a:schemeClr val="dk1"/>
              </a:buClr>
              <a:buSzPts val="1100"/>
              <a:buFont typeface="Arial"/>
              <a:buNone/>
            </a:pPr>
            <a:r>
              <a:rPr lang="en-US"/>
              <a:t>Section 10.1. DESCRIPTION</a:t>
            </a:r>
            <a:endParaRPr/>
          </a:p>
          <a:p>
            <a:pPr marL="0" lvl="0" indent="0" algn="l" rtl="0">
              <a:spcBef>
                <a:spcPts val="0"/>
              </a:spcBef>
              <a:spcAft>
                <a:spcPts val="0"/>
              </a:spcAft>
              <a:buClr>
                <a:schemeClr val="dk1"/>
              </a:buClr>
              <a:buSzPts val="1100"/>
              <a:buFont typeface="Arial"/>
              <a:buNone/>
            </a:pPr>
            <a:r>
              <a:rPr lang="en-US"/>
              <a:t>There shall be a policy-development body known as the Country-Code Names Supporting Organization ("ccNSO"), which shall be responsible for:</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US"/>
              <a:t>(a) developing and recommending to the Board global policies relating to country-code top-level domains;</a:t>
            </a:r>
            <a:endParaRPr/>
          </a:p>
          <a:p>
            <a:pPr marL="0" lvl="0" indent="0" algn="l" rtl="0">
              <a:spcBef>
                <a:spcPts val="0"/>
              </a:spcBef>
              <a:spcAft>
                <a:spcPts val="0"/>
              </a:spcAft>
              <a:buClr>
                <a:schemeClr val="dk1"/>
              </a:buClr>
              <a:buSzPts val="1100"/>
              <a:buFont typeface="Arial"/>
              <a:buNone/>
            </a:pPr>
            <a:r>
              <a:rPr lang="en-US"/>
              <a:t>(b) Nurturing consensus across the ccNSO's community, including the name-related activities of ccTLDs;</a:t>
            </a:r>
            <a:endParaRPr/>
          </a:p>
          <a:p>
            <a:pPr marL="0" lvl="0" indent="0" algn="l" rtl="0">
              <a:spcBef>
                <a:spcPts val="0"/>
              </a:spcBef>
              <a:spcAft>
                <a:spcPts val="0"/>
              </a:spcAft>
              <a:buClr>
                <a:schemeClr val="dk1"/>
              </a:buClr>
              <a:buSzPts val="1100"/>
              <a:buFont typeface="Arial"/>
              <a:buNone/>
            </a:pPr>
            <a:r>
              <a:rPr lang="en-US"/>
              <a:t>(c) Coordinating with other ICANN Supporting Organizations, committees, and constituencies under ICANN;</a:t>
            </a:r>
            <a:endParaRPr/>
          </a:p>
          <a:p>
            <a:pPr marL="0" lvl="0" indent="0" algn="l" rtl="0">
              <a:spcBef>
                <a:spcPts val="0"/>
              </a:spcBef>
              <a:spcAft>
                <a:spcPts val="0"/>
              </a:spcAft>
              <a:buClr>
                <a:schemeClr val="dk1"/>
              </a:buClr>
              <a:buSzPts val="1100"/>
              <a:buFont typeface="Arial"/>
              <a:buNone/>
            </a:pPr>
            <a:r>
              <a:rPr lang="en-US"/>
              <a:t>(d) Nominating individuals to fill Seats 11 and 12 on the Board; and</a:t>
            </a:r>
            <a:endParaRPr/>
          </a:p>
          <a:p>
            <a:pPr marL="0" lvl="0" indent="0" algn="l" rtl="0">
              <a:spcBef>
                <a:spcPts val="0"/>
              </a:spcBef>
              <a:spcAft>
                <a:spcPts val="0"/>
              </a:spcAft>
              <a:buClr>
                <a:schemeClr val="dk1"/>
              </a:buClr>
              <a:buSzPts val="1100"/>
              <a:buFont typeface="Arial"/>
              <a:buNone/>
            </a:pPr>
            <a:r>
              <a:rPr lang="en-US"/>
              <a:t>(e) Other responsibilities of the ccNSO as set forth in these Bylaws.</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US"/>
              <a:t>Policies that apply to ccNSO members by virtue of their membership are only those policies developed according to Section 10.4(j) and Section 10.4(k). However, </a:t>
            </a:r>
            <a:r>
              <a:rPr lang="en-US" b="1"/>
              <a:t>the ccNSO may also engage in other activities authorized by its members</a:t>
            </a:r>
            <a:r>
              <a:rPr lang="en-US"/>
              <a:t>. Adherence to the results of these activities will be voluntary and such activities may include: seeking to develop voluntary best practices for ccTLD managers, assisting in skills building within the global community of ccTLD managers, and enhancing operational and technical cooperation among ccTLD managers.</a:t>
            </a:r>
            <a:endParaRPr/>
          </a:p>
          <a:p>
            <a:pPr marL="0" lvl="0" indent="0" algn="l" rtl="0">
              <a:spcBef>
                <a:spcPts val="0"/>
              </a:spcBef>
              <a:spcAft>
                <a:spcPts val="0"/>
              </a:spcAft>
              <a:buNone/>
            </a:pPr>
            <a:endParaRPr/>
          </a:p>
        </p:txBody>
      </p:sp>
      <p:sp>
        <p:nvSpPr>
          <p:cNvPr id="484" name="Google Shape;48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gdd0194fb24_0_2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4" name="Google Shape;494;gdd0194fb24_0_27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5" name="Google Shape;495;gdd0194fb24_0_27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We'll talk more on policy later.</a:t>
            </a:r>
            <a:endParaRPr/>
          </a:p>
          <a:p>
            <a:pPr marL="0" lvl="0" indent="0" algn="l" rtl="0">
              <a:spcBef>
                <a:spcPts val="0"/>
              </a:spcBef>
              <a:spcAft>
                <a:spcPts val="0"/>
              </a:spcAft>
              <a:buNone/>
            </a:pPr>
            <a:endParaRPr/>
          </a:p>
          <a:p>
            <a:pPr marL="0" lvl="0" indent="0" algn="l" rtl="0">
              <a:spcBef>
                <a:spcPts val="0"/>
              </a:spcBef>
              <a:spcAft>
                <a:spcPts val="0"/>
              </a:spcAft>
              <a:buNone/>
            </a:pPr>
            <a:r>
              <a:rPr lang="en-US"/>
              <a:t>Platform function: Develop voluntary best practices for ccTLD managers, assisting in skills building within the global community of ccTLD managers, and enhancing operational and technical cooperation among ccTLD managers.</a:t>
            </a:r>
            <a:endParaRPr/>
          </a:p>
          <a:p>
            <a:pPr marL="0" lvl="0" indent="0" algn="l" rtl="0">
              <a:spcBef>
                <a:spcPts val="0"/>
              </a:spcBef>
              <a:spcAft>
                <a:spcPts val="0"/>
              </a:spcAft>
              <a:buNone/>
            </a:pPr>
            <a:r>
              <a:rPr lang="en-US"/>
              <a:t>ccNSO represents ccTLD community within ICANN.</a:t>
            </a:r>
            <a:endParaRPr/>
          </a:p>
          <a:p>
            <a:pPr marL="0" lvl="0" indent="0" algn="l" rtl="0">
              <a:spcBef>
                <a:spcPts val="0"/>
              </a:spcBef>
              <a:spcAft>
                <a:spcPts val="0"/>
              </a:spcAft>
              <a:buNone/>
            </a:pPr>
            <a:endParaRPr/>
          </a:p>
        </p:txBody>
      </p:sp>
      <p:sp>
        <p:nvSpPr>
          <p:cNvPr id="501" name="Google Shape;50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
        <p:cNvGrpSpPr/>
        <p:nvPr/>
      </p:nvGrpSpPr>
      <p:grpSpPr>
        <a:xfrm>
          <a:off x="0" y="0"/>
          <a:ext cx="0" cy="0"/>
          <a:chOff x="0" y="0"/>
          <a:chExt cx="0" cy="0"/>
        </a:xfrm>
      </p:grpSpPr>
      <p:sp>
        <p:nvSpPr>
          <p:cNvPr id="515" name="Google Shape;515;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Membership of the ccNSO is open to all ccTLD Managers. As defined in the ICANN bylaws (Section 10.4 (a)) a ccTLD Manager is the organization or entity responsible for managing an ISO 3166 country-code top-level domain, or under any later variant, for that country-code top-level domain.</a:t>
            </a:r>
            <a:endParaRPr/>
          </a:p>
          <a:p>
            <a:pPr marL="0" lvl="0" indent="0" algn="l" rtl="0">
              <a:spcBef>
                <a:spcPts val="0"/>
              </a:spcBef>
              <a:spcAft>
                <a:spcPts val="0"/>
              </a:spcAft>
              <a:buNone/>
            </a:pPr>
            <a:r>
              <a:rPr lang="en-US"/>
              <a:t>Membership is free of charge. The only requirement for application is to fill the online application form and the council approval.</a:t>
            </a:r>
            <a:endParaRPr/>
          </a:p>
        </p:txBody>
      </p:sp>
      <p:sp>
        <p:nvSpPr>
          <p:cNvPr id="516" name="Google Shape;51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4"/>
        <p:cNvGrpSpPr/>
        <p:nvPr/>
      </p:nvGrpSpPr>
      <p:grpSpPr>
        <a:xfrm>
          <a:off x="0" y="0"/>
          <a:ext cx="0" cy="0"/>
          <a:chOff x="0" y="0"/>
          <a:chExt cx="0" cy="0"/>
        </a:xfrm>
      </p:grpSpPr>
      <p:sp>
        <p:nvSpPr>
          <p:cNvPr id="605" name="Google Shape;605;g7b0b285f25_0_2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6" name="Google Shape;606;g7b0b285f25_0_20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solidFill>
                  <a:srgbClr val="333333"/>
                </a:solidFill>
                <a:highlight>
                  <a:srgbClr val="FFFFFF"/>
                </a:highlight>
                <a:latin typeface="Arial"/>
                <a:ea typeface="Arial"/>
                <a:cs typeface="Arial"/>
                <a:sym typeface="Arial"/>
              </a:rPr>
              <a:t>The role of the ccNSO Council is to administer and coordinate the affairs of the ccNSO and to manage the development of policy recommendations. The ccNSO Council shall also undertake such other roles as the members of the ccNSO shall decide from time to time.</a:t>
            </a:r>
            <a:endParaRPr/>
          </a:p>
        </p:txBody>
      </p:sp>
      <p:sp>
        <p:nvSpPr>
          <p:cNvPr id="607" name="Google Shape;607;g7b0b285f25_0_20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7"/>
        <p:cNvGrpSpPr/>
        <p:nvPr/>
      </p:nvGrpSpPr>
      <p:grpSpPr>
        <a:xfrm>
          <a:off x="0" y="0"/>
          <a:ext cx="0" cy="0"/>
          <a:chOff x="0" y="0"/>
          <a:chExt cx="0" cy="0"/>
        </a:xfrm>
      </p:grpSpPr>
      <p:sp>
        <p:nvSpPr>
          <p:cNvPr id="658" name="Google Shape;658;gd8d888b4c1_0_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Current councillors</a:t>
            </a:r>
            <a:endParaRPr/>
          </a:p>
        </p:txBody>
      </p:sp>
      <p:sp>
        <p:nvSpPr>
          <p:cNvPr id="659" name="Google Shape;659;gd8d888b4c1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1"/>
        <p:cNvGrpSpPr/>
        <p:nvPr/>
      </p:nvGrpSpPr>
      <p:grpSpPr>
        <a:xfrm>
          <a:off x="0" y="0"/>
          <a:ext cx="0" cy="0"/>
          <a:chOff x="0" y="0"/>
          <a:chExt cx="0" cy="0"/>
        </a:xfrm>
      </p:grpSpPr>
      <p:sp>
        <p:nvSpPr>
          <p:cNvPr id="722" name="Google Shape;722;gdd0194fb24_0_11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3" name="Google Shape;723;gdd0194fb24_0_1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7"/>
        <p:cNvGrpSpPr/>
        <p:nvPr/>
      </p:nvGrpSpPr>
      <p:grpSpPr>
        <a:xfrm>
          <a:off x="0" y="0"/>
          <a:ext cx="0" cy="0"/>
          <a:chOff x="0" y="0"/>
          <a:chExt cx="0" cy="0"/>
        </a:xfrm>
      </p:grpSpPr>
      <p:sp>
        <p:nvSpPr>
          <p:cNvPr id="728" name="Google Shape;728;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9" name="Google Shape;729;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 name="Google Shape;9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9"/>
        <p:cNvGrpSpPr/>
        <p:nvPr/>
      </p:nvGrpSpPr>
      <p:grpSpPr>
        <a:xfrm>
          <a:off x="0" y="0"/>
          <a:ext cx="0" cy="0"/>
          <a:chOff x="0" y="0"/>
          <a:chExt cx="0" cy="0"/>
        </a:xfrm>
      </p:grpSpPr>
      <p:sp>
        <p:nvSpPr>
          <p:cNvPr id="750" name="Google Shape;750;gda798c3f93_0_59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1" name="Google Shape;751;gda798c3f93_0_5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5"/>
        <p:cNvGrpSpPr/>
        <p:nvPr/>
      </p:nvGrpSpPr>
      <p:grpSpPr>
        <a:xfrm>
          <a:off x="0" y="0"/>
          <a:ext cx="0" cy="0"/>
          <a:chOff x="0" y="0"/>
          <a:chExt cx="0" cy="0"/>
        </a:xfrm>
      </p:grpSpPr>
      <p:sp>
        <p:nvSpPr>
          <p:cNvPr id="776" name="Google Shape;776;gda798c3f93_0_62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7" name="Google Shape;777;gda798c3f93_0_6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5"/>
        <p:cNvGrpSpPr/>
        <p:nvPr/>
      </p:nvGrpSpPr>
      <p:grpSpPr>
        <a:xfrm>
          <a:off x="0" y="0"/>
          <a:ext cx="0" cy="0"/>
          <a:chOff x="0" y="0"/>
          <a:chExt cx="0" cy="0"/>
        </a:xfrm>
      </p:grpSpPr>
      <p:sp>
        <p:nvSpPr>
          <p:cNvPr id="806" name="Google Shape;806;gda798c3f93_0_6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7" name="Google Shape;807;gda798c3f93_0_65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08" name="Google Shape;808;gda798c3f93_0_65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9"/>
        <p:cNvGrpSpPr/>
        <p:nvPr/>
      </p:nvGrpSpPr>
      <p:grpSpPr>
        <a:xfrm>
          <a:off x="0" y="0"/>
          <a:ext cx="0" cy="0"/>
          <a:chOff x="0" y="0"/>
          <a:chExt cx="0" cy="0"/>
        </a:xfrm>
      </p:grpSpPr>
      <p:sp>
        <p:nvSpPr>
          <p:cNvPr id="830" name="Google Shape;830;gdd0194fb24_0_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1" name="Google Shape;831;gdd0194fb24_0_7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32" name="Google Shape;832;gdd0194fb24_0_7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9"/>
        <p:cNvGrpSpPr/>
        <p:nvPr/>
      </p:nvGrpSpPr>
      <p:grpSpPr>
        <a:xfrm>
          <a:off x="0" y="0"/>
          <a:ext cx="0" cy="0"/>
          <a:chOff x="0" y="0"/>
          <a:chExt cx="0" cy="0"/>
        </a:xfrm>
      </p:grpSpPr>
      <p:sp>
        <p:nvSpPr>
          <p:cNvPr id="840" name="Google Shape;840;gdd0194fb24_0_12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41" name="Google Shape;841;gdd0194fb24_0_1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5"/>
        <p:cNvGrpSpPr/>
        <p:nvPr/>
      </p:nvGrpSpPr>
      <p:grpSpPr>
        <a:xfrm>
          <a:off x="0" y="0"/>
          <a:ext cx="0" cy="0"/>
          <a:chOff x="0" y="0"/>
          <a:chExt cx="0" cy="0"/>
        </a:xfrm>
      </p:grpSpPr>
      <p:sp>
        <p:nvSpPr>
          <p:cNvPr id="846" name="Google Shape;846;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47" name="Google Shape;847;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4"/>
        <p:cNvGrpSpPr/>
        <p:nvPr/>
      </p:nvGrpSpPr>
      <p:grpSpPr>
        <a:xfrm>
          <a:off x="0" y="0"/>
          <a:ext cx="0" cy="0"/>
          <a:chOff x="0" y="0"/>
          <a:chExt cx="0" cy="0"/>
        </a:xfrm>
      </p:grpSpPr>
      <p:sp>
        <p:nvSpPr>
          <p:cNvPr id="855" name="Google Shape;855;gdd0194fb24_0_1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6" name="Google Shape;856;gdd0194fb24_0_12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57" name="Google Shape;857;gdd0194fb24_0_12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7"/>
        <p:cNvGrpSpPr/>
        <p:nvPr/>
      </p:nvGrpSpPr>
      <p:grpSpPr>
        <a:xfrm>
          <a:off x="0" y="0"/>
          <a:ext cx="0" cy="0"/>
          <a:chOff x="0" y="0"/>
          <a:chExt cx="0" cy="0"/>
        </a:xfrm>
      </p:grpSpPr>
      <p:sp>
        <p:nvSpPr>
          <p:cNvPr id="868" name="Google Shape;868;gdd0194fb24_0_2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9" name="Google Shape;869;gdd0194fb24_0_24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0" name="Google Shape;870;gdd0194fb24_0_24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9"/>
        <p:cNvGrpSpPr/>
        <p:nvPr/>
      </p:nvGrpSpPr>
      <p:grpSpPr>
        <a:xfrm>
          <a:off x="0" y="0"/>
          <a:ext cx="0" cy="0"/>
          <a:chOff x="0" y="0"/>
          <a:chExt cx="0" cy="0"/>
        </a:xfrm>
      </p:grpSpPr>
      <p:sp>
        <p:nvSpPr>
          <p:cNvPr id="880" name="Google Shape;880;gdd0194fb24_0_2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1" name="Google Shape;881;gdd0194fb24_0_25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82" name="Google Shape;882;gdd0194fb24_0_25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2"/>
        <p:cNvGrpSpPr/>
        <p:nvPr/>
      </p:nvGrpSpPr>
      <p:grpSpPr>
        <a:xfrm>
          <a:off x="0" y="0"/>
          <a:ext cx="0" cy="0"/>
          <a:chOff x="0" y="0"/>
          <a:chExt cx="0" cy="0"/>
        </a:xfrm>
      </p:grpSpPr>
      <p:sp>
        <p:nvSpPr>
          <p:cNvPr id="893" name="Google Shape;893;gd8f775793d_0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4" name="Google Shape;894;gd8f775793d_0_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95" name="Google Shape;895;gd8f775793d_0_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da798c3f93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da798c3f93_0_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There are three (3) types of domain names: Sponsored, Generic, and country codes (ccTLDs).</a:t>
            </a:r>
            <a:endParaRPr/>
          </a:p>
          <a:p>
            <a:pPr marL="0" lvl="0" indent="0" algn="l" rtl="0">
              <a:spcBef>
                <a:spcPts val="0"/>
              </a:spcBef>
              <a:spcAft>
                <a:spcPts val="0"/>
              </a:spcAft>
              <a:buNone/>
            </a:pPr>
            <a:r>
              <a:rPr lang="en-US"/>
              <a:t>CCtlds use the two letter code assigned by the ISO-3166 to identify a country or territory.</a:t>
            </a:r>
            <a:endParaRPr/>
          </a:p>
          <a:p>
            <a:pPr marL="0" lvl="0" indent="0" algn="l" rtl="0">
              <a:spcBef>
                <a:spcPts val="0"/>
              </a:spcBef>
              <a:spcAft>
                <a:spcPts val="0"/>
              </a:spcAft>
              <a:buNone/>
            </a:pPr>
            <a:r>
              <a:rPr lang="en-US"/>
              <a:t>Seven (7) of the ten (10) largest TLDS are ccTLDs: .com, </a:t>
            </a:r>
            <a:r>
              <a:rPr lang="en-US" b="1">
                <a:solidFill>
                  <a:schemeClr val="accent1"/>
                </a:solidFill>
              </a:rPr>
              <a:t>.tk</a:t>
            </a:r>
            <a:r>
              <a:rPr lang="en-US" b="1"/>
              <a:t>, </a:t>
            </a:r>
            <a:r>
              <a:rPr lang="en-US" b="1">
                <a:solidFill>
                  <a:schemeClr val="accent1"/>
                </a:solidFill>
              </a:rPr>
              <a:t>.cn</a:t>
            </a:r>
            <a:r>
              <a:rPr lang="en-US" b="1"/>
              <a:t>, </a:t>
            </a:r>
            <a:r>
              <a:rPr lang="en-US" b="1">
                <a:solidFill>
                  <a:schemeClr val="accent1"/>
                </a:solidFill>
              </a:rPr>
              <a:t>.de</a:t>
            </a:r>
            <a:r>
              <a:rPr lang="en-US"/>
              <a:t>, .net, </a:t>
            </a:r>
            <a:r>
              <a:rPr lang="en-US" b="1">
                <a:solidFill>
                  <a:schemeClr val="accent1"/>
                </a:solidFill>
              </a:rPr>
              <a:t>.uk</a:t>
            </a:r>
            <a:r>
              <a:rPr lang="en-US"/>
              <a:t>, .org,</a:t>
            </a:r>
            <a:r>
              <a:rPr lang="en-US">
                <a:solidFill>
                  <a:schemeClr val="accent1"/>
                </a:solidFill>
              </a:rPr>
              <a:t>.</a:t>
            </a:r>
            <a:r>
              <a:rPr lang="en-US" b="1">
                <a:solidFill>
                  <a:schemeClr val="accent1"/>
                </a:solidFill>
              </a:rPr>
              <a:t>nl</a:t>
            </a:r>
            <a:r>
              <a:rPr lang="en-US"/>
              <a:t>, </a:t>
            </a:r>
            <a:r>
              <a:rPr lang="en-US" b="1">
                <a:solidFill>
                  <a:schemeClr val="accent1"/>
                </a:solidFill>
              </a:rPr>
              <a:t>.ru</a:t>
            </a:r>
            <a:r>
              <a:rPr lang="en-US"/>
              <a:t>, .icu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0"/>
        <p:cNvGrpSpPr/>
        <p:nvPr/>
      </p:nvGrpSpPr>
      <p:grpSpPr>
        <a:xfrm>
          <a:off x="0" y="0"/>
          <a:ext cx="0" cy="0"/>
          <a:chOff x="0" y="0"/>
          <a:chExt cx="0" cy="0"/>
        </a:xfrm>
      </p:grpSpPr>
      <p:sp>
        <p:nvSpPr>
          <p:cNvPr id="901" name="Google Shape;90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02" name="Google Shape;902;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IDN ccTLD Fast Track Process: </a:t>
            </a:r>
            <a:endParaRPr/>
          </a:p>
          <a:p>
            <a:pPr marL="0" lvl="0" indent="0" algn="l" rtl="0">
              <a:spcBef>
                <a:spcPts val="0"/>
              </a:spcBef>
              <a:spcAft>
                <a:spcPts val="0"/>
              </a:spcAft>
              <a:buSzPts val="1100"/>
              <a:buNone/>
            </a:pPr>
            <a:r>
              <a:rPr lang="en-US"/>
              <a:t>The approval of the IDN country code Top-Level Domain (ccTLD) Fast Track Process by the ICANN Board at its annual meeting in Seoul, South Korea in October 2009, enabled countries and territories to submit requests to ICANN for IDN ccTLDs representing their respective country or territory names in scripts other than Latin. A country or territory represented on the ISO3166-1 list is eligible to participate in the IDN ccTLD Fast Track Process and to request an IDN ccTLD string that fulfils the additional requirements defined in the Final Implementation Plan for IDN ccTLD Fast Track Process (FIP).</a:t>
            </a:r>
            <a:endParaRPr/>
          </a:p>
          <a:p>
            <a:pPr marL="0" lvl="0" indent="0" algn="l" rtl="0">
              <a:spcBef>
                <a:spcPts val="0"/>
              </a:spcBef>
              <a:spcAft>
                <a:spcPts val="0"/>
              </a:spcAft>
              <a:buClr>
                <a:schemeClr val="dk1"/>
              </a:buClr>
              <a:buSzPts val="1100"/>
              <a:buFont typeface="Arial"/>
              <a:buNone/>
            </a:pPr>
            <a:r>
              <a:rPr lang="en-US"/>
              <a:t>https://www.icann.org/resources/pages/fast-track-2012-02-25-en</a:t>
            </a:r>
            <a:endParaRPr/>
          </a:p>
          <a:p>
            <a:pPr marL="0" lvl="0" indent="0" algn="l" rtl="0">
              <a:spcBef>
                <a:spcPts val="0"/>
              </a:spcBef>
              <a:spcAft>
                <a:spcPts val="0"/>
              </a:spcAft>
              <a:buNone/>
            </a:pPr>
            <a:endParaRPr/>
          </a:p>
          <a:p>
            <a:pPr marL="0" lvl="0" indent="0" algn="l" rtl="0">
              <a:spcBef>
                <a:spcPts val="0"/>
              </a:spcBef>
              <a:spcAft>
                <a:spcPts val="0"/>
              </a:spcAft>
              <a:buClr>
                <a:schemeClr val="dk1"/>
              </a:buClr>
              <a:buFont typeface="Arial"/>
              <a:buNone/>
            </a:pPr>
            <a:r>
              <a:rPr lang="en-US"/>
              <a:t>Soon IDN ccTLDs will be able to join the ccNSO. The process to change the bylaws and make this happen is still ongoing.</a:t>
            </a:r>
            <a:endParaRPr/>
          </a:p>
        </p:txBody>
      </p:sp>
      <p:sp>
        <p:nvSpPr>
          <p:cNvPr id="903" name="Google Shape;903;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1"/>
        <p:cNvGrpSpPr/>
        <p:nvPr/>
      </p:nvGrpSpPr>
      <p:grpSpPr>
        <a:xfrm>
          <a:off x="0" y="0"/>
          <a:ext cx="0" cy="0"/>
          <a:chOff x="0" y="0"/>
          <a:chExt cx="0" cy="0"/>
        </a:xfrm>
      </p:grpSpPr>
      <p:sp>
        <p:nvSpPr>
          <p:cNvPr id="912" name="Google Shape;912;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13" name="Google Shape;913;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9"/>
        <p:cNvGrpSpPr/>
        <p:nvPr/>
      </p:nvGrpSpPr>
      <p:grpSpPr>
        <a:xfrm>
          <a:off x="0" y="0"/>
          <a:ext cx="0" cy="0"/>
          <a:chOff x="0" y="0"/>
          <a:chExt cx="0" cy="0"/>
        </a:xfrm>
      </p:grpSpPr>
      <p:sp>
        <p:nvSpPr>
          <p:cNvPr id="920" name="Google Shape;920;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1" name="Google Shape;92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5"/>
        <p:cNvGrpSpPr/>
        <p:nvPr/>
      </p:nvGrpSpPr>
      <p:grpSpPr>
        <a:xfrm>
          <a:off x="0" y="0"/>
          <a:ext cx="0" cy="0"/>
          <a:chOff x="0" y="0"/>
          <a:chExt cx="0" cy="0"/>
        </a:xfrm>
      </p:grpSpPr>
      <p:sp>
        <p:nvSpPr>
          <p:cNvPr id="926" name="Google Shape;926;gd8f775793d_0_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7" name="Google Shape;927;gd8f775793d_0_3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8" name="Google Shape;928;gd8f775793d_0_3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3"/>
        <p:cNvGrpSpPr/>
        <p:nvPr/>
      </p:nvGrpSpPr>
      <p:grpSpPr>
        <a:xfrm>
          <a:off x="0" y="0"/>
          <a:ext cx="0" cy="0"/>
          <a:chOff x="0" y="0"/>
          <a:chExt cx="0" cy="0"/>
        </a:xfrm>
      </p:grpSpPr>
      <p:sp>
        <p:nvSpPr>
          <p:cNvPr id="934" name="Google Shape;934;gd8d888b4c1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5" name="Google Shape;935;gd8d888b4c1_1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6" name="Google Shape;936;gd8d888b4c1_1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0"/>
        <p:cNvGrpSpPr/>
        <p:nvPr/>
      </p:nvGrpSpPr>
      <p:grpSpPr>
        <a:xfrm>
          <a:off x="0" y="0"/>
          <a:ext cx="0" cy="0"/>
          <a:chOff x="0" y="0"/>
          <a:chExt cx="0" cy="0"/>
        </a:xfrm>
      </p:grpSpPr>
      <p:sp>
        <p:nvSpPr>
          <p:cNvPr id="941" name="Google Shape;941;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2" name="Google Shape;942;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3" name="Google Shape;943;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6"/>
        <p:cNvGrpSpPr/>
        <p:nvPr/>
      </p:nvGrpSpPr>
      <p:grpSpPr>
        <a:xfrm>
          <a:off x="0" y="0"/>
          <a:ext cx="0" cy="0"/>
          <a:chOff x="0" y="0"/>
          <a:chExt cx="0" cy="0"/>
        </a:xfrm>
      </p:grpSpPr>
      <p:sp>
        <p:nvSpPr>
          <p:cNvPr id="947" name="Google Shape;947;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8" name="Google Shape;948;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3"/>
        <p:cNvGrpSpPr/>
        <p:nvPr/>
      </p:nvGrpSpPr>
      <p:grpSpPr>
        <a:xfrm>
          <a:off x="0" y="0"/>
          <a:ext cx="0" cy="0"/>
          <a:chOff x="0" y="0"/>
          <a:chExt cx="0" cy="0"/>
        </a:xfrm>
      </p:grpSpPr>
      <p:sp>
        <p:nvSpPr>
          <p:cNvPr id="954" name="Google Shape;954;g7b1f59e931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5" name="Google Shape;955;g7b1f59e931_0_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56" name="Google Shape;956;g7b1f59e931_0_6: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4"/>
        <p:cNvGrpSpPr/>
        <p:nvPr/>
      </p:nvGrpSpPr>
      <p:grpSpPr>
        <a:xfrm>
          <a:off x="0" y="0"/>
          <a:ext cx="0" cy="0"/>
          <a:chOff x="0" y="0"/>
          <a:chExt cx="0" cy="0"/>
        </a:xfrm>
      </p:grpSpPr>
      <p:sp>
        <p:nvSpPr>
          <p:cNvPr id="975" name="Google Shape;975;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6" name="Google Shape;976;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da798c3f93_0_8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 name="Google Shape;108;gda798c3f93_0_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da798c3f93_0_16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0" name="Google Shape;120;gda798c3f93_0_1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da798c3f93_0_25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ccTLDs organize themselves in regional organizations (ROs):</a:t>
            </a:r>
            <a:endParaRPr/>
          </a:p>
          <a:p>
            <a:pPr marL="0" lvl="0" indent="0" algn="l" rtl="0">
              <a:spcBef>
                <a:spcPts val="0"/>
              </a:spcBef>
              <a:spcAft>
                <a:spcPts val="0"/>
              </a:spcAft>
              <a:buNone/>
            </a:pPr>
            <a:r>
              <a:rPr lang="en-US"/>
              <a:t>AfTLD - African ccTLDs</a:t>
            </a:r>
            <a:endParaRPr/>
          </a:p>
          <a:p>
            <a:pPr marL="0" lvl="0" indent="0" algn="l" rtl="0">
              <a:spcBef>
                <a:spcPts val="0"/>
              </a:spcBef>
              <a:spcAft>
                <a:spcPts val="0"/>
              </a:spcAft>
              <a:buNone/>
            </a:pPr>
            <a:r>
              <a:rPr lang="en-US"/>
              <a:t>ApTLD - Asian ccTLDs</a:t>
            </a:r>
            <a:endParaRPr/>
          </a:p>
          <a:p>
            <a:pPr marL="0" lvl="0" indent="0" algn="l" rtl="0">
              <a:spcBef>
                <a:spcPts val="0"/>
              </a:spcBef>
              <a:spcAft>
                <a:spcPts val="0"/>
              </a:spcAft>
              <a:buNone/>
            </a:pPr>
            <a:r>
              <a:rPr lang="en-US"/>
              <a:t>Centr - European ccTLDs</a:t>
            </a:r>
            <a:endParaRPr/>
          </a:p>
          <a:p>
            <a:pPr marL="0" lvl="0" indent="0" algn="l" rtl="0">
              <a:spcBef>
                <a:spcPts val="0"/>
              </a:spcBef>
              <a:spcAft>
                <a:spcPts val="0"/>
              </a:spcAft>
              <a:buNone/>
            </a:pPr>
            <a:r>
              <a:rPr lang="en-US"/>
              <a:t>LACTLD - Latin American &amp; Caribbean ccTLDs</a:t>
            </a:r>
            <a:endParaRPr/>
          </a:p>
        </p:txBody>
      </p:sp>
      <p:sp>
        <p:nvSpPr>
          <p:cNvPr id="207" name="Google Shape;207;gda798c3f93_0_2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da798c3f93_0_34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The ccNSO is the body within the ICANN structure created by TLD operators for TLD operators.</a:t>
            </a:r>
            <a:endParaRPr/>
          </a:p>
          <a:p>
            <a:pPr marL="12700" lvl="1" indent="0" algn="l" rtl="0">
              <a:lnSpc>
                <a:spcPct val="90000"/>
              </a:lnSpc>
              <a:spcBef>
                <a:spcPts val="0"/>
              </a:spcBef>
              <a:spcAft>
                <a:spcPts val="0"/>
              </a:spcAft>
              <a:buNone/>
            </a:pPr>
            <a:r>
              <a:rPr lang="en-US"/>
              <a:t>Is a supporting organization (SO) with policy development power related to ccTLDs.</a:t>
            </a:r>
            <a:endParaRPr/>
          </a:p>
          <a:p>
            <a:pPr marL="12700" lvl="1" indent="0" algn="l" rtl="0">
              <a:lnSpc>
                <a:spcPct val="90000"/>
              </a:lnSpc>
              <a:spcBef>
                <a:spcPts val="0"/>
              </a:spcBef>
              <a:spcAft>
                <a:spcPts val="0"/>
              </a:spcAft>
              <a:buClr>
                <a:schemeClr val="lt1"/>
              </a:buClr>
              <a:buSzPts val="1800"/>
              <a:buFont typeface="Arial"/>
              <a:buNone/>
            </a:pPr>
            <a:r>
              <a:rPr lang="en-US"/>
              <a:t>It nurtures consensus among TLD operators, provides a networking space, and facilitates coordination with other ICANN constituencies.</a:t>
            </a:r>
            <a:endParaRPr/>
          </a:p>
        </p:txBody>
      </p:sp>
      <p:sp>
        <p:nvSpPr>
          <p:cNvPr id="217" name="Google Shape;217;gda798c3f93_0_3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d800eab9e3_6_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d800eab9e3_6_1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6" name="Google Shape;306;gd800eab9e3_6_1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e0171a0fac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 name="Google Shape;335;ge0171a0fac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6" name="Google Shape;336;ge0171a0fac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1"/>
        <p:cNvGrpSpPr/>
        <p:nvPr/>
      </p:nvGrpSpPr>
      <p:grpSpPr>
        <a:xfrm>
          <a:off x="0" y="0"/>
          <a:ext cx="0" cy="0"/>
          <a:chOff x="0" y="0"/>
          <a:chExt cx="0" cy="0"/>
        </a:xfrm>
      </p:grpSpPr>
      <p:sp>
        <p:nvSpPr>
          <p:cNvPr id="72" name="Google Shape;72;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1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4" name="Google Shape;74;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7"/>
        <p:cNvGrpSpPr/>
        <p:nvPr/>
      </p:nvGrpSpPr>
      <p:grpSpPr>
        <a:xfrm>
          <a:off x="0" y="0"/>
          <a:ext cx="0" cy="0"/>
          <a:chOff x="0" y="0"/>
          <a:chExt cx="0" cy="0"/>
        </a:xfrm>
      </p:grpSpPr>
      <p:sp>
        <p:nvSpPr>
          <p:cNvPr id="78" name="Google Shape;78;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0" name="Google Shape;80;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Background Slide">
  <p:cSld name="Blank Background Slide">
    <p:spTree>
      <p:nvGrpSpPr>
        <p:cNvPr id="1" name="Shape 83"/>
        <p:cNvGrpSpPr/>
        <p:nvPr/>
      </p:nvGrpSpPr>
      <p:grpSpPr>
        <a:xfrm>
          <a:off x="0" y="0"/>
          <a:ext cx="0" cy="0"/>
          <a:chOff x="0" y="0"/>
          <a:chExt cx="0" cy="0"/>
        </a:xfrm>
      </p:grpSpPr>
      <p:sp>
        <p:nvSpPr>
          <p:cNvPr id="84" name="Google Shape;84;p13"/>
          <p:cNvSpPr txBox="1">
            <a:spLocks noGrp="1"/>
          </p:cNvSpPr>
          <p:nvPr>
            <p:ph type="title"/>
          </p:nvPr>
        </p:nvSpPr>
        <p:spPr>
          <a:xfrm>
            <a:off x="499872" y="46179"/>
            <a:ext cx="10683900" cy="450600"/>
          </a:xfrm>
          <a:prstGeom prst="rect">
            <a:avLst/>
          </a:prstGeom>
          <a:noFill/>
          <a:ln>
            <a:noFill/>
          </a:ln>
        </p:spPr>
        <p:txBody>
          <a:bodyPr spcFirstLastPara="1" wrap="square" lIns="0" tIns="45700" rIns="0" bIns="45700" anchor="t" anchorCtr="0">
            <a:norm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1"/>
        <p:cNvGrpSpPr/>
        <p:nvPr/>
      </p:nvGrpSpPr>
      <p:grpSpPr>
        <a:xfrm>
          <a:off x="0" y="0"/>
          <a:ext cx="0" cy="0"/>
          <a:chOff x="0" y="0"/>
          <a:chExt cx="0" cy="0"/>
        </a:xfrm>
      </p:grpSpPr>
      <p:sp>
        <p:nvSpPr>
          <p:cNvPr id="22" name="Google Shape;22;p3"/>
          <p:cNvSpPr/>
          <p:nvPr/>
        </p:nvSpPr>
        <p:spPr>
          <a:xfrm>
            <a:off x="0" y="6311900"/>
            <a:ext cx="12192000" cy="5461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800" i="0" u="none" strike="noStrike" cap="none" dirty="0">
                <a:solidFill>
                  <a:schemeClr val="lt1"/>
                </a:solidFill>
                <a:latin typeface="Barlow Semi Condensed"/>
                <a:ea typeface="Barlow Semi Condensed"/>
                <a:cs typeface="Barlow Semi Condensed"/>
                <a:sym typeface="Barlow Semi Condensed"/>
              </a:rPr>
              <a:t>June 2021</a:t>
            </a:r>
            <a:r>
              <a:rPr lang="en-US" sz="1800" i="0" u="none" strike="noStrike" cap="none" dirty="0">
                <a:solidFill>
                  <a:schemeClr val="accent1"/>
                </a:solidFill>
                <a:latin typeface="Barlow Semi Condensed"/>
                <a:ea typeface="Barlow Semi Condensed"/>
                <a:cs typeface="Barlow Semi Condensed"/>
                <a:sym typeface="Barlow Semi Condensed"/>
              </a:rPr>
              <a:t>||</a:t>
            </a:r>
            <a:endParaRPr dirty="0">
              <a:latin typeface="Barlow Semi Condensed"/>
              <a:ea typeface="Barlow Semi Condensed"/>
              <a:cs typeface="Barlow Semi Condensed"/>
              <a:sym typeface="Barlow Semi Condensed"/>
            </a:endParaRPr>
          </a:p>
        </p:txBody>
      </p:sp>
      <p:sp>
        <p:nvSpPr>
          <p:cNvPr id="23" name="Google Shape;23;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4" name="Google Shape;24;p3" descr="A picture containing drawing&#10;&#10;Description automatically generated"/>
          <p:cNvPicPr preferRelativeResize="0"/>
          <p:nvPr/>
        </p:nvPicPr>
        <p:blipFill rotWithShape="1">
          <a:blip r:embed="rId2">
            <a:alphaModFix/>
          </a:blip>
          <a:srcRect r="10167"/>
          <a:stretch/>
        </p:blipFill>
        <p:spPr>
          <a:xfrm>
            <a:off x="187270" y="230188"/>
            <a:ext cx="1301860" cy="575548"/>
          </a:xfrm>
          <a:prstGeom prst="rect">
            <a:avLst/>
          </a:prstGeom>
          <a:noFill/>
          <a:ln>
            <a:noFill/>
          </a:ln>
        </p:spPr>
      </p:pic>
      <p:sp>
        <p:nvSpPr>
          <p:cNvPr id="25" name="Google Shape;25;p3"/>
          <p:cNvSpPr txBox="1">
            <a:spLocks noGrp="1"/>
          </p:cNvSpPr>
          <p:nvPr>
            <p:ph type="title"/>
          </p:nvPr>
        </p:nvSpPr>
        <p:spPr>
          <a:xfrm>
            <a:off x="838200" y="136525"/>
            <a:ext cx="10515600" cy="13257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dk1"/>
              </a:buClr>
              <a:buSzPts val="1800"/>
              <a:buFont typeface="Barlow Semi Condensed Medium"/>
              <a:buNone/>
              <a:defRPr>
                <a:latin typeface="Barlow Semi Condensed Medium"/>
                <a:ea typeface="Barlow Semi Condensed Medium"/>
                <a:cs typeface="Barlow Semi Condensed Medium"/>
                <a:sym typeface="Barlow Semi Condensed Medium"/>
              </a:defRPr>
            </a:lvl1pPr>
            <a:lvl2pPr lvl="1" algn="ctr">
              <a:spcBef>
                <a:spcPts val="0"/>
              </a:spcBef>
              <a:spcAft>
                <a:spcPts val="0"/>
              </a:spcAft>
              <a:buSzPts val="1400"/>
              <a:buFont typeface="Barlow Semi Condensed Medium"/>
              <a:buNone/>
              <a:defRPr>
                <a:latin typeface="Barlow Semi Condensed Medium"/>
                <a:ea typeface="Barlow Semi Condensed Medium"/>
                <a:cs typeface="Barlow Semi Condensed Medium"/>
                <a:sym typeface="Barlow Semi Condensed Medium"/>
              </a:defRPr>
            </a:lvl2pPr>
            <a:lvl3pPr lvl="2" algn="ctr">
              <a:spcBef>
                <a:spcPts val="0"/>
              </a:spcBef>
              <a:spcAft>
                <a:spcPts val="0"/>
              </a:spcAft>
              <a:buSzPts val="1400"/>
              <a:buFont typeface="Barlow Semi Condensed Medium"/>
              <a:buNone/>
              <a:defRPr>
                <a:latin typeface="Barlow Semi Condensed Medium"/>
                <a:ea typeface="Barlow Semi Condensed Medium"/>
                <a:cs typeface="Barlow Semi Condensed Medium"/>
                <a:sym typeface="Barlow Semi Condensed Medium"/>
              </a:defRPr>
            </a:lvl3pPr>
            <a:lvl4pPr lvl="3" algn="ctr">
              <a:spcBef>
                <a:spcPts val="0"/>
              </a:spcBef>
              <a:spcAft>
                <a:spcPts val="0"/>
              </a:spcAft>
              <a:buSzPts val="1400"/>
              <a:buFont typeface="Barlow Semi Condensed Medium"/>
              <a:buNone/>
              <a:defRPr>
                <a:latin typeface="Barlow Semi Condensed Medium"/>
                <a:ea typeface="Barlow Semi Condensed Medium"/>
                <a:cs typeface="Barlow Semi Condensed Medium"/>
                <a:sym typeface="Barlow Semi Condensed Medium"/>
              </a:defRPr>
            </a:lvl4pPr>
            <a:lvl5pPr lvl="4" algn="ctr">
              <a:spcBef>
                <a:spcPts val="0"/>
              </a:spcBef>
              <a:spcAft>
                <a:spcPts val="0"/>
              </a:spcAft>
              <a:buSzPts val="1400"/>
              <a:buFont typeface="Barlow Semi Condensed Medium"/>
              <a:buNone/>
              <a:defRPr>
                <a:latin typeface="Barlow Semi Condensed Medium"/>
                <a:ea typeface="Barlow Semi Condensed Medium"/>
                <a:cs typeface="Barlow Semi Condensed Medium"/>
                <a:sym typeface="Barlow Semi Condensed Medium"/>
              </a:defRPr>
            </a:lvl5pPr>
            <a:lvl6pPr lvl="5" algn="ctr">
              <a:spcBef>
                <a:spcPts val="0"/>
              </a:spcBef>
              <a:spcAft>
                <a:spcPts val="0"/>
              </a:spcAft>
              <a:buSzPts val="1400"/>
              <a:buFont typeface="Barlow Semi Condensed Medium"/>
              <a:buNone/>
              <a:defRPr>
                <a:latin typeface="Barlow Semi Condensed Medium"/>
                <a:ea typeface="Barlow Semi Condensed Medium"/>
                <a:cs typeface="Barlow Semi Condensed Medium"/>
                <a:sym typeface="Barlow Semi Condensed Medium"/>
              </a:defRPr>
            </a:lvl6pPr>
            <a:lvl7pPr lvl="6" algn="ctr">
              <a:spcBef>
                <a:spcPts val="0"/>
              </a:spcBef>
              <a:spcAft>
                <a:spcPts val="0"/>
              </a:spcAft>
              <a:buSzPts val="1400"/>
              <a:buFont typeface="Barlow Semi Condensed Medium"/>
              <a:buNone/>
              <a:defRPr>
                <a:latin typeface="Barlow Semi Condensed Medium"/>
                <a:ea typeface="Barlow Semi Condensed Medium"/>
                <a:cs typeface="Barlow Semi Condensed Medium"/>
                <a:sym typeface="Barlow Semi Condensed Medium"/>
              </a:defRPr>
            </a:lvl7pPr>
            <a:lvl8pPr lvl="7" algn="ctr">
              <a:spcBef>
                <a:spcPts val="0"/>
              </a:spcBef>
              <a:spcAft>
                <a:spcPts val="0"/>
              </a:spcAft>
              <a:buSzPts val="1400"/>
              <a:buFont typeface="Barlow Semi Condensed Medium"/>
              <a:buNone/>
              <a:defRPr>
                <a:latin typeface="Barlow Semi Condensed Medium"/>
                <a:ea typeface="Barlow Semi Condensed Medium"/>
                <a:cs typeface="Barlow Semi Condensed Medium"/>
                <a:sym typeface="Barlow Semi Condensed Medium"/>
              </a:defRPr>
            </a:lvl8pPr>
            <a:lvl9pPr lvl="8" algn="ctr">
              <a:spcBef>
                <a:spcPts val="0"/>
              </a:spcBef>
              <a:spcAft>
                <a:spcPts val="0"/>
              </a:spcAft>
              <a:buSzPts val="1400"/>
              <a:buFont typeface="Barlow Semi Condensed Medium"/>
              <a:buNone/>
              <a:defRPr>
                <a:latin typeface="Barlow Semi Condensed Medium"/>
                <a:ea typeface="Barlow Semi Condensed Medium"/>
                <a:cs typeface="Barlow Semi Condensed Medium"/>
                <a:sym typeface="Barlow Semi Condensed Medium"/>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6"/>
        <p:cNvGrpSpPr/>
        <p:nvPr/>
      </p:nvGrpSpPr>
      <p:grpSpPr>
        <a:xfrm>
          <a:off x="0" y="0"/>
          <a:ext cx="0" cy="0"/>
          <a:chOff x="0" y="0"/>
          <a:chExt cx="0" cy="0"/>
        </a:xfrm>
      </p:grpSpPr>
      <p:sp>
        <p:nvSpPr>
          <p:cNvPr id="27" name="Google Shape;27;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 name="Google Shape;28;p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1" name="Google Shape;41;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7"/>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9" name="Google Shape;49;p7"/>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7"/>
        <p:cNvGrpSpPr/>
        <p:nvPr/>
      </p:nvGrpSpPr>
      <p:grpSpPr>
        <a:xfrm>
          <a:off x="0" y="0"/>
          <a:ext cx="0" cy="0"/>
          <a:chOff x="0" y="0"/>
          <a:chExt cx="0" cy="0"/>
        </a:xfrm>
      </p:grpSpPr>
      <p:sp>
        <p:nvSpPr>
          <p:cNvPr id="58" name="Google Shape;58;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9" name="Google Shape;59;p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0" name="Google Shape;60;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1" name="Google Shape;61;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4"/>
        <p:cNvGrpSpPr/>
        <p:nvPr/>
      </p:nvGrpSpPr>
      <p:grpSpPr>
        <a:xfrm>
          <a:off x="0" y="0"/>
          <a:ext cx="0" cy="0"/>
          <a:chOff x="0" y="0"/>
          <a:chExt cx="0" cy="0"/>
        </a:xfrm>
      </p:grpSpPr>
      <p:sp>
        <p:nvSpPr>
          <p:cNvPr id="65" name="Google Shape;65;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10"/>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7" name="Google Shape;67;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8" name="Google Shape;68;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Barlow Semi Condensed"/>
              <a:buNone/>
              <a:defRPr sz="4400" i="0" u="none" strike="noStrike" cap="none">
                <a:solidFill>
                  <a:schemeClr val="dk1"/>
                </a:solidFill>
                <a:latin typeface="Barlow Semi Condensed"/>
                <a:ea typeface="Barlow Semi Condensed"/>
                <a:cs typeface="Barlow Semi Condensed"/>
                <a:sym typeface="Barlow Semi Condensed"/>
              </a:defRPr>
            </a:lvl1pPr>
            <a:lvl2pPr lvl="1">
              <a:spcBef>
                <a:spcPts val="0"/>
              </a:spcBef>
              <a:spcAft>
                <a:spcPts val="0"/>
              </a:spcAft>
              <a:buSzPts val="1400"/>
              <a:buFont typeface="Barlow Semi Condensed"/>
              <a:buNone/>
              <a:defRPr sz="1800">
                <a:latin typeface="Barlow Semi Condensed"/>
                <a:ea typeface="Barlow Semi Condensed"/>
                <a:cs typeface="Barlow Semi Condensed"/>
                <a:sym typeface="Barlow Semi Condensed"/>
              </a:defRPr>
            </a:lvl2pPr>
            <a:lvl3pPr lvl="2">
              <a:spcBef>
                <a:spcPts val="0"/>
              </a:spcBef>
              <a:spcAft>
                <a:spcPts val="0"/>
              </a:spcAft>
              <a:buSzPts val="1400"/>
              <a:buFont typeface="Barlow Semi Condensed"/>
              <a:buNone/>
              <a:defRPr sz="1800">
                <a:latin typeface="Barlow Semi Condensed"/>
                <a:ea typeface="Barlow Semi Condensed"/>
                <a:cs typeface="Barlow Semi Condensed"/>
                <a:sym typeface="Barlow Semi Condensed"/>
              </a:defRPr>
            </a:lvl3pPr>
            <a:lvl4pPr lvl="3">
              <a:spcBef>
                <a:spcPts val="0"/>
              </a:spcBef>
              <a:spcAft>
                <a:spcPts val="0"/>
              </a:spcAft>
              <a:buSzPts val="1400"/>
              <a:buFont typeface="Barlow Semi Condensed"/>
              <a:buNone/>
              <a:defRPr sz="1800">
                <a:latin typeface="Barlow Semi Condensed"/>
                <a:ea typeface="Barlow Semi Condensed"/>
                <a:cs typeface="Barlow Semi Condensed"/>
                <a:sym typeface="Barlow Semi Condensed"/>
              </a:defRPr>
            </a:lvl4pPr>
            <a:lvl5pPr lvl="4">
              <a:spcBef>
                <a:spcPts val="0"/>
              </a:spcBef>
              <a:spcAft>
                <a:spcPts val="0"/>
              </a:spcAft>
              <a:buSzPts val="1400"/>
              <a:buFont typeface="Barlow Semi Condensed"/>
              <a:buNone/>
              <a:defRPr sz="1800">
                <a:latin typeface="Barlow Semi Condensed"/>
                <a:ea typeface="Barlow Semi Condensed"/>
                <a:cs typeface="Barlow Semi Condensed"/>
                <a:sym typeface="Barlow Semi Condensed"/>
              </a:defRPr>
            </a:lvl5pPr>
            <a:lvl6pPr lvl="5">
              <a:spcBef>
                <a:spcPts val="0"/>
              </a:spcBef>
              <a:spcAft>
                <a:spcPts val="0"/>
              </a:spcAft>
              <a:buSzPts val="1400"/>
              <a:buFont typeface="Barlow Semi Condensed"/>
              <a:buNone/>
              <a:defRPr sz="1800">
                <a:latin typeface="Barlow Semi Condensed"/>
                <a:ea typeface="Barlow Semi Condensed"/>
                <a:cs typeface="Barlow Semi Condensed"/>
                <a:sym typeface="Barlow Semi Condensed"/>
              </a:defRPr>
            </a:lvl6pPr>
            <a:lvl7pPr lvl="6">
              <a:spcBef>
                <a:spcPts val="0"/>
              </a:spcBef>
              <a:spcAft>
                <a:spcPts val="0"/>
              </a:spcAft>
              <a:buSzPts val="1400"/>
              <a:buFont typeface="Barlow Semi Condensed"/>
              <a:buNone/>
              <a:defRPr sz="1800">
                <a:latin typeface="Barlow Semi Condensed"/>
                <a:ea typeface="Barlow Semi Condensed"/>
                <a:cs typeface="Barlow Semi Condensed"/>
                <a:sym typeface="Barlow Semi Condensed"/>
              </a:defRPr>
            </a:lvl7pPr>
            <a:lvl8pPr lvl="7">
              <a:spcBef>
                <a:spcPts val="0"/>
              </a:spcBef>
              <a:spcAft>
                <a:spcPts val="0"/>
              </a:spcAft>
              <a:buSzPts val="1400"/>
              <a:buFont typeface="Barlow Semi Condensed"/>
              <a:buNone/>
              <a:defRPr sz="1800">
                <a:latin typeface="Barlow Semi Condensed"/>
                <a:ea typeface="Barlow Semi Condensed"/>
                <a:cs typeface="Barlow Semi Condensed"/>
                <a:sym typeface="Barlow Semi Condensed"/>
              </a:defRPr>
            </a:lvl8pPr>
            <a:lvl9pPr lvl="8">
              <a:spcBef>
                <a:spcPts val="0"/>
              </a:spcBef>
              <a:spcAft>
                <a:spcPts val="0"/>
              </a:spcAft>
              <a:buSzPts val="1400"/>
              <a:buFont typeface="Barlow Semi Condensed"/>
              <a:buNone/>
              <a:defRPr sz="1800">
                <a:latin typeface="Barlow Semi Condensed"/>
                <a:ea typeface="Barlow Semi Condensed"/>
                <a:cs typeface="Barlow Semi Condensed"/>
                <a:sym typeface="Barlow Semi Condensed"/>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Barlow Semi Condensed"/>
              <a:buChar char="•"/>
              <a:defRPr sz="2800" i="0" u="none" strike="noStrike" cap="none">
                <a:solidFill>
                  <a:schemeClr val="dk1"/>
                </a:solidFill>
                <a:latin typeface="Barlow Semi Condensed"/>
                <a:ea typeface="Barlow Semi Condensed"/>
                <a:cs typeface="Barlow Semi Condensed"/>
                <a:sym typeface="Barlow Semi Condensed"/>
              </a:defRPr>
            </a:lvl1pPr>
            <a:lvl2pPr marL="914400" marR="0" lvl="1" indent="-381000" algn="l" rtl="0">
              <a:lnSpc>
                <a:spcPct val="90000"/>
              </a:lnSpc>
              <a:spcBef>
                <a:spcPts val="500"/>
              </a:spcBef>
              <a:spcAft>
                <a:spcPts val="0"/>
              </a:spcAft>
              <a:buClr>
                <a:schemeClr val="dk1"/>
              </a:buClr>
              <a:buSzPts val="2400"/>
              <a:buFont typeface="Barlow Semi Condensed"/>
              <a:buChar char="•"/>
              <a:defRPr sz="2400" i="0" u="none" strike="noStrike" cap="none">
                <a:solidFill>
                  <a:schemeClr val="dk1"/>
                </a:solidFill>
                <a:latin typeface="Barlow Semi Condensed"/>
                <a:ea typeface="Barlow Semi Condensed"/>
                <a:cs typeface="Barlow Semi Condensed"/>
                <a:sym typeface="Barlow Semi Condensed"/>
              </a:defRPr>
            </a:lvl2pPr>
            <a:lvl3pPr marL="1371600" marR="0" lvl="2" indent="-355600" algn="l" rtl="0">
              <a:lnSpc>
                <a:spcPct val="90000"/>
              </a:lnSpc>
              <a:spcBef>
                <a:spcPts val="500"/>
              </a:spcBef>
              <a:spcAft>
                <a:spcPts val="0"/>
              </a:spcAft>
              <a:buClr>
                <a:schemeClr val="dk1"/>
              </a:buClr>
              <a:buSzPts val="2000"/>
              <a:buFont typeface="Barlow Semi Condensed"/>
              <a:buChar char="•"/>
              <a:defRPr sz="2000" i="0" u="none" strike="noStrike" cap="none">
                <a:solidFill>
                  <a:schemeClr val="dk1"/>
                </a:solidFill>
                <a:latin typeface="Barlow Semi Condensed"/>
                <a:ea typeface="Barlow Semi Condensed"/>
                <a:cs typeface="Barlow Semi Condensed"/>
                <a:sym typeface="Barlow Semi Condensed"/>
              </a:defRPr>
            </a:lvl3pPr>
            <a:lvl4pPr marL="1828800" marR="0" lvl="3" indent="-342900" algn="l" rtl="0">
              <a:lnSpc>
                <a:spcPct val="90000"/>
              </a:lnSpc>
              <a:spcBef>
                <a:spcPts val="500"/>
              </a:spcBef>
              <a:spcAft>
                <a:spcPts val="0"/>
              </a:spcAft>
              <a:buClr>
                <a:schemeClr val="dk1"/>
              </a:buClr>
              <a:buSzPts val="1800"/>
              <a:buFont typeface="Barlow Semi Condensed"/>
              <a:buChar char="•"/>
              <a:defRPr sz="1800" i="0" u="none" strike="noStrike" cap="none">
                <a:solidFill>
                  <a:schemeClr val="dk1"/>
                </a:solidFill>
                <a:latin typeface="Barlow Semi Condensed"/>
                <a:ea typeface="Barlow Semi Condensed"/>
                <a:cs typeface="Barlow Semi Condensed"/>
                <a:sym typeface="Barlow Semi Condensed"/>
              </a:defRPr>
            </a:lvl4pPr>
            <a:lvl5pPr marL="2286000" marR="0" lvl="4" indent="-342900" algn="l" rtl="0">
              <a:lnSpc>
                <a:spcPct val="90000"/>
              </a:lnSpc>
              <a:spcBef>
                <a:spcPts val="500"/>
              </a:spcBef>
              <a:spcAft>
                <a:spcPts val="0"/>
              </a:spcAft>
              <a:buClr>
                <a:schemeClr val="dk1"/>
              </a:buClr>
              <a:buSzPts val="1800"/>
              <a:buFont typeface="Barlow Semi Condensed"/>
              <a:buChar char="•"/>
              <a:defRPr sz="1800" i="0" u="none" strike="noStrike" cap="none">
                <a:solidFill>
                  <a:schemeClr val="dk1"/>
                </a:solidFill>
                <a:latin typeface="Barlow Semi Condensed"/>
                <a:ea typeface="Barlow Semi Condensed"/>
                <a:cs typeface="Barlow Semi Condensed"/>
                <a:sym typeface="Barlow Semi Condensed"/>
              </a:defRPr>
            </a:lvl5pPr>
            <a:lvl6pPr marL="2743200" marR="0" lvl="5" indent="-342900" algn="l" rtl="0">
              <a:lnSpc>
                <a:spcPct val="90000"/>
              </a:lnSpc>
              <a:spcBef>
                <a:spcPts val="500"/>
              </a:spcBef>
              <a:spcAft>
                <a:spcPts val="0"/>
              </a:spcAft>
              <a:buClr>
                <a:schemeClr val="dk1"/>
              </a:buClr>
              <a:buSzPts val="1800"/>
              <a:buFont typeface="Barlow Semi Condensed"/>
              <a:buChar char="•"/>
              <a:defRPr sz="1800" i="0" u="none" strike="noStrike" cap="none">
                <a:solidFill>
                  <a:schemeClr val="dk1"/>
                </a:solidFill>
                <a:latin typeface="Barlow Semi Condensed"/>
                <a:ea typeface="Barlow Semi Condensed"/>
                <a:cs typeface="Barlow Semi Condensed"/>
                <a:sym typeface="Barlow Semi Condensed"/>
              </a:defRPr>
            </a:lvl6pPr>
            <a:lvl7pPr marL="3200400" marR="0" lvl="6" indent="-342900" algn="l" rtl="0">
              <a:lnSpc>
                <a:spcPct val="90000"/>
              </a:lnSpc>
              <a:spcBef>
                <a:spcPts val="500"/>
              </a:spcBef>
              <a:spcAft>
                <a:spcPts val="0"/>
              </a:spcAft>
              <a:buClr>
                <a:schemeClr val="dk1"/>
              </a:buClr>
              <a:buSzPts val="1800"/>
              <a:buFont typeface="Barlow Semi Condensed"/>
              <a:buChar char="•"/>
              <a:defRPr sz="1800" i="0" u="none" strike="noStrike" cap="none">
                <a:solidFill>
                  <a:schemeClr val="dk1"/>
                </a:solidFill>
                <a:latin typeface="Barlow Semi Condensed"/>
                <a:ea typeface="Barlow Semi Condensed"/>
                <a:cs typeface="Barlow Semi Condensed"/>
                <a:sym typeface="Barlow Semi Condensed"/>
              </a:defRPr>
            </a:lvl7pPr>
            <a:lvl8pPr marL="3657600" marR="0" lvl="7" indent="-342900" algn="l" rtl="0">
              <a:lnSpc>
                <a:spcPct val="90000"/>
              </a:lnSpc>
              <a:spcBef>
                <a:spcPts val="500"/>
              </a:spcBef>
              <a:spcAft>
                <a:spcPts val="0"/>
              </a:spcAft>
              <a:buClr>
                <a:schemeClr val="dk1"/>
              </a:buClr>
              <a:buSzPts val="1800"/>
              <a:buFont typeface="Barlow Semi Condensed"/>
              <a:buChar char="•"/>
              <a:defRPr sz="1800" i="0" u="none" strike="noStrike" cap="none">
                <a:solidFill>
                  <a:schemeClr val="dk1"/>
                </a:solidFill>
                <a:latin typeface="Barlow Semi Condensed"/>
                <a:ea typeface="Barlow Semi Condensed"/>
                <a:cs typeface="Barlow Semi Condensed"/>
                <a:sym typeface="Barlow Semi Condensed"/>
              </a:defRPr>
            </a:lvl8pPr>
            <a:lvl9pPr marL="4114800" marR="0" lvl="8" indent="-342900" algn="l" rtl="0">
              <a:lnSpc>
                <a:spcPct val="90000"/>
              </a:lnSpc>
              <a:spcBef>
                <a:spcPts val="500"/>
              </a:spcBef>
              <a:spcAft>
                <a:spcPts val="0"/>
              </a:spcAft>
              <a:buClr>
                <a:schemeClr val="dk1"/>
              </a:buClr>
              <a:buSzPts val="1800"/>
              <a:buFont typeface="Barlow Semi Condensed"/>
              <a:buChar char="•"/>
              <a:defRPr sz="1800" i="0" u="none" strike="noStrike" cap="none">
                <a:solidFill>
                  <a:schemeClr val="dk1"/>
                </a:solidFill>
                <a:latin typeface="Barlow Semi Condensed"/>
                <a:ea typeface="Barlow Semi Condensed"/>
                <a:cs typeface="Barlow Semi Condensed"/>
                <a:sym typeface="Barlow Semi Condensed"/>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www.icann.org/resources/pages/governance/bylaws-en/#article10"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forms.icann.org/en/ccnso-membership"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8" Type="http://schemas.openxmlformats.org/officeDocument/2006/relationships/image" Target="../media/image36.jpg"/><Relationship Id="rId13" Type="http://schemas.openxmlformats.org/officeDocument/2006/relationships/image" Target="../media/image41.png"/><Relationship Id="rId18" Type="http://schemas.openxmlformats.org/officeDocument/2006/relationships/image" Target="../media/image46.pn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jpg"/><Relationship Id="rId17" Type="http://schemas.openxmlformats.org/officeDocument/2006/relationships/image" Target="../media/image45.jpg"/><Relationship Id="rId2" Type="http://schemas.openxmlformats.org/officeDocument/2006/relationships/notesSlide" Target="../notesSlides/notesSlide17.xml"/><Relationship Id="rId16" Type="http://schemas.openxmlformats.org/officeDocument/2006/relationships/image" Target="../media/image44.jpg"/><Relationship Id="rId20"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5" Type="http://schemas.openxmlformats.org/officeDocument/2006/relationships/image" Target="../media/image43.png"/><Relationship Id="rId10" Type="http://schemas.openxmlformats.org/officeDocument/2006/relationships/image" Target="../media/image38.jpg"/><Relationship Id="rId19" Type="http://schemas.openxmlformats.org/officeDocument/2006/relationships/image" Target="../media/image47.png"/><Relationship Id="rId4" Type="http://schemas.openxmlformats.org/officeDocument/2006/relationships/image" Target="../media/image32.jpg"/><Relationship Id="rId9" Type="http://schemas.openxmlformats.org/officeDocument/2006/relationships/image" Target="../media/image37.jpg"/><Relationship Id="rId14" Type="http://schemas.openxmlformats.org/officeDocument/2006/relationships/image" Target="../media/image4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55.png"/></Relationships>
</file>

<file path=ppt/slides/_rels/slide2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image" Target="../media/image60.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2.png"/></Relationships>
</file>

<file path=ppt/slides/_rels/slide29.xml.rels><?xml version="1.0" encoding="UTF-8" standalone="yes"?>
<Relationships xmlns="http://schemas.openxmlformats.org/package/2006/relationships"><Relationship Id="rId3" Type="http://schemas.openxmlformats.org/officeDocument/2006/relationships/hyperlink" Target="https://www.icann.org/en/system/files/files/multistakeholder-policy-development-31jan17-en.pdf"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64.png"/><Relationship Id="rId4" Type="http://schemas.openxmlformats.org/officeDocument/2006/relationships/hyperlink" Target="https://www.icann.org/en/system/files/files/ccnso-pdp-flowchart-31aug17-en.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www.iso.org/iso-3166-country-codes.html" TargetMode="Externa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3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https://community.icann.org/x/WIG1CQ"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hyperlink" Target="https://community.icann.org/x/a4G1CQ" TargetMode="External"/><Relationship Id="rId4" Type="http://schemas.openxmlformats.org/officeDocument/2006/relationships/hyperlink" Target="https://community.icann.org/x/UYG1CQ" TargetMode="External"/></Relationships>
</file>

<file path=ppt/slides/_rels/slide37.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71.png"/><Relationship Id="rId7" Type="http://schemas.openxmlformats.org/officeDocument/2006/relationships/image" Target="../media/image75.jp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74.jpg"/><Relationship Id="rId5" Type="http://schemas.openxmlformats.org/officeDocument/2006/relationships/image" Target="../media/image73.jpg"/><Relationship Id="rId10" Type="http://schemas.openxmlformats.org/officeDocument/2006/relationships/hyperlink" Target="mailto:ccnsosecretariat@icann.org" TargetMode="External"/><Relationship Id="rId4" Type="http://schemas.openxmlformats.org/officeDocument/2006/relationships/image" Target="../media/image72.png"/><Relationship Id="rId9" Type="http://schemas.openxmlformats.org/officeDocument/2006/relationships/image" Target="../media/image76.jpg"/></Relationships>
</file>

<file path=ppt/slides/_rels/slide3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hyperlink" Target="https://www.verisign.com/assets/domain-name-report-Q12021.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89" name="Google Shape;89;p14"/>
          <p:cNvPicPr preferRelativeResize="0"/>
          <p:nvPr/>
        </p:nvPicPr>
        <p:blipFill rotWithShape="1">
          <a:blip r:embed="rId3">
            <a:alphaModFix/>
          </a:blip>
          <a:srcRect b="19642"/>
          <a:stretch/>
        </p:blipFill>
        <p:spPr>
          <a:xfrm>
            <a:off x="-9088" y="0"/>
            <a:ext cx="12201088" cy="6863113"/>
          </a:xfrm>
          <a:prstGeom prst="rect">
            <a:avLst/>
          </a:prstGeom>
          <a:noFill/>
          <a:ln>
            <a:noFill/>
          </a:ln>
        </p:spPr>
      </p:pic>
      <p:sp>
        <p:nvSpPr>
          <p:cNvPr id="90" name="Google Shape;90;p14"/>
          <p:cNvSpPr txBox="1"/>
          <p:nvPr/>
        </p:nvSpPr>
        <p:spPr>
          <a:xfrm>
            <a:off x="7361000" y="3037975"/>
            <a:ext cx="4219200" cy="30216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lt1"/>
              </a:buClr>
              <a:buSzPts val="3200"/>
              <a:buFont typeface="Calibri"/>
              <a:buNone/>
            </a:pPr>
            <a:r>
              <a:rPr lang="en-US" sz="3200" i="0" u="none" strike="noStrike" cap="none">
                <a:solidFill>
                  <a:schemeClr val="lt1"/>
                </a:solidFill>
                <a:latin typeface="Barlow Semi Condensed"/>
                <a:ea typeface="Barlow Semi Condensed"/>
                <a:cs typeface="Barlow Semi Condensed"/>
                <a:sym typeface="Barlow Semi Condensed"/>
              </a:rPr>
              <a:t>CCNSO | </a:t>
            </a:r>
            <a:r>
              <a:rPr lang="en-US" sz="3200">
                <a:solidFill>
                  <a:schemeClr val="lt1"/>
                </a:solidFill>
                <a:latin typeface="Barlow Semi Condensed"/>
                <a:ea typeface="Barlow Semi Condensed"/>
                <a:cs typeface="Barlow Semi Condensed"/>
                <a:sym typeface="Barlow Semi Condensed"/>
              </a:rPr>
              <a:t>June</a:t>
            </a:r>
            <a:r>
              <a:rPr lang="en-US" sz="3200" i="0" u="none" strike="noStrike" cap="none">
                <a:solidFill>
                  <a:schemeClr val="lt1"/>
                </a:solidFill>
                <a:latin typeface="Barlow Semi Condensed"/>
                <a:ea typeface="Barlow Semi Condensed"/>
                <a:cs typeface="Barlow Semi Condensed"/>
                <a:sym typeface="Barlow Semi Condensed"/>
              </a:rPr>
              <a:t> 2021</a:t>
            </a:r>
            <a:endParaRPr sz="3200" i="0" u="none" strike="noStrike" cap="none">
              <a:solidFill>
                <a:schemeClr val="lt1"/>
              </a:solidFill>
              <a:latin typeface="Barlow Semi Condensed"/>
              <a:ea typeface="Barlow Semi Condensed"/>
              <a:cs typeface="Barlow Semi Condensed"/>
              <a:sym typeface="Barlow Semi Condensed"/>
            </a:endParaRPr>
          </a:p>
          <a:p>
            <a:pPr marL="0" marR="0" lvl="0" indent="0" algn="l" rtl="0">
              <a:lnSpc>
                <a:spcPct val="90000"/>
              </a:lnSpc>
              <a:spcBef>
                <a:spcPts val="0"/>
              </a:spcBef>
              <a:spcAft>
                <a:spcPts val="0"/>
              </a:spcAft>
              <a:buClr>
                <a:schemeClr val="lt1"/>
              </a:buClr>
              <a:buSzPts val="3600"/>
              <a:buFont typeface="Calibri"/>
              <a:buNone/>
            </a:pPr>
            <a:r>
              <a:rPr lang="en-US" sz="3600" b="1">
                <a:solidFill>
                  <a:schemeClr val="lt1"/>
                </a:solidFill>
                <a:latin typeface="Barlow Semi Condensed"/>
                <a:ea typeface="Barlow Semi Condensed"/>
                <a:cs typeface="Barlow Semi Condensed"/>
                <a:sym typeface="Barlow Semi Condensed"/>
              </a:rPr>
              <a:t>Newcomers' Webinar</a:t>
            </a:r>
            <a:endParaRPr>
              <a:latin typeface="Barlow Semi Condensed"/>
              <a:ea typeface="Barlow Semi Condensed"/>
              <a:cs typeface="Barlow Semi Condensed"/>
              <a:sym typeface="Barlow Semi Condensed"/>
            </a:endParaRPr>
          </a:p>
        </p:txBody>
      </p:sp>
      <p:pic>
        <p:nvPicPr>
          <p:cNvPr id="91" name="Google Shape;91;p14" descr="A picture containing drawing&#10;&#10;Description automatically generated"/>
          <p:cNvPicPr preferRelativeResize="0"/>
          <p:nvPr/>
        </p:nvPicPr>
        <p:blipFill rotWithShape="1">
          <a:blip r:embed="rId4">
            <a:alphaModFix/>
          </a:blip>
          <a:srcRect r="10167"/>
          <a:stretch/>
        </p:blipFill>
        <p:spPr>
          <a:xfrm>
            <a:off x="-9088" y="258332"/>
            <a:ext cx="1301860" cy="57554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p23"/>
          <p:cNvSpPr/>
          <p:nvPr/>
        </p:nvSpPr>
        <p:spPr>
          <a:xfrm>
            <a:off x="7685900" y="982625"/>
            <a:ext cx="2801400" cy="4797300"/>
          </a:xfrm>
          <a:prstGeom prst="roundRect">
            <a:avLst>
              <a:gd name="adj" fmla="val 16667"/>
            </a:avLst>
          </a:prstGeom>
          <a:noFill/>
          <a:ln w="9525" cap="flat" cmpd="sng">
            <a:solidFill>
              <a:srgbClr val="B7B7B7"/>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3"/>
          <p:cNvSpPr/>
          <p:nvPr/>
        </p:nvSpPr>
        <p:spPr>
          <a:xfrm>
            <a:off x="4164788" y="1598288"/>
            <a:ext cx="225300" cy="213900"/>
          </a:xfrm>
          <a:prstGeom prst="ellipse">
            <a:avLst/>
          </a:prstGeom>
          <a:solidFill>
            <a:srgbClr val="FCE5CD"/>
          </a:solidFill>
          <a:ln w="9525" cap="flat" cmpd="sng">
            <a:solidFill>
              <a:srgbClr val="FCE5C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3"/>
          <p:cNvSpPr/>
          <p:nvPr/>
        </p:nvSpPr>
        <p:spPr>
          <a:xfrm>
            <a:off x="4172563" y="2946525"/>
            <a:ext cx="225300" cy="213900"/>
          </a:xfrm>
          <a:prstGeom prst="ellipse">
            <a:avLst/>
          </a:prstGeom>
          <a:solidFill>
            <a:srgbClr val="C9DAF8"/>
          </a:solidFill>
          <a:ln w="9525" cap="flat" cmpd="sng">
            <a:solidFill>
              <a:srgbClr val="C9DAF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3"/>
          <p:cNvSpPr/>
          <p:nvPr/>
        </p:nvSpPr>
        <p:spPr>
          <a:xfrm>
            <a:off x="4172563" y="3197588"/>
            <a:ext cx="225300" cy="213900"/>
          </a:xfrm>
          <a:prstGeom prst="ellipse">
            <a:avLst/>
          </a:prstGeom>
          <a:solidFill>
            <a:srgbClr val="C9DAF8"/>
          </a:solidFill>
          <a:ln w="9525" cap="flat" cmpd="sng">
            <a:solidFill>
              <a:srgbClr val="C9DAF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23"/>
          <p:cNvSpPr/>
          <p:nvPr/>
        </p:nvSpPr>
        <p:spPr>
          <a:xfrm>
            <a:off x="4172563" y="4670863"/>
            <a:ext cx="225300" cy="213900"/>
          </a:xfrm>
          <a:prstGeom prst="ellipse">
            <a:avLst/>
          </a:prstGeom>
          <a:solidFill>
            <a:srgbClr val="D9EAD3"/>
          </a:solidFill>
          <a:ln w="9525" cap="flat" cmpd="sng">
            <a:solidFill>
              <a:srgbClr val="D9EA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23"/>
          <p:cNvSpPr/>
          <p:nvPr/>
        </p:nvSpPr>
        <p:spPr>
          <a:xfrm>
            <a:off x="4172563" y="4910775"/>
            <a:ext cx="225300" cy="213900"/>
          </a:xfrm>
          <a:prstGeom prst="ellipse">
            <a:avLst/>
          </a:prstGeom>
          <a:solidFill>
            <a:srgbClr val="D9EAD3"/>
          </a:solidFill>
          <a:ln w="9525" cap="flat" cmpd="sng">
            <a:solidFill>
              <a:srgbClr val="D9EA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23"/>
          <p:cNvSpPr/>
          <p:nvPr/>
        </p:nvSpPr>
        <p:spPr>
          <a:xfrm>
            <a:off x="4164788" y="3862888"/>
            <a:ext cx="225300" cy="213900"/>
          </a:xfrm>
          <a:prstGeom prst="ellipse">
            <a:avLst/>
          </a:prstGeom>
          <a:solidFill>
            <a:srgbClr val="FFF2CC"/>
          </a:solidFill>
          <a:ln w="9525" cap="flat" cmpd="sng">
            <a:solidFill>
              <a:srgbClr val="FFF2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3"/>
          <p:cNvSpPr/>
          <p:nvPr/>
        </p:nvSpPr>
        <p:spPr>
          <a:xfrm>
            <a:off x="4164788" y="4102788"/>
            <a:ext cx="225300" cy="213900"/>
          </a:xfrm>
          <a:prstGeom prst="ellipse">
            <a:avLst/>
          </a:prstGeom>
          <a:solidFill>
            <a:srgbClr val="FFF2CC"/>
          </a:solidFill>
          <a:ln w="9525" cap="flat" cmpd="sng">
            <a:solidFill>
              <a:srgbClr val="FFF2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3"/>
          <p:cNvSpPr/>
          <p:nvPr/>
        </p:nvSpPr>
        <p:spPr>
          <a:xfrm>
            <a:off x="4878235" y="5118790"/>
            <a:ext cx="225300" cy="213900"/>
          </a:xfrm>
          <a:prstGeom prst="ellipse">
            <a:avLst/>
          </a:prstGeom>
          <a:solidFill>
            <a:srgbClr val="E3F0FC"/>
          </a:solidFill>
          <a:ln w="9525" cap="flat" cmpd="sng">
            <a:solidFill>
              <a:srgbClr val="E3F0F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3"/>
          <p:cNvSpPr/>
          <p:nvPr/>
        </p:nvSpPr>
        <p:spPr>
          <a:xfrm>
            <a:off x="5194197" y="5118790"/>
            <a:ext cx="225300" cy="213900"/>
          </a:xfrm>
          <a:prstGeom prst="ellipse">
            <a:avLst/>
          </a:prstGeom>
          <a:solidFill>
            <a:srgbClr val="E3F0FC"/>
          </a:solidFill>
          <a:ln w="9525" cap="flat" cmpd="sng">
            <a:solidFill>
              <a:srgbClr val="E3F0F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3"/>
          <p:cNvSpPr/>
          <p:nvPr/>
        </p:nvSpPr>
        <p:spPr>
          <a:xfrm>
            <a:off x="5510185" y="5118790"/>
            <a:ext cx="225300" cy="213900"/>
          </a:xfrm>
          <a:prstGeom prst="ellipse">
            <a:avLst/>
          </a:prstGeom>
          <a:solidFill>
            <a:srgbClr val="E3F0FC"/>
          </a:solidFill>
          <a:ln w="9525" cap="flat" cmpd="sng">
            <a:solidFill>
              <a:srgbClr val="E3F0F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3"/>
          <p:cNvSpPr/>
          <p:nvPr/>
        </p:nvSpPr>
        <p:spPr>
          <a:xfrm>
            <a:off x="5826160" y="5118790"/>
            <a:ext cx="225300" cy="213900"/>
          </a:xfrm>
          <a:prstGeom prst="ellipse">
            <a:avLst/>
          </a:prstGeom>
          <a:solidFill>
            <a:srgbClr val="E3F0FC"/>
          </a:solidFill>
          <a:ln w="9525" cap="flat" cmpd="sng">
            <a:solidFill>
              <a:srgbClr val="E3F0F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3"/>
          <p:cNvSpPr/>
          <p:nvPr/>
        </p:nvSpPr>
        <p:spPr>
          <a:xfrm>
            <a:off x="6458110" y="5118790"/>
            <a:ext cx="225300" cy="213900"/>
          </a:xfrm>
          <a:prstGeom prst="ellipse">
            <a:avLst/>
          </a:prstGeom>
          <a:solidFill>
            <a:srgbClr val="E3F0FC"/>
          </a:solidFill>
          <a:ln w="9525" cap="flat" cmpd="sng">
            <a:solidFill>
              <a:srgbClr val="E3F0F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23"/>
          <p:cNvSpPr/>
          <p:nvPr/>
        </p:nvSpPr>
        <p:spPr>
          <a:xfrm>
            <a:off x="6142122" y="5118790"/>
            <a:ext cx="225300" cy="213900"/>
          </a:xfrm>
          <a:prstGeom prst="ellipse">
            <a:avLst/>
          </a:prstGeom>
          <a:solidFill>
            <a:srgbClr val="E3F0FC"/>
          </a:solidFill>
          <a:ln w="9525" cap="flat" cmpd="sng">
            <a:solidFill>
              <a:srgbClr val="E3F0F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3"/>
          <p:cNvSpPr/>
          <p:nvPr/>
        </p:nvSpPr>
        <p:spPr>
          <a:xfrm>
            <a:off x="6774085" y="5118790"/>
            <a:ext cx="225300" cy="213900"/>
          </a:xfrm>
          <a:prstGeom prst="ellipse">
            <a:avLst/>
          </a:prstGeom>
          <a:solidFill>
            <a:srgbClr val="E3F0FC"/>
          </a:solidFill>
          <a:ln w="9525" cap="flat" cmpd="sng">
            <a:solidFill>
              <a:srgbClr val="E3F0F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3"/>
          <p:cNvSpPr/>
          <p:nvPr/>
        </p:nvSpPr>
        <p:spPr>
          <a:xfrm>
            <a:off x="7090047" y="5118790"/>
            <a:ext cx="225300" cy="213900"/>
          </a:xfrm>
          <a:prstGeom prst="ellipse">
            <a:avLst/>
          </a:prstGeom>
          <a:solidFill>
            <a:srgbClr val="E3F0FC"/>
          </a:solidFill>
          <a:ln w="9525" cap="flat" cmpd="sng">
            <a:solidFill>
              <a:srgbClr val="E3F0F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3"/>
          <p:cNvSpPr/>
          <p:nvPr/>
        </p:nvSpPr>
        <p:spPr>
          <a:xfrm>
            <a:off x="4164788" y="2245463"/>
            <a:ext cx="225300" cy="213900"/>
          </a:xfrm>
          <a:prstGeom prst="ellipse">
            <a:avLst/>
          </a:prstGeom>
          <a:solidFill>
            <a:srgbClr val="D9D2E9"/>
          </a:solidFill>
          <a:ln w="9525" cap="flat" cmpd="sng">
            <a:solidFill>
              <a:srgbClr val="D9D2E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3"/>
          <p:cNvSpPr/>
          <p:nvPr/>
        </p:nvSpPr>
        <p:spPr>
          <a:xfrm>
            <a:off x="7832663" y="4777050"/>
            <a:ext cx="225300" cy="213900"/>
          </a:xfrm>
          <a:prstGeom prst="ellipse">
            <a:avLst/>
          </a:prstGeom>
          <a:solidFill>
            <a:srgbClr val="EBE1D6"/>
          </a:solidFill>
          <a:ln w="9525" cap="flat" cmpd="sng">
            <a:solidFill>
              <a:srgbClr val="EBE1D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23"/>
          <p:cNvSpPr/>
          <p:nvPr/>
        </p:nvSpPr>
        <p:spPr>
          <a:xfrm>
            <a:off x="7832663" y="3953825"/>
            <a:ext cx="225300" cy="213900"/>
          </a:xfrm>
          <a:prstGeom prst="ellipse">
            <a:avLst/>
          </a:prstGeom>
          <a:solidFill>
            <a:srgbClr val="EBE1D6"/>
          </a:solidFill>
          <a:ln w="9525" cap="flat" cmpd="sng">
            <a:solidFill>
              <a:srgbClr val="EBE1D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3"/>
          <p:cNvSpPr/>
          <p:nvPr/>
        </p:nvSpPr>
        <p:spPr>
          <a:xfrm>
            <a:off x="7870338" y="3163288"/>
            <a:ext cx="225300" cy="213900"/>
          </a:xfrm>
          <a:prstGeom prst="ellipse">
            <a:avLst/>
          </a:prstGeom>
          <a:solidFill>
            <a:srgbClr val="EBE1D6"/>
          </a:solidFill>
          <a:ln w="9525" cap="flat" cmpd="sng">
            <a:solidFill>
              <a:srgbClr val="EBE1D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3"/>
          <p:cNvSpPr/>
          <p:nvPr/>
        </p:nvSpPr>
        <p:spPr>
          <a:xfrm>
            <a:off x="7870338" y="2372750"/>
            <a:ext cx="225300" cy="213900"/>
          </a:xfrm>
          <a:prstGeom prst="ellipse">
            <a:avLst/>
          </a:prstGeom>
          <a:solidFill>
            <a:srgbClr val="EBE1D6"/>
          </a:solidFill>
          <a:ln w="9525" cap="flat" cmpd="sng">
            <a:solidFill>
              <a:srgbClr val="EBE1D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3"/>
          <p:cNvSpPr/>
          <p:nvPr/>
        </p:nvSpPr>
        <p:spPr>
          <a:xfrm>
            <a:off x="7895963" y="1544188"/>
            <a:ext cx="225300" cy="213900"/>
          </a:xfrm>
          <a:prstGeom prst="ellipse">
            <a:avLst/>
          </a:prstGeom>
          <a:solidFill>
            <a:srgbClr val="CCCCCC"/>
          </a:solidFill>
          <a:ln w="9525"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3"/>
          <p:cNvSpPr/>
          <p:nvPr/>
        </p:nvSpPr>
        <p:spPr>
          <a:xfrm>
            <a:off x="5943999" y="2092189"/>
            <a:ext cx="225300" cy="213900"/>
          </a:xfrm>
          <a:prstGeom prst="ellipse">
            <a:avLst/>
          </a:prstGeom>
          <a:solidFill>
            <a:srgbClr val="D9D9D9"/>
          </a:solidFill>
          <a:ln w="9525"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3"/>
          <p:cNvSpPr txBox="1"/>
          <p:nvPr/>
        </p:nvSpPr>
        <p:spPr>
          <a:xfrm>
            <a:off x="1243825" y="1443375"/>
            <a:ext cx="2740200" cy="4926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President &amp; CEO</a:t>
            </a:r>
            <a:endParaRPr sz="2000">
              <a:solidFill>
                <a:srgbClr val="434343"/>
              </a:solidFill>
              <a:latin typeface="Barlow Semi Condensed"/>
              <a:ea typeface="Barlow Semi Condensed"/>
              <a:cs typeface="Barlow Semi Condensed"/>
              <a:sym typeface="Barlow Semi Condensed"/>
            </a:endParaRPr>
          </a:p>
        </p:txBody>
      </p:sp>
      <p:sp>
        <p:nvSpPr>
          <p:cNvPr id="433" name="Google Shape;433;p23"/>
          <p:cNvSpPr txBox="1"/>
          <p:nvPr/>
        </p:nvSpPr>
        <p:spPr>
          <a:xfrm>
            <a:off x="1243825" y="2735563"/>
            <a:ext cx="2740200" cy="8004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Generic Names</a:t>
            </a:r>
            <a:endParaRPr sz="2000">
              <a:solidFill>
                <a:srgbClr val="434343"/>
              </a:solidFill>
              <a:latin typeface="Barlow Semi Condensed"/>
              <a:ea typeface="Barlow Semi Condensed"/>
              <a:cs typeface="Barlow Semi Condensed"/>
              <a:sym typeface="Barlow Semi Condensed"/>
            </a:endParaRPr>
          </a:p>
          <a:p>
            <a:pPr marL="0" lvl="0" indent="0" algn="r"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Supporting Organization</a:t>
            </a:r>
            <a:endParaRPr sz="2000">
              <a:solidFill>
                <a:srgbClr val="434343"/>
              </a:solidFill>
              <a:latin typeface="Barlow Semi Condensed"/>
              <a:ea typeface="Barlow Semi Condensed"/>
              <a:cs typeface="Barlow Semi Condensed"/>
              <a:sym typeface="Barlow Semi Condensed"/>
            </a:endParaRPr>
          </a:p>
        </p:txBody>
      </p:sp>
      <p:sp>
        <p:nvSpPr>
          <p:cNvPr id="434" name="Google Shape;434;p23"/>
          <p:cNvSpPr txBox="1"/>
          <p:nvPr/>
        </p:nvSpPr>
        <p:spPr>
          <a:xfrm>
            <a:off x="1243825" y="3605525"/>
            <a:ext cx="2740200" cy="8004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country code Names</a:t>
            </a:r>
            <a:endParaRPr sz="2000">
              <a:solidFill>
                <a:srgbClr val="434343"/>
              </a:solidFill>
              <a:latin typeface="Barlow Semi Condensed"/>
              <a:ea typeface="Barlow Semi Condensed"/>
              <a:cs typeface="Barlow Semi Condensed"/>
              <a:sym typeface="Barlow Semi Condensed"/>
            </a:endParaRPr>
          </a:p>
          <a:p>
            <a:pPr marL="0" lvl="0" indent="0" algn="r"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Supporting Organization</a:t>
            </a:r>
            <a:endParaRPr sz="2000">
              <a:solidFill>
                <a:srgbClr val="434343"/>
              </a:solidFill>
              <a:latin typeface="Barlow Semi Condensed"/>
              <a:ea typeface="Barlow Semi Condensed"/>
              <a:cs typeface="Barlow Semi Condensed"/>
              <a:sym typeface="Barlow Semi Condensed"/>
            </a:endParaRPr>
          </a:p>
        </p:txBody>
      </p:sp>
      <p:sp>
        <p:nvSpPr>
          <p:cNvPr id="435" name="Google Shape;435;p23"/>
          <p:cNvSpPr txBox="1"/>
          <p:nvPr/>
        </p:nvSpPr>
        <p:spPr>
          <a:xfrm>
            <a:off x="1243825" y="4436729"/>
            <a:ext cx="2740200" cy="8004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Address</a:t>
            </a:r>
            <a:endParaRPr sz="2000">
              <a:solidFill>
                <a:srgbClr val="434343"/>
              </a:solidFill>
              <a:latin typeface="Barlow Semi Condensed"/>
              <a:ea typeface="Barlow Semi Condensed"/>
              <a:cs typeface="Barlow Semi Condensed"/>
              <a:sym typeface="Barlow Semi Condensed"/>
            </a:endParaRPr>
          </a:p>
          <a:p>
            <a:pPr marL="0" lvl="0" indent="0" algn="r"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Supporting Organization</a:t>
            </a:r>
            <a:endParaRPr sz="2000">
              <a:solidFill>
                <a:srgbClr val="434343"/>
              </a:solidFill>
              <a:latin typeface="Barlow Semi Condensed"/>
              <a:ea typeface="Barlow Semi Condensed"/>
              <a:cs typeface="Barlow Semi Condensed"/>
              <a:sym typeface="Barlow Semi Condensed"/>
            </a:endParaRPr>
          </a:p>
        </p:txBody>
      </p:sp>
      <p:sp>
        <p:nvSpPr>
          <p:cNvPr id="436" name="Google Shape;436;p23"/>
          <p:cNvSpPr txBox="1"/>
          <p:nvPr/>
        </p:nvSpPr>
        <p:spPr>
          <a:xfrm>
            <a:off x="4745172" y="5382778"/>
            <a:ext cx="27402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000">
                <a:latin typeface="Barlow Semi Condensed"/>
                <a:ea typeface="Barlow Semi Condensed"/>
                <a:cs typeface="Barlow Semi Condensed"/>
                <a:sym typeface="Barlow Semi Condensed"/>
              </a:rPr>
              <a:t>Nominating Committee</a:t>
            </a:r>
            <a:endParaRPr sz="2000">
              <a:latin typeface="Barlow Semi Condensed"/>
              <a:ea typeface="Barlow Semi Condensed"/>
              <a:cs typeface="Barlow Semi Condensed"/>
              <a:sym typeface="Barlow Semi Condensed"/>
            </a:endParaRPr>
          </a:p>
        </p:txBody>
      </p:sp>
      <p:sp>
        <p:nvSpPr>
          <p:cNvPr id="437" name="Google Shape;437;p23"/>
          <p:cNvSpPr txBox="1"/>
          <p:nvPr/>
        </p:nvSpPr>
        <p:spPr>
          <a:xfrm>
            <a:off x="1243828" y="1888650"/>
            <a:ext cx="2740200" cy="8004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At-Large</a:t>
            </a:r>
            <a:endParaRPr sz="2000">
              <a:solidFill>
                <a:srgbClr val="434343"/>
              </a:solidFill>
              <a:latin typeface="Barlow Semi Condensed"/>
              <a:ea typeface="Barlow Semi Condensed"/>
              <a:cs typeface="Barlow Semi Condensed"/>
              <a:sym typeface="Barlow Semi Condensed"/>
            </a:endParaRPr>
          </a:p>
          <a:p>
            <a:pPr marL="0" lvl="0" indent="0" algn="r"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Advisory Committee</a:t>
            </a:r>
            <a:endParaRPr sz="2000">
              <a:solidFill>
                <a:srgbClr val="434343"/>
              </a:solidFill>
              <a:latin typeface="Barlow Semi Condensed"/>
              <a:ea typeface="Barlow Semi Condensed"/>
              <a:cs typeface="Barlow Semi Condensed"/>
              <a:sym typeface="Barlow Semi Condensed"/>
            </a:endParaRPr>
          </a:p>
        </p:txBody>
      </p:sp>
      <p:sp>
        <p:nvSpPr>
          <p:cNvPr id="438" name="Google Shape;438;p23"/>
          <p:cNvSpPr txBox="1"/>
          <p:nvPr/>
        </p:nvSpPr>
        <p:spPr>
          <a:xfrm>
            <a:off x="8129212" y="4436743"/>
            <a:ext cx="27402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Security &amp; Stability</a:t>
            </a:r>
            <a:endParaRPr sz="2000">
              <a:solidFill>
                <a:srgbClr val="434343"/>
              </a:solidFill>
              <a:latin typeface="Barlow Semi Condensed"/>
              <a:ea typeface="Barlow Semi Condensed"/>
              <a:cs typeface="Barlow Semi Condensed"/>
              <a:sym typeface="Barlow Semi Condensed"/>
            </a:endParaRPr>
          </a:p>
          <a:p>
            <a:pPr marL="0" lvl="0" indent="0" algn="l"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Advisory Committee</a:t>
            </a:r>
            <a:endParaRPr sz="2000">
              <a:solidFill>
                <a:srgbClr val="434343"/>
              </a:solidFill>
              <a:latin typeface="Barlow Semi Condensed"/>
              <a:ea typeface="Barlow Semi Condensed"/>
              <a:cs typeface="Barlow Semi Condensed"/>
              <a:sym typeface="Barlow Semi Condensed"/>
            </a:endParaRPr>
          </a:p>
        </p:txBody>
      </p:sp>
      <p:sp>
        <p:nvSpPr>
          <p:cNvPr id="439" name="Google Shape;439;p23"/>
          <p:cNvSpPr txBox="1"/>
          <p:nvPr/>
        </p:nvSpPr>
        <p:spPr>
          <a:xfrm>
            <a:off x="8132712" y="3625463"/>
            <a:ext cx="27402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Root Server System</a:t>
            </a:r>
            <a:endParaRPr sz="2000">
              <a:solidFill>
                <a:srgbClr val="434343"/>
              </a:solidFill>
              <a:latin typeface="Barlow Semi Condensed"/>
              <a:ea typeface="Barlow Semi Condensed"/>
              <a:cs typeface="Barlow Semi Condensed"/>
              <a:sym typeface="Barlow Semi Condensed"/>
            </a:endParaRPr>
          </a:p>
          <a:p>
            <a:pPr marL="0" lvl="0" indent="0" algn="l"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Advisory Committee</a:t>
            </a:r>
            <a:endParaRPr sz="2000">
              <a:solidFill>
                <a:srgbClr val="434343"/>
              </a:solidFill>
              <a:latin typeface="Barlow Semi Condensed"/>
              <a:ea typeface="Barlow Semi Condensed"/>
              <a:cs typeface="Barlow Semi Condensed"/>
              <a:sym typeface="Barlow Semi Condensed"/>
            </a:endParaRPr>
          </a:p>
        </p:txBody>
      </p:sp>
      <p:sp>
        <p:nvSpPr>
          <p:cNvPr id="440" name="Google Shape;440;p23"/>
          <p:cNvSpPr txBox="1"/>
          <p:nvPr/>
        </p:nvSpPr>
        <p:spPr>
          <a:xfrm>
            <a:off x="8129212" y="2848971"/>
            <a:ext cx="27402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Technical </a:t>
            </a:r>
            <a:endParaRPr sz="2000">
              <a:solidFill>
                <a:srgbClr val="434343"/>
              </a:solidFill>
              <a:latin typeface="Barlow Semi Condensed"/>
              <a:ea typeface="Barlow Semi Condensed"/>
              <a:cs typeface="Barlow Semi Condensed"/>
              <a:sym typeface="Barlow Semi Condensed"/>
            </a:endParaRPr>
          </a:p>
          <a:p>
            <a:pPr marL="0" lvl="0" indent="0" algn="l"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Liaison Group</a:t>
            </a:r>
            <a:endParaRPr sz="2000">
              <a:solidFill>
                <a:srgbClr val="434343"/>
              </a:solidFill>
              <a:latin typeface="Barlow Semi Condensed"/>
              <a:ea typeface="Barlow Semi Condensed"/>
              <a:cs typeface="Barlow Semi Condensed"/>
              <a:sym typeface="Barlow Semi Condensed"/>
            </a:endParaRPr>
          </a:p>
        </p:txBody>
      </p:sp>
      <p:sp>
        <p:nvSpPr>
          <p:cNvPr id="441" name="Google Shape;441;p23"/>
          <p:cNvSpPr txBox="1"/>
          <p:nvPr/>
        </p:nvSpPr>
        <p:spPr>
          <a:xfrm>
            <a:off x="8207962" y="1261200"/>
            <a:ext cx="27402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Governmental</a:t>
            </a:r>
            <a:endParaRPr sz="2000">
              <a:solidFill>
                <a:srgbClr val="434343"/>
              </a:solidFill>
              <a:latin typeface="Barlow Semi Condensed"/>
              <a:ea typeface="Barlow Semi Condensed"/>
              <a:cs typeface="Barlow Semi Condensed"/>
              <a:sym typeface="Barlow Semi Condensed"/>
            </a:endParaRPr>
          </a:p>
          <a:p>
            <a:pPr marL="0" lvl="0" indent="0" algn="l"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Advisory Committee</a:t>
            </a:r>
            <a:endParaRPr sz="2000">
              <a:solidFill>
                <a:srgbClr val="434343"/>
              </a:solidFill>
              <a:latin typeface="Barlow Semi Condensed"/>
              <a:ea typeface="Barlow Semi Condensed"/>
              <a:cs typeface="Barlow Semi Condensed"/>
              <a:sym typeface="Barlow Semi Condensed"/>
            </a:endParaRPr>
          </a:p>
        </p:txBody>
      </p:sp>
      <p:sp>
        <p:nvSpPr>
          <p:cNvPr id="442" name="Google Shape;442;p23"/>
          <p:cNvSpPr txBox="1"/>
          <p:nvPr/>
        </p:nvSpPr>
        <p:spPr>
          <a:xfrm>
            <a:off x="5184741" y="1717838"/>
            <a:ext cx="17889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800">
                <a:solidFill>
                  <a:srgbClr val="434343"/>
                </a:solidFill>
                <a:latin typeface="Barlow Semi Condensed"/>
                <a:ea typeface="Barlow Semi Condensed"/>
                <a:cs typeface="Barlow Semi Condensed"/>
                <a:sym typeface="Barlow Semi Condensed"/>
              </a:rPr>
              <a:t>Ombudsman</a:t>
            </a:r>
            <a:endParaRPr sz="1800">
              <a:solidFill>
                <a:srgbClr val="434343"/>
              </a:solidFill>
              <a:latin typeface="Barlow Semi Condensed"/>
              <a:ea typeface="Barlow Semi Condensed"/>
              <a:cs typeface="Barlow Semi Condensed"/>
              <a:sym typeface="Barlow Semi Condensed"/>
            </a:endParaRPr>
          </a:p>
        </p:txBody>
      </p:sp>
      <p:sp>
        <p:nvSpPr>
          <p:cNvPr id="443" name="Google Shape;443;p23"/>
          <p:cNvSpPr txBox="1"/>
          <p:nvPr/>
        </p:nvSpPr>
        <p:spPr>
          <a:xfrm>
            <a:off x="8154563" y="2079500"/>
            <a:ext cx="27402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Internet Engineering </a:t>
            </a:r>
            <a:endParaRPr sz="2000">
              <a:solidFill>
                <a:srgbClr val="434343"/>
              </a:solidFill>
              <a:latin typeface="Barlow Semi Condensed"/>
              <a:ea typeface="Barlow Semi Condensed"/>
              <a:cs typeface="Barlow Semi Condensed"/>
              <a:sym typeface="Barlow Semi Condensed"/>
            </a:endParaRPr>
          </a:p>
          <a:p>
            <a:pPr marL="0" lvl="0" indent="0" algn="l"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Task Force</a:t>
            </a:r>
            <a:endParaRPr sz="2000">
              <a:solidFill>
                <a:srgbClr val="434343"/>
              </a:solidFill>
              <a:latin typeface="Barlow Semi Condensed"/>
              <a:ea typeface="Barlow Semi Condensed"/>
              <a:cs typeface="Barlow Semi Condensed"/>
              <a:sym typeface="Barlow Semi Condensed"/>
            </a:endParaRPr>
          </a:p>
        </p:txBody>
      </p:sp>
      <p:cxnSp>
        <p:nvCxnSpPr>
          <p:cNvPr id="444" name="Google Shape;444;p23"/>
          <p:cNvCxnSpPr/>
          <p:nvPr/>
        </p:nvCxnSpPr>
        <p:spPr>
          <a:xfrm>
            <a:off x="1995613" y="1859788"/>
            <a:ext cx="2072100" cy="0"/>
          </a:xfrm>
          <a:prstGeom prst="straightConnector1">
            <a:avLst/>
          </a:prstGeom>
          <a:noFill/>
          <a:ln w="19050" cap="flat" cmpd="sng">
            <a:solidFill>
              <a:srgbClr val="FCE5CD"/>
            </a:solidFill>
            <a:prstDash val="solid"/>
            <a:round/>
            <a:headEnd type="none" w="med" len="med"/>
            <a:tailEnd type="none" w="med" len="med"/>
          </a:ln>
        </p:spPr>
      </p:cxnSp>
      <p:cxnSp>
        <p:nvCxnSpPr>
          <p:cNvPr id="445" name="Google Shape;445;p23"/>
          <p:cNvCxnSpPr/>
          <p:nvPr/>
        </p:nvCxnSpPr>
        <p:spPr>
          <a:xfrm>
            <a:off x="1995613" y="3480975"/>
            <a:ext cx="2072100" cy="0"/>
          </a:xfrm>
          <a:prstGeom prst="straightConnector1">
            <a:avLst/>
          </a:prstGeom>
          <a:noFill/>
          <a:ln w="19050" cap="flat" cmpd="sng">
            <a:solidFill>
              <a:srgbClr val="C9DAF8"/>
            </a:solidFill>
            <a:prstDash val="solid"/>
            <a:round/>
            <a:headEnd type="none" w="med" len="med"/>
            <a:tailEnd type="none" w="med" len="med"/>
          </a:ln>
        </p:spPr>
      </p:cxnSp>
      <p:cxnSp>
        <p:nvCxnSpPr>
          <p:cNvPr id="446" name="Google Shape;446;p23"/>
          <p:cNvCxnSpPr/>
          <p:nvPr/>
        </p:nvCxnSpPr>
        <p:spPr>
          <a:xfrm>
            <a:off x="1995613" y="5174425"/>
            <a:ext cx="2072100" cy="0"/>
          </a:xfrm>
          <a:prstGeom prst="straightConnector1">
            <a:avLst/>
          </a:prstGeom>
          <a:noFill/>
          <a:ln w="19050" cap="flat" cmpd="sng">
            <a:solidFill>
              <a:srgbClr val="D9EAD3"/>
            </a:solidFill>
            <a:prstDash val="solid"/>
            <a:round/>
            <a:headEnd type="none" w="med" len="med"/>
            <a:tailEnd type="none" w="med" len="med"/>
          </a:ln>
        </p:spPr>
      </p:cxnSp>
      <p:cxnSp>
        <p:nvCxnSpPr>
          <p:cNvPr id="447" name="Google Shape;447;p23"/>
          <p:cNvCxnSpPr/>
          <p:nvPr/>
        </p:nvCxnSpPr>
        <p:spPr>
          <a:xfrm>
            <a:off x="1995613" y="4335538"/>
            <a:ext cx="2072100" cy="0"/>
          </a:xfrm>
          <a:prstGeom prst="straightConnector1">
            <a:avLst/>
          </a:prstGeom>
          <a:noFill/>
          <a:ln w="19050" cap="flat" cmpd="sng">
            <a:solidFill>
              <a:srgbClr val="FFF2CC"/>
            </a:solidFill>
            <a:prstDash val="solid"/>
            <a:round/>
            <a:headEnd type="none" w="med" len="med"/>
            <a:tailEnd type="none" w="med" len="med"/>
          </a:ln>
        </p:spPr>
      </p:cxnSp>
      <p:cxnSp>
        <p:nvCxnSpPr>
          <p:cNvPr id="448" name="Google Shape;448;p23"/>
          <p:cNvCxnSpPr/>
          <p:nvPr/>
        </p:nvCxnSpPr>
        <p:spPr>
          <a:xfrm>
            <a:off x="8122938" y="5171425"/>
            <a:ext cx="2072100" cy="0"/>
          </a:xfrm>
          <a:prstGeom prst="straightConnector1">
            <a:avLst/>
          </a:prstGeom>
          <a:noFill/>
          <a:ln w="19050" cap="flat" cmpd="sng">
            <a:solidFill>
              <a:srgbClr val="EBE1D6"/>
            </a:solidFill>
            <a:prstDash val="solid"/>
            <a:round/>
            <a:headEnd type="none" w="med" len="med"/>
            <a:tailEnd type="none" w="med" len="med"/>
          </a:ln>
        </p:spPr>
      </p:cxnSp>
      <p:cxnSp>
        <p:nvCxnSpPr>
          <p:cNvPr id="449" name="Google Shape;449;p23"/>
          <p:cNvCxnSpPr/>
          <p:nvPr/>
        </p:nvCxnSpPr>
        <p:spPr>
          <a:xfrm>
            <a:off x="8122938" y="4365500"/>
            <a:ext cx="2072100" cy="0"/>
          </a:xfrm>
          <a:prstGeom prst="straightConnector1">
            <a:avLst/>
          </a:prstGeom>
          <a:noFill/>
          <a:ln w="19050" cap="flat" cmpd="sng">
            <a:solidFill>
              <a:srgbClr val="EBE1D6"/>
            </a:solidFill>
            <a:prstDash val="solid"/>
            <a:round/>
            <a:headEnd type="none" w="med" len="med"/>
            <a:tailEnd type="none" w="med" len="med"/>
          </a:ln>
        </p:spPr>
      </p:cxnSp>
      <p:cxnSp>
        <p:nvCxnSpPr>
          <p:cNvPr id="450" name="Google Shape;450;p23"/>
          <p:cNvCxnSpPr/>
          <p:nvPr/>
        </p:nvCxnSpPr>
        <p:spPr>
          <a:xfrm>
            <a:off x="8122938" y="3614575"/>
            <a:ext cx="2072100" cy="0"/>
          </a:xfrm>
          <a:prstGeom prst="straightConnector1">
            <a:avLst/>
          </a:prstGeom>
          <a:noFill/>
          <a:ln w="19050" cap="flat" cmpd="sng">
            <a:solidFill>
              <a:srgbClr val="EBE1D6"/>
            </a:solidFill>
            <a:prstDash val="solid"/>
            <a:round/>
            <a:headEnd type="none" w="med" len="med"/>
            <a:tailEnd type="none" w="med" len="med"/>
          </a:ln>
        </p:spPr>
      </p:cxnSp>
      <p:cxnSp>
        <p:nvCxnSpPr>
          <p:cNvPr id="451" name="Google Shape;451;p23"/>
          <p:cNvCxnSpPr/>
          <p:nvPr/>
        </p:nvCxnSpPr>
        <p:spPr>
          <a:xfrm>
            <a:off x="8160613" y="2797600"/>
            <a:ext cx="2072100" cy="0"/>
          </a:xfrm>
          <a:prstGeom prst="straightConnector1">
            <a:avLst/>
          </a:prstGeom>
          <a:noFill/>
          <a:ln w="19050" cap="flat" cmpd="sng">
            <a:solidFill>
              <a:srgbClr val="EBE1D6"/>
            </a:solidFill>
            <a:prstDash val="solid"/>
            <a:round/>
            <a:headEnd type="none" w="med" len="med"/>
            <a:tailEnd type="none" w="med" len="med"/>
          </a:ln>
        </p:spPr>
      </p:cxnSp>
      <p:cxnSp>
        <p:nvCxnSpPr>
          <p:cNvPr id="452" name="Google Shape;452;p23"/>
          <p:cNvCxnSpPr/>
          <p:nvPr/>
        </p:nvCxnSpPr>
        <p:spPr>
          <a:xfrm>
            <a:off x="8160613" y="1975038"/>
            <a:ext cx="2072100" cy="0"/>
          </a:xfrm>
          <a:prstGeom prst="straightConnector1">
            <a:avLst/>
          </a:prstGeom>
          <a:noFill/>
          <a:ln w="19050" cap="flat" cmpd="sng">
            <a:solidFill>
              <a:srgbClr val="CCCCCC"/>
            </a:solidFill>
            <a:prstDash val="solid"/>
            <a:round/>
            <a:headEnd type="none" w="med" len="med"/>
            <a:tailEnd type="none" w="med" len="med"/>
          </a:ln>
        </p:spPr>
      </p:cxnSp>
      <p:cxnSp>
        <p:nvCxnSpPr>
          <p:cNvPr id="453" name="Google Shape;453;p23"/>
          <p:cNvCxnSpPr/>
          <p:nvPr/>
        </p:nvCxnSpPr>
        <p:spPr>
          <a:xfrm>
            <a:off x="1995613" y="2689063"/>
            <a:ext cx="2072100" cy="0"/>
          </a:xfrm>
          <a:prstGeom prst="straightConnector1">
            <a:avLst/>
          </a:prstGeom>
          <a:noFill/>
          <a:ln w="19050" cap="flat" cmpd="sng">
            <a:solidFill>
              <a:srgbClr val="D9D2E9"/>
            </a:solidFill>
            <a:prstDash val="solid"/>
            <a:round/>
            <a:headEnd type="none" w="med" len="med"/>
            <a:tailEnd type="none" w="med" len="med"/>
          </a:ln>
        </p:spPr>
      </p:cxnSp>
      <p:cxnSp>
        <p:nvCxnSpPr>
          <p:cNvPr id="454" name="Google Shape;454;p23"/>
          <p:cNvCxnSpPr/>
          <p:nvPr/>
        </p:nvCxnSpPr>
        <p:spPr>
          <a:xfrm>
            <a:off x="5079222" y="5472040"/>
            <a:ext cx="2072100" cy="0"/>
          </a:xfrm>
          <a:prstGeom prst="straightConnector1">
            <a:avLst/>
          </a:prstGeom>
          <a:noFill/>
          <a:ln w="19050" cap="flat" cmpd="sng">
            <a:solidFill>
              <a:srgbClr val="E3F0FC"/>
            </a:solidFill>
            <a:prstDash val="solid"/>
            <a:round/>
            <a:headEnd type="none" w="med" len="med"/>
            <a:tailEnd type="none" w="med" len="med"/>
          </a:ln>
        </p:spPr>
      </p:cxnSp>
      <p:sp>
        <p:nvSpPr>
          <p:cNvPr id="455" name="Google Shape;455;p23"/>
          <p:cNvSpPr txBox="1"/>
          <p:nvPr/>
        </p:nvSpPr>
        <p:spPr>
          <a:xfrm>
            <a:off x="4859224" y="2504288"/>
            <a:ext cx="2403000" cy="1262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3500">
                <a:solidFill>
                  <a:srgbClr val="154A78"/>
                </a:solidFill>
                <a:latin typeface="Barlow Semi Condensed Medium"/>
                <a:ea typeface="Barlow Semi Condensed Medium"/>
                <a:cs typeface="Barlow Semi Condensed Medium"/>
                <a:sym typeface="Barlow Semi Condensed Medium"/>
              </a:rPr>
              <a:t>ICANN Board</a:t>
            </a:r>
            <a:endParaRPr sz="3500">
              <a:solidFill>
                <a:srgbClr val="154A78"/>
              </a:solidFill>
              <a:latin typeface="Barlow Semi Condensed Medium"/>
              <a:ea typeface="Barlow Semi Condensed Medium"/>
              <a:cs typeface="Barlow Semi Condensed Medium"/>
              <a:sym typeface="Barlow Semi Condensed Medium"/>
            </a:endParaRPr>
          </a:p>
          <a:p>
            <a:pPr marL="0" lvl="0" indent="0" algn="ctr" rtl="0">
              <a:spcBef>
                <a:spcPts val="0"/>
              </a:spcBef>
              <a:spcAft>
                <a:spcPts val="0"/>
              </a:spcAft>
              <a:buNone/>
            </a:pPr>
            <a:r>
              <a:rPr lang="en-US" sz="3500">
                <a:solidFill>
                  <a:srgbClr val="154A78"/>
                </a:solidFill>
                <a:latin typeface="Barlow Semi Condensed Medium"/>
                <a:ea typeface="Barlow Semi Condensed Medium"/>
                <a:cs typeface="Barlow Semi Condensed Medium"/>
                <a:sym typeface="Barlow Semi Condensed Medium"/>
              </a:rPr>
              <a:t>of Directors</a:t>
            </a:r>
            <a:endParaRPr sz="3500">
              <a:solidFill>
                <a:srgbClr val="154A78"/>
              </a:solidFill>
              <a:latin typeface="Barlow Semi Condensed Medium"/>
              <a:ea typeface="Barlow Semi Condensed Medium"/>
              <a:cs typeface="Barlow Semi Condensed Medium"/>
              <a:sym typeface="Barlow Semi Condensed Medium"/>
            </a:endParaRPr>
          </a:p>
        </p:txBody>
      </p:sp>
      <p:cxnSp>
        <p:nvCxnSpPr>
          <p:cNvPr id="456" name="Google Shape;456;p23"/>
          <p:cNvCxnSpPr>
            <a:stCxn id="455" idx="0"/>
            <a:endCxn id="431" idx="4"/>
          </p:cNvCxnSpPr>
          <p:nvPr/>
        </p:nvCxnSpPr>
        <p:spPr>
          <a:xfrm rot="10800000">
            <a:off x="6056524" y="2305988"/>
            <a:ext cx="4200" cy="198300"/>
          </a:xfrm>
          <a:prstGeom prst="straightConnector1">
            <a:avLst/>
          </a:prstGeom>
          <a:noFill/>
          <a:ln w="9525" cap="flat" cmpd="sng">
            <a:solidFill>
              <a:srgbClr val="B7B7B7"/>
            </a:solidFill>
            <a:prstDash val="solid"/>
            <a:round/>
            <a:headEnd type="none" w="med" len="med"/>
            <a:tailEnd type="none" w="med" len="med"/>
          </a:ln>
        </p:spPr>
      </p:cxnSp>
      <p:sp>
        <p:nvSpPr>
          <p:cNvPr id="457" name="Google Shape;457;p23"/>
          <p:cNvSpPr txBox="1"/>
          <p:nvPr/>
        </p:nvSpPr>
        <p:spPr>
          <a:xfrm>
            <a:off x="7995163" y="5351088"/>
            <a:ext cx="2403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solidFill>
                  <a:srgbClr val="999999"/>
                </a:solidFill>
                <a:latin typeface="Barlow Semi Condensed"/>
                <a:ea typeface="Barlow Semi Condensed"/>
                <a:cs typeface="Barlow Semi Condensed"/>
                <a:sym typeface="Barlow Semi Condensed"/>
              </a:rPr>
              <a:t>Non-Voting Members</a:t>
            </a:r>
            <a:endParaRPr>
              <a:solidFill>
                <a:srgbClr val="999999"/>
              </a:solidFill>
              <a:latin typeface="Barlow Semi Condensed"/>
              <a:ea typeface="Barlow Semi Condensed"/>
              <a:cs typeface="Barlow Semi Condensed"/>
              <a:sym typeface="Barlow Semi Condensed"/>
            </a:endParaRPr>
          </a:p>
        </p:txBody>
      </p:sp>
      <p:sp>
        <p:nvSpPr>
          <p:cNvPr id="458" name="Google Shape;458;p23"/>
          <p:cNvSpPr txBox="1"/>
          <p:nvPr/>
        </p:nvSpPr>
        <p:spPr>
          <a:xfrm>
            <a:off x="7030197" y="4859640"/>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1</a:t>
            </a:r>
            <a:endParaRPr sz="1000">
              <a:latin typeface="Barlow Semi Condensed"/>
              <a:ea typeface="Barlow Semi Condensed"/>
              <a:cs typeface="Barlow Semi Condensed"/>
              <a:sym typeface="Barlow Semi Condensed"/>
            </a:endParaRPr>
          </a:p>
        </p:txBody>
      </p:sp>
      <p:sp>
        <p:nvSpPr>
          <p:cNvPr id="459" name="Google Shape;459;p23"/>
          <p:cNvSpPr txBox="1"/>
          <p:nvPr/>
        </p:nvSpPr>
        <p:spPr>
          <a:xfrm>
            <a:off x="6714235" y="4859640"/>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2</a:t>
            </a:r>
            <a:endParaRPr sz="1000">
              <a:latin typeface="Barlow Semi Condensed"/>
              <a:ea typeface="Barlow Semi Condensed"/>
              <a:cs typeface="Barlow Semi Condensed"/>
              <a:sym typeface="Barlow Semi Condensed"/>
            </a:endParaRPr>
          </a:p>
        </p:txBody>
      </p:sp>
      <p:sp>
        <p:nvSpPr>
          <p:cNvPr id="460" name="Google Shape;460;p23"/>
          <p:cNvSpPr txBox="1"/>
          <p:nvPr/>
        </p:nvSpPr>
        <p:spPr>
          <a:xfrm>
            <a:off x="6398247" y="4859640"/>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3</a:t>
            </a:r>
            <a:endParaRPr sz="1000">
              <a:latin typeface="Barlow Semi Condensed"/>
              <a:ea typeface="Barlow Semi Condensed"/>
              <a:cs typeface="Barlow Semi Condensed"/>
              <a:sym typeface="Barlow Semi Condensed"/>
            </a:endParaRPr>
          </a:p>
        </p:txBody>
      </p:sp>
      <p:sp>
        <p:nvSpPr>
          <p:cNvPr id="461" name="Google Shape;461;p23"/>
          <p:cNvSpPr txBox="1"/>
          <p:nvPr/>
        </p:nvSpPr>
        <p:spPr>
          <a:xfrm>
            <a:off x="6082297" y="4859640"/>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4</a:t>
            </a:r>
            <a:endParaRPr sz="1000">
              <a:latin typeface="Barlow Semi Condensed"/>
              <a:ea typeface="Barlow Semi Condensed"/>
              <a:cs typeface="Barlow Semi Condensed"/>
              <a:sym typeface="Barlow Semi Condensed"/>
            </a:endParaRPr>
          </a:p>
        </p:txBody>
      </p:sp>
      <p:sp>
        <p:nvSpPr>
          <p:cNvPr id="462" name="Google Shape;462;p23"/>
          <p:cNvSpPr txBox="1"/>
          <p:nvPr/>
        </p:nvSpPr>
        <p:spPr>
          <a:xfrm>
            <a:off x="5766310" y="4859640"/>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5</a:t>
            </a:r>
            <a:endParaRPr sz="1000">
              <a:latin typeface="Barlow Semi Condensed"/>
              <a:ea typeface="Barlow Semi Condensed"/>
              <a:cs typeface="Barlow Semi Condensed"/>
              <a:sym typeface="Barlow Semi Condensed"/>
            </a:endParaRPr>
          </a:p>
        </p:txBody>
      </p:sp>
      <p:sp>
        <p:nvSpPr>
          <p:cNvPr id="463" name="Google Shape;463;p23"/>
          <p:cNvSpPr txBox="1"/>
          <p:nvPr/>
        </p:nvSpPr>
        <p:spPr>
          <a:xfrm>
            <a:off x="5450335" y="4859640"/>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6</a:t>
            </a:r>
            <a:endParaRPr sz="1000">
              <a:latin typeface="Barlow Semi Condensed"/>
              <a:ea typeface="Barlow Semi Condensed"/>
              <a:cs typeface="Barlow Semi Condensed"/>
              <a:sym typeface="Barlow Semi Condensed"/>
            </a:endParaRPr>
          </a:p>
        </p:txBody>
      </p:sp>
      <p:sp>
        <p:nvSpPr>
          <p:cNvPr id="464" name="Google Shape;464;p23"/>
          <p:cNvSpPr txBox="1"/>
          <p:nvPr/>
        </p:nvSpPr>
        <p:spPr>
          <a:xfrm>
            <a:off x="5134372" y="4859640"/>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7</a:t>
            </a:r>
            <a:endParaRPr sz="1000">
              <a:latin typeface="Barlow Semi Condensed"/>
              <a:ea typeface="Barlow Semi Condensed"/>
              <a:cs typeface="Barlow Semi Condensed"/>
              <a:sym typeface="Barlow Semi Condensed"/>
            </a:endParaRPr>
          </a:p>
        </p:txBody>
      </p:sp>
      <p:sp>
        <p:nvSpPr>
          <p:cNvPr id="465" name="Google Shape;465;p23"/>
          <p:cNvSpPr txBox="1"/>
          <p:nvPr/>
        </p:nvSpPr>
        <p:spPr>
          <a:xfrm>
            <a:off x="4829468" y="4859640"/>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8</a:t>
            </a:r>
            <a:endParaRPr sz="1000">
              <a:latin typeface="Barlow Semi Condensed"/>
              <a:ea typeface="Barlow Semi Condensed"/>
              <a:cs typeface="Barlow Semi Condensed"/>
              <a:sym typeface="Barlow Semi Condensed"/>
            </a:endParaRPr>
          </a:p>
        </p:txBody>
      </p:sp>
      <p:sp>
        <p:nvSpPr>
          <p:cNvPr id="466" name="Google Shape;466;p23"/>
          <p:cNvSpPr txBox="1"/>
          <p:nvPr/>
        </p:nvSpPr>
        <p:spPr>
          <a:xfrm>
            <a:off x="4324399" y="4848388"/>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9</a:t>
            </a:r>
            <a:endParaRPr sz="1000">
              <a:latin typeface="Barlow Semi Condensed"/>
              <a:ea typeface="Barlow Semi Condensed"/>
              <a:cs typeface="Barlow Semi Condensed"/>
              <a:sym typeface="Barlow Semi Condensed"/>
            </a:endParaRPr>
          </a:p>
        </p:txBody>
      </p:sp>
      <p:sp>
        <p:nvSpPr>
          <p:cNvPr id="467" name="Google Shape;467;p23"/>
          <p:cNvSpPr txBox="1"/>
          <p:nvPr/>
        </p:nvSpPr>
        <p:spPr>
          <a:xfrm>
            <a:off x="4324399" y="4619788"/>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10</a:t>
            </a:r>
            <a:endParaRPr sz="1000">
              <a:latin typeface="Barlow Semi Condensed"/>
              <a:ea typeface="Barlow Semi Condensed"/>
              <a:cs typeface="Barlow Semi Condensed"/>
              <a:sym typeface="Barlow Semi Condensed"/>
            </a:endParaRPr>
          </a:p>
        </p:txBody>
      </p:sp>
      <p:sp>
        <p:nvSpPr>
          <p:cNvPr id="468" name="Google Shape;468;p23"/>
          <p:cNvSpPr txBox="1"/>
          <p:nvPr/>
        </p:nvSpPr>
        <p:spPr>
          <a:xfrm>
            <a:off x="4324399" y="4040388"/>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11</a:t>
            </a:r>
            <a:endParaRPr sz="1000">
              <a:latin typeface="Barlow Semi Condensed"/>
              <a:ea typeface="Barlow Semi Condensed"/>
              <a:cs typeface="Barlow Semi Condensed"/>
              <a:sym typeface="Barlow Semi Condensed"/>
            </a:endParaRPr>
          </a:p>
        </p:txBody>
      </p:sp>
      <p:sp>
        <p:nvSpPr>
          <p:cNvPr id="469" name="Google Shape;469;p23"/>
          <p:cNvSpPr txBox="1"/>
          <p:nvPr/>
        </p:nvSpPr>
        <p:spPr>
          <a:xfrm>
            <a:off x="4324399" y="3801243"/>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12</a:t>
            </a:r>
            <a:endParaRPr sz="1000">
              <a:latin typeface="Barlow Semi Condensed"/>
              <a:ea typeface="Barlow Semi Condensed"/>
              <a:cs typeface="Barlow Semi Condensed"/>
              <a:sym typeface="Barlow Semi Condensed"/>
            </a:endParaRPr>
          </a:p>
        </p:txBody>
      </p:sp>
      <p:sp>
        <p:nvSpPr>
          <p:cNvPr id="470" name="Google Shape;470;p23"/>
          <p:cNvSpPr txBox="1"/>
          <p:nvPr/>
        </p:nvSpPr>
        <p:spPr>
          <a:xfrm>
            <a:off x="4324399" y="3134207"/>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13</a:t>
            </a:r>
            <a:endParaRPr sz="1000">
              <a:latin typeface="Barlow Semi Condensed"/>
              <a:ea typeface="Barlow Semi Condensed"/>
              <a:cs typeface="Barlow Semi Condensed"/>
              <a:sym typeface="Barlow Semi Condensed"/>
            </a:endParaRPr>
          </a:p>
        </p:txBody>
      </p:sp>
      <p:sp>
        <p:nvSpPr>
          <p:cNvPr id="471" name="Google Shape;471;p23"/>
          <p:cNvSpPr txBox="1"/>
          <p:nvPr/>
        </p:nvSpPr>
        <p:spPr>
          <a:xfrm>
            <a:off x="4324399" y="2892638"/>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14</a:t>
            </a:r>
            <a:endParaRPr sz="1000">
              <a:latin typeface="Barlow Semi Condensed"/>
              <a:ea typeface="Barlow Semi Condensed"/>
              <a:cs typeface="Barlow Semi Condensed"/>
              <a:sym typeface="Barlow Semi Condensed"/>
            </a:endParaRPr>
          </a:p>
        </p:txBody>
      </p:sp>
      <p:sp>
        <p:nvSpPr>
          <p:cNvPr id="472" name="Google Shape;472;p23"/>
          <p:cNvSpPr txBox="1"/>
          <p:nvPr/>
        </p:nvSpPr>
        <p:spPr>
          <a:xfrm>
            <a:off x="4324399" y="2183063"/>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15</a:t>
            </a:r>
            <a:endParaRPr sz="1000">
              <a:latin typeface="Barlow Semi Condensed"/>
              <a:ea typeface="Barlow Semi Condensed"/>
              <a:cs typeface="Barlow Semi Condensed"/>
              <a:sym typeface="Barlow Semi Condensed"/>
            </a:endParaRPr>
          </a:p>
        </p:txBody>
      </p:sp>
      <p:sp>
        <p:nvSpPr>
          <p:cNvPr id="473" name="Google Shape;473;p23"/>
          <p:cNvSpPr txBox="1"/>
          <p:nvPr/>
        </p:nvSpPr>
        <p:spPr>
          <a:xfrm>
            <a:off x="4324399" y="1535888"/>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16</a:t>
            </a:r>
            <a:endParaRPr sz="1000">
              <a:latin typeface="Barlow Semi Condensed"/>
              <a:ea typeface="Barlow Semi Condensed"/>
              <a:cs typeface="Barlow Semi Condensed"/>
              <a:sym typeface="Barlow Semi Condensed"/>
            </a:endParaRPr>
          </a:p>
        </p:txBody>
      </p:sp>
      <p:pic>
        <p:nvPicPr>
          <p:cNvPr id="474" name="Google Shape;474;p23"/>
          <p:cNvPicPr preferRelativeResize="0"/>
          <p:nvPr/>
        </p:nvPicPr>
        <p:blipFill rotWithShape="1">
          <a:blip r:embed="rId3">
            <a:alphaModFix/>
          </a:blip>
          <a:srcRect/>
          <a:stretch/>
        </p:blipFill>
        <p:spPr>
          <a:xfrm>
            <a:off x="11025175" y="182228"/>
            <a:ext cx="1005600" cy="800400"/>
          </a:xfrm>
          <a:prstGeom prst="rect">
            <a:avLst/>
          </a:prstGeom>
          <a:noFill/>
          <a:ln>
            <a:noFill/>
          </a:ln>
        </p:spPr>
      </p:pic>
      <p:sp>
        <p:nvSpPr>
          <p:cNvPr id="475" name="Google Shape;475;p23"/>
          <p:cNvSpPr/>
          <p:nvPr/>
        </p:nvSpPr>
        <p:spPr>
          <a:xfrm>
            <a:off x="1318825" y="3638926"/>
            <a:ext cx="3425700" cy="800400"/>
          </a:xfrm>
          <a:prstGeom prst="roundRect">
            <a:avLst>
              <a:gd name="adj" fmla="val 16667"/>
            </a:avLst>
          </a:prstGeom>
          <a:noFill/>
          <a:ln w="19050" cap="flat" cmpd="sng">
            <a:solidFill>
              <a:srgbClr val="FF333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24"/>
          <p:cNvSpPr/>
          <p:nvPr/>
        </p:nvSpPr>
        <p:spPr>
          <a:xfrm>
            <a:off x="0" y="1"/>
            <a:ext cx="12192000" cy="6330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81" name="Google Shape;481;p24"/>
          <p:cNvSpPr txBox="1"/>
          <p:nvPr/>
        </p:nvSpPr>
        <p:spPr>
          <a:xfrm>
            <a:off x="867104" y="4217276"/>
            <a:ext cx="9219300" cy="769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i="0" u="none" strike="noStrike" cap="none">
                <a:solidFill>
                  <a:schemeClr val="lt1"/>
                </a:solidFill>
                <a:latin typeface="Barlow Semi Condensed"/>
                <a:ea typeface="Barlow Semi Condensed"/>
                <a:cs typeface="Barlow Semi Condensed"/>
                <a:sym typeface="Barlow Semi Condensed"/>
              </a:rPr>
              <a:t>ccNSO | The global platform for ccTLDs</a:t>
            </a:r>
            <a:endParaRPr>
              <a:latin typeface="Barlow Semi Condensed"/>
              <a:ea typeface="Barlow Semi Condensed"/>
              <a:cs typeface="Barlow Semi Condensed"/>
              <a:sym typeface="Barlow Semi Condense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sp>
        <p:nvSpPr>
          <p:cNvPr id="486" name="Google Shape;486;p25"/>
          <p:cNvSpPr txBox="1">
            <a:spLocks noGrp="1"/>
          </p:cNvSpPr>
          <p:nvPr>
            <p:ph type="body" idx="1"/>
          </p:nvPr>
        </p:nvSpPr>
        <p:spPr>
          <a:xfrm>
            <a:off x="5499450" y="1825625"/>
            <a:ext cx="5854500" cy="43512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2400"/>
              <a:buNone/>
            </a:pPr>
            <a:r>
              <a:rPr lang="en-US" sz="3000"/>
              <a:t>ICANN Policy Development body:</a:t>
            </a:r>
            <a:endParaRPr sz="3000"/>
          </a:p>
          <a:p>
            <a:pPr marL="0" lvl="0" indent="0" algn="l" rtl="0">
              <a:lnSpc>
                <a:spcPct val="90000"/>
              </a:lnSpc>
              <a:spcBef>
                <a:spcPts val="1000"/>
              </a:spcBef>
              <a:spcAft>
                <a:spcPts val="0"/>
              </a:spcAft>
              <a:buClr>
                <a:schemeClr val="dk1"/>
              </a:buClr>
              <a:buSzPts val="2400"/>
              <a:buNone/>
            </a:pPr>
            <a:endParaRPr sz="1600"/>
          </a:p>
          <a:p>
            <a:pPr marL="457200" lvl="0" indent="-419100" algn="l" rtl="0">
              <a:lnSpc>
                <a:spcPct val="115000"/>
              </a:lnSpc>
              <a:spcBef>
                <a:spcPts val="0"/>
              </a:spcBef>
              <a:spcAft>
                <a:spcPts val="0"/>
              </a:spcAft>
              <a:buSzPts val="3000"/>
              <a:buChar char="•"/>
            </a:pPr>
            <a:r>
              <a:rPr lang="en-US" sz="3000"/>
              <a:t>Global policies relating to </a:t>
            </a:r>
            <a:r>
              <a:rPr lang="en-US" sz="3000" b="1"/>
              <a:t>ccTLDs</a:t>
            </a:r>
            <a:endParaRPr sz="3000"/>
          </a:p>
          <a:p>
            <a:pPr marL="457200" lvl="0" indent="-419100" algn="l" rtl="0">
              <a:lnSpc>
                <a:spcPct val="115000"/>
              </a:lnSpc>
              <a:spcBef>
                <a:spcPts val="0"/>
              </a:spcBef>
              <a:spcAft>
                <a:spcPts val="0"/>
              </a:spcAft>
              <a:buSzPts val="3000"/>
              <a:buChar char="•"/>
            </a:pPr>
            <a:r>
              <a:rPr lang="en-US" sz="3000"/>
              <a:t>Nurturing consensus</a:t>
            </a:r>
            <a:endParaRPr sz="3000"/>
          </a:p>
          <a:p>
            <a:pPr marL="457200" lvl="0" indent="-419100" algn="l" rtl="0">
              <a:lnSpc>
                <a:spcPct val="115000"/>
              </a:lnSpc>
              <a:spcBef>
                <a:spcPts val="0"/>
              </a:spcBef>
              <a:spcAft>
                <a:spcPts val="0"/>
              </a:spcAft>
              <a:buSzPts val="3000"/>
              <a:buChar char="•"/>
            </a:pPr>
            <a:r>
              <a:rPr lang="en-US" sz="3000"/>
              <a:t>Coordinating with other ICANN constituencies</a:t>
            </a:r>
            <a:endParaRPr sz="3000"/>
          </a:p>
          <a:p>
            <a:pPr marL="12700" lvl="1" indent="0" algn="l" rtl="0">
              <a:lnSpc>
                <a:spcPct val="90000"/>
              </a:lnSpc>
              <a:spcBef>
                <a:spcPts val="0"/>
              </a:spcBef>
              <a:spcAft>
                <a:spcPts val="0"/>
              </a:spcAft>
              <a:buClr>
                <a:schemeClr val="lt1"/>
              </a:buClr>
              <a:buSzPts val="1800"/>
              <a:buNone/>
            </a:pPr>
            <a:endParaRPr sz="1600"/>
          </a:p>
          <a:p>
            <a:pPr marL="12700" lvl="1" indent="0" algn="l" rtl="0">
              <a:lnSpc>
                <a:spcPct val="90000"/>
              </a:lnSpc>
              <a:spcBef>
                <a:spcPts val="0"/>
              </a:spcBef>
              <a:spcAft>
                <a:spcPts val="0"/>
              </a:spcAft>
              <a:buClr>
                <a:schemeClr val="lt1"/>
              </a:buClr>
              <a:buSzPts val="1800"/>
              <a:buNone/>
            </a:pPr>
            <a:r>
              <a:rPr lang="en-US" sz="3000"/>
              <a:t>The ccNSO may also engage in other activities authorized by its members.</a:t>
            </a:r>
            <a:endParaRPr sz="3000"/>
          </a:p>
        </p:txBody>
      </p:sp>
      <p:sp>
        <p:nvSpPr>
          <p:cNvPr id="487" name="Google Shape;487;p25"/>
          <p:cNvSpPr txBox="1">
            <a:spLocks noGrp="1"/>
          </p:cNvSpPr>
          <p:nvPr>
            <p:ph type="title"/>
          </p:nvPr>
        </p:nvSpPr>
        <p:spPr>
          <a:xfrm>
            <a:off x="838200" y="136525"/>
            <a:ext cx="10515600" cy="13257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Calibri"/>
              <a:buNone/>
            </a:pPr>
            <a:r>
              <a:rPr lang="en-US"/>
              <a:t>What is the ccNSO?</a:t>
            </a:r>
            <a:endParaRPr/>
          </a:p>
          <a:p>
            <a:pPr marL="0" lvl="0" indent="0" algn="ctr" rtl="0">
              <a:lnSpc>
                <a:spcPct val="90000"/>
              </a:lnSpc>
              <a:spcBef>
                <a:spcPts val="0"/>
              </a:spcBef>
              <a:spcAft>
                <a:spcPts val="0"/>
              </a:spcAft>
              <a:buClr>
                <a:schemeClr val="dk1"/>
              </a:buClr>
              <a:buSzPts val="4400"/>
              <a:buFont typeface="Calibri"/>
              <a:buNone/>
            </a:pPr>
            <a:r>
              <a:rPr lang="en-US" sz="2400"/>
              <a:t>country code Names Supporting Organization</a:t>
            </a:r>
            <a:endParaRPr sz="2400"/>
          </a:p>
        </p:txBody>
      </p:sp>
      <p:pic>
        <p:nvPicPr>
          <p:cNvPr id="488" name="Google Shape;488;p25"/>
          <p:cNvPicPr preferRelativeResize="0"/>
          <p:nvPr/>
        </p:nvPicPr>
        <p:blipFill>
          <a:blip r:embed="rId3">
            <a:alphaModFix/>
          </a:blip>
          <a:stretch>
            <a:fillRect/>
          </a:stretch>
        </p:blipFill>
        <p:spPr>
          <a:xfrm>
            <a:off x="523100" y="1905674"/>
            <a:ext cx="4402450" cy="4402450"/>
          </a:xfrm>
          <a:prstGeom prst="rect">
            <a:avLst/>
          </a:prstGeom>
          <a:noFill/>
          <a:ln>
            <a:noFill/>
          </a:ln>
        </p:spPr>
      </p:pic>
      <p:sp>
        <p:nvSpPr>
          <p:cNvPr id="489" name="Google Shape;489;p25"/>
          <p:cNvSpPr txBox="1"/>
          <p:nvPr/>
        </p:nvSpPr>
        <p:spPr>
          <a:xfrm>
            <a:off x="960475" y="5969425"/>
            <a:ext cx="35277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solidFill>
                  <a:srgbClr val="B7B7B7"/>
                </a:solidFill>
                <a:latin typeface="Barlow Semi Condensed"/>
                <a:ea typeface="Barlow Semi Condensed"/>
                <a:cs typeface="Barlow Semi Condensed"/>
                <a:sym typeface="Barlow Semi Condensed"/>
              </a:rPr>
              <a:t>https://www.flaticon.com/free-icon/parchment_2332918</a:t>
            </a:r>
            <a:endParaRPr sz="1000">
              <a:solidFill>
                <a:srgbClr val="B7B7B7"/>
              </a:solidFill>
              <a:latin typeface="Barlow Semi Condensed"/>
              <a:ea typeface="Barlow Semi Condensed"/>
              <a:cs typeface="Barlow Semi Condensed"/>
              <a:sym typeface="Barlow Semi Condensed"/>
            </a:endParaRPr>
          </a:p>
        </p:txBody>
      </p:sp>
      <p:sp>
        <p:nvSpPr>
          <p:cNvPr id="490" name="Google Shape;490;p25"/>
          <p:cNvSpPr txBox="1"/>
          <p:nvPr/>
        </p:nvSpPr>
        <p:spPr>
          <a:xfrm>
            <a:off x="1215775" y="1756750"/>
            <a:ext cx="30171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000">
                <a:latin typeface="Barlow Semi Condensed"/>
                <a:ea typeface="Barlow Semi Condensed"/>
                <a:cs typeface="Barlow Semi Condensed"/>
                <a:sym typeface="Barlow Semi Condensed"/>
              </a:rPr>
              <a:t>ICANN Bylaws, Article 10</a:t>
            </a:r>
            <a:endParaRPr sz="2000">
              <a:latin typeface="Barlow Semi Condensed"/>
              <a:ea typeface="Barlow Semi Condensed"/>
              <a:cs typeface="Barlow Semi Condensed"/>
              <a:sym typeface="Barlow Semi Condensed"/>
            </a:endParaRPr>
          </a:p>
        </p:txBody>
      </p:sp>
      <p:sp>
        <p:nvSpPr>
          <p:cNvPr id="491" name="Google Shape;491;p25"/>
          <p:cNvSpPr txBox="1"/>
          <p:nvPr/>
        </p:nvSpPr>
        <p:spPr>
          <a:xfrm>
            <a:off x="5499225" y="5845325"/>
            <a:ext cx="58545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US" u="sng">
                <a:solidFill>
                  <a:schemeClr val="hlink"/>
                </a:solidFill>
                <a:latin typeface="Barlow Semi Condensed"/>
                <a:ea typeface="Barlow Semi Condensed"/>
                <a:cs typeface="Barlow Semi Condensed"/>
                <a:sym typeface="Barlow Semi Condensed"/>
                <a:hlinkClick r:id="rId4"/>
              </a:rPr>
              <a:t>https://www.icann.org/resources/pages/governance/bylaws-en/#article10</a:t>
            </a:r>
            <a:r>
              <a:rPr lang="en-US">
                <a:latin typeface="Barlow Semi Condensed"/>
                <a:ea typeface="Barlow Semi Condensed"/>
                <a:cs typeface="Barlow Semi Condensed"/>
                <a:sym typeface="Barlow Semi Condensed"/>
              </a:rPr>
              <a:t> </a:t>
            </a:r>
            <a:endParaRPr>
              <a:latin typeface="Barlow Semi Condensed"/>
              <a:ea typeface="Barlow Semi Condensed"/>
              <a:cs typeface="Barlow Semi Condensed"/>
              <a:sym typeface="Barlow Semi Condense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p26"/>
          <p:cNvSpPr txBox="1">
            <a:spLocks noGrp="1"/>
          </p:cNvSpPr>
          <p:nvPr>
            <p:ph type="title"/>
          </p:nvPr>
        </p:nvSpPr>
        <p:spPr>
          <a:xfrm>
            <a:off x="838200" y="136525"/>
            <a:ext cx="10515600" cy="13257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a:t>Purpose &amp; Value of the ccNSO</a:t>
            </a:r>
            <a:endParaRPr/>
          </a:p>
        </p:txBody>
      </p:sp>
      <p:pic>
        <p:nvPicPr>
          <p:cNvPr id="498" name="Google Shape;498;p26"/>
          <p:cNvPicPr preferRelativeResize="0"/>
          <p:nvPr/>
        </p:nvPicPr>
        <p:blipFill>
          <a:blip r:embed="rId3">
            <a:alphaModFix/>
          </a:blip>
          <a:stretch>
            <a:fillRect/>
          </a:stretch>
        </p:blipFill>
        <p:spPr>
          <a:xfrm>
            <a:off x="1572712" y="1382775"/>
            <a:ext cx="9046576" cy="477945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2"/>
        <p:cNvGrpSpPr/>
        <p:nvPr/>
      </p:nvGrpSpPr>
      <p:grpSpPr>
        <a:xfrm>
          <a:off x="0" y="0"/>
          <a:ext cx="0" cy="0"/>
          <a:chOff x="0" y="0"/>
          <a:chExt cx="0" cy="0"/>
        </a:xfrm>
      </p:grpSpPr>
      <p:sp>
        <p:nvSpPr>
          <p:cNvPr id="503" name="Google Shape;503;p27"/>
          <p:cNvSpPr/>
          <p:nvPr/>
        </p:nvSpPr>
        <p:spPr>
          <a:xfrm rot="-5400000">
            <a:off x="-2748766" y="3248002"/>
            <a:ext cx="5688917" cy="19138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504" name="Google Shape;504;p27"/>
          <p:cNvSpPr txBox="1">
            <a:spLocks noGrp="1"/>
          </p:cNvSpPr>
          <p:nvPr>
            <p:ph type="title"/>
          </p:nvPr>
        </p:nvSpPr>
        <p:spPr>
          <a:xfrm>
            <a:off x="838200" y="136525"/>
            <a:ext cx="10515600" cy="13257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Calibri"/>
              <a:buNone/>
            </a:pPr>
            <a:r>
              <a:rPr lang="en-US"/>
              <a:t>Evolved Functions and Other Activities</a:t>
            </a:r>
            <a:endParaRPr/>
          </a:p>
        </p:txBody>
      </p:sp>
      <p:sp>
        <p:nvSpPr>
          <p:cNvPr id="505" name="Google Shape;505;p27"/>
          <p:cNvSpPr/>
          <p:nvPr/>
        </p:nvSpPr>
        <p:spPr>
          <a:xfrm>
            <a:off x="769950" y="1506075"/>
            <a:ext cx="3360300" cy="4526400"/>
          </a:xfrm>
          <a:prstGeom prst="roundRect">
            <a:avLst>
              <a:gd name="adj" fmla="val 10000"/>
            </a:avLst>
          </a:prstGeom>
          <a:solidFill>
            <a:schemeClr val="lt1"/>
          </a:solidFill>
          <a:ln w="28575" cap="flat" cmpd="sng">
            <a:solidFill>
              <a:srgbClr val="3A66B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7"/>
          <p:cNvSpPr/>
          <p:nvPr/>
        </p:nvSpPr>
        <p:spPr>
          <a:xfrm>
            <a:off x="4465862" y="1506075"/>
            <a:ext cx="3360300" cy="4526400"/>
          </a:xfrm>
          <a:prstGeom prst="roundRect">
            <a:avLst>
              <a:gd name="adj" fmla="val 10000"/>
            </a:avLst>
          </a:prstGeom>
          <a:noFill/>
          <a:ln w="28575" cap="flat" cmpd="sng">
            <a:solidFill>
              <a:schemeClr val="accent2"/>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7"/>
          <p:cNvSpPr/>
          <p:nvPr/>
        </p:nvSpPr>
        <p:spPr>
          <a:xfrm>
            <a:off x="8161774" y="1506075"/>
            <a:ext cx="3360300" cy="4526400"/>
          </a:xfrm>
          <a:prstGeom prst="roundRect">
            <a:avLst>
              <a:gd name="adj" fmla="val 10000"/>
            </a:avLst>
          </a:prstGeom>
          <a:solidFill>
            <a:schemeClr val="lt1"/>
          </a:solidFill>
          <a:ln w="28575" cap="flat" cmpd="sng">
            <a:solidFill>
              <a:srgbClr val="3A66B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7"/>
          <p:cNvSpPr txBox="1"/>
          <p:nvPr/>
        </p:nvSpPr>
        <p:spPr>
          <a:xfrm>
            <a:off x="770050" y="1600100"/>
            <a:ext cx="3360300" cy="4338300"/>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chemeClr val="lt1"/>
              </a:buClr>
              <a:buSzPts val="2000"/>
              <a:buFont typeface="Calibri"/>
              <a:buNone/>
            </a:pPr>
            <a:endParaRPr sz="3000" b="1">
              <a:solidFill>
                <a:schemeClr val="dk1"/>
              </a:solidFill>
              <a:latin typeface="Barlow Semi Condensed"/>
              <a:ea typeface="Barlow Semi Condensed"/>
              <a:cs typeface="Barlow Semi Condensed"/>
              <a:sym typeface="Barlow Semi Condensed"/>
            </a:endParaRPr>
          </a:p>
          <a:p>
            <a:pPr marL="0" marR="0" lvl="0" indent="0" algn="ctr" rtl="0">
              <a:lnSpc>
                <a:spcPct val="90000"/>
              </a:lnSpc>
              <a:spcBef>
                <a:spcPts val="0"/>
              </a:spcBef>
              <a:spcAft>
                <a:spcPts val="0"/>
              </a:spcAft>
              <a:buClr>
                <a:schemeClr val="lt1"/>
              </a:buClr>
              <a:buSzPts val="2000"/>
              <a:buFont typeface="Calibri"/>
              <a:buNone/>
            </a:pPr>
            <a:endParaRPr sz="3000" b="1">
              <a:solidFill>
                <a:schemeClr val="dk1"/>
              </a:solidFill>
              <a:latin typeface="Barlow Semi Condensed"/>
              <a:ea typeface="Barlow Semi Condensed"/>
              <a:cs typeface="Barlow Semi Condensed"/>
              <a:sym typeface="Barlow Semi Condensed"/>
            </a:endParaRPr>
          </a:p>
          <a:p>
            <a:pPr marL="0" marR="0" lvl="0" indent="0" algn="ctr" rtl="0">
              <a:lnSpc>
                <a:spcPct val="90000"/>
              </a:lnSpc>
              <a:spcBef>
                <a:spcPts val="0"/>
              </a:spcBef>
              <a:spcAft>
                <a:spcPts val="0"/>
              </a:spcAft>
              <a:buClr>
                <a:schemeClr val="lt1"/>
              </a:buClr>
              <a:buSzPts val="2000"/>
              <a:buFont typeface="Calibri"/>
              <a:buNone/>
            </a:pPr>
            <a:r>
              <a:rPr lang="en-US" sz="3000" b="1">
                <a:solidFill>
                  <a:schemeClr val="dk1"/>
                </a:solidFill>
                <a:latin typeface="Barlow Semi Condensed"/>
                <a:ea typeface="Barlow Semi Condensed"/>
                <a:cs typeface="Barlow Semi Condensed"/>
                <a:sym typeface="Barlow Semi Condensed"/>
              </a:rPr>
              <a:t>Policy &amp; related</a:t>
            </a:r>
            <a:endParaRPr sz="2400">
              <a:solidFill>
                <a:schemeClr val="dk1"/>
              </a:solidFill>
              <a:latin typeface="Barlow Semi Condensed"/>
              <a:ea typeface="Barlow Semi Condensed"/>
              <a:cs typeface="Barlow Semi Condensed"/>
              <a:sym typeface="Barlow Semi Condensed"/>
            </a:endParaRPr>
          </a:p>
          <a:p>
            <a:pPr marL="0" marR="0" lvl="0" indent="0" algn="ctr" rtl="0">
              <a:lnSpc>
                <a:spcPct val="90000"/>
              </a:lnSpc>
              <a:spcBef>
                <a:spcPts val="700"/>
              </a:spcBef>
              <a:spcAft>
                <a:spcPts val="0"/>
              </a:spcAft>
              <a:buClr>
                <a:schemeClr val="dk1"/>
              </a:buClr>
              <a:buSzPts val="2000"/>
              <a:buFont typeface="Calibri"/>
              <a:buNone/>
            </a:pPr>
            <a:endParaRPr sz="1000" b="1">
              <a:solidFill>
                <a:schemeClr val="dk1"/>
              </a:solidFill>
              <a:latin typeface="Barlow Semi Condensed"/>
              <a:ea typeface="Barlow Semi Condensed"/>
              <a:cs typeface="Barlow Semi Condensed"/>
              <a:sym typeface="Barlow Semi Condensed"/>
            </a:endParaRPr>
          </a:p>
          <a:p>
            <a:pPr marL="0" marR="0" lvl="0" indent="0" algn="l" rtl="0">
              <a:lnSpc>
                <a:spcPct val="100000"/>
              </a:lnSpc>
              <a:spcBef>
                <a:spcPts val="700"/>
              </a:spcBef>
              <a:spcAft>
                <a:spcPts val="0"/>
              </a:spcAft>
              <a:buClr>
                <a:schemeClr val="lt1"/>
              </a:buClr>
              <a:buSzPts val="1500"/>
              <a:buFont typeface="Calibri"/>
              <a:buNone/>
            </a:pPr>
            <a:r>
              <a:rPr lang="en-US" sz="2000" b="1">
                <a:solidFill>
                  <a:schemeClr val="dk1"/>
                </a:solidFill>
                <a:latin typeface="Barlow Semi Condensed"/>
                <a:ea typeface="Barlow Semi Condensed"/>
                <a:cs typeface="Barlow Semi Condensed"/>
                <a:sym typeface="Barlow Semi Condensed"/>
              </a:rPr>
              <a:t>- ccPDP4</a:t>
            </a:r>
            <a:r>
              <a:rPr lang="en-US" sz="2000">
                <a:solidFill>
                  <a:schemeClr val="dk1"/>
                </a:solidFill>
                <a:latin typeface="Barlow Semi Condensed"/>
                <a:ea typeface="Barlow Semi Condensed"/>
                <a:cs typeface="Barlow Semi Condensed"/>
                <a:sym typeface="Barlow Semi Condensed"/>
              </a:rPr>
              <a:t>: (de)selection IDN ccTLD strings</a:t>
            </a:r>
            <a:endParaRPr sz="2000">
              <a:solidFill>
                <a:schemeClr val="dk1"/>
              </a:solidFill>
              <a:latin typeface="Barlow Semi Condensed"/>
              <a:ea typeface="Barlow Semi Condensed"/>
              <a:cs typeface="Barlow Semi Condensed"/>
              <a:sym typeface="Barlow Semi Condensed"/>
            </a:endParaRPr>
          </a:p>
          <a:p>
            <a:pPr marL="0" marR="0" lvl="0" indent="0" algn="l" rtl="0">
              <a:lnSpc>
                <a:spcPct val="100000"/>
              </a:lnSpc>
              <a:spcBef>
                <a:spcPts val="0"/>
              </a:spcBef>
              <a:spcAft>
                <a:spcPts val="0"/>
              </a:spcAft>
              <a:buClr>
                <a:schemeClr val="dk1"/>
              </a:buClr>
              <a:buSzPts val="1500"/>
              <a:buFont typeface="Calibri"/>
              <a:buNone/>
            </a:pPr>
            <a:endParaRPr sz="2000">
              <a:solidFill>
                <a:schemeClr val="dk1"/>
              </a:solidFill>
              <a:latin typeface="Barlow Semi Condensed"/>
              <a:ea typeface="Barlow Semi Condensed"/>
              <a:cs typeface="Barlow Semi Condensed"/>
              <a:sym typeface="Barlow Semi Condensed"/>
            </a:endParaRPr>
          </a:p>
          <a:p>
            <a:pPr marL="0" marR="0" lvl="0" indent="0" algn="l" rtl="0">
              <a:lnSpc>
                <a:spcPct val="100000"/>
              </a:lnSpc>
              <a:spcBef>
                <a:spcPts val="0"/>
              </a:spcBef>
              <a:spcAft>
                <a:spcPts val="0"/>
              </a:spcAft>
              <a:buClr>
                <a:schemeClr val="lt1"/>
              </a:buClr>
              <a:buSzPts val="1500"/>
              <a:buFont typeface="Calibri"/>
              <a:buNone/>
            </a:pPr>
            <a:r>
              <a:rPr lang="en-US" sz="2000" b="1">
                <a:solidFill>
                  <a:schemeClr val="dk1"/>
                </a:solidFill>
                <a:latin typeface="Barlow Semi Condensed"/>
                <a:ea typeface="Barlow Semi Condensed"/>
                <a:cs typeface="Barlow Semi Condensed"/>
                <a:sym typeface="Barlow Semi Condensed"/>
              </a:rPr>
              <a:t>- ccPDP3</a:t>
            </a:r>
            <a:r>
              <a:rPr lang="en-US" sz="2000">
                <a:solidFill>
                  <a:schemeClr val="dk1"/>
                </a:solidFill>
                <a:latin typeface="Barlow Semi Condensed"/>
                <a:ea typeface="Barlow Semi Condensed"/>
                <a:cs typeface="Barlow Semi Condensed"/>
                <a:sym typeface="Barlow Semi Condensed"/>
              </a:rPr>
              <a:t>: </a:t>
            </a:r>
            <a:endParaRPr sz="2000">
              <a:solidFill>
                <a:schemeClr val="dk1"/>
              </a:solidFill>
              <a:latin typeface="Barlow Semi Condensed"/>
              <a:ea typeface="Barlow Semi Condensed"/>
              <a:cs typeface="Barlow Semi Condensed"/>
              <a:sym typeface="Barlow Semi Condensed"/>
            </a:endParaRPr>
          </a:p>
          <a:p>
            <a:pPr marL="0" marR="0" lvl="0" indent="0" algn="l" rtl="0">
              <a:lnSpc>
                <a:spcPct val="100000"/>
              </a:lnSpc>
              <a:spcBef>
                <a:spcPts val="0"/>
              </a:spcBef>
              <a:spcAft>
                <a:spcPts val="0"/>
              </a:spcAft>
              <a:buClr>
                <a:schemeClr val="lt1"/>
              </a:buClr>
              <a:buSzPts val="1500"/>
              <a:buFont typeface="Calibri"/>
              <a:buNone/>
            </a:pPr>
            <a:r>
              <a:rPr lang="en-US" sz="2000">
                <a:solidFill>
                  <a:schemeClr val="dk1"/>
                </a:solidFill>
                <a:latin typeface="Barlow Semi Condensed"/>
                <a:ea typeface="Barlow Semi Condensed"/>
                <a:cs typeface="Barlow Semi Condensed"/>
                <a:sym typeface="Barlow Semi Condensed"/>
              </a:rPr>
              <a:t>  </a:t>
            </a:r>
            <a:r>
              <a:rPr lang="en-US" sz="2000" b="1">
                <a:solidFill>
                  <a:schemeClr val="dk1"/>
                </a:solidFill>
                <a:latin typeface="Barlow Semi Condensed"/>
                <a:ea typeface="Barlow Semi Condensed"/>
                <a:cs typeface="Barlow Semi Condensed"/>
                <a:sym typeface="Barlow Semi Condensed"/>
              </a:rPr>
              <a:t>*</a:t>
            </a:r>
            <a:r>
              <a:rPr lang="en-US" sz="2000">
                <a:solidFill>
                  <a:schemeClr val="dk1"/>
                </a:solidFill>
                <a:latin typeface="Barlow Semi Condensed"/>
                <a:ea typeface="Barlow Semi Condensed"/>
                <a:cs typeface="Barlow Semi Condensed"/>
                <a:sym typeface="Barlow Semi Condensed"/>
              </a:rPr>
              <a:t> retirement of ccTLDs </a:t>
            </a:r>
            <a:endParaRPr sz="2000">
              <a:solidFill>
                <a:schemeClr val="dk1"/>
              </a:solidFill>
              <a:latin typeface="Barlow Semi Condensed"/>
              <a:ea typeface="Barlow Semi Condensed"/>
              <a:cs typeface="Barlow Semi Condensed"/>
              <a:sym typeface="Barlow Semi Condensed"/>
            </a:endParaRPr>
          </a:p>
          <a:p>
            <a:pPr marL="0" marR="0" lvl="0" indent="0" algn="l" rtl="0">
              <a:lnSpc>
                <a:spcPct val="100000"/>
              </a:lnSpc>
              <a:spcBef>
                <a:spcPts val="0"/>
              </a:spcBef>
              <a:spcAft>
                <a:spcPts val="0"/>
              </a:spcAft>
              <a:buClr>
                <a:schemeClr val="lt1"/>
              </a:buClr>
              <a:buSzPts val="1500"/>
              <a:buFont typeface="Calibri"/>
              <a:buNone/>
            </a:pPr>
            <a:r>
              <a:rPr lang="en-US" sz="2000">
                <a:solidFill>
                  <a:schemeClr val="dk1"/>
                </a:solidFill>
                <a:latin typeface="Barlow Semi Condensed"/>
                <a:ea typeface="Barlow Semi Condensed"/>
                <a:cs typeface="Barlow Semi Condensed"/>
                <a:sym typeface="Barlow Semi Condensed"/>
              </a:rPr>
              <a:t>  </a:t>
            </a:r>
            <a:r>
              <a:rPr lang="en-US" sz="2000" b="1">
                <a:solidFill>
                  <a:schemeClr val="dk1"/>
                </a:solidFill>
                <a:latin typeface="Barlow Semi Condensed"/>
                <a:ea typeface="Barlow Semi Condensed"/>
                <a:cs typeface="Barlow Semi Condensed"/>
                <a:sym typeface="Barlow Semi Condensed"/>
              </a:rPr>
              <a:t>*</a:t>
            </a:r>
            <a:r>
              <a:rPr lang="en-US" sz="2000">
                <a:solidFill>
                  <a:schemeClr val="dk1"/>
                </a:solidFill>
                <a:latin typeface="Barlow Semi Condensed"/>
                <a:ea typeface="Barlow Semi Condensed"/>
                <a:cs typeface="Barlow Semi Condensed"/>
                <a:sym typeface="Barlow Semi Condensed"/>
              </a:rPr>
              <a:t> review mechanism on </a:t>
            </a:r>
            <a:r>
              <a:rPr lang="en-US" sz="2000" i="0">
                <a:solidFill>
                  <a:schemeClr val="dk1"/>
                </a:solidFill>
                <a:latin typeface="Barlow Semi Condensed"/>
                <a:ea typeface="Barlow Semi Condensed"/>
                <a:cs typeface="Barlow Semi Condensed"/>
                <a:sym typeface="Barlow Semi Condensed"/>
              </a:rPr>
              <a:t>delegation, transfer</a:t>
            </a:r>
            <a:r>
              <a:rPr lang="en-US" sz="2000">
                <a:solidFill>
                  <a:schemeClr val="dk1"/>
                </a:solidFill>
                <a:latin typeface="Barlow Semi Condensed"/>
                <a:ea typeface="Barlow Semi Condensed"/>
                <a:cs typeface="Barlow Semi Condensed"/>
                <a:sym typeface="Barlow Semi Condensed"/>
              </a:rPr>
              <a:t>,</a:t>
            </a:r>
            <a:r>
              <a:rPr lang="en-US" sz="2000" i="0">
                <a:solidFill>
                  <a:schemeClr val="dk1"/>
                </a:solidFill>
                <a:latin typeface="Barlow Semi Condensed"/>
                <a:ea typeface="Barlow Semi Condensed"/>
                <a:cs typeface="Barlow Semi Condensed"/>
                <a:sym typeface="Barlow Semi Condensed"/>
              </a:rPr>
              <a:t> revocation and retirement of ccTLDs</a:t>
            </a:r>
            <a:endParaRPr sz="2000">
              <a:solidFill>
                <a:schemeClr val="dk1"/>
              </a:solidFill>
              <a:latin typeface="Barlow Semi Condensed"/>
              <a:ea typeface="Barlow Semi Condensed"/>
              <a:cs typeface="Barlow Semi Condensed"/>
              <a:sym typeface="Barlow Semi Condensed"/>
            </a:endParaRPr>
          </a:p>
        </p:txBody>
      </p:sp>
      <p:sp>
        <p:nvSpPr>
          <p:cNvPr id="509" name="Google Shape;509;p27"/>
          <p:cNvSpPr txBox="1"/>
          <p:nvPr/>
        </p:nvSpPr>
        <p:spPr>
          <a:xfrm>
            <a:off x="4465850" y="1600100"/>
            <a:ext cx="3360300" cy="4338300"/>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chemeClr val="dk1"/>
              </a:buClr>
              <a:buSzPts val="2000"/>
              <a:buFont typeface="Calibri"/>
              <a:buNone/>
            </a:pPr>
            <a:endParaRPr sz="3000" b="1">
              <a:solidFill>
                <a:schemeClr val="dk1"/>
              </a:solidFill>
              <a:latin typeface="Barlow Semi Condensed"/>
              <a:ea typeface="Barlow Semi Condensed"/>
              <a:cs typeface="Barlow Semi Condensed"/>
              <a:sym typeface="Barlow Semi Condensed"/>
            </a:endParaRPr>
          </a:p>
          <a:p>
            <a:pPr marL="0" marR="0" lvl="0" indent="0" algn="ctr" rtl="0">
              <a:lnSpc>
                <a:spcPct val="90000"/>
              </a:lnSpc>
              <a:spcBef>
                <a:spcPts val="0"/>
              </a:spcBef>
              <a:spcAft>
                <a:spcPts val="0"/>
              </a:spcAft>
              <a:buClr>
                <a:schemeClr val="dk1"/>
              </a:buClr>
              <a:buSzPts val="2000"/>
              <a:buFont typeface="Calibri"/>
              <a:buNone/>
            </a:pPr>
            <a:endParaRPr sz="3000" b="1">
              <a:solidFill>
                <a:schemeClr val="dk1"/>
              </a:solidFill>
              <a:latin typeface="Barlow Semi Condensed"/>
              <a:ea typeface="Barlow Semi Condensed"/>
              <a:cs typeface="Barlow Semi Condensed"/>
              <a:sym typeface="Barlow Semi Condensed"/>
            </a:endParaRPr>
          </a:p>
          <a:p>
            <a:pPr marL="0" marR="0" lvl="0" indent="0" algn="ctr" rtl="0">
              <a:lnSpc>
                <a:spcPct val="90000"/>
              </a:lnSpc>
              <a:spcBef>
                <a:spcPts val="0"/>
              </a:spcBef>
              <a:spcAft>
                <a:spcPts val="0"/>
              </a:spcAft>
              <a:buClr>
                <a:schemeClr val="dk1"/>
              </a:buClr>
              <a:buSzPts val="2000"/>
              <a:buFont typeface="Calibri"/>
              <a:buNone/>
            </a:pPr>
            <a:r>
              <a:rPr lang="en-US" sz="3000" b="1">
                <a:solidFill>
                  <a:schemeClr val="dk1"/>
                </a:solidFill>
                <a:latin typeface="Barlow Semi Condensed"/>
                <a:ea typeface="Barlow Semi Condensed"/>
                <a:cs typeface="Barlow Semi Condensed"/>
                <a:sym typeface="Barlow Semi Condensed"/>
              </a:rPr>
              <a:t>Platform function</a:t>
            </a:r>
            <a:endParaRPr sz="2800" b="1">
              <a:solidFill>
                <a:schemeClr val="dk1"/>
              </a:solidFill>
              <a:latin typeface="Barlow Semi Condensed"/>
              <a:ea typeface="Barlow Semi Condensed"/>
              <a:cs typeface="Barlow Semi Condensed"/>
              <a:sym typeface="Barlow Semi Condensed"/>
            </a:endParaRPr>
          </a:p>
          <a:p>
            <a:pPr marL="0" marR="0" lvl="0" indent="0" algn="ctr" rtl="0">
              <a:lnSpc>
                <a:spcPct val="90000"/>
              </a:lnSpc>
              <a:spcBef>
                <a:spcPts val="0"/>
              </a:spcBef>
              <a:spcAft>
                <a:spcPts val="0"/>
              </a:spcAft>
              <a:buClr>
                <a:schemeClr val="dk1"/>
              </a:buClr>
              <a:buSzPts val="2000"/>
              <a:buFont typeface="Calibri"/>
              <a:buNone/>
            </a:pPr>
            <a:endParaRPr sz="3200" b="1">
              <a:solidFill>
                <a:schemeClr val="dk1"/>
              </a:solidFill>
              <a:latin typeface="Barlow Semi Condensed"/>
              <a:ea typeface="Barlow Semi Condensed"/>
              <a:cs typeface="Barlow Semi Condensed"/>
              <a:sym typeface="Barlow Semi Condensed"/>
            </a:endParaRPr>
          </a:p>
          <a:p>
            <a:pPr marL="0" marR="0" lvl="0" indent="0" algn="l" rtl="0">
              <a:lnSpc>
                <a:spcPct val="100000"/>
              </a:lnSpc>
              <a:spcBef>
                <a:spcPts val="700"/>
              </a:spcBef>
              <a:spcAft>
                <a:spcPts val="0"/>
              </a:spcAft>
              <a:buClr>
                <a:schemeClr val="lt1"/>
              </a:buClr>
              <a:buSzPts val="1500"/>
              <a:buFont typeface="Calibri"/>
              <a:buNone/>
            </a:pPr>
            <a:r>
              <a:rPr lang="en-US" sz="2000">
                <a:solidFill>
                  <a:schemeClr val="dk1"/>
                </a:solidFill>
                <a:latin typeface="Barlow Semi Condensed"/>
                <a:ea typeface="Barlow Semi Condensed"/>
                <a:cs typeface="Barlow Semi Condensed"/>
                <a:sym typeface="Barlow Semi Condensed"/>
              </a:rPr>
              <a:t>- ccTLD News Sessions</a:t>
            </a:r>
            <a:endParaRPr sz="2000">
              <a:solidFill>
                <a:schemeClr val="dk1"/>
              </a:solidFill>
              <a:latin typeface="Barlow Semi Condensed"/>
              <a:ea typeface="Barlow Semi Condensed"/>
              <a:cs typeface="Barlow Semi Condensed"/>
              <a:sym typeface="Barlow Semi Condensed"/>
            </a:endParaRPr>
          </a:p>
          <a:p>
            <a:pPr marL="0" marR="0" lvl="0" indent="0" algn="l" rtl="0">
              <a:lnSpc>
                <a:spcPct val="100000"/>
              </a:lnSpc>
              <a:spcBef>
                <a:spcPts val="0"/>
              </a:spcBef>
              <a:spcAft>
                <a:spcPts val="0"/>
              </a:spcAft>
              <a:buClr>
                <a:schemeClr val="lt1"/>
              </a:buClr>
              <a:buSzPts val="1500"/>
              <a:buFont typeface="Calibri"/>
              <a:buNone/>
            </a:pPr>
            <a:r>
              <a:rPr lang="en-US" sz="2000">
                <a:solidFill>
                  <a:schemeClr val="dk1"/>
                </a:solidFill>
                <a:latin typeface="Barlow Semi Condensed"/>
                <a:ea typeface="Barlow Semi Condensed"/>
                <a:cs typeface="Barlow Semi Condensed"/>
                <a:sym typeface="Barlow Semi Condensed"/>
              </a:rPr>
              <a:t>- ccNSO Members Meetings</a:t>
            </a:r>
            <a:endParaRPr sz="2000">
              <a:solidFill>
                <a:schemeClr val="dk1"/>
              </a:solidFill>
              <a:latin typeface="Barlow Semi Condensed"/>
              <a:ea typeface="Barlow Semi Condensed"/>
              <a:cs typeface="Barlow Semi Condensed"/>
              <a:sym typeface="Barlow Semi Condensed"/>
            </a:endParaRPr>
          </a:p>
          <a:p>
            <a:pPr marL="0" marR="0" lvl="0" indent="0" algn="l" rtl="0">
              <a:lnSpc>
                <a:spcPct val="100000"/>
              </a:lnSpc>
              <a:spcBef>
                <a:spcPts val="0"/>
              </a:spcBef>
              <a:spcAft>
                <a:spcPts val="0"/>
              </a:spcAft>
              <a:buClr>
                <a:schemeClr val="lt1"/>
              </a:buClr>
              <a:buSzPts val="1500"/>
              <a:buFont typeface="Calibri"/>
              <a:buNone/>
            </a:pPr>
            <a:r>
              <a:rPr lang="en-US" sz="2000">
                <a:solidFill>
                  <a:schemeClr val="dk1"/>
                </a:solidFill>
                <a:latin typeface="Barlow Semi Condensed"/>
                <a:ea typeface="Barlow Semi Condensed"/>
                <a:cs typeface="Barlow Semi Condensed"/>
                <a:sym typeface="Barlow Semi Condensed"/>
              </a:rPr>
              <a:t>- TLD OPS Workshops &amp; Report</a:t>
            </a:r>
            <a:endParaRPr sz="2000">
              <a:solidFill>
                <a:schemeClr val="dk1"/>
              </a:solidFill>
              <a:latin typeface="Barlow Semi Condensed"/>
              <a:ea typeface="Barlow Semi Condensed"/>
              <a:cs typeface="Barlow Semi Condensed"/>
              <a:sym typeface="Barlow Semi Condensed"/>
            </a:endParaRPr>
          </a:p>
          <a:p>
            <a:pPr marL="0" marR="0" lvl="0" indent="0" algn="l" rtl="0">
              <a:lnSpc>
                <a:spcPct val="100000"/>
              </a:lnSpc>
              <a:spcBef>
                <a:spcPts val="0"/>
              </a:spcBef>
              <a:spcAft>
                <a:spcPts val="0"/>
              </a:spcAft>
              <a:buClr>
                <a:schemeClr val="lt1"/>
              </a:buClr>
              <a:buSzPts val="1500"/>
              <a:buFont typeface="Calibri"/>
              <a:buNone/>
            </a:pPr>
            <a:r>
              <a:rPr lang="en-US" sz="2000">
                <a:solidFill>
                  <a:schemeClr val="dk1"/>
                </a:solidFill>
                <a:latin typeface="Barlow Semi Condensed"/>
                <a:ea typeface="Barlow Semi Condensed"/>
                <a:cs typeface="Barlow Semi Condensed"/>
                <a:sym typeface="Barlow Semi Condensed"/>
              </a:rPr>
              <a:t>- Tech Day</a:t>
            </a:r>
            <a:endParaRPr sz="2000">
              <a:solidFill>
                <a:schemeClr val="dk1"/>
              </a:solidFill>
              <a:latin typeface="Barlow Semi Condensed"/>
              <a:ea typeface="Barlow Semi Condensed"/>
              <a:cs typeface="Barlow Semi Condensed"/>
              <a:sym typeface="Barlow Semi Condensed"/>
            </a:endParaRPr>
          </a:p>
          <a:p>
            <a:pPr marL="0" marR="0" lvl="0" indent="0" algn="l" rtl="0">
              <a:lnSpc>
                <a:spcPct val="100000"/>
              </a:lnSpc>
              <a:spcBef>
                <a:spcPts val="0"/>
              </a:spcBef>
              <a:spcAft>
                <a:spcPts val="0"/>
              </a:spcAft>
              <a:buClr>
                <a:schemeClr val="lt1"/>
              </a:buClr>
              <a:buSzPts val="1500"/>
              <a:buFont typeface="Calibri"/>
              <a:buNone/>
            </a:pPr>
            <a:r>
              <a:rPr lang="en-US" sz="2000">
                <a:solidFill>
                  <a:schemeClr val="dk1"/>
                </a:solidFill>
                <a:latin typeface="Barlow Semi Condensed"/>
                <a:ea typeface="Barlow Semi Condensed"/>
                <a:cs typeface="Barlow Semi Condensed"/>
                <a:sym typeface="Barlow Semi Condensed"/>
              </a:rPr>
              <a:t>- Topical webinars</a:t>
            </a:r>
            <a:endParaRPr sz="2000">
              <a:solidFill>
                <a:schemeClr val="dk1"/>
              </a:solidFill>
              <a:latin typeface="Barlow Semi Condensed"/>
              <a:ea typeface="Barlow Semi Condensed"/>
              <a:cs typeface="Barlow Semi Condensed"/>
              <a:sym typeface="Barlow Semi Condensed"/>
            </a:endParaRPr>
          </a:p>
          <a:p>
            <a:pPr marL="0" marR="0" lvl="0" indent="0" algn="l" rtl="0">
              <a:lnSpc>
                <a:spcPct val="100000"/>
              </a:lnSpc>
              <a:spcBef>
                <a:spcPts val="0"/>
              </a:spcBef>
              <a:spcAft>
                <a:spcPts val="0"/>
              </a:spcAft>
              <a:buClr>
                <a:schemeClr val="lt1"/>
              </a:buClr>
              <a:buSzPts val="1500"/>
              <a:buFont typeface="Calibri"/>
              <a:buNone/>
            </a:pPr>
            <a:r>
              <a:rPr lang="en-US" sz="2000">
                <a:solidFill>
                  <a:schemeClr val="dk1"/>
                </a:solidFill>
                <a:latin typeface="Barlow Semi Condensed"/>
                <a:ea typeface="Barlow Semi Condensed"/>
                <a:cs typeface="Barlow Semi Condensed"/>
                <a:sym typeface="Barlow Semi Condensed"/>
              </a:rPr>
              <a:t>- ccNSO Monthly Newsletter</a:t>
            </a:r>
            <a:endParaRPr sz="2000">
              <a:solidFill>
                <a:schemeClr val="dk1"/>
              </a:solidFill>
              <a:latin typeface="Barlow Semi Condensed"/>
              <a:ea typeface="Barlow Semi Condensed"/>
              <a:cs typeface="Barlow Semi Condensed"/>
              <a:sym typeface="Barlow Semi Condensed"/>
            </a:endParaRPr>
          </a:p>
          <a:p>
            <a:pPr marL="0" marR="0" lvl="0" indent="0" algn="l" rtl="0">
              <a:lnSpc>
                <a:spcPct val="100000"/>
              </a:lnSpc>
              <a:spcBef>
                <a:spcPts val="0"/>
              </a:spcBef>
              <a:spcAft>
                <a:spcPts val="0"/>
              </a:spcAft>
              <a:buClr>
                <a:schemeClr val="lt1"/>
              </a:buClr>
              <a:buSzPts val="1500"/>
              <a:buFont typeface="Calibri"/>
              <a:buNone/>
            </a:pPr>
            <a:endParaRPr sz="2000">
              <a:solidFill>
                <a:schemeClr val="dk1"/>
              </a:solidFill>
              <a:latin typeface="Barlow Semi Condensed"/>
              <a:ea typeface="Barlow Semi Condensed"/>
              <a:cs typeface="Barlow Semi Condensed"/>
              <a:sym typeface="Barlow Semi Condensed"/>
            </a:endParaRPr>
          </a:p>
        </p:txBody>
      </p:sp>
      <p:sp>
        <p:nvSpPr>
          <p:cNvPr id="510" name="Google Shape;510;p27"/>
          <p:cNvSpPr txBox="1"/>
          <p:nvPr/>
        </p:nvSpPr>
        <p:spPr>
          <a:xfrm>
            <a:off x="8161775" y="1600100"/>
            <a:ext cx="3360300" cy="4338300"/>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chemeClr val="lt1"/>
              </a:buClr>
              <a:buSzPts val="2000"/>
              <a:buFont typeface="Calibri"/>
              <a:buNone/>
            </a:pPr>
            <a:endParaRPr sz="3000" b="1">
              <a:solidFill>
                <a:schemeClr val="dk1"/>
              </a:solidFill>
              <a:latin typeface="Barlow Semi Condensed"/>
              <a:ea typeface="Barlow Semi Condensed"/>
              <a:cs typeface="Barlow Semi Condensed"/>
              <a:sym typeface="Barlow Semi Condensed"/>
            </a:endParaRPr>
          </a:p>
          <a:p>
            <a:pPr marL="0" marR="0" lvl="0" indent="0" algn="ctr" rtl="0">
              <a:lnSpc>
                <a:spcPct val="90000"/>
              </a:lnSpc>
              <a:spcBef>
                <a:spcPts val="0"/>
              </a:spcBef>
              <a:spcAft>
                <a:spcPts val="0"/>
              </a:spcAft>
              <a:buClr>
                <a:schemeClr val="lt1"/>
              </a:buClr>
              <a:buSzPts val="2000"/>
              <a:buFont typeface="Calibri"/>
              <a:buNone/>
            </a:pPr>
            <a:endParaRPr sz="3000" b="1">
              <a:solidFill>
                <a:schemeClr val="dk1"/>
              </a:solidFill>
              <a:latin typeface="Barlow Semi Condensed"/>
              <a:ea typeface="Barlow Semi Condensed"/>
              <a:cs typeface="Barlow Semi Condensed"/>
              <a:sym typeface="Barlow Semi Condensed"/>
            </a:endParaRPr>
          </a:p>
          <a:p>
            <a:pPr marL="0" marR="0" lvl="0" indent="0" algn="ctr" rtl="0">
              <a:lnSpc>
                <a:spcPct val="90000"/>
              </a:lnSpc>
              <a:spcBef>
                <a:spcPts val="0"/>
              </a:spcBef>
              <a:spcAft>
                <a:spcPts val="0"/>
              </a:spcAft>
              <a:buClr>
                <a:schemeClr val="lt1"/>
              </a:buClr>
              <a:buSzPts val="2000"/>
              <a:buFont typeface="Calibri"/>
              <a:buNone/>
            </a:pPr>
            <a:r>
              <a:rPr lang="en-US" sz="3000" b="1">
                <a:solidFill>
                  <a:schemeClr val="dk1"/>
                </a:solidFill>
                <a:latin typeface="Barlow Semi Condensed"/>
                <a:ea typeface="Barlow Semi Condensed"/>
                <a:cs typeface="Barlow Semi Condensed"/>
                <a:sym typeface="Barlow Semi Condensed"/>
              </a:rPr>
              <a:t>Represents </a:t>
            </a:r>
            <a:endParaRPr sz="3000" b="1">
              <a:solidFill>
                <a:schemeClr val="dk1"/>
              </a:solidFill>
              <a:latin typeface="Barlow Semi Condensed"/>
              <a:ea typeface="Barlow Semi Condensed"/>
              <a:cs typeface="Barlow Semi Condensed"/>
              <a:sym typeface="Barlow Semi Condensed"/>
            </a:endParaRPr>
          </a:p>
          <a:p>
            <a:pPr marL="0" marR="0" lvl="0" indent="0" algn="ctr" rtl="0">
              <a:lnSpc>
                <a:spcPct val="90000"/>
              </a:lnSpc>
              <a:spcBef>
                <a:spcPts val="0"/>
              </a:spcBef>
              <a:spcAft>
                <a:spcPts val="0"/>
              </a:spcAft>
              <a:buClr>
                <a:schemeClr val="lt1"/>
              </a:buClr>
              <a:buSzPts val="2000"/>
              <a:buFont typeface="Calibri"/>
              <a:buNone/>
            </a:pPr>
            <a:r>
              <a:rPr lang="en-US" sz="3000" b="1">
                <a:solidFill>
                  <a:schemeClr val="dk1"/>
                </a:solidFill>
                <a:latin typeface="Barlow Semi Condensed"/>
                <a:ea typeface="Barlow Semi Condensed"/>
                <a:cs typeface="Barlow Semi Condensed"/>
                <a:sym typeface="Barlow Semi Condensed"/>
              </a:rPr>
              <a:t>ccTLD community</a:t>
            </a:r>
            <a:endParaRPr sz="3000" b="1">
              <a:solidFill>
                <a:schemeClr val="dk1"/>
              </a:solidFill>
              <a:latin typeface="Barlow Semi Condensed"/>
              <a:ea typeface="Barlow Semi Condensed"/>
              <a:cs typeface="Barlow Semi Condensed"/>
              <a:sym typeface="Barlow Semi Condensed"/>
            </a:endParaRPr>
          </a:p>
          <a:p>
            <a:pPr marL="0" marR="0" lvl="0" indent="0" algn="ctr" rtl="0">
              <a:lnSpc>
                <a:spcPct val="90000"/>
              </a:lnSpc>
              <a:spcBef>
                <a:spcPts val="700"/>
              </a:spcBef>
              <a:spcAft>
                <a:spcPts val="0"/>
              </a:spcAft>
              <a:buClr>
                <a:schemeClr val="dk1"/>
              </a:buClr>
              <a:buSzPts val="2000"/>
              <a:buFont typeface="Calibri"/>
              <a:buNone/>
            </a:pPr>
            <a:endParaRPr sz="2000" b="1">
              <a:solidFill>
                <a:schemeClr val="dk1"/>
              </a:solidFill>
              <a:latin typeface="Barlow Semi Condensed"/>
              <a:ea typeface="Barlow Semi Condensed"/>
              <a:cs typeface="Barlow Semi Condensed"/>
              <a:sym typeface="Barlow Semi Condensed"/>
            </a:endParaRPr>
          </a:p>
          <a:p>
            <a:pPr marL="0" marR="0" lvl="0" indent="0" algn="l" rtl="0">
              <a:lnSpc>
                <a:spcPct val="90000"/>
              </a:lnSpc>
              <a:spcBef>
                <a:spcPts val="700"/>
              </a:spcBef>
              <a:spcAft>
                <a:spcPts val="0"/>
              </a:spcAft>
              <a:buClr>
                <a:schemeClr val="lt1"/>
              </a:buClr>
              <a:buSzPts val="1500"/>
              <a:buFont typeface="Calibri"/>
              <a:buNone/>
            </a:pPr>
            <a:r>
              <a:rPr lang="en-US" sz="2000">
                <a:solidFill>
                  <a:schemeClr val="dk1"/>
                </a:solidFill>
                <a:latin typeface="Barlow Semi Condensed"/>
                <a:ea typeface="Barlow Semi Condensed"/>
                <a:cs typeface="Barlow Semi Condensed"/>
                <a:sym typeface="Barlow Semi Condensed"/>
              </a:rPr>
              <a:t>- ICANN Board &amp; SO/ACs</a:t>
            </a:r>
            <a:endParaRPr sz="2000">
              <a:solidFill>
                <a:schemeClr val="dk1"/>
              </a:solidFill>
              <a:latin typeface="Barlow Semi Condensed"/>
              <a:ea typeface="Barlow Semi Condensed"/>
              <a:cs typeface="Barlow Semi Condensed"/>
              <a:sym typeface="Barlow Semi Condensed"/>
            </a:endParaRPr>
          </a:p>
          <a:p>
            <a:pPr marL="0" marR="0" lvl="0" indent="0" algn="l" rtl="0">
              <a:lnSpc>
                <a:spcPct val="90000"/>
              </a:lnSpc>
              <a:spcBef>
                <a:spcPts val="525"/>
              </a:spcBef>
              <a:spcAft>
                <a:spcPts val="0"/>
              </a:spcAft>
              <a:buClr>
                <a:schemeClr val="lt1"/>
              </a:buClr>
              <a:buSzPts val="1500"/>
              <a:buFont typeface="Calibri"/>
              <a:buNone/>
            </a:pPr>
            <a:r>
              <a:rPr lang="en-US" sz="2000">
                <a:solidFill>
                  <a:schemeClr val="dk1"/>
                </a:solidFill>
                <a:latin typeface="Barlow Semi Condensed"/>
                <a:ea typeface="Barlow Semi Condensed"/>
                <a:cs typeface="Barlow Semi Condensed"/>
                <a:sym typeface="Barlow Semi Condensed"/>
              </a:rPr>
              <a:t>- Strategic and Operational Planning Committee (SOPC)</a:t>
            </a:r>
            <a:endParaRPr sz="2000">
              <a:solidFill>
                <a:schemeClr val="dk1"/>
              </a:solidFill>
              <a:latin typeface="Barlow Semi Condensed"/>
              <a:ea typeface="Barlow Semi Condensed"/>
              <a:cs typeface="Barlow Semi Condensed"/>
              <a:sym typeface="Barlow Semi Condensed"/>
            </a:endParaRPr>
          </a:p>
          <a:p>
            <a:pPr marL="0" marR="0" lvl="0" indent="0" algn="l" rtl="0">
              <a:lnSpc>
                <a:spcPct val="90000"/>
              </a:lnSpc>
              <a:spcBef>
                <a:spcPts val="525"/>
              </a:spcBef>
              <a:spcAft>
                <a:spcPts val="0"/>
              </a:spcAft>
              <a:buClr>
                <a:schemeClr val="lt1"/>
              </a:buClr>
              <a:buSzPts val="1500"/>
              <a:buFont typeface="Calibri"/>
              <a:buNone/>
            </a:pPr>
            <a:r>
              <a:rPr lang="en-US" sz="2000">
                <a:solidFill>
                  <a:schemeClr val="dk1"/>
                </a:solidFill>
                <a:latin typeface="Barlow Semi Condensed"/>
                <a:ea typeface="Barlow Semi Condensed"/>
                <a:cs typeface="Barlow Semi Condensed"/>
                <a:sym typeface="Barlow Semi Condensed"/>
              </a:rPr>
              <a:t>- ccTLD voluntary contributions to ICANN</a:t>
            </a:r>
            <a:endParaRPr sz="2000">
              <a:solidFill>
                <a:schemeClr val="dk1"/>
              </a:solidFill>
              <a:latin typeface="Barlow Semi Condensed"/>
              <a:ea typeface="Barlow Semi Condensed"/>
              <a:cs typeface="Barlow Semi Condensed"/>
              <a:sym typeface="Barlow Semi Condensed"/>
            </a:endParaRPr>
          </a:p>
          <a:p>
            <a:pPr marL="0" marR="0" lvl="0" indent="0" algn="l" rtl="0">
              <a:lnSpc>
                <a:spcPct val="90000"/>
              </a:lnSpc>
              <a:spcBef>
                <a:spcPts val="525"/>
              </a:spcBef>
              <a:spcAft>
                <a:spcPts val="0"/>
              </a:spcAft>
              <a:buClr>
                <a:schemeClr val="lt1"/>
              </a:buClr>
              <a:buSzPts val="1500"/>
              <a:buFont typeface="Calibri"/>
              <a:buNone/>
            </a:pPr>
            <a:endParaRPr sz="2000">
              <a:solidFill>
                <a:schemeClr val="dk1"/>
              </a:solidFill>
              <a:latin typeface="Barlow Semi Condensed"/>
              <a:ea typeface="Barlow Semi Condensed"/>
              <a:cs typeface="Barlow Semi Condensed"/>
              <a:sym typeface="Barlow Semi Condensed"/>
            </a:endParaRPr>
          </a:p>
          <a:p>
            <a:pPr marL="0" marR="0" lvl="0" indent="0" algn="l" rtl="0">
              <a:lnSpc>
                <a:spcPct val="90000"/>
              </a:lnSpc>
              <a:spcBef>
                <a:spcPts val="525"/>
              </a:spcBef>
              <a:spcAft>
                <a:spcPts val="0"/>
              </a:spcAft>
              <a:buClr>
                <a:schemeClr val="lt1"/>
              </a:buClr>
              <a:buSzPts val="1500"/>
              <a:buFont typeface="Calibri"/>
              <a:buNone/>
            </a:pPr>
            <a:endParaRPr sz="2000">
              <a:solidFill>
                <a:schemeClr val="dk1"/>
              </a:solidFill>
              <a:latin typeface="Barlow Semi Condensed"/>
              <a:ea typeface="Barlow Semi Condensed"/>
              <a:cs typeface="Barlow Semi Condensed"/>
              <a:sym typeface="Barlow Semi Condensed"/>
            </a:endParaRPr>
          </a:p>
        </p:txBody>
      </p:sp>
      <p:pic>
        <p:nvPicPr>
          <p:cNvPr id="511" name="Google Shape;511;p27"/>
          <p:cNvPicPr preferRelativeResize="0"/>
          <p:nvPr/>
        </p:nvPicPr>
        <p:blipFill>
          <a:blip r:embed="rId3">
            <a:alphaModFix/>
          </a:blip>
          <a:stretch>
            <a:fillRect/>
          </a:stretch>
        </p:blipFill>
        <p:spPr>
          <a:xfrm>
            <a:off x="1963608" y="1600100"/>
            <a:ext cx="973175" cy="973175"/>
          </a:xfrm>
          <a:prstGeom prst="rect">
            <a:avLst/>
          </a:prstGeom>
          <a:noFill/>
          <a:ln>
            <a:noFill/>
          </a:ln>
        </p:spPr>
      </p:pic>
      <p:pic>
        <p:nvPicPr>
          <p:cNvPr id="512" name="Google Shape;512;p27"/>
          <p:cNvPicPr preferRelativeResize="0"/>
          <p:nvPr/>
        </p:nvPicPr>
        <p:blipFill>
          <a:blip r:embed="rId4">
            <a:alphaModFix/>
          </a:blip>
          <a:stretch>
            <a:fillRect/>
          </a:stretch>
        </p:blipFill>
        <p:spPr>
          <a:xfrm>
            <a:off x="5609413" y="1600112"/>
            <a:ext cx="973175" cy="973151"/>
          </a:xfrm>
          <a:prstGeom prst="rect">
            <a:avLst/>
          </a:prstGeom>
          <a:noFill/>
          <a:ln>
            <a:noFill/>
          </a:ln>
        </p:spPr>
      </p:pic>
      <p:pic>
        <p:nvPicPr>
          <p:cNvPr id="513" name="Google Shape;513;p27"/>
          <p:cNvPicPr preferRelativeResize="0"/>
          <p:nvPr/>
        </p:nvPicPr>
        <p:blipFill>
          <a:blip r:embed="rId5">
            <a:alphaModFix/>
          </a:blip>
          <a:stretch>
            <a:fillRect/>
          </a:stretch>
        </p:blipFill>
        <p:spPr>
          <a:xfrm>
            <a:off x="9355225" y="1600100"/>
            <a:ext cx="973175" cy="9731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17"/>
        <p:cNvGrpSpPr/>
        <p:nvPr/>
      </p:nvGrpSpPr>
      <p:grpSpPr>
        <a:xfrm>
          <a:off x="0" y="0"/>
          <a:ext cx="0" cy="0"/>
          <a:chOff x="0" y="0"/>
          <a:chExt cx="0" cy="0"/>
        </a:xfrm>
      </p:grpSpPr>
      <p:sp>
        <p:nvSpPr>
          <p:cNvPr id="518" name="Google Shape;518;p28"/>
          <p:cNvSpPr txBox="1"/>
          <p:nvPr/>
        </p:nvSpPr>
        <p:spPr>
          <a:xfrm>
            <a:off x="5480775" y="1353375"/>
            <a:ext cx="2327700" cy="979500"/>
          </a:xfrm>
          <a:prstGeom prst="rect">
            <a:avLst/>
          </a:prstGeom>
          <a:solidFill>
            <a:srgbClr val="FFFFFF"/>
          </a:solidFill>
          <a:ln>
            <a:noFill/>
          </a:ln>
        </p:spPr>
        <p:txBody>
          <a:bodyPr spcFirstLastPara="1" wrap="square" lIns="91425" tIns="45700" rIns="91425" bIns="45700" anchor="t" anchorCtr="0">
            <a:noAutofit/>
          </a:bodyPr>
          <a:lstStyle/>
          <a:p>
            <a:pPr marL="0" marR="0" lvl="0" indent="0" algn="ctr" rtl="0">
              <a:lnSpc>
                <a:spcPct val="80000"/>
              </a:lnSpc>
              <a:spcBef>
                <a:spcPts val="0"/>
              </a:spcBef>
              <a:spcAft>
                <a:spcPts val="0"/>
              </a:spcAft>
              <a:buNone/>
            </a:pPr>
            <a:r>
              <a:rPr lang="en-US" sz="2900" i="0" u="none" strike="noStrike" cap="none">
                <a:solidFill>
                  <a:srgbClr val="666666"/>
                </a:solidFill>
                <a:latin typeface="Barlow Semi Condensed"/>
                <a:ea typeface="Barlow Semi Condensed"/>
                <a:cs typeface="Barlow Semi Condensed"/>
                <a:sym typeface="Barlow Semi Condensed"/>
              </a:rPr>
              <a:t>Total of members</a:t>
            </a:r>
            <a:r>
              <a:rPr lang="en-US" sz="2900">
                <a:solidFill>
                  <a:srgbClr val="666666"/>
                </a:solidFill>
                <a:latin typeface="Barlow Semi Condensed"/>
                <a:ea typeface="Barlow Semi Condensed"/>
                <a:cs typeface="Barlow Semi Condensed"/>
                <a:sym typeface="Barlow Semi Condensed"/>
              </a:rPr>
              <a:t>: </a:t>
            </a:r>
            <a:r>
              <a:rPr lang="en-US" sz="2900" b="1" i="0" u="none" strike="noStrike" cap="none">
                <a:solidFill>
                  <a:srgbClr val="666666"/>
                </a:solidFill>
                <a:latin typeface="Barlow Semi Condensed"/>
                <a:ea typeface="Barlow Semi Condensed"/>
                <a:cs typeface="Barlow Semi Condensed"/>
                <a:sym typeface="Barlow Semi Condensed"/>
              </a:rPr>
              <a:t>172</a:t>
            </a:r>
            <a:endParaRPr sz="2900" b="1" i="0" u="none" strike="noStrike" cap="none">
              <a:solidFill>
                <a:srgbClr val="666666"/>
              </a:solidFill>
              <a:latin typeface="Barlow Semi Condensed"/>
              <a:ea typeface="Barlow Semi Condensed"/>
              <a:cs typeface="Barlow Semi Condensed"/>
              <a:sym typeface="Barlow Semi Condensed"/>
            </a:endParaRPr>
          </a:p>
        </p:txBody>
      </p:sp>
      <p:grpSp>
        <p:nvGrpSpPr>
          <p:cNvPr id="519" name="Google Shape;519;p28"/>
          <p:cNvGrpSpPr/>
          <p:nvPr/>
        </p:nvGrpSpPr>
        <p:grpSpPr>
          <a:xfrm>
            <a:off x="754633" y="1339240"/>
            <a:ext cx="10987520" cy="4650792"/>
            <a:chOff x="290299" y="1235577"/>
            <a:chExt cx="8539302" cy="3855738"/>
          </a:xfrm>
        </p:grpSpPr>
        <p:pic>
          <p:nvPicPr>
            <p:cNvPr id="520" name="Google Shape;520;p28"/>
            <p:cNvPicPr preferRelativeResize="0"/>
            <p:nvPr/>
          </p:nvPicPr>
          <p:blipFill rotWithShape="1">
            <a:blip r:embed="rId3">
              <a:alphaModFix/>
            </a:blip>
            <a:srcRect/>
            <a:stretch/>
          </p:blipFill>
          <p:spPr>
            <a:xfrm>
              <a:off x="4667230" y="2796990"/>
              <a:ext cx="3098800" cy="2171699"/>
            </a:xfrm>
            <a:prstGeom prst="rect">
              <a:avLst/>
            </a:prstGeom>
            <a:noFill/>
            <a:ln>
              <a:noFill/>
            </a:ln>
          </p:spPr>
        </p:pic>
        <p:sp>
          <p:nvSpPr>
            <p:cNvPr id="521" name="Google Shape;521;p28"/>
            <p:cNvSpPr/>
            <p:nvPr/>
          </p:nvSpPr>
          <p:spPr>
            <a:xfrm>
              <a:off x="3538912" y="4876851"/>
              <a:ext cx="171300" cy="166800"/>
            </a:xfrm>
            <a:prstGeom prst="ellipse">
              <a:avLst/>
            </a:prstGeom>
            <a:solidFill>
              <a:srgbClr val="EB913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r>
                <a:rPr lang="en-US" sz="788" b="0" i="0" u="none" strike="noStrike" cap="none">
                  <a:solidFill>
                    <a:srgbClr val="FFFFFF"/>
                  </a:solidFill>
                  <a:latin typeface="Calibri"/>
                  <a:ea typeface="Calibri"/>
                  <a:cs typeface="Calibri"/>
                  <a:sym typeface="Calibri"/>
                </a:rPr>
                <a:t>2</a:t>
              </a:r>
              <a:endParaRPr sz="788" b="0" i="0" u="none" strike="noStrike" cap="none">
                <a:solidFill>
                  <a:srgbClr val="FFFFFF"/>
                </a:solidFill>
                <a:latin typeface="Calibri"/>
                <a:ea typeface="Calibri"/>
                <a:cs typeface="Calibri"/>
                <a:sym typeface="Calibri"/>
              </a:endParaRPr>
            </a:p>
          </p:txBody>
        </p:sp>
        <p:cxnSp>
          <p:nvCxnSpPr>
            <p:cNvPr id="522" name="Google Shape;522;p28"/>
            <p:cNvCxnSpPr/>
            <p:nvPr/>
          </p:nvCxnSpPr>
          <p:spPr>
            <a:xfrm rot="10800000" flipH="1">
              <a:off x="3621462" y="4111257"/>
              <a:ext cx="10500" cy="840300"/>
            </a:xfrm>
            <a:prstGeom prst="straightConnector1">
              <a:avLst/>
            </a:prstGeom>
            <a:noFill/>
            <a:ln w="9525" cap="flat" cmpd="sng">
              <a:solidFill>
                <a:srgbClr val="FFC000"/>
              </a:solidFill>
              <a:prstDash val="dash"/>
              <a:round/>
              <a:headEnd type="none" w="sm" len="sm"/>
              <a:tailEnd type="none" w="sm" len="sm"/>
            </a:ln>
          </p:spPr>
        </p:cxnSp>
        <p:sp>
          <p:nvSpPr>
            <p:cNvPr id="523" name="Google Shape;523;p28"/>
            <p:cNvSpPr txBox="1"/>
            <p:nvPr/>
          </p:nvSpPr>
          <p:spPr>
            <a:xfrm>
              <a:off x="3792517" y="4902586"/>
              <a:ext cx="874800" cy="1809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rgbClr val="FFC000"/>
                </a:buClr>
                <a:buSzPts val="1300"/>
                <a:buFont typeface="Arial"/>
                <a:buNone/>
              </a:pPr>
              <a:r>
                <a:rPr lang="en-US" sz="1900" i="0" u="none" strike="noStrike" cap="none">
                  <a:solidFill>
                    <a:srgbClr val="FFC000"/>
                  </a:solidFill>
                  <a:latin typeface="Barlow Semi Condensed"/>
                  <a:ea typeface="Barlow Semi Condensed"/>
                  <a:cs typeface="Barlow Semi Condensed"/>
                  <a:sym typeface="Barlow Semi Condensed"/>
                </a:rPr>
                <a:t>Africa: </a:t>
              </a:r>
              <a:r>
                <a:rPr lang="en-US" sz="1900" b="1" i="0" u="none" strike="noStrike" cap="none">
                  <a:solidFill>
                    <a:srgbClr val="FFC000"/>
                  </a:solidFill>
                  <a:latin typeface="Barlow Semi Condensed"/>
                  <a:ea typeface="Barlow Semi Condensed"/>
                  <a:cs typeface="Barlow Semi Condensed"/>
                  <a:sym typeface="Barlow Semi Condensed"/>
                </a:rPr>
                <a:t>38</a:t>
              </a:r>
              <a:endParaRPr sz="2000" b="1">
                <a:latin typeface="Barlow Semi Condensed"/>
                <a:ea typeface="Barlow Semi Condensed"/>
                <a:cs typeface="Barlow Semi Condensed"/>
                <a:sym typeface="Barlow Semi Condensed"/>
              </a:endParaRPr>
            </a:p>
          </p:txBody>
        </p:sp>
        <p:sp>
          <p:nvSpPr>
            <p:cNvPr id="524" name="Google Shape;524;p28"/>
            <p:cNvSpPr txBox="1"/>
            <p:nvPr/>
          </p:nvSpPr>
          <p:spPr>
            <a:xfrm>
              <a:off x="6852529" y="1261741"/>
              <a:ext cx="873000" cy="1794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rgbClr val="ED7D31"/>
                </a:buClr>
                <a:buSzPts val="1300"/>
                <a:buFont typeface="Arial"/>
                <a:buNone/>
              </a:pPr>
              <a:r>
                <a:rPr lang="en-US" sz="1900" i="0" u="none" strike="noStrike" cap="none">
                  <a:solidFill>
                    <a:srgbClr val="ED7D31"/>
                  </a:solidFill>
                  <a:latin typeface="Barlow Semi Condensed"/>
                  <a:ea typeface="Barlow Semi Condensed"/>
                  <a:cs typeface="Barlow Semi Condensed"/>
                  <a:sym typeface="Barlow Semi Condensed"/>
                </a:rPr>
                <a:t>Europe: </a:t>
              </a:r>
              <a:r>
                <a:rPr lang="en-US" sz="1900" b="1" i="0" u="none" strike="noStrike" cap="none">
                  <a:solidFill>
                    <a:srgbClr val="ED7D31"/>
                  </a:solidFill>
                  <a:latin typeface="Barlow Semi Condensed"/>
                  <a:ea typeface="Barlow Semi Condensed"/>
                  <a:cs typeface="Barlow Semi Condensed"/>
                  <a:sym typeface="Barlow Semi Condensed"/>
                </a:rPr>
                <a:t>47</a:t>
              </a:r>
              <a:endParaRPr sz="2000" b="1">
                <a:latin typeface="Barlow Semi Condensed"/>
                <a:ea typeface="Barlow Semi Condensed"/>
                <a:cs typeface="Barlow Semi Condensed"/>
                <a:sym typeface="Barlow Semi Condensed"/>
              </a:endParaRPr>
            </a:p>
          </p:txBody>
        </p:sp>
        <p:grpSp>
          <p:nvGrpSpPr>
            <p:cNvPr id="525" name="Google Shape;525;p28"/>
            <p:cNvGrpSpPr/>
            <p:nvPr/>
          </p:nvGrpSpPr>
          <p:grpSpPr>
            <a:xfrm>
              <a:off x="6602012" y="1241046"/>
              <a:ext cx="171473" cy="1039787"/>
              <a:chOff x="6870890" y="1839159"/>
              <a:chExt cx="228600" cy="1386383"/>
            </a:xfrm>
          </p:grpSpPr>
          <p:sp>
            <p:nvSpPr>
              <p:cNvPr id="526" name="Google Shape;526;p28"/>
              <p:cNvSpPr/>
              <p:nvPr/>
            </p:nvSpPr>
            <p:spPr>
              <a:xfrm>
                <a:off x="6870890" y="1839159"/>
                <a:ext cx="228600" cy="222300"/>
              </a:xfrm>
              <a:prstGeom prst="ellipse">
                <a:avLst/>
              </a:prstGeom>
              <a:solidFill>
                <a:srgbClr val="154A78"/>
              </a:solidFill>
              <a:ln w="12700" cap="flat" cmpd="sng">
                <a:solidFill>
                  <a:srgbClr val="154A7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750" b="0" i="0" u="none" strike="noStrike" cap="none">
                    <a:solidFill>
                      <a:srgbClr val="154A78"/>
                    </a:solidFill>
                    <a:latin typeface="Calibri"/>
                    <a:ea typeface="Calibri"/>
                    <a:cs typeface="Calibri"/>
                    <a:sym typeface="Calibri"/>
                  </a:rPr>
                  <a:t>4</a:t>
                </a:r>
                <a:endParaRPr sz="750" b="0" i="0" u="none" strike="noStrike" cap="none">
                  <a:solidFill>
                    <a:srgbClr val="154A78"/>
                  </a:solidFill>
                  <a:latin typeface="Calibri"/>
                  <a:ea typeface="Calibri"/>
                  <a:cs typeface="Calibri"/>
                  <a:sym typeface="Calibri"/>
                </a:endParaRPr>
              </a:p>
            </p:txBody>
          </p:sp>
          <p:cxnSp>
            <p:nvCxnSpPr>
              <p:cNvPr id="527" name="Google Shape;527;p28"/>
              <p:cNvCxnSpPr/>
              <p:nvPr/>
            </p:nvCxnSpPr>
            <p:spPr>
              <a:xfrm rot="10800000">
                <a:off x="6980948" y="1938542"/>
                <a:ext cx="0" cy="1287000"/>
              </a:xfrm>
              <a:prstGeom prst="straightConnector1">
                <a:avLst/>
              </a:prstGeom>
              <a:noFill/>
              <a:ln w="9525" cap="flat" cmpd="sng">
                <a:solidFill>
                  <a:srgbClr val="ED7D31"/>
                </a:solidFill>
                <a:prstDash val="dash"/>
                <a:round/>
                <a:headEnd type="none" w="sm" len="sm"/>
                <a:tailEnd type="none" w="sm" len="sm"/>
              </a:ln>
            </p:spPr>
          </p:cxnSp>
        </p:grpSp>
        <p:sp>
          <p:nvSpPr>
            <p:cNvPr id="528" name="Google Shape;528;p28"/>
            <p:cNvSpPr txBox="1"/>
            <p:nvPr/>
          </p:nvSpPr>
          <p:spPr>
            <a:xfrm>
              <a:off x="532514" y="3169037"/>
              <a:ext cx="1236000" cy="1812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rgbClr val="C00000"/>
                </a:buClr>
                <a:buSzPts val="1300"/>
                <a:buFont typeface="Arial"/>
                <a:buNone/>
              </a:pPr>
              <a:r>
                <a:rPr lang="en-US" sz="1900" i="0" u="none" strike="noStrike" cap="none">
                  <a:solidFill>
                    <a:srgbClr val="C00000"/>
                  </a:solidFill>
                  <a:latin typeface="Barlow Semi Condensed"/>
                  <a:ea typeface="Barlow Semi Condensed"/>
                  <a:cs typeface="Barlow Semi Condensed"/>
                  <a:sym typeface="Barlow Semi Condensed"/>
                </a:rPr>
                <a:t>North America: </a:t>
              </a:r>
              <a:r>
                <a:rPr lang="en-US" sz="1900" b="1" i="0" u="none" strike="noStrike" cap="none">
                  <a:solidFill>
                    <a:srgbClr val="C00000"/>
                  </a:solidFill>
                  <a:latin typeface="Barlow Semi Condensed"/>
                  <a:ea typeface="Barlow Semi Condensed"/>
                  <a:cs typeface="Barlow Semi Condensed"/>
                  <a:sym typeface="Barlow Semi Condensed"/>
                </a:rPr>
                <a:t>6</a:t>
              </a:r>
              <a:endParaRPr sz="2000" b="1">
                <a:latin typeface="Barlow Semi Condensed"/>
                <a:ea typeface="Barlow Semi Condensed"/>
                <a:cs typeface="Barlow Semi Condensed"/>
                <a:sym typeface="Barlow Semi Condensed"/>
              </a:endParaRPr>
            </a:p>
          </p:txBody>
        </p:sp>
        <p:cxnSp>
          <p:nvCxnSpPr>
            <p:cNvPr id="529" name="Google Shape;529;p28"/>
            <p:cNvCxnSpPr/>
            <p:nvPr/>
          </p:nvCxnSpPr>
          <p:spPr>
            <a:xfrm rot="10800000">
              <a:off x="376798" y="2833901"/>
              <a:ext cx="0" cy="323100"/>
            </a:xfrm>
            <a:prstGeom prst="straightConnector1">
              <a:avLst/>
            </a:prstGeom>
            <a:noFill/>
            <a:ln w="9525" cap="flat" cmpd="sng">
              <a:solidFill>
                <a:srgbClr val="C00000"/>
              </a:solidFill>
              <a:prstDash val="dash"/>
              <a:round/>
              <a:headEnd type="none" w="sm" len="sm"/>
              <a:tailEnd type="none" w="sm" len="sm"/>
            </a:ln>
          </p:spPr>
        </p:cxnSp>
        <p:cxnSp>
          <p:nvCxnSpPr>
            <p:cNvPr id="530" name="Google Shape;530;p28"/>
            <p:cNvCxnSpPr/>
            <p:nvPr/>
          </p:nvCxnSpPr>
          <p:spPr>
            <a:xfrm>
              <a:off x="372174" y="2835425"/>
              <a:ext cx="1520700" cy="0"/>
            </a:xfrm>
            <a:prstGeom prst="straightConnector1">
              <a:avLst/>
            </a:prstGeom>
            <a:noFill/>
            <a:ln w="9525" cap="flat" cmpd="sng">
              <a:solidFill>
                <a:srgbClr val="C00000"/>
              </a:solidFill>
              <a:prstDash val="dash"/>
              <a:round/>
              <a:headEnd type="none" w="sm" len="sm"/>
              <a:tailEnd type="none" w="sm" len="sm"/>
            </a:ln>
          </p:spPr>
        </p:cxnSp>
        <p:cxnSp>
          <p:nvCxnSpPr>
            <p:cNvPr id="531" name="Google Shape;531;p28"/>
            <p:cNvCxnSpPr/>
            <p:nvPr/>
          </p:nvCxnSpPr>
          <p:spPr>
            <a:xfrm rot="10800000" flipH="1">
              <a:off x="776335" y="4312493"/>
              <a:ext cx="9000" cy="425400"/>
            </a:xfrm>
            <a:prstGeom prst="straightConnector1">
              <a:avLst/>
            </a:prstGeom>
            <a:noFill/>
            <a:ln w="9525" cap="flat" cmpd="sng">
              <a:solidFill>
                <a:srgbClr val="70AD47"/>
              </a:solidFill>
              <a:prstDash val="dash"/>
              <a:round/>
              <a:headEnd type="none" w="sm" len="sm"/>
              <a:tailEnd type="none" w="sm" len="sm"/>
            </a:ln>
          </p:spPr>
        </p:cxnSp>
        <p:cxnSp>
          <p:nvCxnSpPr>
            <p:cNvPr id="532" name="Google Shape;532;p28"/>
            <p:cNvCxnSpPr/>
            <p:nvPr/>
          </p:nvCxnSpPr>
          <p:spPr>
            <a:xfrm>
              <a:off x="771711" y="4319133"/>
              <a:ext cx="1864800" cy="7200"/>
            </a:xfrm>
            <a:prstGeom prst="straightConnector1">
              <a:avLst/>
            </a:prstGeom>
            <a:noFill/>
            <a:ln w="9525" cap="flat" cmpd="sng">
              <a:solidFill>
                <a:srgbClr val="70AD47"/>
              </a:solidFill>
              <a:prstDash val="dash"/>
              <a:round/>
              <a:headEnd type="none" w="sm" len="sm"/>
              <a:tailEnd type="none" w="sm" len="sm"/>
            </a:ln>
          </p:spPr>
        </p:cxnSp>
        <p:sp>
          <p:nvSpPr>
            <p:cNvPr id="533" name="Google Shape;533;p28"/>
            <p:cNvSpPr txBox="1"/>
            <p:nvPr/>
          </p:nvSpPr>
          <p:spPr>
            <a:xfrm>
              <a:off x="938688" y="4701615"/>
              <a:ext cx="1697700" cy="3897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rgbClr val="70AD47"/>
                </a:buClr>
                <a:buSzPts val="1300"/>
                <a:buFont typeface="Arial"/>
                <a:buNone/>
              </a:pPr>
              <a:r>
                <a:rPr lang="en-US" sz="1900" i="0" u="none" strike="noStrike" cap="none">
                  <a:solidFill>
                    <a:srgbClr val="70AD47"/>
                  </a:solidFill>
                  <a:latin typeface="Barlow Semi Condensed"/>
                  <a:ea typeface="Barlow Semi Condensed"/>
                  <a:cs typeface="Barlow Semi Condensed"/>
                  <a:sym typeface="Barlow Semi Condensed"/>
                </a:rPr>
                <a:t>Latin America/</a:t>
              </a:r>
              <a:endParaRPr sz="2000">
                <a:latin typeface="Barlow Semi Condensed"/>
                <a:ea typeface="Barlow Semi Condensed"/>
                <a:cs typeface="Barlow Semi Condensed"/>
                <a:sym typeface="Barlow Semi Condensed"/>
              </a:endParaRPr>
            </a:p>
            <a:p>
              <a:pPr marL="0" marR="0" lvl="0" indent="0" algn="l" rtl="0">
                <a:lnSpc>
                  <a:spcPct val="90000"/>
                </a:lnSpc>
                <a:spcBef>
                  <a:spcPts val="0"/>
                </a:spcBef>
                <a:spcAft>
                  <a:spcPts val="0"/>
                </a:spcAft>
                <a:buClr>
                  <a:srgbClr val="70AD47"/>
                </a:buClr>
                <a:buSzPts val="1300"/>
                <a:buFont typeface="Arial"/>
                <a:buNone/>
              </a:pPr>
              <a:r>
                <a:rPr lang="en-US" sz="1900" i="0" u="none" strike="noStrike" cap="none">
                  <a:solidFill>
                    <a:srgbClr val="70AD47"/>
                  </a:solidFill>
                  <a:latin typeface="Barlow Semi Condensed"/>
                  <a:ea typeface="Barlow Semi Condensed"/>
                  <a:cs typeface="Barlow Semi Condensed"/>
                  <a:sym typeface="Barlow Semi Condensed"/>
                </a:rPr>
                <a:t>Caribbean islands: </a:t>
              </a:r>
              <a:r>
                <a:rPr lang="en-US" sz="1900" b="1" i="0" u="none" strike="noStrike" cap="none">
                  <a:solidFill>
                    <a:srgbClr val="70AD47"/>
                  </a:solidFill>
                  <a:latin typeface="Barlow Semi Condensed"/>
                  <a:ea typeface="Barlow Semi Condensed"/>
                  <a:cs typeface="Barlow Semi Condensed"/>
                  <a:sym typeface="Barlow Semi Condensed"/>
                </a:rPr>
                <a:t>28</a:t>
              </a:r>
              <a:endParaRPr sz="2000" b="1">
                <a:latin typeface="Barlow Semi Condensed"/>
                <a:ea typeface="Barlow Semi Condensed"/>
                <a:cs typeface="Barlow Semi Condensed"/>
                <a:sym typeface="Barlow Semi Condensed"/>
              </a:endParaRPr>
            </a:p>
          </p:txBody>
        </p:sp>
        <p:sp>
          <p:nvSpPr>
            <p:cNvPr id="534" name="Google Shape;534;p28"/>
            <p:cNvSpPr/>
            <p:nvPr/>
          </p:nvSpPr>
          <p:spPr>
            <a:xfrm>
              <a:off x="3541473" y="4877861"/>
              <a:ext cx="180600" cy="180600"/>
            </a:xfrm>
            <a:prstGeom prst="ellipse">
              <a:avLst/>
            </a:prstGeom>
            <a:solidFill>
              <a:srgbClr val="FFC000"/>
            </a:solidFill>
            <a:ln w="1905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35" name="Google Shape;535;p28"/>
            <p:cNvSpPr/>
            <p:nvPr/>
          </p:nvSpPr>
          <p:spPr>
            <a:xfrm>
              <a:off x="6601731" y="1235577"/>
              <a:ext cx="180600" cy="180600"/>
            </a:xfrm>
            <a:prstGeom prst="ellipse">
              <a:avLst/>
            </a:prstGeom>
            <a:solidFill>
              <a:srgbClr val="ED7D31"/>
            </a:solidFill>
            <a:ln w="1905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154A78"/>
                </a:solidFill>
                <a:latin typeface="Calibri"/>
                <a:ea typeface="Calibri"/>
                <a:cs typeface="Calibri"/>
                <a:sym typeface="Calibri"/>
              </a:endParaRPr>
            </a:p>
          </p:txBody>
        </p:sp>
        <p:sp>
          <p:nvSpPr>
            <p:cNvPr id="536" name="Google Shape;536;p28"/>
            <p:cNvSpPr/>
            <p:nvPr/>
          </p:nvSpPr>
          <p:spPr>
            <a:xfrm>
              <a:off x="7289092" y="3329007"/>
              <a:ext cx="180600" cy="180600"/>
            </a:xfrm>
            <a:prstGeom prst="ellipse">
              <a:avLst/>
            </a:prstGeom>
            <a:solidFill>
              <a:srgbClr val="4472C4"/>
            </a:solidFill>
            <a:ln w="1905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37" name="Google Shape;537;p28"/>
            <p:cNvSpPr txBox="1"/>
            <p:nvPr/>
          </p:nvSpPr>
          <p:spPr>
            <a:xfrm>
              <a:off x="7517401" y="3306111"/>
              <a:ext cx="1312200" cy="4056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rgbClr val="4472C4"/>
                </a:buClr>
                <a:buSzPts val="1300"/>
                <a:buFont typeface="Arial"/>
                <a:buNone/>
              </a:pPr>
              <a:r>
                <a:rPr lang="en-US" sz="1900" i="0" u="none" strike="noStrike" cap="none">
                  <a:solidFill>
                    <a:srgbClr val="4472C4"/>
                  </a:solidFill>
                  <a:latin typeface="Barlow Semi Condensed"/>
                  <a:ea typeface="Barlow Semi Condensed"/>
                  <a:cs typeface="Barlow Semi Condensed"/>
                  <a:sym typeface="Barlow Semi Condensed"/>
                </a:rPr>
                <a:t>Asia/Australia/ </a:t>
              </a:r>
              <a:endParaRPr sz="2000">
                <a:latin typeface="Barlow Semi Condensed"/>
                <a:ea typeface="Barlow Semi Condensed"/>
                <a:cs typeface="Barlow Semi Condensed"/>
                <a:sym typeface="Barlow Semi Condensed"/>
              </a:endParaRPr>
            </a:p>
            <a:p>
              <a:pPr marL="0" marR="0" lvl="0" indent="0" algn="l" rtl="0">
                <a:lnSpc>
                  <a:spcPct val="90000"/>
                </a:lnSpc>
                <a:spcBef>
                  <a:spcPts val="0"/>
                </a:spcBef>
                <a:spcAft>
                  <a:spcPts val="0"/>
                </a:spcAft>
                <a:buClr>
                  <a:srgbClr val="4472C4"/>
                </a:buClr>
                <a:buSzPts val="1300"/>
                <a:buFont typeface="Arial"/>
                <a:buNone/>
              </a:pPr>
              <a:r>
                <a:rPr lang="en-US" sz="1900" i="0" u="none" strike="noStrike" cap="none">
                  <a:solidFill>
                    <a:srgbClr val="4472C4"/>
                  </a:solidFill>
                  <a:latin typeface="Barlow Semi Condensed"/>
                  <a:ea typeface="Barlow Semi Condensed"/>
                  <a:cs typeface="Barlow Semi Condensed"/>
                  <a:sym typeface="Barlow Semi Condensed"/>
                </a:rPr>
                <a:t>Pacific: </a:t>
              </a:r>
              <a:r>
                <a:rPr lang="en-US" sz="1900" b="1" i="0" u="none" strike="noStrike" cap="none">
                  <a:solidFill>
                    <a:srgbClr val="4472C4"/>
                  </a:solidFill>
                  <a:latin typeface="Barlow Semi Condensed"/>
                  <a:ea typeface="Barlow Semi Condensed"/>
                  <a:cs typeface="Barlow Semi Condensed"/>
                  <a:sym typeface="Barlow Semi Condensed"/>
                </a:rPr>
                <a:t>53</a:t>
              </a:r>
              <a:endParaRPr sz="2000" b="1">
                <a:latin typeface="Barlow Semi Condensed"/>
                <a:ea typeface="Barlow Semi Condensed"/>
                <a:cs typeface="Barlow Semi Condensed"/>
                <a:sym typeface="Barlow Semi Condensed"/>
              </a:endParaRPr>
            </a:p>
          </p:txBody>
        </p:sp>
        <p:cxnSp>
          <p:nvCxnSpPr>
            <p:cNvPr id="538" name="Google Shape;538;p28"/>
            <p:cNvCxnSpPr/>
            <p:nvPr/>
          </p:nvCxnSpPr>
          <p:spPr>
            <a:xfrm rot="-5400000" flipH="1">
              <a:off x="4034523" y="3701968"/>
              <a:ext cx="10500" cy="840300"/>
            </a:xfrm>
            <a:prstGeom prst="straightConnector1">
              <a:avLst/>
            </a:prstGeom>
            <a:noFill/>
            <a:ln w="9525" cap="flat" cmpd="sng">
              <a:solidFill>
                <a:srgbClr val="FFC000"/>
              </a:solidFill>
              <a:prstDash val="dash"/>
              <a:round/>
              <a:headEnd type="none" w="sm" len="sm"/>
              <a:tailEnd type="none" w="sm" len="sm"/>
            </a:ln>
          </p:spPr>
        </p:cxnSp>
        <p:cxnSp>
          <p:nvCxnSpPr>
            <p:cNvPr id="539" name="Google Shape;539;p28"/>
            <p:cNvCxnSpPr/>
            <p:nvPr/>
          </p:nvCxnSpPr>
          <p:spPr>
            <a:xfrm rot="-5400000" flipH="1">
              <a:off x="6963917" y="2997143"/>
              <a:ext cx="10500" cy="840300"/>
            </a:xfrm>
            <a:prstGeom prst="straightConnector1">
              <a:avLst/>
            </a:prstGeom>
            <a:noFill/>
            <a:ln w="9525" cap="flat" cmpd="sng">
              <a:solidFill>
                <a:srgbClr val="4472C4"/>
              </a:solidFill>
              <a:prstDash val="dash"/>
              <a:round/>
              <a:headEnd type="none" w="sm" len="sm"/>
              <a:tailEnd type="none" w="sm" len="sm"/>
            </a:ln>
          </p:spPr>
        </p:cxnSp>
        <p:sp>
          <p:nvSpPr>
            <p:cNvPr id="540" name="Google Shape;540;p28"/>
            <p:cNvSpPr/>
            <p:nvPr/>
          </p:nvSpPr>
          <p:spPr>
            <a:xfrm>
              <a:off x="5878412" y="2943805"/>
              <a:ext cx="3175" cy="3175"/>
            </a:xfrm>
            <a:custGeom>
              <a:avLst/>
              <a:gdLst/>
              <a:ahLst/>
              <a:cxnLst/>
              <a:rect l="l" t="t" r="r" b="b"/>
              <a:pathLst>
                <a:path w="9" h="10" extrusionOk="0">
                  <a:moveTo>
                    <a:pt x="0" y="0"/>
                  </a:moveTo>
                  <a:lnTo>
                    <a:pt x="0" y="0"/>
                  </a:lnTo>
                  <a:lnTo>
                    <a:pt x="0" y="0"/>
                  </a:lnTo>
                  <a:lnTo>
                    <a:pt x="8" y="9"/>
                  </a:lnTo>
                  <a:lnTo>
                    <a:pt x="8" y="9"/>
                  </a:lnTo>
                  <a:lnTo>
                    <a:pt x="0" y="0"/>
                  </a:lnTo>
                </a:path>
              </a:pathLst>
            </a:custGeom>
            <a:solidFill>
              <a:srgbClr val="0D436C"/>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1" name="Google Shape;541;p28"/>
            <p:cNvSpPr/>
            <p:nvPr/>
          </p:nvSpPr>
          <p:spPr>
            <a:xfrm>
              <a:off x="5862537" y="2927930"/>
              <a:ext cx="6350" cy="6350"/>
            </a:xfrm>
            <a:custGeom>
              <a:avLst/>
              <a:gdLst/>
              <a:ahLst/>
              <a:cxnLst/>
              <a:rect l="l" t="t" r="r" b="b"/>
              <a:pathLst>
                <a:path w="19" h="19" extrusionOk="0">
                  <a:moveTo>
                    <a:pt x="0" y="0"/>
                  </a:moveTo>
                  <a:lnTo>
                    <a:pt x="0" y="0"/>
                  </a:lnTo>
                  <a:lnTo>
                    <a:pt x="9" y="18"/>
                  </a:lnTo>
                  <a:lnTo>
                    <a:pt x="18" y="18"/>
                  </a:lnTo>
                  <a:lnTo>
                    <a:pt x="18" y="18"/>
                  </a:lnTo>
                  <a:lnTo>
                    <a:pt x="0" y="0"/>
                  </a:lnTo>
                </a:path>
              </a:pathLst>
            </a:custGeom>
            <a:solidFill>
              <a:srgbClr val="0D436C"/>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2" name="Google Shape;542;p28"/>
            <p:cNvSpPr/>
            <p:nvPr/>
          </p:nvSpPr>
          <p:spPr>
            <a:xfrm>
              <a:off x="290299" y="3146027"/>
              <a:ext cx="180600" cy="180600"/>
            </a:xfrm>
            <a:prstGeom prst="ellipse">
              <a:avLst/>
            </a:prstGeom>
            <a:solidFill>
              <a:srgbClr val="C00000"/>
            </a:solidFill>
            <a:ln w="1905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43" name="Google Shape;543;p28"/>
            <p:cNvSpPr/>
            <p:nvPr/>
          </p:nvSpPr>
          <p:spPr>
            <a:xfrm>
              <a:off x="685993" y="4731475"/>
              <a:ext cx="180600" cy="180600"/>
            </a:xfrm>
            <a:prstGeom prst="ellipse">
              <a:avLst/>
            </a:prstGeom>
            <a:solidFill>
              <a:srgbClr val="70AD47"/>
            </a:solidFill>
            <a:ln w="1905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grpSp>
          <p:nvGrpSpPr>
            <p:cNvPr id="544" name="Google Shape;544;p28"/>
            <p:cNvGrpSpPr/>
            <p:nvPr/>
          </p:nvGrpSpPr>
          <p:grpSpPr>
            <a:xfrm>
              <a:off x="716523" y="1436502"/>
              <a:ext cx="2338395" cy="1862138"/>
              <a:chOff x="1006475" y="1711325"/>
              <a:chExt cx="2338395" cy="1862138"/>
            </a:xfrm>
          </p:grpSpPr>
          <p:sp>
            <p:nvSpPr>
              <p:cNvPr id="545" name="Google Shape;545;p28"/>
              <p:cNvSpPr/>
              <p:nvPr/>
            </p:nvSpPr>
            <p:spPr>
              <a:xfrm>
                <a:off x="1765300" y="2827338"/>
                <a:ext cx="117475" cy="69850"/>
              </a:xfrm>
              <a:custGeom>
                <a:avLst/>
                <a:gdLst/>
                <a:ahLst/>
                <a:cxnLst/>
                <a:rect l="l" t="t" r="r" b="b"/>
                <a:pathLst>
                  <a:path w="327" h="196" extrusionOk="0">
                    <a:moveTo>
                      <a:pt x="326" y="177"/>
                    </a:moveTo>
                    <a:lnTo>
                      <a:pt x="326" y="168"/>
                    </a:lnTo>
                    <a:lnTo>
                      <a:pt x="326" y="168"/>
                    </a:lnTo>
                    <a:lnTo>
                      <a:pt x="326" y="151"/>
                    </a:lnTo>
                    <a:lnTo>
                      <a:pt x="326" y="151"/>
                    </a:lnTo>
                    <a:lnTo>
                      <a:pt x="317" y="142"/>
                    </a:lnTo>
                    <a:lnTo>
                      <a:pt x="309" y="142"/>
                    </a:lnTo>
                    <a:lnTo>
                      <a:pt x="309" y="142"/>
                    </a:lnTo>
                    <a:lnTo>
                      <a:pt x="282" y="133"/>
                    </a:lnTo>
                    <a:lnTo>
                      <a:pt x="282" y="133"/>
                    </a:lnTo>
                    <a:lnTo>
                      <a:pt x="264" y="124"/>
                    </a:lnTo>
                    <a:lnTo>
                      <a:pt x="238" y="115"/>
                    </a:lnTo>
                    <a:lnTo>
                      <a:pt x="238" y="115"/>
                    </a:lnTo>
                    <a:lnTo>
                      <a:pt x="220" y="106"/>
                    </a:lnTo>
                    <a:lnTo>
                      <a:pt x="220" y="106"/>
                    </a:lnTo>
                    <a:lnTo>
                      <a:pt x="194" y="62"/>
                    </a:lnTo>
                    <a:lnTo>
                      <a:pt x="167" y="45"/>
                    </a:lnTo>
                    <a:lnTo>
                      <a:pt x="150" y="36"/>
                    </a:lnTo>
                    <a:lnTo>
                      <a:pt x="150" y="36"/>
                    </a:lnTo>
                    <a:lnTo>
                      <a:pt x="114" y="27"/>
                    </a:lnTo>
                    <a:lnTo>
                      <a:pt x="79" y="18"/>
                    </a:lnTo>
                    <a:lnTo>
                      <a:pt x="79" y="18"/>
                    </a:lnTo>
                    <a:lnTo>
                      <a:pt x="44" y="0"/>
                    </a:lnTo>
                    <a:lnTo>
                      <a:pt x="26" y="0"/>
                    </a:lnTo>
                    <a:lnTo>
                      <a:pt x="9" y="9"/>
                    </a:lnTo>
                    <a:lnTo>
                      <a:pt x="9" y="9"/>
                    </a:lnTo>
                    <a:lnTo>
                      <a:pt x="0" y="18"/>
                    </a:lnTo>
                    <a:lnTo>
                      <a:pt x="0" y="27"/>
                    </a:lnTo>
                    <a:lnTo>
                      <a:pt x="0" y="27"/>
                    </a:lnTo>
                    <a:lnTo>
                      <a:pt x="9" y="36"/>
                    </a:lnTo>
                    <a:lnTo>
                      <a:pt x="17" y="45"/>
                    </a:lnTo>
                    <a:lnTo>
                      <a:pt x="17" y="45"/>
                    </a:lnTo>
                    <a:lnTo>
                      <a:pt x="17" y="53"/>
                    </a:lnTo>
                    <a:lnTo>
                      <a:pt x="17" y="53"/>
                    </a:lnTo>
                    <a:lnTo>
                      <a:pt x="26" y="71"/>
                    </a:lnTo>
                    <a:lnTo>
                      <a:pt x="44" y="71"/>
                    </a:lnTo>
                    <a:lnTo>
                      <a:pt x="61" y="80"/>
                    </a:lnTo>
                    <a:lnTo>
                      <a:pt x="61" y="80"/>
                    </a:lnTo>
                    <a:lnTo>
                      <a:pt x="70" y="89"/>
                    </a:lnTo>
                    <a:lnTo>
                      <a:pt x="70" y="89"/>
                    </a:lnTo>
                    <a:lnTo>
                      <a:pt x="79" y="98"/>
                    </a:lnTo>
                    <a:lnTo>
                      <a:pt x="97" y="106"/>
                    </a:lnTo>
                    <a:lnTo>
                      <a:pt x="97" y="106"/>
                    </a:lnTo>
                    <a:lnTo>
                      <a:pt x="97" y="106"/>
                    </a:lnTo>
                    <a:lnTo>
                      <a:pt x="97" y="106"/>
                    </a:lnTo>
                    <a:lnTo>
                      <a:pt x="106" y="115"/>
                    </a:lnTo>
                    <a:lnTo>
                      <a:pt x="106" y="115"/>
                    </a:lnTo>
                    <a:lnTo>
                      <a:pt x="114" y="124"/>
                    </a:lnTo>
                    <a:lnTo>
                      <a:pt x="141" y="133"/>
                    </a:lnTo>
                    <a:lnTo>
                      <a:pt x="141" y="133"/>
                    </a:lnTo>
                    <a:lnTo>
                      <a:pt x="150" y="142"/>
                    </a:lnTo>
                    <a:lnTo>
                      <a:pt x="150" y="142"/>
                    </a:lnTo>
                    <a:lnTo>
                      <a:pt x="159" y="151"/>
                    </a:lnTo>
                    <a:lnTo>
                      <a:pt x="159" y="151"/>
                    </a:lnTo>
                    <a:lnTo>
                      <a:pt x="167" y="159"/>
                    </a:lnTo>
                    <a:lnTo>
                      <a:pt x="176" y="159"/>
                    </a:lnTo>
                    <a:lnTo>
                      <a:pt x="176" y="159"/>
                    </a:lnTo>
                    <a:lnTo>
                      <a:pt x="194" y="177"/>
                    </a:lnTo>
                    <a:lnTo>
                      <a:pt x="194" y="177"/>
                    </a:lnTo>
                    <a:lnTo>
                      <a:pt x="203" y="186"/>
                    </a:lnTo>
                    <a:lnTo>
                      <a:pt x="203" y="186"/>
                    </a:lnTo>
                    <a:lnTo>
                      <a:pt x="211" y="195"/>
                    </a:lnTo>
                    <a:lnTo>
                      <a:pt x="220" y="195"/>
                    </a:lnTo>
                    <a:lnTo>
                      <a:pt x="220" y="195"/>
                    </a:lnTo>
                    <a:lnTo>
                      <a:pt x="273" y="195"/>
                    </a:lnTo>
                    <a:lnTo>
                      <a:pt x="273" y="195"/>
                    </a:lnTo>
                    <a:lnTo>
                      <a:pt x="309" y="195"/>
                    </a:lnTo>
                    <a:lnTo>
                      <a:pt x="309" y="195"/>
                    </a:lnTo>
                    <a:lnTo>
                      <a:pt x="309" y="195"/>
                    </a:lnTo>
                    <a:lnTo>
                      <a:pt x="317" y="186"/>
                    </a:lnTo>
                    <a:lnTo>
                      <a:pt x="326" y="177"/>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6" name="Google Shape;546;p28"/>
              <p:cNvSpPr/>
              <p:nvPr/>
            </p:nvSpPr>
            <p:spPr>
              <a:xfrm>
                <a:off x="2286000" y="1997075"/>
                <a:ext cx="152400" cy="85725"/>
              </a:xfrm>
              <a:custGeom>
                <a:avLst/>
                <a:gdLst/>
                <a:ahLst/>
                <a:cxnLst/>
                <a:rect l="l" t="t" r="r" b="b"/>
                <a:pathLst>
                  <a:path w="424" h="240" extrusionOk="0">
                    <a:moveTo>
                      <a:pt x="114" y="159"/>
                    </a:moveTo>
                    <a:lnTo>
                      <a:pt x="114" y="159"/>
                    </a:lnTo>
                    <a:lnTo>
                      <a:pt x="141" y="168"/>
                    </a:lnTo>
                    <a:lnTo>
                      <a:pt x="167" y="168"/>
                    </a:lnTo>
                    <a:lnTo>
                      <a:pt x="211" y="159"/>
                    </a:lnTo>
                    <a:lnTo>
                      <a:pt x="211" y="159"/>
                    </a:lnTo>
                    <a:lnTo>
                      <a:pt x="247" y="159"/>
                    </a:lnTo>
                    <a:lnTo>
                      <a:pt x="247" y="159"/>
                    </a:lnTo>
                    <a:lnTo>
                      <a:pt x="247" y="159"/>
                    </a:lnTo>
                    <a:lnTo>
                      <a:pt x="247" y="159"/>
                    </a:lnTo>
                    <a:lnTo>
                      <a:pt x="229" y="186"/>
                    </a:lnTo>
                    <a:lnTo>
                      <a:pt x="229" y="203"/>
                    </a:lnTo>
                    <a:lnTo>
                      <a:pt x="229" y="221"/>
                    </a:lnTo>
                    <a:lnTo>
                      <a:pt x="229" y="221"/>
                    </a:lnTo>
                    <a:lnTo>
                      <a:pt x="256" y="230"/>
                    </a:lnTo>
                    <a:lnTo>
                      <a:pt x="282" y="239"/>
                    </a:lnTo>
                    <a:lnTo>
                      <a:pt x="282" y="239"/>
                    </a:lnTo>
                    <a:lnTo>
                      <a:pt x="317" y="230"/>
                    </a:lnTo>
                    <a:lnTo>
                      <a:pt x="317" y="230"/>
                    </a:lnTo>
                    <a:lnTo>
                      <a:pt x="361" y="230"/>
                    </a:lnTo>
                    <a:lnTo>
                      <a:pt x="361" y="230"/>
                    </a:lnTo>
                    <a:lnTo>
                      <a:pt x="379" y="221"/>
                    </a:lnTo>
                    <a:lnTo>
                      <a:pt x="397" y="221"/>
                    </a:lnTo>
                    <a:lnTo>
                      <a:pt x="406" y="195"/>
                    </a:lnTo>
                    <a:lnTo>
                      <a:pt x="406" y="195"/>
                    </a:lnTo>
                    <a:lnTo>
                      <a:pt x="414" y="186"/>
                    </a:lnTo>
                    <a:lnTo>
                      <a:pt x="414" y="186"/>
                    </a:lnTo>
                    <a:lnTo>
                      <a:pt x="423" y="177"/>
                    </a:lnTo>
                    <a:lnTo>
                      <a:pt x="423" y="168"/>
                    </a:lnTo>
                    <a:lnTo>
                      <a:pt x="423" y="168"/>
                    </a:lnTo>
                    <a:lnTo>
                      <a:pt x="423" y="151"/>
                    </a:lnTo>
                    <a:lnTo>
                      <a:pt x="414" y="142"/>
                    </a:lnTo>
                    <a:lnTo>
                      <a:pt x="414" y="142"/>
                    </a:lnTo>
                    <a:lnTo>
                      <a:pt x="414" y="133"/>
                    </a:lnTo>
                    <a:lnTo>
                      <a:pt x="414" y="124"/>
                    </a:lnTo>
                    <a:lnTo>
                      <a:pt x="414" y="124"/>
                    </a:lnTo>
                    <a:lnTo>
                      <a:pt x="414" y="106"/>
                    </a:lnTo>
                    <a:lnTo>
                      <a:pt x="414" y="89"/>
                    </a:lnTo>
                    <a:lnTo>
                      <a:pt x="397" y="53"/>
                    </a:lnTo>
                    <a:lnTo>
                      <a:pt x="397" y="53"/>
                    </a:lnTo>
                    <a:lnTo>
                      <a:pt x="370" y="27"/>
                    </a:lnTo>
                    <a:lnTo>
                      <a:pt x="353" y="18"/>
                    </a:lnTo>
                    <a:lnTo>
                      <a:pt x="335" y="18"/>
                    </a:lnTo>
                    <a:lnTo>
                      <a:pt x="335" y="18"/>
                    </a:lnTo>
                    <a:lnTo>
                      <a:pt x="326" y="18"/>
                    </a:lnTo>
                    <a:lnTo>
                      <a:pt x="326" y="27"/>
                    </a:lnTo>
                    <a:lnTo>
                      <a:pt x="326" y="27"/>
                    </a:lnTo>
                    <a:lnTo>
                      <a:pt x="273" y="9"/>
                    </a:lnTo>
                    <a:lnTo>
                      <a:pt x="273" y="9"/>
                    </a:lnTo>
                    <a:lnTo>
                      <a:pt x="238" y="0"/>
                    </a:lnTo>
                    <a:lnTo>
                      <a:pt x="238" y="0"/>
                    </a:lnTo>
                    <a:lnTo>
                      <a:pt x="211" y="0"/>
                    </a:lnTo>
                    <a:lnTo>
                      <a:pt x="203" y="9"/>
                    </a:lnTo>
                    <a:lnTo>
                      <a:pt x="203" y="9"/>
                    </a:lnTo>
                    <a:lnTo>
                      <a:pt x="203" y="18"/>
                    </a:lnTo>
                    <a:lnTo>
                      <a:pt x="203" y="36"/>
                    </a:lnTo>
                    <a:lnTo>
                      <a:pt x="220" y="62"/>
                    </a:lnTo>
                    <a:lnTo>
                      <a:pt x="220" y="62"/>
                    </a:lnTo>
                    <a:lnTo>
                      <a:pt x="194" y="45"/>
                    </a:lnTo>
                    <a:lnTo>
                      <a:pt x="194" y="45"/>
                    </a:lnTo>
                    <a:lnTo>
                      <a:pt x="167" y="36"/>
                    </a:lnTo>
                    <a:lnTo>
                      <a:pt x="150" y="36"/>
                    </a:lnTo>
                    <a:lnTo>
                      <a:pt x="150" y="36"/>
                    </a:lnTo>
                    <a:lnTo>
                      <a:pt x="141" y="53"/>
                    </a:lnTo>
                    <a:lnTo>
                      <a:pt x="141" y="62"/>
                    </a:lnTo>
                    <a:lnTo>
                      <a:pt x="141" y="62"/>
                    </a:lnTo>
                    <a:lnTo>
                      <a:pt x="141" y="89"/>
                    </a:lnTo>
                    <a:lnTo>
                      <a:pt x="159" y="106"/>
                    </a:lnTo>
                    <a:lnTo>
                      <a:pt x="159" y="106"/>
                    </a:lnTo>
                    <a:lnTo>
                      <a:pt x="159" y="106"/>
                    </a:lnTo>
                    <a:lnTo>
                      <a:pt x="159" y="106"/>
                    </a:lnTo>
                    <a:lnTo>
                      <a:pt x="141" y="89"/>
                    </a:lnTo>
                    <a:lnTo>
                      <a:pt x="141" y="89"/>
                    </a:lnTo>
                    <a:lnTo>
                      <a:pt x="123" y="71"/>
                    </a:lnTo>
                    <a:lnTo>
                      <a:pt x="123" y="71"/>
                    </a:lnTo>
                    <a:lnTo>
                      <a:pt x="97" y="27"/>
                    </a:lnTo>
                    <a:lnTo>
                      <a:pt x="70" y="9"/>
                    </a:lnTo>
                    <a:lnTo>
                      <a:pt x="44" y="9"/>
                    </a:lnTo>
                    <a:lnTo>
                      <a:pt x="44" y="9"/>
                    </a:lnTo>
                    <a:lnTo>
                      <a:pt x="44" y="9"/>
                    </a:lnTo>
                    <a:lnTo>
                      <a:pt x="44" y="9"/>
                    </a:lnTo>
                    <a:lnTo>
                      <a:pt x="17" y="9"/>
                    </a:lnTo>
                    <a:lnTo>
                      <a:pt x="9" y="18"/>
                    </a:lnTo>
                    <a:lnTo>
                      <a:pt x="9" y="18"/>
                    </a:lnTo>
                    <a:lnTo>
                      <a:pt x="0" y="36"/>
                    </a:lnTo>
                    <a:lnTo>
                      <a:pt x="9" y="62"/>
                    </a:lnTo>
                    <a:lnTo>
                      <a:pt x="26" y="98"/>
                    </a:lnTo>
                    <a:lnTo>
                      <a:pt x="26" y="98"/>
                    </a:lnTo>
                    <a:lnTo>
                      <a:pt x="61" y="124"/>
                    </a:lnTo>
                    <a:lnTo>
                      <a:pt x="106" y="151"/>
                    </a:lnTo>
                    <a:lnTo>
                      <a:pt x="114" y="159"/>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7" name="Google Shape;547;p28"/>
              <p:cNvSpPr/>
              <p:nvPr/>
            </p:nvSpPr>
            <p:spPr>
              <a:xfrm>
                <a:off x="2374900" y="1857375"/>
                <a:ext cx="38100" cy="25400"/>
              </a:xfrm>
              <a:custGeom>
                <a:avLst/>
                <a:gdLst/>
                <a:ahLst/>
                <a:cxnLst/>
                <a:rect l="l" t="t" r="r" b="b"/>
                <a:pathLst>
                  <a:path w="107" h="72" extrusionOk="0">
                    <a:moveTo>
                      <a:pt x="9" y="27"/>
                    </a:moveTo>
                    <a:lnTo>
                      <a:pt x="9" y="27"/>
                    </a:lnTo>
                    <a:lnTo>
                      <a:pt x="17" y="44"/>
                    </a:lnTo>
                    <a:lnTo>
                      <a:pt x="17" y="44"/>
                    </a:lnTo>
                    <a:lnTo>
                      <a:pt x="44" y="62"/>
                    </a:lnTo>
                    <a:lnTo>
                      <a:pt x="70" y="71"/>
                    </a:lnTo>
                    <a:lnTo>
                      <a:pt x="70" y="71"/>
                    </a:lnTo>
                    <a:lnTo>
                      <a:pt x="79" y="71"/>
                    </a:lnTo>
                    <a:lnTo>
                      <a:pt x="79" y="71"/>
                    </a:lnTo>
                    <a:lnTo>
                      <a:pt x="88" y="62"/>
                    </a:lnTo>
                    <a:lnTo>
                      <a:pt x="97" y="53"/>
                    </a:lnTo>
                    <a:lnTo>
                      <a:pt x="97" y="53"/>
                    </a:lnTo>
                    <a:lnTo>
                      <a:pt x="106" y="35"/>
                    </a:lnTo>
                    <a:lnTo>
                      <a:pt x="88" y="18"/>
                    </a:lnTo>
                    <a:lnTo>
                      <a:pt x="88" y="18"/>
                    </a:lnTo>
                    <a:lnTo>
                      <a:pt x="44" y="0"/>
                    </a:lnTo>
                    <a:lnTo>
                      <a:pt x="17" y="0"/>
                    </a:lnTo>
                    <a:lnTo>
                      <a:pt x="0" y="0"/>
                    </a:lnTo>
                    <a:lnTo>
                      <a:pt x="0" y="0"/>
                    </a:lnTo>
                    <a:lnTo>
                      <a:pt x="0" y="9"/>
                    </a:lnTo>
                    <a:lnTo>
                      <a:pt x="0" y="18"/>
                    </a:lnTo>
                    <a:lnTo>
                      <a:pt x="9" y="27"/>
                    </a:lnTo>
                    <a:close/>
                    <a:moveTo>
                      <a:pt x="88" y="44"/>
                    </a:moveTo>
                    <a:lnTo>
                      <a:pt x="88" y="44"/>
                    </a:lnTo>
                    <a:close/>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8" name="Google Shape;548;p28"/>
              <p:cNvSpPr/>
              <p:nvPr/>
            </p:nvSpPr>
            <p:spPr>
              <a:xfrm>
                <a:off x="2703513" y="2487613"/>
                <a:ext cx="47625" cy="34925"/>
              </a:xfrm>
              <a:custGeom>
                <a:avLst/>
                <a:gdLst/>
                <a:ahLst/>
                <a:cxnLst/>
                <a:rect l="l" t="t" r="r" b="b"/>
                <a:pathLst>
                  <a:path w="133" h="98" extrusionOk="0">
                    <a:moveTo>
                      <a:pt x="105" y="0"/>
                    </a:moveTo>
                    <a:lnTo>
                      <a:pt x="105" y="0"/>
                    </a:lnTo>
                    <a:lnTo>
                      <a:pt x="105" y="0"/>
                    </a:lnTo>
                    <a:lnTo>
                      <a:pt x="105" y="0"/>
                    </a:lnTo>
                    <a:lnTo>
                      <a:pt x="79" y="9"/>
                    </a:lnTo>
                    <a:lnTo>
                      <a:pt x="44" y="18"/>
                    </a:lnTo>
                    <a:lnTo>
                      <a:pt x="17" y="35"/>
                    </a:lnTo>
                    <a:lnTo>
                      <a:pt x="0" y="62"/>
                    </a:lnTo>
                    <a:lnTo>
                      <a:pt x="0" y="62"/>
                    </a:lnTo>
                    <a:lnTo>
                      <a:pt x="0" y="71"/>
                    </a:lnTo>
                    <a:lnTo>
                      <a:pt x="17" y="88"/>
                    </a:lnTo>
                    <a:lnTo>
                      <a:pt x="17" y="88"/>
                    </a:lnTo>
                    <a:lnTo>
                      <a:pt x="44" y="97"/>
                    </a:lnTo>
                    <a:lnTo>
                      <a:pt x="44" y="97"/>
                    </a:lnTo>
                    <a:lnTo>
                      <a:pt x="70" y="88"/>
                    </a:lnTo>
                    <a:lnTo>
                      <a:pt x="97" y="79"/>
                    </a:lnTo>
                    <a:lnTo>
                      <a:pt x="97" y="79"/>
                    </a:lnTo>
                    <a:lnTo>
                      <a:pt x="123" y="53"/>
                    </a:lnTo>
                    <a:lnTo>
                      <a:pt x="132" y="35"/>
                    </a:lnTo>
                    <a:lnTo>
                      <a:pt x="132" y="18"/>
                    </a:lnTo>
                    <a:lnTo>
                      <a:pt x="132" y="18"/>
                    </a:lnTo>
                    <a:lnTo>
                      <a:pt x="123" y="9"/>
                    </a:lnTo>
                    <a:lnTo>
                      <a:pt x="105" y="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9" name="Google Shape;549;p28"/>
              <p:cNvSpPr/>
              <p:nvPr/>
            </p:nvSpPr>
            <p:spPr>
              <a:xfrm>
                <a:off x="2441575" y="2049463"/>
                <a:ext cx="79375" cy="47625"/>
              </a:xfrm>
              <a:custGeom>
                <a:avLst/>
                <a:gdLst/>
                <a:ahLst/>
                <a:cxnLst/>
                <a:rect l="l" t="t" r="r" b="b"/>
                <a:pathLst>
                  <a:path w="222" h="133" extrusionOk="0">
                    <a:moveTo>
                      <a:pt x="185" y="123"/>
                    </a:moveTo>
                    <a:lnTo>
                      <a:pt x="185" y="123"/>
                    </a:lnTo>
                    <a:lnTo>
                      <a:pt x="212" y="123"/>
                    </a:lnTo>
                    <a:lnTo>
                      <a:pt x="221" y="106"/>
                    </a:lnTo>
                    <a:lnTo>
                      <a:pt x="221" y="106"/>
                    </a:lnTo>
                    <a:lnTo>
                      <a:pt x="221" y="79"/>
                    </a:lnTo>
                    <a:lnTo>
                      <a:pt x="212" y="61"/>
                    </a:lnTo>
                    <a:lnTo>
                      <a:pt x="194" y="35"/>
                    </a:lnTo>
                    <a:lnTo>
                      <a:pt x="168" y="9"/>
                    </a:lnTo>
                    <a:lnTo>
                      <a:pt x="168" y="9"/>
                    </a:lnTo>
                    <a:lnTo>
                      <a:pt x="150" y="0"/>
                    </a:lnTo>
                    <a:lnTo>
                      <a:pt x="124" y="0"/>
                    </a:lnTo>
                    <a:lnTo>
                      <a:pt x="71" y="9"/>
                    </a:lnTo>
                    <a:lnTo>
                      <a:pt x="35" y="35"/>
                    </a:lnTo>
                    <a:lnTo>
                      <a:pt x="9" y="53"/>
                    </a:lnTo>
                    <a:lnTo>
                      <a:pt x="9" y="53"/>
                    </a:lnTo>
                    <a:lnTo>
                      <a:pt x="0" y="70"/>
                    </a:lnTo>
                    <a:lnTo>
                      <a:pt x="9" y="88"/>
                    </a:lnTo>
                    <a:lnTo>
                      <a:pt x="9" y="88"/>
                    </a:lnTo>
                    <a:lnTo>
                      <a:pt x="35" y="106"/>
                    </a:lnTo>
                    <a:lnTo>
                      <a:pt x="79" y="114"/>
                    </a:lnTo>
                    <a:lnTo>
                      <a:pt x="124" y="123"/>
                    </a:lnTo>
                    <a:lnTo>
                      <a:pt x="168" y="132"/>
                    </a:lnTo>
                    <a:lnTo>
                      <a:pt x="168" y="132"/>
                    </a:lnTo>
                    <a:lnTo>
                      <a:pt x="185" y="123"/>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0" name="Google Shape;550;p28"/>
              <p:cNvSpPr/>
              <p:nvPr/>
            </p:nvSpPr>
            <p:spPr>
              <a:xfrm>
                <a:off x="2324100" y="2103438"/>
                <a:ext cx="136525" cy="117475"/>
              </a:xfrm>
              <a:custGeom>
                <a:avLst/>
                <a:gdLst/>
                <a:ahLst/>
                <a:cxnLst/>
                <a:rect l="l" t="t" r="r" b="b"/>
                <a:pathLst>
                  <a:path w="380" h="327" extrusionOk="0">
                    <a:moveTo>
                      <a:pt x="70" y="220"/>
                    </a:moveTo>
                    <a:lnTo>
                      <a:pt x="70" y="220"/>
                    </a:lnTo>
                    <a:lnTo>
                      <a:pt x="114" y="238"/>
                    </a:lnTo>
                    <a:lnTo>
                      <a:pt x="132" y="265"/>
                    </a:lnTo>
                    <a:lnTo>
                      <a:pt x="132" y="265"/>
                    </a:lnTo>
                    <a:lnTo>
                      <a:pt x="158" y="282"/>
                    </a:lnTo>
                    <a:lnTo>
                      <a:pt x="185" y="309"/>
                    </a:lnTo>
                    <a:lnTo>
                      <a:pt x="185" y="309"/>
                    </a:lnTo>
                    <a:lnTo>
                      <a:pt x="203" y="318"/>
                    </a:lnTo>
                    <a:lnTo>
                      <a:pt x="220" y="326"/>
                    </a:lnTo>
                    <a:lnTo>
                      <a:pt x="220" y="326"/>
                    </a:lnTo>
                    <a:lnTo>
                      <a:pt x="238" y="318"/>
                    </a:lnTo>
                    <a:lnTo>
                      <a:pt x="247" y="309"/>
                    </a:lnTo>
                    <a:lnTo>
                      <a:pt x="247" y="309"/>
                    </a:lnTo>
                    <a:lnTo>
                      <a:pt x="264" y="291"/>
                    </a:lnTo>
                    <a:lnTo>
                      <a:pt x="291" y="291"/>
                    </a:lnTo>
                    <a:lnTo>
                      <a:pt x="291" y="291"/>
                    </a:lnTo>
                    <a:lnTo>
                      <a:pt x="308" y="282"/>
                    </a:lnTo>
                    <a:lnTo>
                      <a:pt x="326" y="273"/>
                    </a:lnTo>
                    <a:lnTo>
                      <a:pt x="353" y="247"/>
                    </a:lnTo>
                    <a:lnTo>
                      <a:pt x="361" y="212"/>
                    </a:lnTo>
                    <a:lnTo>
                      <a:pt x="370" y="167"/>
                    </a:lnTo>
                    <a:lnTo>
                      <a:pt x="370" y="167"/>
                    </a:lnTo>
                    <a:lnTo>
                      <a:pt x="379" y="150"/>
                    </a:lnTo>
                    <a:lnTo>
                      <a:pt x="379" y="150"/>
                    </a:lnTo>
                    <a:lnTo>
                      <a:pt x="379" y="123"/>
                    </a:lnTo>
                    <a:lnTo>
                      <a:pt x="361" y="106"/>
                    </a:lnTo>
                    <a:lnTo>
                      <a:pt x="361" y="106"/>
                    </a:lnTo>
                    <a:lnTo>
                      <a:pt x="344" y="106"/>
                    </a:lnTo>
                    <a:lnTo>
                      <a:pt x="317" y="115"/>
                    </a:lnTo>
                    <a:lnTo>
                      <a:pt x="317" y="115"/>
                    </a:lnTo>
                    <a:lnTo>
                      <a:pt x="317" y="132"/>
                    </a:lnTo>
                    <a:lnTo>
                      <a:pt x="317" y="132"/>
                    </a:lnTo>
                    <a:lnTo>
                      <a:pt x="291" y="132"/>
                    </a:lnTo>
                    <a:lnTo>
                      <a:pt x="291" y="132"/>
                    </a:lnTo>
                    <a:lnTo>
                      <a:pt x="273" y="132"/>
                    </a:lnTo>
                    <a:lnTo>
                      <a:pt x="264" y="123"/>
                    </a:lnTo>
                    <a:lnTo>
                      <a:pt x="264" y="123"/>
                    </a:lnTo>
                    <a:lnTo>
                      <a:pt x="282" y="115"/>
                    </a:lnTo>
                    <a:lnTo>
                      <a:pt x="282" y="115"/>
                    </a:lnTo>
                    <a:lnTo>
                      <a:pt x="317" y="106"/>
                    </a:lnTo>
                    <a:lnTo>
                      <a:pt x="335" y="79"/>
                    </a:lnTo>
                    <a:lnTo>
                      <a:pt x="335" y="79"/>
                    </a:lnTo>
                    <a:lnTo>
                      <a:pt x="344" y="70"/>
                    </a:lnTo>
                    <a:lnTo>
                      <a:pt x="335" y="53"/>
                    </a:lnTo>
                    <a:lnTo>
                      <a:pt x="335" y="53"/>
                    </a:lnTo>
                    <a:lnTo>
                      <a:pt x="326" y="44"/>
                    </a:lnTo>
                    <a:lnTo>
                      <a:pt x="308" y="35"/>
                    </a:lnTo>
                    <a:lnTo>
                      <a:pt x="308" y="35"/>
                    </a:lnTo>
                    <a:lnTo>
                      <a:pt x="300" y="26"/>
                    </a:lnTo>
                    <a:lnTo>
                      <a:pt x="300" y="26"/>
                    </a:lnTo>
                    <a:lnTo>
                      <a:pt x="300" y="17"/>
                    </a:lnTo>
                    <a:lnTo>
                      <a:pt x="300" y="9"/>
                    </a:lnTo>
                    <a:lnTo>
                      <a:pt x="300" y="9"/>
                    </a:lnTo>
                    <a:lnTo>
                      <a:pt x="291" y="0"/>
                    </a:lnTo>
                    <a:lnTo>
                      <a:pt x="273" y="0"/>
                    </a:lnTo>
                    <a:lnTo>
                      <a:pt x="238" y="9"/>
                    </a:lnTo>
                    <a:lnTo>
                      <a:pt x="238" y="9"/>
                    </a:lnTo>
                    <a:lnTo>
                      <a:pt x="203" y="17"/>
                    </a:lnTo>
                    <a:lnTo>
                      <a:pt x="194" y="35"/>
                    </a:lnTo>
                    <a:lnTo>
                      <a:pt x="194" y="35"/>
                    </a:lnTo>
                    <a:lnTo>
                      <a:pt x="194" y="44"/>
                    </a:lnTo>
                    <a:lnTo>
                      <a:pt x="194" y="44"/>
                    </a:lnTo>
                    <a:lnTo>
                      <a:pt x="185" y="44"/>
                    </a:lnTo>
                    <a:lnTo>
                      <a:pt x="185" y="44"/>
                    </a:lnTo>
                    <a:lnTo>
                      <a:pt x="158" y="35"/>
                    </a:lnTo>
                    <a:lnTo>
                      <a:pt x="123" y="35"/>
                    </a:lnTo>
                    <a:lnTo>
                      <a:pt x="97" y="44"/>
                    </a:lnTo>
                    <a:lnTo>
                      <a:pt x="70" y="62"/>
                    </a:lnTo>
                    <a:lnTo>
                      <a:pt x="70" y="62"/>
                    </a:lnTo>
                    <a:lnTo>
                      <a:pt x="70" y="88"/>
                    </a:lnTo>
                    <a:lnTo>
                      <a:pt x="79" y="106"/>
                    </a:lnTo>
                    <a:lnTo>
                      <a:pt x="79" y="106"/>
                    </a:lnTo>
                    <a:lnTo>
                      <a:pt x="105" y="115"/>
                    </a:lnTo>
                    <a:lnTo>
                      <a:pt x="123" y="115"/>
                    </a:lnTo>
                    <a:lnTo>
                      <a:pt x="123" y="115"/>
                    </a:lnTo>
                    <a:lnTo>
                      <a:pt x="150" y="115"/>
                    </a:lnTo>
                    <a:lnTo>
                      <a:pt x="150" y="115"/>
                    </a:lnTo>
                    <a:lnTo>
                      <a:pt x="132" y="132"/>
                    </a:lnTo>
                    <a:lnTo>
                      <a:pt x="132" y="132"/>
                    </a:lnTo>
                    <a:lnTo>
                      <a:pt x="114" y="150"/>
                    </a:lnTo>
                    <a:lnTo>
                      <a:pt x="114" y="150"/>
                    </a:lnTo>
                    <a:lnTo>
                      <a:pt x="105" y="150"/>
                    </a:lnTo>
                    <a:lnTo>
                      <a:pt x="88" y="141"/>
                    </a:lnTo>
                    <a:lnTo>
                      <a:pt x="88" y="141"/>
                    </a:lnTo>
                    <a:lnTo>
                      <a:pt x="70" y="123"/>
                    </a:lnTo>
                    <a:lnTo>
                      <a:pt x="53" y="115"/>
                    </a:lnTo>
                    <a:lnTo>
                      <a:pt x="35" y="123"/>
                    </a:lnTo>
                    <a:lnTo>
                      <a:pt x="35" y="123"/>
                    </a:lnTo>
                    <a:lnTo>
                      <a:pt x="8" y="132"/>
                    </a:lnTo>
                    <a:lnTo>
                      <a:pt x="0" y="150"/>
                    </a:lnTo>
                    <a:lnTo>
                      <a:pt x="0" y="150"/>
                    </a:lnTo>
                    <a:lnTo>
                      <a:pt x="8" y="167"/>
                    </a:lnTo>
                    <a:lnTo>
                      <a:pt x="17" y="194"/>
                    </a:lnTo>
                    <a:lnTo>
                      <a:pt x="44" y="212"/>
                    </a:lnTo>
                    <a:lnTo>
                      <a:pt x="70" y="22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1" name="Google Shape;551;p28"/>
              <p:cNvSpPr/>
              <p:nvPr/>
            </p:nvSpPr>
            <p:spPr>
              <a:xfrm>
                <a:off x="2282825" y="2052638"/>
                <a:ext cx="31750" cy="25400"/>
              </a:xfrm>
              <a:custGeom>
                <a:avLst/>
                <a:gdLst/>
                <a:ahLst/>
                <a:cxnLst/>
                <a:rect l="l" t="t" r="r" b="b"/>
                <a:pathLst>
                  <a:path w="89" h="71" extrusionOk="0">
                    <a:moveTo>
                      <a:pt x="35" y="0"/>
                    </a:moveTo>
                    <a:lnTo>
                      <a:pt x="35" y="0"/>
                    </a:lnTo>
                    <a:lnTo>
                      <a:pt x="18" y="8"/>
                    </a:lnTo>
                    <a:lnTo>
                      <a:pt x="0" y="26"/>
                    </a:lnTo>
                    <a:lnTo>
                      <a:pt x="0" y="26"/>
                    </a:lnTo>
                    <a:lnTo>
                      <a:pt x="0" y="44"/>
                    </a:lnTo>
                    <a:lnTo>
                      <a:pt x="9" y="61"/>
                    </a:lnTo>
                    <a:lnTo>
                      <a:pt x="9" y="61"/>
                    </a:lnTo>
                    <a:lnTo>
                      <a:pt x="44" y="70"/>
                    </a:lnTo>
                    <a:lnTo>
                      <a:pt x="44" y="70"/>
                    </a:lnTo>
                    <a:lnTo>
                      <a:pt x="62" y="70"/>
                    </a:lnTo>
                    <a:lnTo>
                      <a:pt x="79" y="61"/>
                    </a:lnTo>
                    <a:lnTo>
                      <a:pt x="79" y="61"/>
                    </a:lnTo>
                    <a:lnTo>
                      <a:pt x="79" y="61"/>
                    </a:lnTo>
                    <a:lnTo>
                      <a:pt x="79" y="61"/>
                    </a:lnTo>
                    <a:lnTo>
                      <a:pt x="88" y="44"/>
                    </a:lnTo>
                    <a:lnTo>
                      <a:pt x="79" y="26"/>
                    </a:lnTo>
                    <a:lnTo>
                      <a:pt x="79" y="26"/>
                    </a:lnTo>
                    <a:lnTo>
                      <a:pt x="62" y="8"/>
                    </a:lnTo>
                    <a:lnTo>
                      <a:pt x="35" y="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2" name="Google Shape;552;p28"/>
              <p:cNvSpPr/>
              <p:nvPr/>
            </p:nvSpPr>
            <p:spPr>
              <a:xfrm>
                <a:off x="2441575" y="1711325"/>
                <a:ext cx="733423" cy="387350"/>
              </a:xfrm>
              <a:custGeom>
                <a:avLst/>
                <a:gdLst/>
                <a:ahLst/>
                <a:cxnLst/>
                <a:rect l="l" t="t" r="r" b="b"/>
                <a:pathLst>
                  <a:path w="2039" h="1078" extrusionOk="0">
                    <a:moveTo>
                      <a:pt x="35" y="459"/>
                    </a:moveTo>
                    <a:lnTo>
                      <a:pt x="35" y="459"/>
                    </a:lnTo>
                    <a:lnTo>
                      <a:pt x="44" y="468"/>
                    </a:lnTo>
                    <a:lnTo>
                      <a:pt x="53" y="485"/>
                    </a:lnTo>
                    <a:lnTo>
                      <a:pt x="53" y="485"/>
                    </a:lnTo>
                    <a:lnTo>
                      <a:pt x="62" y="503"/>
                    </a:lnTo>
                    <a:lnTo>
                      <a:pt x="88" y="521"/>
                    </a:lnTo>
                    <a:lnTo>
                      <a:pt x="88" y="521"/>
                    </a:lnTo>
                    <a:lnTo>
                      <a:pt x="106" y="521"/>
                    </a:lnTo>
                    <a:lnTo>
                      <a:pt x="132" y="521"/>
                    </a:lnTo>
                    <a:lnTo>
                      <a:pt x="185" y="521"/>
                    </a:lnTo>
                    <a:lnTo>
                      <a:pt x="185" y="521"/>
                    </a:lnTo>
                    <a:lnTo>
                      <a:pt x="238" y="512"/>
                    </a:lnTo>
                    <a:lnTo>
                      <a:pt x="238" y="512"/>
                    </a:lnTo>
                    <a:lnTo>
                      <a:pt x="194" y="530"/>
                    </a:lnTo>
                    <a:lnTo>
                      <a:pt x="194" y="530"/>
                    </a:lnTo>
                    <a:lnTo>
                      <a:pt x="159" y="538"/>
                    </a:lnTo>
                    <a:lnTo>
                      <a:pt x="141" y="547"/>
                    </a:lnTo>
                    <a:lnTo>
                      <a:pt x="141" y="547"/>
                    </a:lnTo>
                    <a:lnTo>
                      <a:pt x="150" y="565"/>
                    </a:lnTo>
                    <a:lnTo>
                      <a:pt x="150" y="565"/>
                    </a:lnTo>
                    <a:lnTo>
                      <a:pt x="150" y="574"/>
                    </a:lnTo>
                    <a:lnTo>
                      <a:pt x="150" y="574"/>
                    </a:lnTo>
                    <a:lnTo>
                      <a:pt x="177" y="583"/>
                    </a:lnTo>
                    <a:lnTo>
                      <a:pt x="177" y="583"/>
                    </a:lnTo>
                    <a:lnTo>
                      <a:pt x="221" y="618"/>
                    </a:lnTo>
                    <a:lnTo>
                      <a:pt x="221" y="618"/>
                    </a:lnTo>
                    <a:lnTo>
                      <a:pt x="229" y="627"/>
                    </a:lnTo>
                    <a:lnTo>
                      <a:pt x="238" y="636"/>
                    </a:lnTo>
                    <a:lnTo>
                      <a:pt x="238" y="636"/>
                    </a:lnTo>
                    <a:lnTo>
                      <a:pt x="282" y="653"/>
                    </a:lnTo>
                    <a:lnTo>
                      <a:pt x="344" y="671"/>
                    </a:lnTo>
                    <a:lnTo>
                      <a:pt x="344" y="671"/>
                    </a:lnTo>
                    <a:lnTo>
                      <a:pt x="371" y="662"/>
                    </a:lnTo>
                    <a:lnTo>
                      <a:pt x="379" y="653"/>
                    </a:lnTo>
                    <a:lnTo>
                      <a:pt x="379" y="653"/>
                    </a:lnTo>
                    <a:lnTo>
                      <a:pt x="406" y="653"/>
                    </a:lnTo>
                    <a:lnTo>
                      <a:pt x="450" y="662"/>
                    </a:lnTo>
                    <a:lnTo>
                      <a:pt x="450" y="662"/>
                    </a:lnTo>
                    <a:lnTo>
                      <a:pt x="468" y="662"/>
                    </a:lnTo>
                    <a:lnTo>
                      <a:pt x="476" y="653"/>
                    </a:lnTo>
                    <a:lnTo>
                      <a:pt x="494" y="618"/>
                    </a:lnTo>
                    <a:lnTo>
                      <a:pt x="494" y="618"/>
                    </a:lnTo>
                    <a:lnTo>
                      <a:pt x="503" y="600"/>
                    </a:lnTo>
                    <a:lnTo>
                      <a:pt x="503" y="600"/>
                    </a:lnTo>
                    <a:lnTo>
                      <a:pt x="521" y="600"/>
                    </a:lnTo>
                    <a:lnTo>
                      <a:pt x="521" y="600"/>
                    </a:lnTo>
                    <a:lnTo>
                      <a:pt x="503" y="627"/>
                    </a:lnTo>
                    <a:lnTo>
                      <a:pt x="503" y="627"/>
                    </a:lnTo>
                    <a:lnTo>
                      <a:pt x="512" y="653"/>
                    </a:lnTo>
                    <a:lnTo>
                      <a:pt x="521" y="662"/>
                    </a:lnTo>
                    <a:lnTo>
                      <a:pt x="521" y="662"/>
                    </a:lnTo>
                    <a:lnTo>
                      <a:pt x="538" y="671"/>
                    </a:lnTo>
                    <a:lnTo>
                      <a:pt x="538" y="671"/>
                    </a:lnTo>
                    <a:lnTo>
                      <a:pt x="529" y="671"/>
                    </a:lnTo>
                    <a:lnTo>
                      <a:pt x="529" y="671"/>
                    </a:lnTo>
                    <a:lnTo>
                      <a:pt x="503" y="680"/>
                    </a:lnTo>
                    <a:lnTo>
                      <a:pt x="485" y="689"/>
                    </a:lnTo>
                    <a:lnTo>
                      <a:pt x="476" y="697"/>
                    </a:lnTo>
                    <a:lnTo>
                      <a:pt x="476" y="706"/>
                    </a:lnTo>
                    <a:lnTo>
                      <a:pt x="476" y="706"/>
                    </a:lnTo>
                    <a:lnTo>
                      <a:pt x="476" y="724"/>
                    </a:lnTo>
                    <a:lnTo>
                      <a:pt x="494" y="733"/>
                    </a:lnTo>
                    <a:lnTo>
                      <a:pt x="503" y="741"/>
                    </a:lnTo>
                    <a:lnTo>
                      <a:pt x="529" y="750"/>
                    </a:lnTo>
                    <a:lnTo>
                      <a:pt x="529" y="750"/>
                    </a:lnTo>
                    <a:lnTo>
                      <a:pt x="538" y="750"/>
                    </a:lnTo>
                    <a:lnTo>
                      <a:pt x="538" y="750"/>
                    </a:lnTo>
                    <a:lnTo>
                      <a:pt x="521" y="759"/>
                    </a:lnTo>
                    <a:lnTo>
                      <a:pt x="521" y="759"/>
                    </a:lnTo>
                    <a:lnTo>
                      <a:pt x="494" y="759"/>
                    </a:lnTo>
                    <a:lnTo>
                      <a:pt x="450" y="768"/>
                    </a:lnTo>
                    <a:lnTo>
                      <a:pt x="415" y="786"/>
                    </a:lnTo>
                    <a:lnTo>
                      <a:pt x="388" y="803"/>
                    </a:lnTo>
                    <a:lnTo>
                      <a:pt x="388" y="803"/>
                    </a:lnTo>
                    <a:lnTo>
                      <a:pt x="388" y="821"/>
                    </a:lnTo>
                    <a:lnTo>
                      <a:pt x="397" y="839"/>
                    </a:lnTo>
                    <a:lnTo>
                      <a:pt x="397" y="839"/>
                    </a:lnTo>
                    <a:lnTo>
                      <a:pt x="406" y="839"/>
                    </a:lnTo>
                    <a:lnTo>
                      <a:pt x="406" y="839"/>
                    </a:lnTo>
                    <a:lnTo>
                      <a:pt x="335" y="821"/>
                    </a:lnTo>
                    <a:lnTo>
                      <a:pt x="300" y="821"/>
                    </a:lnTo>
                    <a:lnTo>
                      <a:pt x="274" y="821"/>
                    </a:lnTo>
                    <a:lnTo>
                      <a:pt x="274" y="821"/>
                    </a:lnTo>
                    <a:lnTo>
                      <a:pt x="256" y="821"/>
                    </a:lnTo>
                    <a:lnTo>
                      <a:pt x="229" y="821"/>
                    </a:lnTo>
                    <a:lnTo>
                      <a:pt x="194" y="803"/>
                    </a:lnTo>
                    <a:lnTo>
                      <a:pt x="194" y="803"/>
                    </a:lnTo>
                    <a:lnTo>
                      <a:pt x="168" y="786"/>
                    </a:lnTo>
                    <a:lnTo>
                      <a:pt x="168" y="786"/>
                    </a:lnTo>
                    <a:lnTo>
                      <a:pt x="124" y="777"/>
                    </a:lnTo>
                    <a:lnTo>
                      <a:pt x="79" y="777"/>
                    </a:lnTo>
                    <a:lnTo>
                      <a:pt x="35" y="777"/>
                    </a:lnTo>
                    <a:lnTo>
                      <a:pt x="9" y="794"/>
                    </a:lnTo>
                    <a:lnTo>
                      <a:pt x="9" y="794"/>
                    </a:lnTo>
                    <a:lnTo>
                      <a:pt x="0" y="812"/>
                    </a:lnTo>
                    <a:lnTo>
                      <a:pt x="9" y="821"/>
                    </a:lnTo>
                    <a:lnTo>
                      <a:pt x="9" y="821"/>
                    </a:lnTo>
                    <a:lnTo>
                      <a:pt x="35" y="847"/>
                    </a:lnTo>
                    <a:lnTo>
                      <a:pt x="79" y="865"/>
                    </a:lnTo>
                    <a:lnTo>
                      <a:pt x="132" y="883"/>
                    </a:lnTo>
                    <a:lnTo>
                      <a:pt x="177" y="883"/>
                    </a:lnTo>
                    <a:lnTo>
                      <a:pt x="177" y="883"/>
                    </a:lnTo>
                    <a:lnTo>
                      <a:pt x="177" y="883"/>
                    </a:lnTo>
                    <a:lnTo>
                      <a:pt x="177" y="883"/>
                    </a:lnTo>
                    <a:lnTo>
                      <a:pt x="185" y="883"/>
                    </a:lnTo>
                    <a:lnTo>
                      <a:pt x="203" y="874"/>
                    </a:lnTo>
                    <a:lnTo>
                      <a:pt x="203" y="874"/>
                    </a:lnTo>
                    <a:lnTo>
                      <a:pt x="212" y="883"/>
                    </a:lnTo>
                    <a:lnTo>
                      <a:pt x="256" y="936"/>
                    </a:lnTo>
                    <a:lnTo>
                      <a:pt x="256" y="936"/>
                    </a:lnTo>
                    <a:lnTo>
                      <a:pt x="265" y="936"/>
                    </a:lnTo>
                    <a:lnTo>
                      <a:pt x="256" y="945"/>
                    </a:lnTo>
                    <a:lnTo>
                      <a:pt x="256" y="945"/>
                    </a:lnTo>
                    <a:lnTo>
                      <a:pt x="256" y="971"/>
                    </a:lnTo>
                    <a:lnTo>
                      <a:pt x="256" y="1006"/>
                    </a:lnTo>
                    <a:lnTo>
                      <a:pt x="256" y="1006"/>
                    </a:lnTo>
                    <a:lnTo>
                      <a:pt x="274" y="1033"/>
                    </a:lnTo>
                    <a:lnTo>
                      <a:pt x="282" y="1042"/>
                    </a:lnTo>
                    <a:lnTo>
                      <a:pt x="309" y="1042"/>
                    </a:lnTo>
                    <a:lnTo>
                      <a:pt x="309" y="1042"/>
                    </a:lnTo>
                    <a:lnTo>
                      <a:pt x="326" y="1050"/>
                    </a:lnTo>
                    <a:lnTo>
                      <a:pt x="326" y="1050"/>
                    </a:lnTo>
                    <a:lnTo>
                      <a:pt x="353" y="1059"/>
                    </a:lnTo>
                    <a:lnTo>
                      <a:pt x="379" y="1068"/>
                    </a:lnTo>
                    <a:lnTo>
                      <a:pt x="415" y="1077"/>
                    </a:lnTo>
                    <a:lnTo>
                      <a:pt x="432" y="1059"/>
                    </a:lnTo>
                    <a:lnTo>
                      <a:pt x="432" y="1059"/>
                    </a:lnTo>
                    <a:lnTo>
                      <a:pt x="450" y="1050"/>
                    </a:lnTo>
                    <a:lnTo>
                      <a:pt x="450" y="1050"/>
                    </a:lnTo>
                    <a:lnTo>
                      <a:pt x="459" y="1042"/>
                    </a:lnTo>
                    <a:lnTo>
                      <a:pt x="459" y="1042"/>
                    </a:lnTo>
                    <a:lnTo>
                      <a:pt x="476" y="1059"/>
                    </a:lnTo>
                    <a:lnTo>
                      <a:pt x="521" y="1077"/>
                    </a:lnTo>
                    <a:lnTo>
                      <a:pt x="574" y="1077"/>
                    </a:lnTo>
                    <a:lnTo>
                      <a:pt x="653" y="1077"/>
                    </a:lnTo>
                    <a:lnTo>
                      <a:pt x="653" y="1077"/>
                    </a:lnTo>
                    <a:lnTo>
                      <a:pt x="671" y="1077"/>
                    </a:lnTo>
                    <a:lnTo>
                      <a:pt x="671" y="1077"/>
                    </a:lnTo>
                    <a:lnTo>
                      <a:pt x="706" y="1077"/>
                    </a:lnTo>
                    <a:lnTo>
                      <a:pt x="732" y="1068"/>
                    </a:lnTo>
                    <a:lnTo>
                      <a:pt x="759" y="1050"/>
                    </a:lnTo>
                    <a:lnTo>
                      <a:pt x="759" y="1050"/>
                    </a:lnTo>
                    <a:lnTo>
                      <a:pt x="768" y="1042"/>
                    </a:lnTo>
                    <a:lnTo>
                      <a:pt x="768" y="1042"/>
                    </a:lnTo>
                    <a:lnTo>
                      <a:pt x="768" y="1050"/>
                    </a:lnTo>
                    <a:lnTo>
                      <a:pt x="768" y="1050"/>
                    </a:lnTo>
                    <a:lnTo>
                      <a:pt x="803" y="1059"/>
                    </a:lnTo>
                    <a:lnTo>
                      <a:pt x="847" y="1068"/>
                    </a:lnTo>
                    <a:lnTo>
                      <a:pt x="926" y="1068"/>
                    </a:lnTo>
                    <a:lnTo>
                      <a:pt x="926" y="1068"/>
                    </a:lnTo>
                    <a:lnTo>
                      <a:pt x="953" y="1050"/>
                    </a:lnTo>
                    <a:lnTo>
                      <a:pt x="979" y="1024"/>
                    </a:lnTo>
                    <a:lnTo>
                      <a:pt x="988" y="989"/>
                    </a:lnTo>
                    <a:lnTo>
                      <a:pt x="988" y="962"/>
                    </a:lnTo>
                    <a:lnTo>
                      <a:pt x="988" y="962"/>
                    </a:lnTo>
                    <a:lnTo>
                      <a:pt x="979" y="953"/>
                    </a:lnTo>
                    <a:lnTo>
                      <a:pt x="971" y="945"/>
                    </a:lnTo>
                    <a:lnTo>
                      <a:pt x="971" y="945"/>
                    </a:lnTo>
                    <a:lnTo>
                      <a:pt x="909" y="927"/>
                    </a:lnTo>
                    <a:lnTo>
                      <a:pt x="812" y="918"/>
                    </a:lnTo>
                    <a:lnTo>
                      <a:pt x="715" y="918"/>
                    </a:lnTo>
                    <a:lnTo>
                      <a:pt x="679" y="927"/>
                    </a:lnTo>
                    <a:lnTo>
                      <a:pt x="653" y="927"/>
                    </a:lnTo>
                    <a:lnTo>
                      <a:pt x="653" y="927"/>
                    </a:lnTo>
                    <a:lnTo>
                      <a:pt x="635" y="936"/>
                    </a:lnTo>
                    <a:lnTo>
                      <a:pt x="618" y="936"/>
                    </a:lnTo>
                    <a:lnTo>
                      <a:pt x="574" y="936"/>
                    </a:lnTo>
                    <a:lnTo>
                      <a:pt x="574" y="936"/>
                    </a:lnTo>
                    <a:lnTo>
                      <a:pt x="529" y="936"/>
                    </a:lnTo>
                    <a:lnTo>
                      <a:pt x="494" y="936"/>
                    </a:lnTo>
                    <a:lnTo>
                      <a:pt x="494" y="936"/>
                    </a:lnTo>
                    <a:lnTo>
                      <a:pt x="485" y="945"/>
                    </a:lnTo>
                    <a:lnTo>
                      <a:pt x="476" y="936"/>
                    </a:lnTo>
                    <a:lnTo>
                      <a:pt x="476" y="936"/>
                    </a:lnTo>
                    <a:lnTo>
                      <a:pt x="450" y="918"/>
                    </a:lnTo>
                    <a:lnTo>
                      <a:pt x="415" y="909"/>
                    </a:lnTo>
                    <a:lnTo>
                      <a:pt x="415" y="909"/>
                    </a:lnTo>
                    <a:lnTo>
                      <a:pt x="406" y="909"/>
                    </a:lnTo>
                    <a:lnTo>
                      <a:pt x="406" y="909"/>
                    </a:lnTo>
                    <a:lnTo>
                      <a:pt x="415" y="900"/>
                    </a:lnTo>
                    <a:lnTo>
                      <a:pt x="415" y="900"/>
                    </a:lnTo>
                    <a:lnTo>
                      <a:pt x="432" y="883"/>
                    </a:lnTo>
                    <a:lnTo>
                      <a:pt x="432" y="883"/>
                    </a:lnTo>
                    <a:lnTo>
                      <a:pt x="441" y="874"/>
                    </a:lnTo>
                    <a:lnTo>
                      <a:pt x="441" y="865"/>
                    </a:lnTo>
                    <a:lnTo>
                      <a:pt x="441" y="865"/>
                    </a:lnTo>
                    <a:lnTo>
                      <a:pt x="415" y="847"/>
                    </a:lnTo>
                    <a:lnTo>
                      <a:pt x="415" y="847"/>
                    </a:lnTo>
                    <a:lnTo>
                      <a:pt x="468" y="856"/>
                    </a:lnTo>
                    <a:lnTo>
                      <a:pt x="521" y="856"/>
                    </a:lnTo>
                    <a:lnTo>
                      <a:pt x="521" y="856"/>
                    </a:lnTo>
                    <a:lnTo>
                      <a:pt x="556" y="856"/>
                    </a:lnTo>
                    <a:lnTo>
                      <a:pt x="582" y="856"/>
                    </a:lnTo>
                    <a:lnTo>
                      <a:pt x="582" y="856"/>
                    </a:lnTo>
                    <a:lnTo>
                      <a:pt x="609" y="874"/>
                    </a:lnTo>
                    <a:lnTo>
                      <a:pt x="644" y="874"/>
                    </a:lnTo>
                    <a:lnTo>
                      <a:pt x="679" y="874"/>
                    </a:lnTo>
                    <a:lnTo>
                      <a:pt x="706" y="856"/>
                    </a:lnTo>
                    <a:lnTo>
                      <a:pt x="706" y="856"/>
                    </a:lnTo>
                    <a:lnTo>
                      <a:pt x="715" y="847"/>
                    </a:lnTo>
                    <a:lnTo>
                      <a:pt x="724" y="847"/>
                    </a:lnTo>
                    <a:lnTo>
                      <a:pt x="768" y="847"/>
                    </a:lnTo>
                    <a:lnTo>
                      <a:pt x="768" y="847"/>
                    </a:lnTo>
                    <a:lnTo>
                      <a:pt x="803" y="847"/>
                    </a:lnTo>
                    <a:lnTo>
                      <a:pt x="803" y="847"/>
                    </a:lnTo>
                    <a:lnTo>
                      <a:pt x="856" y="856"/>
                    </a:lnTo>
                    <a:lnTo>
                      <a:pt x="882" y="874"/>
                    </a:lnTo>
                    <a:lnTo>
                      <a:pt x="882" y="874"/>
                    </a:lnTo>
                    <a:lnTo>
                      <a:pt x="900" y="883"/>
                    </a:lnTo>
                    <a:lnTo>
                      <a:pt x="926" y="892"/>
                    </a:lnTo>
                    <a:lnTo>
                      <a:pt x="926" y="892"/>
                    </a:lnTo>
                    <a:lnTo>
                      <a:pt x="953" y="883"/>
                    </a:lnTo>
                    <a:lnTo>
                      <a:pt x="988" y="865"/>
                    </a:lnTo>
                    <a:lnTo>
                      <a:pt x="988" y="865"/>
                    </a:lnTo>
                    <a:lnTo>
                      <a:pt x="1015" y="856"/>
                    </a:lnTo>
                    <a:lnTo>
                      <a:pt x="1041" y="847"/>
                    </a:lnTo>
                    <a:lnTo>
                      <a:pt x="1041" y="847"/>
                    </a:lnTo>
                    <a:lnTo>
                      <a:pt x="1068" y="847"/>
                    </a:lnTo>
                    <a:lnTo>
                      <a:pt x="1085" y="830"/>
                    </a:lnTo>
                    <a:lnTo>
                      <a:pt x="1085" y="830"/>
                    </a:lnTo>
                    <a:lnTo>
                      <a:pt x="1085" y="812"/>
                    </a:lnTo>
                    <a:lnTo>
                      <a:pt x="1076" y="777"/>
                    </a:lnTo>
                    <a:lnTo>
                      <a:pt x="1076" y="777"/>
                    </a:lnTo>
                    <a:lnTo>
                      <a:pt x="1068" y="768"/>
                    </a:lnTo>
                    <a:lnTo>
                      <a:pt x="1050" y="768"/>
                    </a:lnTo>
                    <a:lnTo>
                      <a:pt x="1015" y="777"/>
                    </a:lnTo>
                    <a:lnTo>
                      <a:pt x="1015" y="777"/>
                    </a:lnTo>
                    <a:lnTo>
                      <a:pt x="1006" y="777"/>
                    </a:lnTo>
                    <a:lnTo>
                      <a:pt x="1006" y="777"/>
                    </a:lnTo>
                    <a:lnTo>
                      <a:pt x="997" y="768"/>
                    </a:lnTo>
                    <a:lnTo>
                      <a:pt x="979" y="759"/>
                    </a:lnTo>
                    <a:lnTo>
                      <a:pt x="979" y="759"/>
                    </a:lnTo>
                    <a:lnTo>
                      <a:pt x="1032" y="741"/>
                    </a:lnTo>
                    <a:lnTo>
                      <a:pt x="1032" y="741"/>
                    </a:lnTo>
                    <a:lnTo>
                      <a:pt x="1050" y="741"/>
                    </a:lnTo>
                    <a:lnTo>
                      <a:pt x="1068" y="724"/>
                    </a:lnTo>
                    <a:lnTo>
                      <a:pt x="1068" y="724"/>
                    </a:lnTo>
                    <a:lnTo>
                      <a:pt x="1068" y="706"/>
                    </a:lnTo>
                    <a:lnTo>
                      <a:pt x="1059" y="689"/>
                    </a:lnTo>
                    <a:lnTo>
                      <a:pt x="1059" y="689"/>
                    </a:lnTo>
                    <a:lnTo>
                      <a:pt x="1059" y="680"/>
                    </a:lnTo>
                    <a:lnTo>
                      <a:pt x="1059" y="680"/>
                    </a:lnTo>
                    <a:lnTo>
                      <a:pt x="1103" y="689"/>
                    </a:lnTo>
                    <a:lnTo>
                      <a:pt x="1103" y="689"/>
                    </a:lnTo>
                    <a:lnTo>
                      <a:pt x="1147" y="689"/>
                    </a:lnTo>
                    <a:lnTo>
                      <a:pt x="1147" y="689"/>
                    </a:lnTo>
                    <a:lnTo>
                      <a:pt x="1165" y="680"/>
                    </a:lnTo>
                    <a:lnTo>
                      <a:pt x="1191" y="671"/>
                    </a:lnTo>
                    <a:lnTo>
                      <a:pt x="1226" y="644"/>
                    </a:lnTo>
                    <a:lnTo>
                      <a:pt x="1262" y="600"/>
                    </a:lnTo>
                    <a:lnTo>
                      <a:pt x="1271" y="565"/>
                    </a:lnTo>
                    <a:lnTo>
                      <a:pt x="1271" y="565"/>
                    </a:lnTo>
                    <a:lnTo>
                      <a:pt x="1271" y="547"/>
                    </a:lnTo>
                    <a:lnTo>
                      <a:pt x="1262" y="538"/>
                    </a:lnTo>
                    <a:lnTo>
                      <a:pt x="1262" y="538"/>
                    </a:lnTo>
                    <a:lnTo>
                      <a:pt x="1244" y="530"/>
                    </a:lnTo>
                    <a:lnTo>
                      <a:pt x="1226" y="521"/>
                    </a:lnTo>
                    <a:lnTo>
                      <a:pt x="1182" y="521"/>
                    </a:lnTo>
                    <a:lnTo>
                      <a:pt x="1182" y="521"/>
                    </a:lnTo>
                    <a:lnTo>
                      <a:pt x="1235" y="512"/>
                    </a:lnTo>
                    <a:lnTo>
                      <a:pt x="1235" y="512"/>
                    </a:lnTo>
                    <a:lnTo>
                      <a:pt x="1279" y="512"/>
                    </a:lnTo>
                    <a:lnTo>
                      <a:pt x="1306" y="503"/>
                    </a:lnTo>
                    <a:lnTo>
                      <a:pt x="1306" y="503"/>
                    </a:lnTo>
                    <a:lnTo>
                      <a:pt x="1315" y="485"/>
                    </a:lnTo>
                    <a:lnTo>
                      <a:pt x="1315" y="468"/>
                    </a:lnTo>
                    <a:lnTo>
                      <a:pt x="1315" y="468"/>
                    </a:lnTo>
                    <a:lnTo>
                      <a:pt x="1315" y="459"/>
                    </a:lnTo>
                    <a:lnTo>
                      <a:pt x="1315" y="459"/>
                    </a:lnTo>
                    <a:lnTo>
                      <a:pt x="1341" y="468"/>
                    </a:lnTo>
                    <a:lnTo>
                      <a:pt x="1341" y="468"/>
                    </a:lnTo>
                    <a:lnTo>
                      <a:pt x="1376" y="468"/>
                    </a:lnTo>
                    <a:lnTo>
                      <a:pt x="1421" y="468"/>
                    </a:lnTo>
                    <a:lnTo>
                      <a:pt x="1421" y="468"/>
                    </a:lnTo>
                    <a:lnTo>
                      <a:pt x="1438" y="468"/>
                    </a:lnTo>
                    <a:lnTo>
                      <a:pt x="1447" y="450"/>
                    </a:lnTo>
                    <a:lnTo>
                      <a:pt x="1456" y="433"/>
                    </a:lnTo>
                    <a:lnTo>
                      <a:pt x="1456" y="433"/>
                    </a:lnTo>
                    <a:lnTo>
                      <a:pt x="1456" y="424"/>
                    </a:lnTo>
                    <a:lnTo>
                      <a:pt x="1456" y="424"/>
                    </a:lnTo>
                    <a:lnTo>
                      <a:pt x="1500" y="415"/>
                    </a:lnTo>
                    <a:lnTo>
                      <a:pt x="1571" y="371"/>
                    </a:lnTo>
                    <a:lnTo>
                      <a:pt x="1571" y="371"/>
                    </a:lnTo>
                    <a:lnTo>
                      <a:pt x="1641" y="335"/>
                    </a:lnTo>
                    <a:lnTo>
                      <a:pt x="1641" y="335"/>
                    </a:lnTo>
                    <a:lnTo>
                      <a:pt x="1712" y="300"/>
                    </a:lnTo>
                    <a:lnTo>
                      <a:pt x="1765" y="291"/>
                    </a:lnTo>
                    <a:lnTo>
                      <a:pt x="1765" y="291"/>
                    </a:lnTo>
                    <a:lnTo>
                      <a:pt x="1818" y="274"/>
                    </a:lnTo>
                    <a:lnTo>
                      <a:pt x="1826" y="265"/>
                    </a:lnTo>
                    <a:lnTo>
                      <a:pt x="1835" y="247"/>
                    </a:lnTo>
                    <a:lnTo>
                      <a:pt x="1835" y="247"/>
                    </a:lnTo>
                    <a:lnTo>
                      <a:pt x="1826" y="229"/>
                    </a:lnTo>
                    <a:lnTo>
                      <a:pt x="1826" y="229"/>
                    </a:lnTo>
                    <a:lnTo>
                      <a:pt x="1818" y="221"/>
                    </a:lnTo>
                    <a:lnTo>
                      <a:pt x="1818" y="221"/>
                    </a:lnTo>
                    <a:lnTo>
                      <a:pt x="1879" y="203"/>
                    </a:lnTo>
                    <a:lnTo>
                      <a:pt x="1968" y="168"/>
                    </a:lnTo>
                    <a:lnTo>
                      <a:pt x="1968" y="168"/>
                    </a:lnTo>
                    <a:lnTo>
                      <a:pt x="2021" y="132"/>
                    </a:lnTo>
                    <a:lnTo>
                      <a:pt x="2029" y="124"/>
                    </a:lnTo>
                    <a:lnTo>
                      <a:pt x="2038" y="106"/>
                    </a:lnTo>
                    <a:lnTo>
                      <a:pt x="2038" y="106"/>
                    </a:lnTo>
                    <a:lnTo>
                      <a:pt x="2029" y="97"/>
                    </a:lnTo>
                    <a:lnTo>
                      <a:pt x="2012" y="88"/>
                    </a:lnTo>
                    <a:lnTo>
                      <a:pt x="1976" y="88"/>
                    </a:lnTo>
                    <a:lnTo>
                      <a:pt x="1976" y="88"/>
                    </a:lnTo>
                    <a:lnTo>
                      <a:pt x="1932" y="97"/>
                    </a:lnTo>
                    <a:lnTo>
                      <a:pt x="1906" y="79"/>
                    </a:lnTo>
                    <a:lnTo>
                      <a:pt x="1906" y="79"/>
                    </a:lnTo>
                    <a:lnTo>
                      <a:pt x="1897" y="71"/>
                    </a:lnTo>
                    <a:lnTo>
                      <a:pt x="1897" y="71"/>
                    </a:lnTo>
                    <a:lnTo>
                      <a:pt x="1897" y="53"/>
                    </a:lnTo>
                    <a:lnTo>
                      <a:pt x="1897" y="53"/>
                    </a:lnTo>
                    <a:lnTo>
                      <a:pt x="1879" y="44"/>
                    </a:lnTo>
                    <a:lnTo>
                      <a:pt x="1853" y="44"/>
                    </a:lnTo>
                    <a:lnTo>
                      <a:pt x="1853" y="44"/>
                    </a:lnTo>
                    <a:lnTo>
                      <a:pt x="1835" y="44"/>
                    </a:lnTo>
                    <a:lnTo>
                      <a:pt x="1835" y="44"/>
                    </a:lnTo>
                    <a:lnTo>
                      <a:pt x="1826" y="44"/>
                    </a:lnTo>
                    <a:lnTo>
                      <a:pt x="1826" y="44"/>
                    </a:lnTo>
                    <a:lnTo>
                      <a:pt x="1809" y="35"/>
                    </a:lnTo>
                    <a:lnTo>
                      <a:pt x="1791" y="35"/>
                    </a:lnTo>
                    <a:lnTo>
                      <a:pt x="1729" y="44"/>
                    </a:lnTo>
                    <a:lnTo>
                      <a:pt x="1729" y="44"/>
                    </a:lnTo>
                    <a:lnTo>
                      <a:pt x="1738" y="44"/>
                    </a:lnTo>
                    <a:lnTo>
                      <a:pt x="1738" y="35"/>
                    </a:lnTo>
                    <a:lnTo>
                      <a:pt x="1738" y="35"/>
                    </a:lnTo>
                    <a:lnTo>
                      <a:pt x="1729" y="26"/>
                    </a:lnTo>
                    <a:lnTo>
                      <a:pt x="1721" y="18"/>
                    </a:lnTo>
                    <a:lnTo>
                      <a:pt x="1668" y="18"/>
                    </a:lnTo>
                    <a:lnTo>
                      <a:pt x="1668" y="18"/>
                    </a:lnTo>
                    <a:lnTo>
                      <a:pt x="1588" y="18"/>
                    </a:lnTo>
                    <a:lnTo>
                      <a:pt x="1535" y="9"/>
                    </a:lnTo>
                    <a:lnTo>
                      <a:pt x="1535" y="9"/>
                    </a:lnTo>
                    <a:lnTo>
                      <a:pt x="1518" y="0"/>
                    </a:lnTo>
                    <a:lnTo>
                      <a:pt x="1500" y="0"/>
                    </a:lnTo>
                    <a:lnTo>
                      <a:pt x="1465" y="9"/>
                    </a:lnTo>
                    <a:lnTo>
                      <a:pt x="1465" y="9"/>
                    </a:lnTo>
                    <a:lnTo>
                      <a:pt x="1447" y="18"/>
                    </a:lnTo>
                    <a:lnTo>
                      <a:pt x="1438" y="18"/>
                    </a:lnTo>
                    <a:lnTo>
                      <a:pt x="1438" y="18"/>
                    </a:lnTo>
                    <a:lnTo>
                      <a:pt x="1412" y="0"/>
                    </a:lnTo>
                    <a:lnTo>
                      <a:pt x="1376" y="0"/>
                    </a:lnTo>
                    <a:lnTo>
                      <a:pt x="1350" y="0"/>
                    </a:lnTo>
                    <a:lnTo>
                      <a:pt x="1332" y="9"/>
                    </a:lnTo>
                    <a:lnTo>
                      <a:pt x="1332" y="9"/>
                    </a:lnTo>
                    <a:lnTo>
                      <a:pt x="1315" y="26"/>
                    </a:lnTo>
                    <a:lnTo>
                      <a:pt x="1315" y="35"/>
                    </a:lnTo>
                    <a:lnTo>
                      <a:pt x="1315" y="35"/>
                    </a:lnTo>
                    <a:lnTo>
                      <a:pt x="1297" y="26"/>
                    </a:lnTo>
                    <a:lnTo>
                      <a:pt x="1297" y="26"/>
                    </a:lnTo>
                    <a:lnTo>
                      <a:pt x="1279" y="18"/>
                    </a:lnTo>
                    <a:lnTo>
                      <a:pt x="1253" y="18"/>
                    </a:lnTo>
                    <a:lnTo>
                      <a:pt x="1209" y="18"/>
                    </a:lnTo>
                    <a:lnTo>
                      <a:pt x="1209" y="18"/>
                    </a:lnTo>
                    <a:lnTo>
                      <a:pt x="1182" y="18"/>
                    </a:lnTo>
                    <a:lnTo>
                      <a:pt x="1147" y="18"/>
                    </a:lnTo>
                    <a:lnTo>
                      <a:pt x="1147" y="18"/>
                    </a:lnTo>
                    <a:lnTo>
                      <a:pt x="1129" y="18"/>
                    </a:lnTo>
                    <a:lnTo>
                      <a:pt x="1112" y="26"/>
                    </a:lnTo>
                    <a:lnTo>
                      <a:pt x="1094" y="35"/>
                    </a:lnTo>
                    <a:lnTo>
                      <a:pt x="1094" y="35"/>
                    </a:lnTo>
                    <a:lnTo>
                      <a:pt x="1085" y="44"/>
                    </a:lnTo>
                    <a:lnTo>
                      <a:pt x="1068" y="44"/>
                    </a:lnTo>
                    <a:lnTo>
                      <a:pt x="1068" y="44"/>
                    </a:lnTo>
                    <a:lnTo>
                      <a:pt x="1032" y="26"/>
                    </a:lnTo>
                    <a:lnTo>
                      <a:pt x="988" y="26"/>
                    </a:lnTo>
                    <a:lnTo>
                      <a:pt x="962" y="26"/>
                    </a:lnTo>
                    <a:lnTo>
                      <a:pt x="944" y="35"/>
                    </a:lnTo>
                    <a:lnTo>
                      <a:pt x="944" y="35"/>
                    </a:lnTo>
                    <a:lnTo>
                      <a:pt x="944" y="53"/>
                    </a:lnTo>
                    <a:lnTo>
                      <a:pt x="944" y="53"/>
                    </a:lnTo>
                    <a:lnTo>
                      <a:pt x="935" y="53"/>
                    </a:lnTo>
                    <a:lnTo>
                      <a:pt x="935" y="53"/>
                    </a:lnTo>
                    <a:lnTo>
                      <a:pt x="900" y="44"/>
                    </a:lnTo>
                    <a:lnTo>
                      <a:pt x="882" y="53"/>
                    </a:lnTo>
                    <a:lnTo>
                      <a:pt x="882" y="53"/>
                    </a:lnTo>
                    <a:lnTo>
                      <a:pt x="874" y="62"/>
                    </a:lnTo>
                    <a:lnTo>
                      <a:pt x="882" y="79"/>
                    </a:lnTo>
                    <a:lnTo>
                      <a:pt x="882" y="79"/>
                    </a:lnTo>
                    <a:lnTo>
                      <a:pt x="856" y="79"/>
                    </a:lnTo>
                    <a:lnTo>
                      <a:pt x="856" y="79"/>
                    </a:lnTo>
                    <a:lnTo>
                      <a:pt x="812" y="79"/>
                    </a:lnTo>
                    <a:lnTo>
                      <a:pt x="794" y="88"/>
                    </a:lnTo>
                    <a:lnTo>
                      <a:pt x="794" y="88"/>
                    </a:lnTo>
                    <a:lnTo>
                      <a:pt x="785" y="106"/>
                    </a:lnTo>
                    <a:lnTo>
                      <a:pt x="785" y="106"/>
                    </a:lnTo>
                    <a:lnTo>
                      <a:pt x="785" y="115"/>
                    </a:lnTo>
                    <a:lnTo>
                      <a:pt x="776" y="124"/>
                    </a:lnTo>
                    <a:lnTo>
                      <a:pt x="776" y="124"/>
                    </a:lnTo>
                    <a:lnTo>
                      <a:pt x="759" y="124"/>
                    </a:lnTo>
                    <a:lnTo>
                      <a:pt x="741" y="115"/>
                    </a:lnTo>
                    <a:lnTo>
                      <a:pt x="741" y="115"/>
                    </a:lnTo>
                    <a:lnTo>
                      <a:pt x="715" y="97"/>
                    </a:lnTo>
                    <a:lnTo>
                      <a:pt x="679" y="88"/>
                    </a:lnTo>
                    <a:lnTo>
                      <a:pt x="644" y="88"/>
                    </a:lnTo>
                    <a:lnTo>
                      <a:pt x="626" y="97"/>
                    </a:lnTo>
                    <a:lnTo>
                      <a:pt x="626" y="97"/>
                    </a:lnTo>
                    <a:lnTo>
                      <a:pt x="618" y="106"/>
                    </a:lnTo>
                    <a:lnTo>
                      <a:pt x="618" y="115"/>
                    </a:lnTo>
                    <a:lnTo>
                      <a:pt x="618" y="115"/>
                    </a:lnTo>
                    <a:lnTo>
                      <a:pt x="609" y="115"/>
                    </a:lnTo>
                    <a:lnTo>
                      <a:pt x="609" y="115"/>
                    </a:lnTo>
                    <a:lnTo>
                      <a:pt x="574" y="124"/>
                    </a:lnTo>
                    <a:lnTo>
                      <a:pt x="565" y="124"/>
                    </a:lnTo>
                    <a:lnTo>
                      <a:pt x="565" y="132"/>
                    </a:lnTo>
                    <a:lnTo>
                      <a:pt x="565" y="132"/>
                    </a:lnTo>
                    <a:lnTo>
                      <a:pt x="565" y="141"/>
                    </a:lnTo>
                    <a:lnTo>
                      <a:pt x="574" y="150"/>
                    </a:lnTo>
                    <a:lnTo>
                      <a:pt x="574" y="150"/>
                    </a:lnTo>
                    <a:lnTo>
                      <a:pt x="574" y="159"/>
                    </a:lnTo>
                    <a:lnTo>
                      <a:pt x="574" y="159"/>
                    </a:lnTo>
                    <a:lnTo>
                      <a:pt x="556" y="159"/>
                    </a:lnTo>
                    <a:lnTo>
                      <a:pt x="556" y="159"/>
                    </a:lnTo>
                    <a:lnTo>
                      <a:pt x="538" y="150"/>
                    </a:lnTo>
                    <a:lnTo>
                      <a:pt x="538" y="150"/>
                    </a:lnTo>
                    <a:lnTo>
                      <a:pt x="494" y="132"/>
                    </a:lnTo>
                    <a:lnTo>
                      <a:pt x="468" y="141"/>
                    </a:lnTo>
                    <a:lnTo>
                      <a:pt x="450" y="150"/>
                    </a:lnTo>
                    <a:lnTo>
                      <a:pt x="450" y="150"/>
                    </a:lnTo>
                    <a:lnTo>
                      <a:pt x="424" y="168"/>
                    </a:lnTo>
                    <a:lnTo>
                      <a:pt x="424" y="168"/>
                    </a:lnTo>
                    <a:lnTo>
                      <a:pt x="424" y="177"/>
                    </a:lnTo>
                    <a:lnTo>
                      <a:pt x="424" y="177"/>
                    </a:lnTo>
                    <a:lnTo>
                      <a:pt x="397" y="168"/>
                    </a:lnTo>
                    <a:lnTo>
                      <a:pt x="362" y="168"/>
                    </a:lnTo>
                    <a:lnTo>
                      <a:pt x="291" y="185"/>
                    </a:lnTo>
                    <a:lnTo>
                      <a:pt x="291" y="185"/>
                    </a:lnTo>
                    <a:lnTo>
                      <a:pt x="274" y="194"/>
                    </a:lnTo>
                    <a:lnTo>
                      <a:pt x="265" y="212"/>
                    </a:lnTo>
                    <a:lnTo>
                      <a:pt x="265" y="212"/>
                    </a:lnTo>
                    <a:lnTo>
                      <a:pt x="265" y="221"/>
                    </a:lnTo>
                    <a:lnTo>
                      <a:pt x="274" y="229"/>
                    </a:lnTo>
                    <a:lnTo>
                      <a:pt x="274" y="229"/>
                    </a:lnTo>
                    <a:lnTo>
                      <a:pt x="300" y="238"/>
                    </a:lnTo>
                    <a:lnTo>
                      <a:pt x="335" y="229"/>
                    </a:lnTo>
                    <a:lnTo>
                      <a:pt x="335" y="229"/>
                    </a:lnTo>
                    <a:lnTo>
                      <a:pt x="335" y="238"/>
                    </a:lnTo>
                    <a:lnTo>
                      <a:pt x="335" y="238"/>
                    </a:lnTo>
                    <a:lnTo>
                      <a:pt x="344" y="247"/>
                    </a:lnTo>
                    <a:lnTo>
                      <a:pt x="371" y="256"/>
                    </a:lnTo>
                    <a:lnTo>
                      <a:pt x="371" y="256"/>
                    </a:lnTo>
                    <a:lnTo>
                      <a:pt x="362" y="274"/>
                    </a:lnTo>
                    <a:lnTo>
                      <a:pt x="362" y="274"/>
                    </a:lnTo>
                    <a:lnTo>
                      <a:pt x="362" y="291"/>
                    </a:lnTo>
                    <a:lnTo>
                      <a:pt x="371" y="300"/>
                    </a:lnTo>
                    <a:lnTo>
                      <a:pt x="397" y="309"/>
                    </a:lnTo>
                    <a:lnTo>
                      <a:pt x="397" y="309"/>
                    </a:lnTo>
                    <a:lnTo>
                      <a:pt x="415" y="309"/>
                    </a:lnTo>
                    <a:lnTo>
                      <a:pt x="415" y="309"/>
                    </a:lnTo>
                    <a:lnTo>
                      <a:pt x="415" y="327"/>
                    </a:lnTo>
                    <a:lnTo>
                      <a:pt x="432" y="335"/>
                    </a:lnTo>
                    <a:lnTo>
                      <a:pt x="432" y="335"/>
                    </a:lnTo>
                    <a:lnTo>
                      <a:pt x="468" y="344"/>
                    </a:lnTo>
                    <a:lnTo>
                      <a:pt x="512" y="344"/>
                    </a:lnTo>
                    <a:lnTo>
                      <a:pt x="547" y="344"/>
                    </a:lnTo>
                    <a:lnTo>
                      <a:pt x="574" y="327"/>
                    </a:lnTo>
                    <a:lnTo>
                      <a:pt x="574" y="327"/>
                    </a:lnTo>
                    <a:lnTo>
                      <a:pt x="574" y="327"/>
                    </a:lnTo>
                    <a:lnTo>
                      <a:pt x="574" y="327"/>
                    </a:lnTo>
                    <a:lnTo>
                      <a:pt x="574" y="327"/>
                    </a:lnTo>
                    <a:lnTo>
                      <a:pt x="574" y="327"/>
                    </a:lnTo>
                    <a:lnTo>
                      <a:pt x="574" y="344"/>
                    </a:lnTo>
                    <a:lnTo>
                      <a:pt x="574" y="344"/>
                    </a:lnTo>
                    <a:lnTo>
                      <a:pt x="574" y="353"/>
                    </a:lnTo>
                    <a:lnTo>
                      <a:pt x="600" y="371"/>
                    </a:lnTo>
                    <a:lnTo>
                      <a:pt x="600" y="371"/>
                    </a:lnTo>
                    <a:lnTo>
                      <a:pt x="600" y="371"/>
                    </a:lnTo>
                    <a:lnTo>
                      <a:pt x="600" y="371"/>
                    </a:lnTo>
                    <a:lnTo>
                      <a:pt x="591" y="371"/>
                    </a:lnTo>
                    <a:lnTo>
                      <a:pt x="591" y="371"/>
                    </a:lnTo>
                    <a:lnTo>
                      <a:pt x="582" y="371"/>
                    </a:lnTo>
                    <a:lnTo>
                      <a:pt x="565" y="388"/>
                    </a:lnTo>
                    <a:lnTo>
                      <a:pt x="556" y="406"/>
                    </a:lnTo>
                    <a:lnTo>
                      <a:pt x="556" y="424"/>
                    </a:lnTo>
                    <a:lnTo>
                      <a:pt x="556" y="424"/>
                    </a:lnTo>
                    <a:lnTo>
                      <a:pt x="556" y="424"/>
                    </a:lnTo>
                    <a:lnTo>
                      <a:pt x="556" y="424"/>
                    </a:lnTo>
                    <a:lnTo>
                      <a:pt x="547" y="415"/>
                    </a:lnTo>
                    <a:lnTo>
                      <a:pt x="547" y="415"/>
                    </a:lnTo>
                    <a:lnTo>
                      <a:pt x="538" y="406"/>
                    </a:lnTo>
                    <a:lnTo>
                      <a:pt x="538" y="406"/>
                    </a:lnTo>
                    <a:lnTo>
                      <a:pt x="547" y="397"/>
                    </a:lnTo>
                    <a:lnTo>
                      <a:pt x="538" y="380"/>
                    </a:lnTo>
                    <a:lnTo>
                      <a:pt x="538" y="380"/>
                    </a:lnTo>
                    <a:lnTo>
                      <a:pt x="529" y="371"/>
                    </a:lnTo>
                    <a:lnTo>
                      <a:pt x="512" y="371"/>
                    </a:lnTo>
                    <a:lnTo>
                      <a:pt x="503" y="362"/>
                    </a:lnTo>
                    <a:lnTo>
                      <a:pt x="485" y="371"/>
                    </a:lnTo>
                    <a:lnTo>
                      <a:pt x="485" y="371"/>
                    </a:lnTo>
                    <a:lnTo>
                      <a:pt x="476" y="380"/>
                    </a:lnTo>
                    <a:lnTo>
                      <a:pt x="468" y="388"/>
                    </a:lnTo>
                    <a:lnTo>
                      <a:pt x="468" y="388"/>
                    </a:lnTo>
                    <a:lnTo>
                      <a:pt x="459" y="380"/>
                    </a:lnTo>
                    <a:lnTo>
                      <a:pt x="441" y="362"/>
                    </a:lnTo>
                    <a:lnTo>
                      <a:pt x="441" y="362"/>
                    </a:lnTo>
                    <a:lnTo>
                      <a:pt x="441" y="353"/>
                    </a:lnTo>
                    <a:lnTo>
                      <a:pt x="424" y="344"/>
                    </a:lnTo>
                    <a:lnTo>
                      <a:pt x="379" y="327"/>
                    </a:lnTo>
                    <a:lnTo>
                      <a:pt x="379" y="327"/>
                    </a:lnTo>
                    <a:lnTo>
                      <a:pt x="326" y="300"/>
                    </a:lnTo>
                    <a:lnTo>
                      <a:pt x="291" y="291"/>
                    </a:lnTo>
                    <a:lnTo>
                      <a:pt x="265" y="265"/>
                    </a:lnTo>
                    <a:lnTo>
                      <a:pt x="265" y="265"/>
                    </a:lnTo>
                    <a:lnTo>
                      <a:pt x="229" y="247"/>
                    </a:lnTo>
                    <a:lnTo>
                      <a:pt x="194" y="238"/>
                    </a:lnTo>
                    <a:lnTo>
                      <a:pt x="159" y="238"/>
                    </a:lnTo>
                    <a:lnTo>
                      <a:pt x="141" y="238"/>
                    </a:lnTo>
                    <a:lnTo>
                      <a:pt x="141" y="238"/>
                    </a:lnTo>
                    <a:lnTo>
                      <a:pt x="132" y="256"/>
                    </a:lnTo>
                    <a:lnTo>
                      <a:pt x="132" y="265"/>
                    </a:lnTo>
                    <a:lnTo>
                      <a:pt x="132" y="265"/>
                    </a:lnTo>
                    <a:lnTo>
                      <a:pt x="141" y="265"/>
                    </a:lnTo>
                    <a:lnTo>
                      <a:pt x="150" y="274"/>
                    </a:lnTo>
                    <a:lnTo>
                      <a:pt x="150" y="274"/>
                    </a:lnTo>
                    <a:lnTo>
                      <a:pt x="115" y="274"/>
                    </a:lnTo>
                    <a:lnTo>
                      <a:pt x="106" y="282"/>
                    </a:lnTo>
                    <a:lnTo>
                      <a:pt x="97" y="291"/>
                    </a:lnTo>
                    <a:lnTo>
                      <a:pt x="97" y="291"/>
                    </a:lnTo>
                    <a:lnTo>
                      <a:pt x="97" y="309"/>
                    </a:lnTo>
                    <a:lnTo>
                      <a:pt x="115" y="318"/>
                    </a:lnTo>
                    <a:lnTo>
                      <a:pt x="115" y="318"/>
                    </a:lnTo>
                    <a:lnTo>
                      <a:pt x="79" y="318"/>
                    </a:lnTo>
                    <a:lnTo>
                      <a:pt x="79" y="318"/>
                    </a:lnTo>
                    <a:lnTo>
                      <a:pt x="62" y="327"/>
                    </a:lnTo>
                    <a:lnTo>
                      <a:pt x="53" y="335"/>
                    </a:lnTo>
                    <a:lnTo>
                      <a:pt x="44" y="344"/>
                    </a:lnTo>
                    <a:lnTo>
                      <a:pt x="35" y="362"/>
                    </a:lnTo>
                    <a:lnTo>
                      <a:pt x="35" y="362"/>
                    </a:lnTo>
                    <a:lnTo>
                      <a:pt x="35" y="371"/>
                    </a:lnTo>
                    <a:lnTo>
                      <a:pt x="44" y="388"/>
                    </a:lnTo>
                    <a:lnTo>
                      <a:pt x="62" y="406"/>
                    </a:lnTo>
                    <a:lnTo>
                      <a:pt x="88" y="406"/>
                    </a:lnTo>
                    <a:lnTo>
                      <a:pt x="88" y="406"/>
                    </a:lnTo>
                    <a:lnTo>
                      <a:pt x="88" y="406"/>
                    </a:lnTo>
                    <a:lnTo>
                      <a:pt x="88" y="406"/>
                    </a:lnTo>
                    <a:lnTo>
                      <a:pt x="62" y="406"/>
                    </a:lnTo>
                    <a:lnTo>
                      <a:pt x="62" y="406"/>
                    </a:lnTo>
                    <a:lnTo>
                      <a:pt x="27" y="406"/>
                    </a:lnTo>
                    <a:lnTo>
                      <a:pt x="9" y="415"/>
                    </a:lnTo>
                    <a:lnTo>
                      <a:pt x="9" y="424"/>
                    </a:lnTo>
                    <a:lnTo>
                      <a:pt x="9" y="424"/>
                    </a:lnTo>
                    <a:lnTo>
                      <a:pt x="9" y="441"/>
                    </a:lnTo>
                    <a:lnTo>
                      <a:pt x="18" y="450"/>
                    </a:lnTo>
                    <a:lnTo>
                      <a:pt x="35" y="459"/>
                    </a:lnTo>
                    <a:close/>
                    <a:moveTo>
                      <a:pt x="988" y="309"/>
                    </a:moveTo>
                    <a:lnTo>
                      <a:pt x="988" y="309"/>
                    </a:lnTo>
                    <a:lnTo>
                      <a:pt x="988" y="318"/>
                    </a:lnTo>
                    <a:lnTo>
                      <a:pt x="979" y="327"/>
                    </a:lnTo>
                    <a:lnTo>
                      <a:pt x="979" y="327"/>
                    </a:lnTo>
                    <a:lnTo>
                      <a:pt x="935" y="344"/>
                    </a:lnTo>
                    <a:lnTo>
                      <a:pt x="891" y="353"/>
                    </a:lnTo>
                    <a:lnTo>
                      <a:pt x="891" y="353"/>
                    </a:lnTo>
                    <a:lnTo>
                      <a:pt x="953" y="335"/>
                    </a:lnTo>
                    <a:lnTo>
                      <a:pt x="971" y="318"/>
                    </a:lnTo>
                    <a:lnTo>
                      <a:pt x="988" y="309"/>
                    </a:lnTo>
                    <a:close/>
                    <a:moveTo>
                      <a:pt x="882" y="759"/>
                    </a:moveTo>
                    <a:lnTo>
                      <a:pt x="882" y="759"/>
                    </a:lnTo>
                    <a:lnTo>
                      <a:pt x="856" y="759"/>
                    </a:lnTo>
                    <a:lnTo>
                      <a:pt x="856" y="759"/>
                    </a:lnTo>
                    <a:lnTo>
                      <a:pt x="856" y="759"/>
                    </a:lnTo>
                    <a:lnTo>
                      <a:pt x="856" y="759"/>
                    </a:lnTo>
                    <a:lnTo>
                      <a:pt x="865" y="750"/>
                    </a:lnTo>
                    <a:lnTo>
                      <a:pt x="865" y="750"/>
                    </a:lnTo>
                    <a:lnTo>
                      <a:pt x="865" y="750"/>
                    </a:lnTo>
                    <a:lnTo>
                      <a:pt x="882" y="750"/>
                    </a:lnTo>
                    <a:lnTo>
                      <a:pt x="882" y="750"/>
                    </a:lnTo>
                    <a:lnTo>
                      <a:pt x="900" y="750"/>
                    </a:lnTo>
                    <a:lnTo>
                      <a:pt x="900" y="750"/>
                    </a:lnTo>
                    <a:lnTo>
                      <a:pt x="882" y="759"/>
                    </a:lnTo>
                    <a:close/>
                    <a:moveTo>
                      <a:pt x="759" y="353"/>
                    </a:moveTo>
                    <a:lnTo>
                      <a:pt x="759" y="353"/>
                    </a:lnTo>
                    <a:lnTo>
                      <a:pt x="759" y="353"/>
                    </a:lnTo>
                    <a:lnTo>
                      <a:pt x="759" y="353"/>
                    </a:lnTo>
                    <a:lnTo>
                      <a:pt x="776" y="353"/>
                    </a:lnTo>
                    <a:lnTo>
                      <a:pt x="794" y="362"/>
                    </a:lnTo>
                    <a:lnTo>
                      <a:pt x="803" y="362"/>
                    </a:lnTo>
                    <a:lnTo>
                      <a:pt x="803" y="362"/>
                    </a:lnTo>
                    <a:lnTo>
                      <a:pt x="803" y="362"/>
                    </a:lnTo>
                    <a:lnTo>
                      <a:pt x="803" y="362"/>
                    </a:lnTo>
                    <a:lnTo>
                      <a:pt x="794" y="362"/>
                    </a:lnTo>
                    <a:lnTo>
                      <a:pt x="794" y="362"/>
                    </a:lnTo>
                    <a:lnTo>
                      <a:pt x="785" y="371"/>
                    </a:lnTo>
                    <a:lnTo>
                      <a:pt x="776" y="380"/>
                    </a:lnTo>
                    <a:lnTo>
                      <a:pt x="776" y="380"/>
                    </a:lnTo>
                    <a:lnTo>
                      <a:pt x="776" y="397"/>
                    </a:lnTo>
                    <a:lnTo>
                      <a:pt x="785" y="406"/>
                    </a:lnTo>
                    <a:lnTo>
                      <a:pt x="821" y="433"/>
                    </a:lnTo>
                    <a:lnTo>
                      <a:pt x="821" y="433"/>
                    </a:lnTo>
                    <a:lnTo>
                      <a:pt x="838" y="441"/>
                    </a:lnTo>
                    <a:lnTo>
                      <a:pt x="838" y="441"/>
                    </a:lnTo>
                    <a:lnTo>
                      <a:pt x="812" y="433"/>
                    </a:lnTo>
                    <a:lnTo>
                      <a:pt x="785" y="415"/>
                    </a:lnTo>
                    <a:lnTo>
                      <a:pt x="785" y="415"/>
                    </a:lnTo>
                    <a:lnTo>
                      <a:pt x="750" y="388"/>
                    </a:lnTo>
                    <a:lnTo>
                      <a:pt x="715" y="380"/>
                    </a:lnTo>
                    <a:lnTo>
                      <a:pt x="715" y="380"/>
                    </a:lnTo>
                    <a:lnTo>
                      <a:pt x="741" y="371"/>
                    </a:lnTo>
                    <a:lnTo>
                      <a:pt x="759" y="353"/>
                    </a:lnTo>
                    <a:close/>
                    <a:moveTo>
                      <a:pt x="574" y="556"/>
                    </a:moveTo>
                    <a:lnTo>
                      <a:pt x="574" y="556"/>
                    </a:lnTo>
                    <a:lnTo>
                      <a:pt x="609" y="547"/>
                    </a:lnTo>
                    <a:lnTo>
                      <a:pt x="609" y="547"/>
                    </a:lnTo>
                    <a:lnTo>
                      <a:pt x="653" y="538"/>
                    </a:lnTo>
                    <a:lnTo>
                      <a:pt x="662" y="530"/>
                    </a:lnTo>
                    <a:lnTo>
                      <a:pt x="671" y="512"/>
                    </a:lnTo>
                    <a:lnTo>
                      <a:pt x="671" y="512"/>
                    </a:lnTo>
                    <a:lnTo>
                      <a:pt x="671" y="512"/>
                    </a:lnTo>
                    <a:lnTo>
                      <a:pt x="671" y="512"/>
                    </a:lnTo>
                    <a:lnTo>
                      <a:pt x="697" y="538"/>
                    </a:lnTo>
                    <a:lnTo>
                      <a:pt x="697" y="538"/>
                    </a:lnTo>
                    <a:lnTo>
                      <a:pt x="724" y="574"/>
                    </a:lnTo>
                    <a:lnTo>
                      <a:pt x="724" y="574"/>
                    </a:lnTo>
                    <a:lnTo>
                      <a:pt x="662" y="556"/>
                    </a:lnTo>
                    <a:lnTo>
                      <a:pt x="662" y="556"/>
                    </a:lnTo>
                    <a:lnTo>
                      <a:pt x="635" y="556"/>
                    </a:lnTo>
                    <a:lnTo>
                      <a:pt x="600" y="556"/>
                    </a:lnTo>
                    <a:lnTo>
                      <a:pt x="574" y="565"/>
                    </a:lnTo>
                    <a:lnTo>
                      <a:pt x="538" y="583"/>
                    </a:lnTo>
                    <a:lnTo>
                      <a:pt x="538" y="583"/>
                    </a:lnTo>
                    <a:lnTo>
                      <a:pt x="556" y="565"/>
                    </a:lnTo>
                    <a:lnTo>
                      <a:pt x="574" y="556"/>
                    </a:lnTo>
                    <a:close/>
                    <a:moveTo>
                      <a:pt x="635" y="653"/>
                    </a:moveTo>
                    <a:lnTo>
                      <a:pt x="635" y="653"/>
                    </a:lnTo>
                    <a:lnTo>
                      <a:pt x="635" y="662"/>
                    </a:lnTo>
                    <a:lnTo>
                      <a:pt x="635" y="662"/>
                    </a:lnTo>
                    <a:lnTo>
                      <a:pt x="626" y="671"/>
                    </a:lnTo>
                    <a:lnTo>
                      <a:pt x="626" y="680"/>
                    </a:lnTo>
                    <a:lnTo>
                      <a:pt x="626" y="680"/>
                    </a:lnTo>
                    <a:lnTo>
                      <a:pt x="626" y="689"/>
                    </a:lnTo>
                    <a:lnTo>
                      <a:pt x="635" y="697"/>
                    </a:lnTo>
                    <a:lnTo>
                      <a:pt x="662" y="715"/>
                    </a:lnTo>
                    <a:lnTo>
                      <a:pt x="662" y="715"/>
                    </a:lnTo>
                    <a:lnTo>
                      <a:pt x="679" y="733"/>
                    </a:lnTo>
                    <a:lnTo>
                      <a:pt x="688" y="741"/>
                    </a:lnTo>
                    <a:lnTo>
                      <a:pt x="688" y="741"/>
                    </a:lnTo>
                    <a:lnTo>
                      <a:pt x="679" y="741"/>
                    </a:lnTo>
                    <a:lnTo>
                      <a:pt x="679" y="741"/>
                    </a:lnTo>
                    <a:lnTo>
                      <a:pt x="653" y="741"/>
                    </a:lnTo>
                    <a:lnTo>
                      <a:pt x="644" y="724"/>
                    </a:lnTo>
                    <a:lnTo>
                      <a:pt x="644" y="724"/>
                    </a:lnTo>
                    <a:lnTo>
                      <a:pt x="635" y="706"/>
                    </a:lnTo>
                    <a:lnTo>
                      <a:pt x="618" y="697"/>
                    </a:lnTo>
                    <a:lnTo>
                      <a:pt x="600" y="680"/>
                    </a:lnTo>
                    <a:lnTo>
                      <a:pt x="574" y="671"/>
                    </a:lnTo>
                    <a:lnTo>
                      <a:pt x="574" y="671"/>
                    </a:lnTo>
                    <a:lnTo>
                      <a:pt x="635" y="653"/>
                    </a:lnTo>
                    <a:close/>
                    <a:moveTo>
                      <a:pt x="565" y="459"/>
                    </a:moveTo>
                    <a:lnTo>
                      <a:pt x="565" y="459"/>
                    </a:lnTo>
                    <a:lnTo>
                      <a:pt x="565" y="459"/>
                    </a:lnTo>
                    <a:lnTo>
                      <a:pt x="565" y="459"/>
                    </a:lnTo>
                    <a:lnTo>
                      <a:pt x="582" y="477"/>
                    </a:lnTo>
                    <a:lnTo>
                      <a:pt x="582" y="477"/>
                    </a:lnTo>
                    <a:lnTo>
                      <a:pt x="556" y="468"/>
                    </a:lnTo>
                    <a:lnTo>
                      <a:pt x="556" y="468"/>
                    </a:lnTo>
                    <a:lnTo>
                      <a:pt x="565" y="459"/>
                    </a:lnTo>
                    <a:close/>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3" name="Google Shape;553;p28"/>
              <p:cNvSpPr/>
              <p:nvPr/>
            </p:nvSpPr>
            <p:spPr>
              <a:xfrm>
                <a:off x="2454275" y="1957388"/>
                <a:ext cx="69850" cy="28575"/>
              </a:xfrm>
              <a:custGeom>
                <a:avLst/>
                <a:gdLst/>
                <a:ahLst/>
                <a:cxnLst/>
                <a:rect l="l" t="t" r="r" b="b"/>
                <a:pathLst>
                  <a:path w="195" h="80" extrusionOk="0">
                    <a:moveTo>
                      <a:pt x="62" y="79"/>
                    </a:moveTo>
                    <a:lnTo>
                      <a:pt x="62" y="79"/>
                    </a:lnTo>
                    <a:lnTo>
                      <a:pt x="97" y="70"/>
                    </a:lnTo>
                    <a:lnTo>
                      <a:pt x="124" y="61"/>
                    </a:lnTo>
                    <a:lnTo>
                      <a:pt x="177" y="44"/>
                    </a:lnTo>
                    <a:lnTo>
                      <a:pt x="177" y="44"/>
                    </a:lnTo>
                    <a:lnTo>
                      <a:pt x="186" y="35"/>
                    </a:lnTo>
                    <a:lnTo>
                      <a:pt x="194" y="26"/>
                    </a:lnTo>
                    <a:lnTo>
                      <a:pt x="194" y="17"/>
                    </a:lnTo>
                    <a:lnTo>
                      <a:pt x="194" y="17"/>
                    </a:lnTo>
                    <a:lnTo>
                      <a:pt x="177" y="0"/>
                    </a:lnTo>
                    <a:lnTo>
                      <a:pt x="150" y="0"/>
                    </a:lnTo>
                    <a:lnTo>
                      <a:pt x="150" y="0"/>
                    </a:lnTo>
                    <a:lnTo>
                      <a:pt x="80" y="9"/>
                    </a:lnTo>
                    <a:lnTo>
                      <a:pt x="27" y="17"/>
                    </a:lnTo>
                    <a:lnTo>
                      <a:pt x="9" y="26"/>
                    </a:lnTo>
                    <a:lnTo>
                      <a:pt x="0" y="35"/>
                    </a:lnTo>
                    <a:lnTo>
                      <a:pt x="0" y="35"/>
                    </a:lnTo>
                    <a:lnTo>
                      <a:pt x="0" y="44"/>
                    </a:lnTo>
                    <a:lnTo>
                      <a:pt x="9" y="61"/>
                    </a:lnTo>
                    <a:lnTo>
                      <a:pt x="9" y="61"/>
                    </a:lnTo>
                    <a:lnTo>
                      <a:pt x="36" y="70"/>
                    </a:lnTo>
                    <a:lnTo>
                      <a:pt x="62" y="79"/>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4" name="Google Shape;554;p28"/>
              <p:cNvSpPr/>
              <p:nvPr/>
            </p:nvSpPr>
            <p:spPr>
              <a:xfrm>
                <a:off x="2254250" y="1957388"/>
                <a:ext cx="41275" cy="38100"/>
              </a:xfrm>
              <a:custGeom>
                <a:avLst/>
                <a:gdLst/>
                <a:ahLst/>
                <a:cxnLst/>
                <a:rect l="l" t="t" r="r" b="b"/>
                <a:pathLst>
                  <a:path w="116" h="107" extrusionOk="0">
                    <a:moveTo>
                      <a:pt x="62" y="106"/>
                    </a:moveTo>
                    <a:lnTo>
                      <a:pt x="62" y="106"/>
                    </a:lnTo>
                    <a:lnTo>
                      <a:pt x="89" y="106"/>
                    </a:lnTo>
                    <a:lnTo>
                      <a:pt x="89" y="106"/>
                    </a:lnTo>
                    <a:lnTo>
                      <a:pt x="106" y="106"/>
                    </a:lnTo>
                    <a:lnTo>
                      <a:pt x="115" y="97"/>
                    </a:lnTo>
                    <a:lnTo>
                      <a:pt x="115" y="97"/>
                    </a:lnTo>
                    <a:lnTo>
                      <a:pt x="115" y="79"/>
                    </a:lnTo>
                    <a:lnTo>
                      <a:pt x="115" y="61"/>
                    </a:lnTo>
                    <a:lnTo>
                      <a:pt x="115" y="61"/>
                    </a:lnTo>
                    <a:lnTo>
                      <a:pt x="98" y="35"/>
                    </a:lnTo>
                    <a:lnTo>
                      <a:pt x="71" y="17"/>
                    </a:lnTo>
                    <a:lnTo>
                      <a:pt x="45" y="9"/>
                    </a:lnTo>
                    <a:lnTo>
                      <a:pt x="27" y="0"/>
                    </a:lnTo>
                    <a:lnTo>
                      <a:pt x="27" y="0"/>
                    </a:lnTo>
                    <a:lnTo>
                      <a:pt x="9" y="9"/>
                    </a:lnTo>
                    <a:lnTo>
                      <a:pt x="0" y="26"/>
                    </a:lnTo>
                    <a:lnTo>
                      <a:pt x="0" y="26"/>
                    </a:lnTo>
                    <a:lnTo>
                      <a:pt x="9" y="44"/>
                    </a:lnTo>
                    <a:lnTo>
                      <a:pt x="18" y="70"/>
                    </a:lnTo>
                    <a:lnTo>
                      <a:pt x="45" y="88"/>
                    </a:lnTo>
                    <a:lnTo>
                      <a:pt x="62" y="106"/>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5" name="Google Shape;555;p28"/>
              <p:cNvSpPr/>
              <p:nvPr/>
            </p:nvSpPr>
            <p:spPr>
              <a:xfrm>
                <a:off x="2414588" y="1911350"/>
                <a:ext cx="76200" cy="50800"/>
              </a:xfrm>
              <a:custGeom>
                <a:avLst/>
                <a:gdLst/>
                <a:ahLst/>
                <a:cxnLst/>
                <a:rect l="l" t="t" r="r" b="b"/>
                <a:pathLst>
                  <a:path w="212" h="142" extrusionOk="0">
                    <a:moveTo>
                      <a:pt x="88" y="141"/>
                    </a:moveTo>
                    <a:lnTo>
                      <a:pt x="88" y="141"/>
                    </a:lnTo>
                    <a:lnTo>
                      <a:pt x="141" y="141"/>
                    </a:lnTo>
                    <a:lnTo>
                      <a:pt x="185" y="124"/>
                    </a:lnTo>
                    <a:lnTo>
                      <a:pt x="185" y="124"/>
                    </a:lnTo>
                    <a:lnTo>
                      <a:pt x="203" y="124"/>
                    </a:lnTo>
                    <a:lnTo>
                      <a:pt x="211" y="106"/>
                    </a:lnTo>
                    <a:lnTo>
                      <a:pt x="211" y="106"/>
                    </a:lnTo>
                    <a:lnTo>
                      <a:pt x="211" y="97"/>
                    </a:lnTo>
                    <a:lnTo>
                      <a:pt x="203" y="88"/>
                    </a:lnTo>
                    <a:lnTo>
                      <a:pt x="203" y="88"/>
                    </a:lnTo>
                    <a:lnTo>
                      <a:pt x="194" y="88"/>
                    </a:lnTo>
                    <a:lnTo>
                      <a:pt x="194" y="88"/>
                    </a:lnTo>
                    <a:lnTo>
                      <a:pt x="203" y="88"/>
                    </a:lnTo>
                    <a:lnTo>
                      <a:pt x="203" y="88"/>
                    </a:lnTo>
                    <a:lnTo>
                      <a:pt x="211" y="71"/>
                    </a:lnTo>
                    <a:lnTo>
                      <a:pt x="203" y="53"/>
                    </a:lnTo>
                    <a:lnTo>
                      <a:pt x="203" y="53"/>
                    </a:lnTo>
                    <a:lnTo>
                      <a:pt x="194" y="44"/>
                    </a:lnTo>
                    <a:lnTo>
                      <a:pt x="185" y="35"/>
                    </a:lnTo>
                    <a:lnTo>
                      <a:pt x="158" y="35"/>
                    </a:lnTo>
                    <a:lnTo>
                      <a:pt x="158" y="35"/>
                    </a:lnTo>
                    <a:lnTo>
                      <a:pt x="123" y="35"/>
                    </a:lnTo>
                    <a:lnTo>
                      <a:pt x="123" y="35"/>
                    </a:lnTo>
                    <a:lnTo>
                      <a:pt x="97" y="27"/>
                    </a:lnTo>
                    <a:lnTo>
                      <a:pt x="97" y="27"/>
                    </a:lnTo>
                    <a:lnTo>
                      <a:pt x="44" y="0"/>
                    </a:lnTo>
                    <a:lnTo>
                      <a:pt x="17" y="0"/>
                    </a:lnTo>
                    <a:lnTo>
                      <a:pt x="8" y="9"/>
                    </a:lnTo>
                    <a:lnTo>
                      <a:pt x="8" y="9"/>
                    </a:lnTo>
                    <a:lnTo>
                      <a:pt x="0" y="27"/>
                    </a:lnTo>
                    <a:lnTo>
                      <a:pt x="0" y="44"/>
                    </a:lnTo>
                    <a:lnTo>
                      <a:pt x="17" y="80"/>
                    </a:lnTo>
                    <a:lnTo>
                      <a:pt x="17" y="80"/>
                    </a:lnTo>
                    <a:lnTo>
                      <a:pt x="44" y="124"/>
                    </a:lnTo>
                    <a:lnTo>
                      <a:pt x="61" y="141"/>
                    </a:lnTo>
                    <a:lnTo>
                      <a:pt x="88" y="141"/>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6" name="Google Shape;556;p28"/>
              <p:cNvSpPr/>
              <p:nvPr/>
            </p:nvSpPr>
            <p:spPr>
              <a:xfrm>
                <a:off x="2552700" y="1962150"/>
                <a:ext cx="41275" cy="28575"/>
              </a:xfrm>
              <a:custGeom>
                <a:avLst/>
                <a:gdLst/>
                <a:ahLst/>
                <a:cxnLst/>
                <a:rect l="l" t="t" r="r" b="b"/>
                <a:pathLst>
                  <a:path w="116" h="81" extrusionOk="0">
                    <a:moveTo>
                      <a:pt x="53" y="80"/>
                    </a:moveTo>
                    <a:lnTo>
                      <a:pt x="53" y="80"/>
                    </a:lnTo>
                    <a:lnTo>
                      <a:pt x="88" y="71"/>
                    </a:lnTo>
                    <a:lnTo>
                      <a:pt x="106" y="62"/>
                    </a:lnTo>
                    <a:lnTo>
                      <a:pt x="115" y="53"/>
                    </a:lnTo>
                    <a:lnTo>
                      <a:pt x="115" y="53"/>
                    </a:lnTo>
                    <a:lnTo>
                      <a:pt x="115" y="36"/>
                    </a:lnTo>
                    <a:lnTo>
                      <a:pt x="106" y="27"/>
                    </a:lnTo>
                    <a:lnTo>
                      <a:pt x="97" y="9"/>
                    </a:lnTo>
                    <a:lnTo>
                      <a:pt x="97" y="9"/>
                    </a:lnTo>
                    <a:lnTo>
                      <a:pt x="97" y="9"/>
                    </a:lnTo>
                    <a:lnTo>
                      <a:pt x="97" y="9"/>
                    </a:lnTo>
                    <a:lnTo>
                      <a:pt x="62" y="0"/>
                    </a:lnTo>
                    <a:lnTo>
                      <a:pt x="35" y="9"/>
                    </a:lnTo>
                    <a:lnTo>
                      <a:pt x="17" y="18"/>
                    </a:lnTo>
                    <a:lnTo>
                      <a:pt x="9" y="36"/>
                    </a:lnTo>
                    <a:lnTo>
                      <a:pt x="9" y="36"/>
                    </a:lnTo>
                    <a:lnTo>
                      <a:pt x="0" y="53"/>
                    </a:lnTo>
                    <a:lnTo>
                      <a:pt x="9" y="71"/>
                    </a:lnTo>
                    <a:lnTo>
                      <a:pt x="26" y="80"/>
                    </a:lnTo>
                    <a:lnTo>
                      <a:pt x="26" y="80"/>
                    </a:lnTo>
                    <a:lnTo>
                      <a:pt x="53" y="8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7" name="Google Shape;557;p28"/>
              <p:cNvSpPr/>
              <p:nvPr/>
            </p:nvSpPr>
            <p:spPr>
              <a:xfrm>
                <a:off x="2263775" y="1885950"/>
                <a:ext cx="139700" cy="79375"/>
              </a:xfrm>
              <a:custGeom>
                <a:avLst/>
                <a:gdLst/>
                <a:ahLst/>
                <a:cxnLst/>
                <a:rect l="l" t="t" r="r" b="b"/>
                <a:pathLst>
                  <a:path w="389" h="222" extrusionOk="0">
                    <a:moveTo>
                      <a:pt x="26" y="89"/>
                    </a:moveTo>
                    <a:lnTo>
                      <a:pt x="26" y="89"/>
                    </a:lnTo>
                    <a:lnTo>
                      <a:pt x="44" y="98"/>
                    </a:lnTo>
                    <a:lnTo>
                      <a:pt x="71" y="89"/>
                    </a:lnTo>
                    <a:lnTo>
                      <a:pt x="71" y="89"/>
                    </a:lnTo>
                    <a:lnTo>
                      <a:pt x="88" y="89"/>
                    </a:lnTo>
                    <a:lnTo>
                      <a:pt x="106" y="89"/>
                    </a:lnTo>
                    <a:lnTo>
                      <a:pt x="106" y="89"/>
                    </a:lnTo>
                    <a:lnTo>
                      <a:pt x="123" y="106"/>
                    </a:lnTo>
                    <a:lnTo>
                      <a:pt x="123" y="106"/>
                    </a:lnTo>
                    <a:lnTo>
                      <a:pt x="106" y="115"/>
                    </a:lnTo>
                    <a:lnTo>
                      <a:pt x="79" y="106"/>
                    </a:lnTo>
                    <a:lnTo>
                      <a:pt x="79" y="106"/>
                    </a:lnTo>
                    <a:lnTo>
                      <a:pt x="53" y="106"/>
                    </a:lnTo>
                    <a:lnTo>
                      <a:pt x="35" y="115"/>
                    </a:lnTo>
                    <a:lnTo>
                      <a:pt x="35" y="115"/>
                    </a:lnTo>
                    <a:lnTo>
                      <a:pt x="35" y="124"/>
                    </a:lnTo>
                    <a:lnTo>
                      <a:pt x="35" y="124"/>
                    </a:lnTo>
                    <a:lnTo>
                      <a:pt x="35" y="124"/>
                    </a:lnTo>
                    <a:lnTo>
                      <a:pt x="35" y="142"/>
                    </a:lnTo>
                    <a:lnTo>
                      <a:pt x="44" y="159"/>
                    </a:lnTo>
                    <a:lnTo>
                      <a:pt x="44" y="159"/>
                    </a:lnTo>
                    <a:lnTo>
                      <a:pt x="79" y="168"/>
                    </a:lnTo>
                    <a:lnTo>
                      <a:pt x="115" y="159"/>
                    </a:lnTo>
                    <a:lnTo>
                      <a:pt x="115" y="159"/>
                    </a:lnTo>
                    <a:lnTo>
                      <a:pt x="159" y="151"/>
                    </a:lnTo>
                    <a:lnTo>
                      <a:pt x="194" y="159"/>
                    </a:lnTo>
                    <a:lnTo>
                      <a:pt x="229" y="168"/>
                    </a:lnTo>
                    <a:lnTo>
                      <a:pt x="256" y="186"/>
                    </a:lnTo>
                    <a:lnTo>
                      <a:pt x="256" y="186"/>
                    </a:lnTo>
                    <a:lnTo>
                      <a:pt x="300" y="212"/>
                    </a:lnTo>
                    <a:lnTo>
                      <a:pt x="335" y="221"/>
                    </a:lnTo>
                    <a:lnTo>
                      <a:pt x="335" y="221"/>
                    </a:lnTo>
                    <a:lnTo>
                      <a:pt x="362" y="212"/>
                    </a:lnTo>
                    <a:lnTo>
                      <a:pt x="379" y="195"/>
                    </a:lnTo>
                    <a:lnTo>
                      <a:pt x="379" y="195"/>
                    </a:lnTo>
                    <a:lnTo>
                      <a:pt x="388" y="186"/>
                    </a:lnTo>
                    <a:lnTo>
                      <a:pt x="388" y="168"/>
                    </a:lnTo>
                    <a:lnTo>
                      <a:pt x="388" y="168"/>
                    </a:lnTo>
                    <a:lnTo>
                      <a:pt x="388" y="151"/>
                    </a:lnTo>
                    <a:lnTo>
                      <a:pt x="371" y="142"/>
                    </a:lnTo>
                    <a:lnTo>
                      <a:pt x="371" y="142"/>
                    </a:lnTo>
                    <a:lnTo>
                      <a:pt x="362" y="133"/>
                    </a:lnTo>
                    <a:lnTo>
                      <a:pt x="362" y="133"/>
                    </a:lnTo>
                    <a:lnTo>
                      <a:pt x="362" y="115"/>
                    </a:lnTo>
                    <a:lnTo>
                      <a:pt x="362" y="106"/>
                    </a:lnTo>
                    <a:lnTo>
                      <a:pt x="362" y="106"/>
                    </a:lnTo>
                    <a:lnTo>
                      <a:pt x="344" y="89"/>
                    </a:lnTo>
                    <a:lnTo>
                      <a:pt x="326" y="80"/>
                    </a:lnTo>
                    <a:lnTo>
                      <a:pt x="282" y="80"/>
                    </a:lnTo>
                    <a:lnTo>
                      <a:pt x="282" y="80"/>
                    </a:lnTo>
                    <a:lnTo>
                      <a:pt x="265" y="62"/>
                    </a:lnTo>
                    <a:lnTo>
                      <a:pt x="265" y="62"/>
                    </a:lnTo>
                    <a:lnTo>
                      <a:pt x="247" y="45"/>
                    </a:lnTo>
                    <a:lnTo>
                      <a:pt x="229" y="36"/>
                    </a:lnTo>
                    <a:lnTo>
                      <a:pt x="212" y="36"/>
                    </a:lnTo>
                    <a:lnTo>
                      <a:pt x="212" y="36"/>
                    </a:lnTo>
                    <a:lnTo>
                      <a:pt x="203" y="45"/>
                    </a:lnTo>
                    <a:lnTo>
                      <a:pt x="203" y="45"/>
                    </a:lnTo>
                    <a:lnTo>
                      <a:pt x="203" y="45"/>
                    </a:lnTo>
                    <a:lnTo>
                      <a:pt x="203" y="45"/>
                    </a:lnTo>
                    <a:lnTo>
                      <a:pt x="203" y="45"/>
                    </a:lnTo>
                    <a:lnTo>
                      <a:pt x="203" y="45"/>
                    </a:lnTo>
                    <a:lnTo>
                      <a:pt x="194" y="36"/>
                    </a:lnTo>
                    <a:lnTo>
                      <a:pt x="185" y="27"/>
                    </a:lnTo>
                    <a:lnTo>
                      <a:pt x="185" y="27"/>
                    </a:lnTo>
                    <a:lnTo>
                      <a:pt x="150" y="9"/>
                    </a:lnTo>
                    <a:lnTo>
                      <a:pt x="97" y="0"/>
                    </a:lnTo>
                    <a:lnTo>
                      <a:pt x="53" y="0"/>
                    </a:lnTo>
                    <a:lnTo>
                      <a:pt x="18" y="9"/>
                    </a:lnTo>
                    <a:lnTo>
                      <a:pt x="18" y="9"/>
                    </a:lnTo>
                    <a:lnTo>
                      <a:pt x="0" y="18"/>
                    </a:lnTo>
                    <a:lnTo>
                      <a:pt x="0" y="36"/>
                    </a:lnTo>
                    <a:lnTo>
                      <a:pt x="0" y="36"/>
                    </a:lnTo>
                    <a:lnTo>
                      <a:pt x="9" y="71"/>
                    </a:lnTo>
                    <a:lnTo>
                      <a:pt x="26" y="89"/>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8" name="Google Shape;558;p28"/>
              <p:cNvSpPr/>
              <p:nvPr/>
            </p:nvSpPr>
            <p:spPr>
              <a:xfrm>
                <a:off x="2774950" y="2509838"/>
                <a:ext cx="28575" cy="28575"/>
              </a:xfrm>
              <a:custGeom>
                <a:avLst/>
                <a:gdLst/>
                <a:ahLst/>
                <a:cxnLst/>
                <a:rect l="l" t="t" r="r" b="b"/>
                <a:pathLst>
                  <a:path w="81" h="80" extrusionOk="0">
                    <a:moveTo>
                      <a:pt x="45" y="0"/>
                    </a:moveTo>
                    <a:lnTo>
                      <a:pt x="45" y="0"/>
                    </a:lnTo>
                    <a:lnTo>
                      <a:pt x="18" y="0"/>
                    </a:lnTo>
                    <a:lnTo>
                      <a:pt x="0" y="17"/>
                    </a:lnTo>
                    <a:lnTo>
                      <a:pt x="0" y="17"/>
                    </a:lnTo>
                    <a:lnTo>
                      <a:pt x="0" y="44"/>
                    </a:lnTo>
                    <a:lnTo>
                      <a:pt x="9" y="62"/>
                    </a:lnTo>
                    <a:lnTo>
                      <a:pt x="9" y="62"/>
                    </a:lnTo>
                    <a:lnTo>
                      <a:pt x="18" y="79"/>
                    </a:lnTo>
                    <a:lnTo>
                      <a:pt x="36" y="79"/>
                    </a:lnTo>
                    <a:lnTo>
                      <a:pt x="36" y="79"/>
                    </a:lnTo>
                    <a:lnTo>
                      <a:pt x="36" y="79"/>
                    </a:lnTo>
                    <a:lnTo>
                      <a:pt x="36" y="79"/>
                    </a:lnTo>
                    <a:lnTo>
                      <a:pt x="62" y="70"/>
                    </a:lnTo>
                    <a:lnTo>
                      <a:pt x="71" y="53"/>
                    </a:lnTo>
                    <a:lnTo>
                      <a:pt x="71" y="53"/>
                    </a:lnTo>
                    <a:lnTo>
                      <a:pt x="80" y="26"/>
                    </a:lnTo>
                    <a:lnTo>
                      <a:pt x="71" y="9"/>
                    </a:lnTo>
                    <a:lnTo>
                      <a:pt x="71" y="9"/>
                    </a:lnTo>
                    <a:lnTo>
                      <a:pt x="62" y="0"/>
                    </a:lnTo>
                    <a:lnTo>
                      <a:pt x="45" y="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9" name="Google Shape;559;p28"/>
              <p:cNvSpPr/>
              <p:nvPr/>
            </p:nvSpPr>
            <p:spPr>
              <a:xfrm>
                <a:off x="2073275" y="1949450"/>
                <a:ext cx="38100" cy="22225"/>
              </a:xfrm>
              <a:custGeom>
                <a:avLst/>
                <a:gdLst/>
                <a:ahLst/>
                <a:cxnLst/>
                <a:rect l="l" t="t" r="r" b="b"/>
                <a:pathLst>
                  <a:path w="106" h="63" extrusionOk="0">
                    <a:moveTo>
                      <a:pt x="8" y="27"/>
                    </a:moveTo>
                    <a:lnTo>
                      <a:pt x="8" y="27"/>
                    </a:lnTo>
                    <a:lnTo>
                      <a:pt x="35" y="53"/>
                    </a:lnTo>
                    <a:lnTo>
                      <a:pt x="70" y="62"/>
                    </a:lnTo>
                    <a:lnTo>
                      <a:pt x="70" y="62"/>
                    </a:lnTo>
                    <a:lnTo>
                      <a:pt x="79" y="62"/>
                    </a:lnTo>
                    <a:lnTo>
                      <a:pt x="79" y="62"/>
                    </a:lnTo>
                    <a:lnTo>
                      <a:pt x="97" y="53"/>
                    </a:lnTo>
                    <a:lnTo>
                      <a:pt x="105" y="44"/>
                    </a:lnTo>
                    <a:lnTo>
                      <a:pt x="105" y="44"/>
                    </a:lnTo>
                    <a:lnTo>
                      <a:pt x="105" y="27"/>
                    </a:lnTo>
                    <a:lnTo>
                      <a:pt x="97" y="9"/>
                    </a:lnTo>
                    <a:lnTo>
                      <a:pt x="97" y="9"/>
                    </a:lnTo>
                    <a:lnTo>
                      <a:pt x="79" y="0"/>
                    </a:lnTo>
                    <a:lnTo>
                      <a:pt x="52" y="0"/>
                    </a:lnTo>
                    <a:lnTo>
                      <a:pt x="26" y="0"/>
                    </a:lnTo>
                    <a:lnTo>
                      <a:pt x="8" y="9"/>
                    </a:lnTo>
                    <a:lnTo>
                      <a:pt x="8" y="9"/>
                    </a:lnTo>
                    <a:lnTo>
                      <a:pt x="0" y="18"/>
                    </a:lnTo>
                    <a:lnTo>
                      <a:pt x="0" y="27"/>
                    </a:lnTo>
                    <a:lnTo>
                      <a:pt x="0" y="27"/>
                    </a:lnTo>
                    <a:lnTo>
                      <a:pt x="8" y="27"/>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0" name="Google Shape;560;p28"/>
              <p:cNvSpPr/>
              <p:nvPr/>
            </p:nvSpPr>
            <p:spPr>
              <a:xfrm>
                <a:off x="1914525" y="1965325"/>
                <a:ext cx="158750" cy="92075"/>
              </a:xfrm>
              <a:custGeom>
                <a:avLst/>
                <a:gdLst/>
                <a:ahLst/>
                <a:cxnLst/>
                <a:rect l="l" t="t" r="r" b="b"/>
                <a:pathLst>
                  <a:path w="443" h="257" extrusionOk="0">
                    <a:moveTo>
                      <a:pt x="9" y="186"/>
                    </a:moveTo>
                    <a:lnTo>
                      <a:pt x="9" y="186"/>
                    </a:lnTo>
                    <a:lnTo>
                      <a:pt x="9" y="203"/>
                    </a:lnTo>
                    <a:lnTo>
                      <a:pt x="9" y="203"/>
                    </a:lnTo>
                    <a:lnTo>
                      <a:pt x="18" y="212"/>
                    </a:lnTo>
                    <a:lnTo>
                      <a:pt x="18" y="221"/>
                    </a:lnTo>
                    <a:lnTo>
                      <a:pt x="18" y="221"/>
                    </a:lnTo>
                    <a:lnTo>
                      <a:pt x="27" y="221"/>
                    </a:lnTo>
                    <a:lnTo>
                      <a:pt x="45" y="221"/>
                    </a:lnTo>
                    <a:lnTo>
                      <a:pt x="53" y="221"/>
                    </a:lnTo>
                    <a:lnTo>
                      <a:pt x="53" y="221"/>
                    </a:lnTo>
                    <a:lnTo>
                      <a:pt x="62" y="212"/>
                    </a:lnTo>
                    <a:lnTo>
                      <a:pt x="71" y="212"/>
                    </a:lnTo>
                    <a:lnTo>
                      <a:pt x="71" y="212"/>
                    </a:lnTo>
                    <a:lnTo>
                      <a:pt x="89" y="212"/>
                    </a:lnTo>
                    <a:lnTo>
                      <a:pt x="106" y="212"/>
                    </a:lnTo>
                    <a:lnTo>
                      <a:pt x="124" y="194"/>
                    </a:lnTo>
                    <a:lnTo>
                      <a:pt x="124" y="194"/>
                    </a:lnTo>
                    <a:lnTo>
                      <a:pt x="133" y="221"/>
                    </a:lnTo>
                    <a:lnTo>
                      <a:pt x="142" y="230"/>
                    </a:lnTo>
                    <a:lnTo>
                      <a:pt x="159" y="230"/>
                    </a:lnTo>
                    <a:lnTo>
                      <a:pt x="159" y="230"/>
                    </a:lnTo>
                    <a:lnTo>
                      <a:pt x="177" y="230"/>
                    </a:lnTo>
                    <a:lnTo>
                      <a:pt x="186" y="221"/>
                    </a:lnTo>
                    <a:lnTo>
                      <a:pt x="195" y="194"/>
                    </a:lnTo>
                    <a:lnTo>
                      <a:pt x="195" y="194"/>
                    </a:lnTo>
                    <a:lnTo>
                      <a:pt x="203" y="186"/>
                    </a:lnTo>
                    <a:lnTo>
                      <a:pt x="203" y="186"/>
                    </a:lnTo>
                    <a:lnTo>
                      <a:pt x="221" y="194"/>
                    </a:lnTo>
                    <a:lnTo>
                      <a:pt x="230" y="194"/>
                    </a:lnTo>
                    <a:lnTo>
                      <a:pt x="230" y="194"/>
                    </a:lnTo>
                    <a:lnTo>
                      <a:pt x="247" y="177"/>
                    </a:lnTo>
                    <a:lnTo>
                      <a:pt x="256" y="159"/>
                    </a:lnTo>
                    <a:lnTo>
                      <a:pt x="256" y="159"/>
                    </a:lnTo>
                    <a:lnTo>
                      <a:pt x="256" y="141"/>
                    </a:lnTo>
                    <a:lnTo>
                      <a:pt x="256" y="141"/>
                    </a:lnTo>
                    <a:lnTo>
                      <a:pt x="265" y="124"/>
                    </a:lnTo>
                    <a:lnTo>
                      <a:pt x="283" y="115"/>
                    </a:lnTo>
                    <a:lnTo>
                      <a:pt x="283" y="115"/>
                    </a:lnTo>
                    <a:lnTo>
                      <a:pt x="274" y="124"/>
                    </a:lnTo>
                    <a:lnTo>
                      <a:pt x="274" y="124"/>
                    </a:lnTo>
                    <a:lnTo>
                      <a:pt x="274" y="141"/>
                    </a:lnTo>
                    <a:lnTo>
                      <a:pt x="283" y="159"/>
                    </a:lnTo>
                    <a:lnTo>
                      <a:pt x="283" y="159"/>
                    </a:lnTo>
                    <a:lnTo>
                      <a:pt x="300" y="177"/>
                    </a:lnTo>
                    <a:lnTo>
                      <a:pt x="300" y="177"/>
                    </a:lnTo>
                    <a:lnTo>
                      <a:pt x="274" y="186"/>
                    </a:lnTo>
                    <a:lnTo>
                      <a:pt x="247" y="203"/>
                    </a:lnTo>
                    <a:lnTo>
                      <a:pt x="221" y="221"/>
                    </a:lnTo>
                    <a:lnTo>
                      <a:pt x="203" y="239"/>
                    </a:lnTo>
                    <a:lnTo>
                      <a:pt x="203" y="239"/>
                    </a:lnTo>
                    <a:lnTo>
                      <a:pt x="212" y="256"/>
                    </a:lnTo>
                    <a:lnTo>
                      <a:pt x="221" y="256"/>
                    </a:lnTo>
                    <a:lnTo>
                      <a:pt x="221" y="256"/>
                    </a:lnTo>
                    <a:lnTo>
                      <a:pt x="230" y="256"/>
                    </a:lnTo>
                    <a:lnTo>
                      <a:pt x="230" y="256"/>
                    </a:lnTo>
                    <a:lnTo>
                      <a:pt x="256" y="256"/>
                    </a:lnTo>
                    <a:lnTo>
                      <a:pt x="274" y="247"/>
                    </a:lnTo>
                    <a:lnTo>
                      <a:pt x="309" y="221"/>
                    </a:lnTo>
                    <a:lnTo>
                      <a:pt x="309" y="221"/>
                    </a:lnTo>
                    <a:lnTo>
                      <a:pt x="318" y="203"/>
                    </a:lnTo>
                    <a:lnTo>
                      <a:pt x="318" y="194"/>
                    </a:lnTo>
                    <a:lnTo>
                      <a:pt x="318" y="194"/>
                    </a:lnTo>
                    <a:lnTo>
                      <a:pt x="318" y="177"/>
                    </a:lnTo>
                    <a:lnTo>
                      <a:pt x="318" y="177"/>
                    </a:lnTo>
                    <a:lnTo>
                      <a:pt x="309" y="177"/>
                    </a:lnTo>
                    <a:lnTo>
                      <a:pt x="309" y="177"/>
                    </a:lnTo>
                    <a:lnTo>
                      <a:pt x="318" y="177"/>
                    </a:lnTo>
                    <a:lnTo>
                      <a:pt x="318" y="177"/>
                    </a:lnTo>
                    <a:lnTo>
                      <a:pt x="345" y="159"/>
                    </a:lnTo>
                    <a:lnTo>
                      <a:pt x="362" y="141"/>
                    </a:lnTo>
                    <a:lnTo>
                      <a:pt x="362" y="141"/>
                    </a:lnTo>
                    <a:lnTo>
                      <a:pt x="371" y="141"/>
                    </a:lnTo>
                    <a:lnTo>
                      <a:pt x="371" y="141"/>
                    </a:lnTo>
                    <a:lnTo>
                      <a:pt x="397" y="133"/>
                    </a:lnTo>
                    <a:lnTo>
                      <a:pt x="406" y="133"/>
                    </a:lnTo>
                    <a:lnTo>
                      <a:pt x="406" y="115"/>
                    </a:lnTo>
                    <a:lnTo>
                      <a:pt x="406" y="115"/>
                    </a:lnTo>
                    <a:lnTo>
                      <a:pt x="406" y="115"/>
                    </a:lnTo>
                    <a:lnTo>
                      <a:pt x="406" y="115"/>
                    </a:lnTo>
                    <a:lnTo>
                      <a:pt x="406" y="106"/>
                    </a:lnTo>
                    <a:lnTo>
                      <a:pt x="406" y="106"/>
                    </a:lnTo>
                    <a:lnTo>
                      <a:pt x="406" y="88"/>
                    </a:lnTo>
                    <a:lnTo>
                      <a:pt x="406" y="71"/>
                    </a:lnTo>
                    <a:lnTo>
                      <a:pt x="406" y="71"/>
                    </a:lnTo>
                    <a:lnTo>
                      <a:pt x="406" y="71"/>
                    </a:lnTo>
                    <a:lnTo>
                      <a:pt x="406" y="71"/>
                    </a:lnTo>
                    <a:lnTo>
                      <a:pt x="433" y="53"/>
                    </a:lnTo>
                    <a:lnTo>
                      <a:pt x="433" y="53"/>
                    </a:lnTo>
                    <a:lnTo>
                      <a:pt x="442" y="44"/>
                    </a:lnTo>
                    <a:lnTo>
                      <a:pt x="442" y="35"/>
                    </a:lnTo>
                    <a:lnTo>
                      <a:pt x="442" y="35"/>
                    </a:lnTo>
                    <a:lnTo>
                      <a:pt x="433" y="27"/>
                    </a:lnTo>
                    <a:lnTo>
                      <a:pt x="424" y="27"/>
                    </a:lnTo>
                    <a:lnTo>
                      <a:pt x="424" y="27"/>
                    </a:lnTo>
                    <a:lnTo>
                      <a:pt x="406" y="18"/>
                    </a:lnTo>
                    <a:lnTo>
                      <a:pt x="389" y="9"/>
                    </a:lnTo>
                    <a:lnTo>
                      <a:pt x="389" y="9"/>
                    </a:lnTo>
                    <a:lnTo>
                      <a:pt x="371" y="0"/>
                    </a:lnTo>
                    <a:lnTo>
                      <a:pt x="353" y="9"/>
                    </a:lnTo>
                    <a:lnTo>
                      <a:pt x="353" y="9"/>
                    </a:lnTo>
                    <a:lnTo>
                      <a:pt x="345" y="18"/>
                    </a:lnTo>
                    <a:lnTo>
                      <a:pt x="336" y="35"/>
                    </a:lnTo>
                    <a:lnTo>
                      <a:pt x="336" y="35"/>
                    </a:lnTo>
                    <a:lnTo>
                      <a:pt x="274" y="27"/>
                    </a:lnTo>
                    <a:lnTo>
                      <a:pt x="274" y="27"/>
                    </a:lnTo>
                    <a:lnTo>
                      <a:pt x="256" y="18"/>
                    </a:lnTo>
                    <a:lnTo>
                      <a:pt x="239" y="27"/>
                    </a:lnTo>
                    <a:lnTo>
                      <a:pt x="203" y="53"/>
                    </a:lnTo>
                    <a:lnTo>
                      <a:pt x="203" y="53"/>
                    </a:lnTo>
                    <a:lnTo>
                      <a:pt x="168" y="80"/>
                    </a:lnTo>
                    <a:lnTo>
                      <a:pt x="168" y="80"/>
                    </a:lnTo>
                    <a:lnTo>
                      <a:pt x="142" y="88"/>
                    </a:lnTo>
                    <a:lnTo>
                      <a:pt x="124" y="106"/>
                    </a:lnTo>
                    <a:lnTo>
                      <a:pt x="124" y="106"/>
                    </a:lnTo>
                    <a:lnTo>
                      <a:pt x="106" y="124"/>
                    </a:lnTo>
                    <a:lnTo>
                      <a:pt x="89" y="124"/>
                    </a:lnTo>
                    <a:lnTo>
                      <a:pt x="89" y="124"/>
                    </a:lnTo>
                    <a:lnTo>
                      <a:pt x="62" y="124"/>
                    </a:lnTo>
                    <a:lnTo>
                      <a:pt x="36" y="141"/>
                    </a:lnTo>
                    <a:lnTo>
                      <a:pt x="9" y="150"/>
                    </a:lnTo>
                    <a:lnTo>
                      <a:pt x="0" y="168"/>
                    </a:lnTo>
                    <a:lnTo>
                      <a:pt x="0" y="168"/>
                    </a:lnTo>
                    <a:lnTo>
                      <a:pt x="0" y="177"/>
                    </a:lnTo>
                    <a:lnTo>
                      <a:pt x="9" y="186"/>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1" name="Google Shape;561;p28"/>
              <p:cNvSpPr/>
              <p:nvPr/>
            </p:nvSpPr>
            <p:spPr>
              <a:xfrm>
                <a:off x="2025650" y="1997075"/>
                <a:ext cx="247651" cy="107950"/>
              </a:xfrm>
              <a:custGeom>
                <a:avLst/>
                <a:gdLst/>
                <a:ahLst/>
                <a:cxnLst/>
                <a:rect l="l" t="t" r="r" b="b"/>
                <a:pathLst>
                  <a:path w="689" h="302" extrusionOk="0">
                    <a:moveTo>
                      <a:pt x="397" y="71"/>
                    </a:moveTo>
                    <a:lnTo>
                      <a:pt x="397" y="71"/>
                    </a:lnTo>
                    <a:lnTo>
                      <a:pt x="406" y="80"/>
                    </a:lnTo>
                    <a:lnTo>
                      <a:pt x="415" y="89"/>
                    </a:lnTo>
                    <a:lnTo>
                      <a:pt x="424" y="89"/>
                    </a:lnTo>
                    <a:lnTo>
                      <a:pt x="424" y="89"/>
                    </a:lnTo>
                    <a:lnTo>
                      <a:pt x="441" y="98"/>
                    </a:lnTo>
                    <a:lnTo>
                      <a:pt x="441" y="98"/>
                    </a:lnTo>
                    <a:lnTo>
                      <a:pt x="424" y="98"/>
                    </a:lnTo>
                    <a:lnTo>
                      <a:pt x="424" y="98"/>
                    </a:lnTo>
                    <a:lnTo>
                      <a:pt x="415" y="106"/>
                    </a:lnTo>
                    <a:lnTo>
                      <a:pt x="415" y="115"/>
                    </a:lnTo>
                    <a:lnTo>
                      <a:pt x="415" y="115"/>
                    </a:lnTo>
                    <a:lnTo>
                      <a:pt x="424" y="133"/>
                    </a:lnTo>
                    <a:lnTo>
                      <a:pt x="441" y="142"/>
                    </a:lnTo>
                    <a:lnTo>
                      <a:pt x="441" y="142"/>
                    </a:lnTo>
                    <a:lnTo>
                      <a:pt x="450" y="151"/>
                    </a:lnTo>
                    <a:lnTo>
                      <a:pt x="450" y="151"/>
                    </a:lnTo>
                    <a:lnTo>
                      <a:pt x="397" y="142"/>
                    </a:lnTo>
                    <a:lnTo>
                      <a:pt x="371" y="133"/>
                    </a:lnTo>
                    <a:lnTo>
                      <a:pt x="362" y="133"/>
                    </a:lnTo>
                    <a:lnTo>
                      <a:pt x="362" y="133"/>
                    </a:lnTo>
                    <a:lnTo>
                      <a:pt x="353" y="115"/>
                    </a:lnTo>
                    <a:lnTo>
                      <a:pt x="327" y="89"/>
                    </a:lnTo>
                    <a:lnTo>
                      <a:pt x="327" y="89"/>
                    </a:lnTo>
                    <a:lnTo>
                      <a:pt x="265" y="62"/>
                    </a:lnTo>
                    <a:lnTo>
                      <a:pt x="238" y="62"/>
                    </a:lnTo>
                    <a:lnTo>
                      <a:pt x="212" y="62"/>
                    </a:lnTo>
                    <a:lnTo>
                      <a:pt x="212" y="62"/>
                    </a:lnTo>
                    <a:lnTo>
                      <a:pt x="203" y="62"/>
                    </a:lnTo>
                    <a:lnTo>
                      <a:pt x="194" y="53"/>
                    </a:lnTo>
                    <a:lnTo>
                      <a:pt x="194" y="53"/>
                    </a:lnTo>
                    <a:lnTo>
                      <a:pt x="185" y="36"/>
                    </a:lnTo>
                    <a:lnTo>
                      <a:pt x="168" y="36"/>
                    </a:lnTo>
                    <a:lnTo>
                      <a:pt x="150" y="27"/>
                    </a:lnTo>
                    <a:lnTo>
                      <a:pt x="150" y="27"/>
                    </a:lnTo>
                    <a:lnTo>
                      <a:pt x="141" y="27"/>
                    </a:lnTo>
                    <a:lnTo>
                      <a:pt x="124" y="36"/>
                    </a:lnTo>
                    <a:lnTo>
                      <a:pt x="115" y="53"/>
                    </a:lnTo>
                    <a:lnTo>
                      <a:pt x="115" y="53"/>
                    </a:lnTo>
                    <a:lnTo>
                      <a:pt x="106" y="62"/>
                    </a:lnTo>
                    <a:lnTo>
                      <a:pt x="88" y="62"/>
                    </a:lnTo>
                    <a:lnTo>
                      <a:pt x="88" y="62"/>
                    </a:lnTo>
                    <a:lnTo>
                      <a:pt x="71" y="71"/>
                    </a:lnTo>
                    <a:lnTo>
                      <a:pt x="71" y="71"/>
                    </a:lnTo>
                    <a:lnTo>
                      <a:pt x="62" y="80"/>
                    </a:lnTo>
                    <a:lnTo>
                      <a:pt x="53" y="89"/>
                    </a:lnTo>
                    <a:lnTo>
                      <a:pt x="53" y="89"/>
                    </a:lnTo>
                    <a:lnTo>
                      <a:pt x="62" y="115"/>
                    </a:lnTo>
                    <a:lnTo>
                      <a:pt x="62" y="115"/>
                    </a:lnTo>
                    <a:lnTo>
                      <a:pt x="36" y="124"/>
                    </a:lnTo>
                    <a:lnTo>
                      <a:pt x="27" y="142"/>
                    </a:lnTo>
                    <a:lnTo>
                      <a:pt x="27" y="142"/>
                    </a:lnTo>
                    <a:lnTo>
                      <a:pt x="18" y="159"/>
                    </a:lnTo>
                    <a:lnTo>
                      <a:pt x="27" y="168"/>
                    </a:lnTo>
                    <a:lnTo>
                      <a:pt x="27" y="168"/>
                    </a:lnTo>
                    <a:lnTo>
                      <a:pt x="9" y="168"/>
                    </a:lnTo>
                    <a:lnTo>
                      <a:pt x="0" y="177"/>
                    </a:lnTo>
                    <a:lnTo>
                      <a:pt x="0" y="177"/>
                    </a:lnTo>
                    <a:lnTo>
                      <a:pt x="0" y="195"/>
                    </a:lnTo>
                    <a:lnTo>
                      <a:pt x="0" y="195"/>
                    </a:lnTo>
                    <a:lnTo>
                      <a:pt x="18" y="203"/>
                    </a:lnTo>
                    <a:lnTo>
                      <a:pt x="44" y="212"/>
                    </a:lnTo>
                    <a:lnTo>
                      <a:pt x="44" y="212"/>
                    </a:lnTo>
                    <a:lnTo>
                      <a:pt x="80" y="221"/>
                    </a:lnTo>
                    <a:lnTo>
                      <a:pt x="80" y="221"/>
                    </a:lnTo>
                    <a:lnTo>
                      <a:pt x="106" y="230"/>
                    </a:lnTo>
                    <a:lnTo>
                      <a:pt x="124" y="239"/>
                    </a:lnTo>
                    <a:lnTo>
                      <a:pt x="150" y="230"/>
                    </a:lnTo>
                    <a:lnTo>
                      <a:pt x="177" y="212"/>
                    </a:lnTo>
                    <a:lnTo>
                      <a:pt x="177" y="212"/>
                    </a:lnTo>
                    <a:lnTo>
                      <a:pt x="194" y="195"/>
                    </a:lnTo>
                    <a:lnTo>
                      <a:pt x="194" y="195"/>
                    </a:lnTo>
                    <a:lnTo>
                      <a:pt x="194" y="212"/>
                    </a:lnTo>
                    <a:lnTo>
                      <a:pt x="194" y="212"/>
                    </a:lnTo>
                    <a:lnTo>
                      <a:pt x="203" y="212"/>
                    </a:lnTo>
                    <a:lnTo>
                      <a:pt x="221" y="221"/>
                    </a:lnTo>
                    <a:lnTo>
                      <a:pt x="247" y="212"/>
                    </a:lnTo>
                    <a:lnTo>
                      <a:pt x="247" y="212"/>
                    </a:lnTo>
                    <a:lnTo>
                      <a:pt x="300" y="212"/>
                    </a:lnTo>
                    <a:lnTo>
                      <a:pt x="300" y="212"/>
                    </a:lnTo>
                    <a:lnTo>
                      <a:pt x="274" y="221"/>
                    </a:lnTo>
                    <a:lnTo>
                      <a:pt x="230" y="221"/>
                    </a:lnTo>
                    <a:lnTo>
                      <a:pt x="230" y="221"/>
                    </a:lnTo>
                    <a:lnTo>
                      <a:pt x="203" y="230"/>
                    </a:lnTo>
                    <a:lnTo>
                      <a:pt x="185" y="239"/>
                    </a:lnTo>
                    <a:lnTo>
                      <a:pt x="168" y="248"/>
                    </a:lnTo>
                    <a:lnTo>
                      <a:pt x="168" y="256"/>
                    </a:lnTo>
                    <a:lnTo>
                      <a:pt x="168" y="256"/>
                    </a:lnTo>
                    <a:lnTo>
                      <a:pt x="177" y="274"/>
                    </a:lnTo>
                    <a:lnTo>
                      <a:pt x="185" y="283"/>
                    </a:lnTo>
                    <a:lnTo>
                      <a:pt x="221" y="301"/>
                    </a:lnTo>
                    <a:lnTo>
                      <a:pt x="221" y="301"/>
                    </a:lnTo>
                    <a:lnTo>
                      <a:pt x="247" y="301"/>
                    </a:lnTo>
                    <a:lnTo>
                      <a:pt x="247" y="301"/>
                    </a:lnTo>
                    <a:lnTo>
                      <a:pt x="300" y="292"/>
                    </a:lnTo>
                    <a:lnTo>
                      <a:pt x="362" y="283"/>
                    </a:lnTo>
                    <a:lnTo>
                      <a:pt x="406" y="256"/>
                    </a:lnTo>
                    <a:lnTo>
                      <a:pt x="433" y="239"/>
                    </a:lnTo>
                    <a:lnTo>
                      <a:pt x="433" y="239"/>
                    </a:lnTo>
                    <a:lnTo>
                      <a:pt x="450" y="230"/>
                    </a:lnTo>
                    <a:lnTo>
                      <a:pt x="468" y="239"/>
                    </a:lnTo>
                    <a:lnTo>
                      <a:pt x="468" y="239"/>
                    </a:lnTo>
                    <a:lnTo>
                      <a:pt x="485" y="239"/>
                    </a:lnTo>
                    <a:lnTo>
                      <a:pt x="503" y="239"/>
                    </a:lnTo>
                    <a:lnTo>
                      <a:pt x="512" y="239"/>
                    </a:lnTo>
                    <a:lnTo>
                      <a:pt x="512" y="239"/>
                    </a:lnTo>
                    <a:lnTo>
                      <a:pt x="538" y="230"/>
                    </a:lnTo>
                    <a:lnTo>
                      <a:pt x="574" y="230"/>
                    </a:lnTo>
                    <a:lnTo>
                      <a:pt x="574" y="230"/>
                    </a:lnTo>
                    <a:lnTo>
                      <a:pt x="600" y="230"/>
                    </a:lnTo>
                    <a:lnTo>
                      <a:pt x="635" y="230"/>
                    </a:lnTo>
                    <a:lnTo>
                      <a:pt x="635" y="230"/>
                    </a:lnTo>
                    <a:lnTo>
                      <a:pt x="662" y="221"/>
                    </a:lnTo>
                    <a:lnTo>
                      <a:pt x="671" y="203"/>
                    </a:lnTo>
                    <a:lnTo>
                      <a:pt x="680" y="177"/>
                    </a:lnTo>
                    <a:lnTo>
                      <a:pt x="688" y="159"/>
                    </a:lnTo>
                    <a:lnTo>
                      <a:pt x="688" y="159"/>
                    </a:lnTo>
                    <a:lnTo>
                      <a:pt x="688" y="133"/>
                    </a:lnTo>
                    <a:lnTo>
                      <a:pt x="680" y="115"/>
                    </a:lnTo>
                    <a:lnTo>
                      <a:pt x="671" y="98"/>
                    </a:lnTo>
                    <a:lnTo>
                      <a:pt x="662" y="89"/>
                    </a:lnTo>
                    <a:lnTo>
                      <a:pt x="662" y="89"/>
                    </a:lnTo>
                    <a:lnTo>
                      <a:pt x="644" y="89"/>
                    </a:lnTo>
                    <a:lnTo>
                      <a:pt x="627" y="89"/>
                    </a:lnTo>
                    <a:lnTo>
                      <a:pt x="609" y="98"/>
                    </a:lnTo>
                    <a:lnTo>
                      <a:pt x="609" y="98"/>
                    </a:lnTo>
                    <a:lnTo>
                      <a:pt x="583" y="115"/>
                    </a:lnTo>
                    <a:lnTo>
                      <a:pt x="583" y="115"/>
                    </a:lnTo>
                    <a:lnTo>
                      <a:pt x="574" y="106"/>
                    </a:lnTo>
                    <a:lnTo>
                      <a:pt x="556" y="89"/>
                    </a:lnTo>
                    <a:lnTo>
                      <a:pt x="556" y="89"/>
                    </a:lnTo>
                    <a:lnTo>
                      <a:pt x="538" y="62"/>
                    </a:lnTo>
                    <a:lnTo>
                      <a:pt x="538" y="62"/>
                    </a:lnTo>
                    <a:lnTo>
                      <a:pt x="530" y="36"/>
                    </a:lnTo>
                    <a:lnTo>
                      <a:pt x="530" y="36"/>
                    </a:lnTo>
                    <a:lnTo>
                      <a:pt x="512" y="9"/>
                    </a:lnTo>
                    <a:lnTo>
                      <a:pt x="503" y="0"/>
                    </a:lnTo>
                    <a:lnTo>
                      <a:pt x="485" y="0"/>
                    </a:lnTo>
                    <a:lnTo>
                      <a:pt x="485" y="0"/>
                    </a:lnTo>
                    <a:lnTo>
                      <a:pt x="459" y="9"/>
                    </a:lnTo>
                    <a:lnTo>
                      <a:pt x="433" y="27"/>
                    </a:lnTo>
                    <a:lnTo>
                      <a:pt x="406" y="45"/>
                    </a:lnTo>
                    <a:lnTo>
                      <a:pt x="397" y="71"/>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2" name="Google Shape;562;p28"/>
              <p:cNvSpPr/>
              <p:nvPr/>
            </p:nvSpPr>
            <p:spPr>
              <a:xfrm>
                <a:off x="1708150" y="2747963"/>
                <a:ext cx="41275" cy="53975"/>
              </a:xfrm>
              <a:custGeom>
                <a:avLst/>
                <a:gdLst/>
                <a:ahLst/>
                <a:cxnLst/>
                <a:rect l="l" t="t" r="r" b="b"/>
                <a:pathLst>
                  <a:path w="116" h="151" extrusionOk="0">
                    <a:moveTo>
                      <a:pt x="88" y="53"/>
                    </a:moveTo>
                    <a:lnTo>
                      <a:pt x="88" y="53"/>
                    </a:lnTo>
                    <a:lnTo>
                      <a:pt x="88" y="26"/>
                    </a:lnTo>
                    <a:lnTo>
                      <a:pt x="70" y="0"/>
                    </a:lnTo>
                    <a:lnTo>
                      <a:pt x="70" y="0"/>
                    </a:lnTo>
                    <a:lnTo>
                      <a:pt x="44" y="0"/>
                    </a:lnTo>
                    <a:lnTo>
                      <a:pt x="18" y="0"/>
                    </a:lnTo>
                    <a:lnTo>
                      <a:pt x="18" y="0"/>
                    </a:lnTo>
                    <a:lnTo>
                      <a:pt x="18" y="9"/>
                    </a:lnTo>
                    <a:lnTo>
                      <a:pt x="18" y="9"/>
                    </a:lnTo>
                    <a:lnTo>
                      <a:pt x="0" y="17"/>
                    </a:lnTo>
                    <a:lnTo>
                      <a:pt x="0" y="35"/>
                    </a:lnTo>
                    <a:lnTo>
                      <a:pt x="0" y="35"/>
                    </a:lnTo>
                    <a:lnTo>
                      <a:pt x="9" y="70"/>
                    </a:lnTo>
                    <a:lnTo>
                      <a:pt x="26" y="97"/>
                    </a:lnTo>
                    <a:lnTo>
                      <a:pt x="53" y="132"/>
                    </a:lnTo>
                    <a:lnTo>
                      <a:pt x="79" y="150"/>
                    </a:lnTo>
                    <a:lnTo>
                      <a:pt x="79" y="150"/>
                    </a:lnTo>
                    <a:lnTo>
                      <a:pt x="97" y="150"/>
                    </a:lnTo>
                    <a:lnTo>
                      <a:pt x="97" y="150"/>
                    </a:lnTo>
                    <a:lnTo>
                      <a:pt x="106" y="150"/>
                    </a:lnTo>
                    <a:lnTo>
                      <a:pt x="106" y="150"/>
                    </a:lnTo>
                    <a:lnTo>
                      <a:pt x="115" y="141"/>
                    </a:lnTo>
                    <a:lnTo>
                      <a:pt x="115" y="123"/>
                    </a:lnTo>
                    <a:lnTo>
                      <a:pt x="106" y="97"/>
                    </a:lnTo>
                    <a:lnTo>
                      <a:pt x="106" y="97"/>
                    </a:lnTo>
                    <a:lnTo>
                      <a:pt x="97" y="70"/>
                    </a:lnTo>
                    <a:lnTo>
                      <a:pt x="88" y="53"/>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3" name="Google Shape;563;p28"/>
              <p:cNvSpPr/>
              <p:nvPr/>
            </p:nvSpPr>
            <p:spPr>
              <a:xfrm>
                <a:off x="1006475" y="2087563"/>
                <a:ext cx="2338395" cy="1347784"/>
              </a:xfrm>
              <a:custGeom>
                <a:avLst/>
                <a:gdLst/>
                <a:ahLst/>
                <a:cxnLst/>
                <a:rect l="l" t="t" r="r" b="b"/>
                <a:pathLst>
                  <a:path w="6495" h="3744" extrusionOk="0">
                    <a:moveTo>
                      <a:pt x="6467" y="2277"/>
                    </a:moveTo>
                    <a:lnTo>
                      <a:pt x="6467" y="2277"/>
                    </a:lnTo>
                    <a:lnTo>
                      <a:pt x="6450" y="2277"/>
                    </a:lnTo>
                    <a:lnTo>
                      <a:pt x="6450" y="2277"/>
                    </a:lnTo>
                    <a:lnTo>
                      <a:pt x="6450" y="2277"/>
                    </a:lnTo>
                    <a:lnTo>
                      <a:pt x="6450" y="2277"/>
                    </a:lnTo>
                    <a:lnTo>
                      <a:pt x="6459" y="2268"/>
                    </a:lnTo>
                    <a:lnTo>
                      <a:pt x="6467" y="2260"/>
                    </a:lnTo>
                    <a:lnTo>
                      <a:pt x="6467" y="2251"/>
                    </a:lnTo>
                    <a:lnTo>
                      <a:pt x="6467" y="2251"/>
                    </a:lnTo>
                    <a:lnTo>
                      <a:pt x="6459" y="2242"/>
                    </a:lnTo>
                    <a:lnTo>
                      <a:pt x="6450" y="2233"/>
                    </a:lnTo>
                    <a:lnTo>
                      <a:pt x="6423" y="2242"/>
                    </a:lnTo>
                    <a:lnTo>
                      <a:pt x="6423" y="2242"/>
                    </a:lnTo>
                    <a:lnTo>
                      <a:pt x="6423" y="2224"/>
                    </a:lnTo>
                    <a:lnTo>
                      <a:pt x="6432" y="2215"/>
                    </a:lnTo>
                    <a:lnTo>
                      <a:pt x="6432" y="2215"/>
                    </a:lnTo>
                    <a:lnTo>
                      <a:pt x="6441" y="2207"/>
                    </a:lnTo>
                    <a:lnTo>
                      <a:pt x="6441" y="2189"/>
                    </a:lnTo>
                    <a:lnTo>
                      <a:pt x="6441" y="2189"/>
                    </a:lnTo>
                    <a:lnTo>
                      <a:pt x="6432" y="2180"/>
                    </a:lnTo>
                    <a:lnTo>
                      <a:pt x="6414" y="2171"/>
                    </a:lnTo>
                    <a:lnTo>
                      <a:pt x="6388" y="2171"/>
                    </a:lnTo>
                    <a:lnTo>
                      <a:pt x="6388" y="2171"/>
                    </a:lnTo>
                    <a:lnTo>
                      <a:pt x="6370" y="2171"/>
                    </a:lnTo>
                    <a:lnTo>
                      <a:pt x="6370" y="2189"/>
                    </a:lnTo>
                    <a:lnTo>
                      <a:pt x="6370" y="2189"/>
                    </a:lnTo>
                    <a:lnTo>
                      <a:pt x="6353" y="2180"/>
                    </a:lnTo>
                    <a:lnTo>
                      <a:pt x="6353" y="2180"/>
                    </a:lnTo>
                    <a:lnTo>
                      <a:pt x="6344" y="2171"/>
                    </a:lnTo>
                    <a:lnTo>
                      <a:pt x="6344" y="2171"/>
                    </a:lnTo>
                    <a:lnTo>
                      <a:pt x="6335" y="2162"/>
                    </a:lnTo>
                    <a:lnTo>
                      <a:pt x="6326" y="2154"/>
                    </a:lnTo>
                    <a:lnTo>
                      <a:pt x="6326" y="2154"/>
                    </a:lnTo>
                    <a:lnTo>
                      <a:pt x="6317" y="2154"/>
                    </a:lnTo>
                    <a:lnTo>
                      <a:pt x="6317" y="2154"/>
                    </a:lnTo>
                    <a:lnTo>
                      <a:pt x="6317" y="2136"/>
                    </a:lnTo>
                    <a:lnTo>
                      <a:pt x="6317" y="2136"/>
                    </a:lnTo>
                    <a:lnTo>
                      <a:pt x="6300" y="2127"/>
                    </a:lnTo>
                    <a:lnTo>
                      <a:pt x="6282" y="2127"/>
                    </a:lnTo>
                    <a:lnTo>
                      <a:pt x="6282" y="2127"/>
                    </a:lnTo>
                    <a:lnTo>
                      <a:pt x="6273" y="2127"/>
                    </a:lnTo>
                    <a:lnTo>
                      <a:pt x="6273" y="2127"/>
                    </a:lnTo>
                    <a:lnTo>
                      <a:pt x="6273" y="2118"/>
                    </a:lnTo>
                    <a:lnTo>
                      <a:pt x="6273" y="2118"/>
                    </a:lnTo>
                    <a:lnTo>
                      <a:pt x="6291" y="2101"/>
                    </a:lnTo>
                    <a:lnTo>
                      <a:pt x="6300" y="2083"/>
                    </a:lnTo>
                    <a:lnTo>
                      <a:pt x="6300" y="2083"/>
                    </a:lnTo>
                    <a:lnTo>
                      <a:pt x="6317" y="2056"/>
                    </a:lnTo>
                    <a:lnTo>
                      <a:pt x="6317" y="2056"/>
                    </a:lnTo>
                    <a:lnTo>
                      <a:pt x="6326" y="2048"/>
                    </a:lnTo>
                    <a:lnTo>
                      <a:pt x="6335" y="2039"/>
                    </a:lnTo>
                    <a:lnTo>
                      <a:pt x="6335" y="2039"/>
                    </a:lnTo>
                    <a:lnTo>
                      <a:pt x="6326" y="2021"/>
                    </a:lnTo>
                    <a:lnTo>
                      <a:pt x="6326" y="2021"/>
                    </a:lnTo>
                    <a:lnTo>
                      <a:pt x="6309" y="2021"/>
                    </a:lnTo>
                    <a:lnTo>
                      <a:pt x="6291" y="2021"/>
                    </a:lnTo>
                    <a:lnTo>
                      <a:pt x="6291" y="2021"/>
                    </a:lnTo>
                    <a:lnTo>
                      <a:pt x="6291" y="2012"/>
                    </a:lnTo>
                    <a:lnTo>
                      <a:pt x="6291" y="2012"/>
                    </a:lnTo>
                    <a:lnTo>
                      <a:pt x="6309" y="2004"/>
                    </a:lnTo>
                    <a:lnTo>
                      <a:pt x="6309" y="2004"/>
                    </a:lnTo>
                    <a:lnTo>
                      <a:pt x="6317" y="1995"/>
                    </a:lnTo>
                    <a:lnTo>
                      <a:pt x="6326" y="1986"/>
                    </a:lnTo>
                    <a:lnTo>
                      <a:pt x="6326" y="1968"/>
                    </a:lnTo>
                    <a:lnTo>
                      <a:pt x="6326" y="1968"/>
                    </a:lnTo>
                    <a:lnTo>
                      <a:pt x="6317" y="1959"/>
                    </a:lnTo>
                    <a:lnTo>
                      <a:pt x="6309" y="1951"/>
                    </a:lnTo>
                    <a:lnTo>
                      <a:pt x="6309" y="1951"/>
                    </a:lnTo>
                    <a:lnTo>
                      <a:pt x="6326" y="1924"/>
                    </a:lnTo>
                    <a:lnTo>
                      <a:pt x="6326" y="1924"/>
                    </a:lnTo>
                    <a:lnTo>
                      <a:pt x="6326" y="1906"/>
                    </a:lnTo>
                    <a:lnTo>
                      <a:pt x="6326" y="1898"/>
                    </a:lnTo>
                    <a:lnTo>
                      <a:pt x="6309" y="1880"/>
                    </a:lnTo>
                    <a:lnTo>
                      <a:pt x="6309" y="1880"/>
                    </a:lnTo>
                    <a:lnTo>
                      <a:pt x="6291" y="1862"/>
                    </a:lnTo>
                    <a:lnTo>
                      <a:pt x="6291" y="1862"/>
                    </a:lnTo>
                    <a:lnTo>
                      <a:pt x="6273" y="1853"/>
                    </a:lnTo>
                    <a:lnTo>
                      <a:pt x="6264" y="1845"/>
                    </a:lnTo>
                    <a:lnTo>
                      <a:pt x="6238" y="1853"/>
                    </a:lnTo>
                    <a:lnTo>
                      <a:pt x="6238" y="1853"/>
                    </a:lnTo>
                    <a:lnTo>
                      <a:pt x="6238" y="1836"/>
                    </a:lnTo>
                    <a:lnTo>
                      <a:pt x="6220" y="1818"/>
                    </a:lnTo>
                    <a:lnTo>
                      <a:pt x="6220" y="1818"/>
                    </a:lnTo>
                    <a:lnTo>
                      <a:pt x="6220" y="1818"/>
                    </a:lnTo>
                    <a:lnTo>
                      <a:pt x="6220" y="1818"/>
                    </a:lnTo>
                    <a:lnTo>
                      <a:pt x="6220" y="1818"/>
                    </a:lnTo>
                    <a:lnTo>
                      <a:pt x="6220" y="1818"/>
                    </a:lnTo>
                    <a:lnTo>
                      <a:pt x="6229" y="1818"/>
                    </a:lnTo>
                    <a:lnTo>
                      <a:pt x="6229" y="1818"/>
                    </a:lnTo>
                    <a:lnTo>
                      <a:pt x="6229" y="1800"/>
                    </a:lnTo>
                    <a:lnTo>
                      <a:pt x="6220" y="1783"/>
                    </a:lnTo>
                    <a:lnTo>
                      <a:pt x="6220" y="1783"/>
                    </a:lnTo>
                    <a:lnTo>
                      <a:pt x="6194" y="1765"/>
                    </a:lnTo>
                    <a:lnTo>
                      <a:pt x="6159" y="1765"/>
                    </a:lnTo>
                    <a:lnTo>
                      <a:pt x="6159" y="1765"/>
                    </a:lnTo>
                    <a:lnTo>
                      <a:pt x="6159" y="1765"/>
                    </a:lnTo>
                    <a:lnTo>
                      <a:pt x="6159" y="1765"/>
                    </a:lnTo>
                    <a:lnTo>
                      <a:pt x="6141" y="1756"/>
                    </a:lnTo>
                    <a:lnTo>
                      <a:pt x="6141" y="1756"/>
                    </a:lnTo>
                    <a:lnTo>
                      <a:pt x="6123" y="1739"/>
                    </a:lnTo>
                    <a:lnTo>
                      <a:pt x="6114" y="1739"/>
                    </a:lnTo>
                    <a:lnTo>
                      <a:pt x="6097" y="1739"/>
                    </a:lnTo>
                    <a:lnTo>
                      <a:pt x="6097" y="1739"/>
                    </a:lnTo>
                    <a:lnTo>
                      <a:pt x="6088" y="1730"/>
                    </a:lnTo>
                    <a:lnTo>
                      <a:pt x="6061" y="1739"/>
                    </a:lnTo>
                    <a:lnTo>
                      <a:pt x="6061" y="1739"/>
                    </a:lnTo>
                    <a:lnTo>
                      <a:pt x="6061" y="1739"/>
                    </a:lnTo>
                    <a:lnTo>
                      <a:pt x="6061" y="1739"/>
                    </a:lnTo>
                    <a:lnTo>
                      <a:pt x="6044" y="1721"/>
                    </a:lnTo>
                    <a:lnTo>
                      <a:pt x="6044" y="1721"/>
                    </a:lnTo>
                    <a:lnTo>
                      <a:pt x="6017" y="1686"/>
                    </a:lnTo>
                    <a:lnTo>
                      <a:pt x="5982" y="1659"/>
                    </a:lnTo>
                    <a:lnTo>
                      <a:pt x="5982" y="1659"/>
                    </a:lnTo>
                    <a:lnTo>
                      <a:pt x="5991" y="1642"/>
                    </a:lnTo>
                    <a:lnTo>
                      <a:pt x="6000" y="1624"/>
                    </a:lnTo>
                    <a:lnTo>
                      <a:pt x="6000" y="1624"/>
                    </a:lnTo>
                    <a:lnTo>
                      <a:pt x="6009" y="1615"/>
                    </a:lnTo>
                    <a:lnTo>
                      <a:pt x="6009" y="1597"/>
                    </a:lnTo>
                    <a:lnTo>
                      <a:pt x="6009" y="1597"/>
                    </a:lnTo>
                    <a:lnTo>
                      <a:pt x="5991" y="1589"/>
                    </a:lnTo>
                    <a:lnTo>
                      <a:pt x="5973" y="1580"/>
                    </a:lnTo>
                    <a:lnTo>
                      <a:pt x="5973" y="1580"/>
                    </a:lnTo>
                    <a:lnTo>
                      <a:pt x="5973" y="1571"/>
                    </a:lnTo>
                    <a:lnTo>
                      <a:pt x="5973" y="1571"/>
                    </a:lnTo>
                    <a:lnTo>
                      <a:pt x="5973" y="1553"/>
                    </a:lnTo>
                    <a:lnTo>
                      <a:pt x="5964" y="1544"/>
                    </a:lnTo>
                    <a:lnTo>
                      <a:pt x="5947" y="1527"/>
                    </a:lnTo>
                    <a:lnTo>
                      <a:pt x="5947" y="1527"/>
                    </a:lnTo>
                    <a:lnTo>
                      <a:pt x="5938" y="1518"/>
                    </a:lnTo>
                    <a:lnTo>
                      <a:pt x="5938" y="1518"/>
                    </a:lnTo>
                    <a:lnTo>
                      <a:pt x="5929" y="1509"/>
                    </a:lnTo>
                    <a:lnTo>
                      <a:pt x="5920" y="1500"/>
                    </a:lnTo>
                    <a:lnTo>
                      <a:pt x="5920" y="1500"/>
                    </a:lnTo>
                    <a:lnTo>
                      <a:pt x="5920" y="1492"/>
                    </a:lnTo>
                    <a:lnTo>
                      <a:pt x="5920" y="1492"/>
                    </a:lnTo>
                    <a:lnTo>
                      <a:pt x="5920" y="1492"/>
                    </a:lnTo>
                    <a:lnTo>
                      <a:pt x="5920" y="1492"/>
                    </a:lnTo>
                    <a:lnTo>
                      <a:pt x="5911" y="1474"/>
                    </a:lnTo>
                    <a:lnTo>
                      <a:pt x="5903" y="1465"/>
                    </a:lnTo>
                    <a:lnTo>
                      <a:pt x="5903" y="1465"/>
                    </a:lnTo>
                    <a:lnTo>
                      <a:pt x="5894" y="1456"/>
                    </a:lnTo>
                    <a:lnTo>
                      <a:pt x="5894" y="1456"/>
                    </a:lnTo>
                    <a:lnTo>
                      <a:pt x="5894" y="1439"/>
                    </a:lnTo>
                    <a:lnTo>
                      <a:pt x="5876" y="1412"/>
                    </a:lnTo>
                    <a:lnTo>
                      <a:pt x="5876" y="1412"/>
                    </a:lnTo>
                    <a:lnTo>
                      <a:pt x="5859" y="1394"/>
                    </a:lnTo>
                    <a:lnTo>
                      <a:pt x="5859" y="1394"/>
                    </a:lnTo>
                    <a:lnTo>
                      <a:pt x="5859" y="1386"/>
                    </a:lnTo>
                    <a:lnTo>
                      <a:pt x="5859" y="1386"/>
                    </a:lnTo>
                    <a:lnTo>
                      <a:pt x="5841" y="1359"/>
                    </a:lnTo>
                    <a:lnTo>
                      <a:pt x="5841" y="1359"/>
                    </a:lnTo>
                    <a:lnTo>
                      <a:pt x="5832" y="1341"/>
                    </a:lnTo>
                    <a:lnTo>
                      <a:pt x="5832" y="1341"/>
                    </a:lnTo>
                    <a:lnTo>
                      <a:pt x="5832" y="1333"/>
                    </a:lnTo>
                    <a:lnTo>
                      <a:pt x="5832" y="1333"/>
                    </a:lnTo>
                    <a:lnTo>
                      <a:pt x="5814" y="1315"/>
                    </a:lnTo>
                    <a:lnTo>
                      <a:pt x="5797" y="1315"/>
                    </a:lnTo>
                    <a:lnTo>
                      <a:pt x="5797" y="1315"/>
                    </a:lnTo>
                    <a:lnTo>
                      <a:pt x="5788" y="1324"/>
                    </a:lnTo>
                    <a:lnTo>
                      <a:pt x="5779" y="1333"/>
                    </a:lnTo>
                    <a:lnTo>
                      <a:pt x="5770" y="1359"/>
                    </a:lnTo>
                    <a:lnTo>
                      <a:pt x="5770" y="1359"/>
                    </a:lnTo>
                    <a:lnTo>
                      <a:pt x="5753" y="1377"/>
                    </a:lnTo>
                    <a:lnTo>
                      <a:pt x="5753" y="1377"/>
                    </a:lnTo>
                    <a:lnTo>
                      <a:pt x="5753" y="1386"/>
                    </a:lnTo>
                    <a:lnTo>
                      <a:pt x="5744" y="1394"/>
                    </a:lnTo>
                    <a:lnTo>
                      <a:pt x="5744" y="1394"/>
                    </a:lnTo>
                    <a:lnTo>
                      <a:pt x="5753" y="1412"/>
                    </a:lnTo>
                    <a:lnTo>
                      <a:pt x="5753" y="1412"/>
                    </a:lnTo>
                    <a:lnTo>
                      <a:pt x="5735" y="1421"/>
                    </a:lnTo>
                    <a:lnTo>
                      <a:pt x="5735" y="1421"/>
                    </a:lnTo>
                    <a:lnTo>
                      <a:pt x="5735" y="1439"/>
                    </a:lnTo>
                    <a:lnTo>
                      <a:pt x="5735" y="1447"/>
                    </a:lnTo>
                    <a:lnTo>
                      <a:pt x="5735" y="1447"/>
                    </a:lnTo>
                    <a:lnTo>
                      <a:pt x="5717" y="1456"/>
                    </a:lnTo>
                    <a:lnTo>
                      <a:pt x="5717" y="1456"/>
                    </a:lnTo>
                    <a:lnTo>
                      <a:pt x="5700" y="1456"/>
                    </a:lnTo>
                    <a:lnTo>
                      <a:pt x="5700" y="1456"/>
                    </a:lnTo>
                    <a:lnTo>
                      <a:pt x="5682" y="1465"/>
                    </a:lnTo>
                    <a:lnTo>
                      <a:pt x="5673" y="1483"/>
                    </a:lnTo>
                    <a:lnTo>
                      <a:pt x="5673" y="1483"/>
                    </a:lnTo>
                    <a:lnTo>
                      <a:pt x="5656" y="1492"/>
                    </a:lnTo>
                    <a:lnTo>
                      <a:pt x="5638" y="1500"/>
                    </a:lnTo>
                    <a:lnTo>
                      <a:pt x="5638" y="1500"/>
                    </a:lnTo>
                    <a:lnTo>
                      <a:pt x="5638" y="1500"/>
                    </a:lnTo>
                    <a:lnTo>
                      <a:pt x="5638" y="1500"/>
                    </a:lnTo>
                    <a:lnTo>
                      <a:pt x="5638" y="1492"/>
                    </a:lnTo>
                    <a:lnTo>
                      <a:pt x="5638" y="1492"/>
                    </a:lnTo>
                    <a:lnTo>
                      <a:pt x="5629" y="1483"/>
                    </a:lnTo>
                    <a:lnTo>
                      <a:pt x="5620" y="1474"/>
                    </a:lnTo>
                    <a:lnTo>
                      <a:pt x="5620" y="1474"/>
                    </a:lnTo>
                    <a:lnTo>
                      <a:pt x="5603" y="1474"/>
                    </a:lnTo>
                    <a:lnTo>
                      <a:pt x="5603" y="1474"/>
                    </a:lnTo>
                    <a:lnTo>
                      <a:pt x="5594" y="1456"/>
                    </a:lnTo>
                    <a:lnTo>
                      <a:pt x="5567" y="1447"/>
                    </a:lnTo>
                    <a:lnTo>
                      <a:pt x="5567" y="1447"/>
                    </a:lnTo>
                    <a:lnTo>
                      <a:pt x="5559" y="1447"/>
                    </a:lnTo>
                    <a:lnTo>
                      <a:pt x="5559" y="1447"/>
                    </a:lnTo>
                    <a:lnTo>
                      <a:pt x="5559" y="1439"/>
                    </a:lnTo>
                    <a:lnTo>
                      <a:pt x="5559" y="1430"/>
                    </a:lnTo>
                    <a:lnTo>
                      <a:pt x="5541" y="1412"/>
                    </a:lnTo>
                    <a:lnTo>
                      <a:pt x="5541" y="1412"/>
                    </a:lnTo>
                    <a:lnTo>
                      <a:pt x="5541" y="1394"/>
                    </a:lnTo>
                    <a:lnTo>
                      <a:pt x="5541" y="1377"/>
                    </a:lnTo>
                    <a:lnTo>
                      <a:pt x="5541" y="1377"/>
                    </a:lnTo>
                    <a:lnTo>
                      <a:pt x="5532" y="1341"/>
                    </a:lnTo>
                    <a:lnTo>
                      <a:pt x="5532" y="1341"/>
                    </a:lnTo>
                    <a:lnTo>
                      <a:pt x="5532" y="1333"/>
                    </a:lnTo>
                    <a:lnTo>
                      <a:pt x="5541" y="1324"/>
                    </a:lnTo>
                    <a:lnTo>
                      <a:pt x="5541" y="1324"/>
                    </a:lnTo>
                    <a:lnTo>
                      <a:pt x="5541" y="1315"/>
                    </a:lnTo>
                    <a:lnTo>
                      <a:pt x="5550" y="1306"/>
                    </a:lnTo>
                    <a:lnTo>
                      <a:pt x="5550" y="1306"/>
                    </a:lnTo>
                    <a:lnTo>
                      <a:pt x="5541" y="1288"/>
                    </a:lnTo>
                    <a:lnTo>
                      <a:pt x="5532" y="1280"/>
                    </a:lnTo>
                    <a:lnTo>
                      <a:pt x="5532" y="1280"/>
                    </a:lnTo>
                    <a:lnTo>
                      <a:pt x="5514" y="1280"/>
                    </a:lnTo>
                    <a:lnTo>
                      <a:pt x="5497" y="1280"/>
                    </a:lnTo>
                    <a:lnTo>
                      <a:pt x="5497" y="1280"/>
                    </a:lnTo>
                    <a:lnTo>
                      <a:pt x="5488" y="1280"/>
                    </a:lnTo>
                    <a:lnTo>
                      <a:pt x="5470" y="1271"/>
                    </a:lnTo>
                    <a:lnTo>
                      <a:pt x="5470" y="1271"/>
                    </a:lnTo>
                    <a:lnTo>
                      <a:pt x="5435" y="1271"/>
                    </a:lnTo>
                    <a:lnTo>
                      <a:pt x="5426" y="1271"/>
                    </a:lnTo>
                    <a:lnTo>
                      <a:pt x="5426" y="1271"/>
                    </a:lnTo>
                    <a:lnTo>
                      <a:pt x="5426" y="1262"/>
                    </a:lnTo>
                    <a:lnTo>
                      <a:pt x="5426" y="1262"/>
                    </a:lnTo>
                    <a:lnTo>
                      <a:pt x="5409" y="1244"/>
                    </a:lnTo>
                    <a:lnTo>
                      <a:pt x="5400" y="1236"/>
                    </a:lnTo>
                    <a:lnTo>
                      <a:pt x="5400" y="1236"/>
                    </a:lnTo>
                    <a:lnTo>
                      <a:pt x="5391" y="1236"/>
                    </a:lnTo>
                    <a:lnTo>
                      <a:pt x="5391" y="1236"/>
                    </a:lnTo>
                    <a:lnTo>
                      <a:pt x="5382" y="1218"/>
                    </a:lnTo>
                    <a:lnTo>
                      <a:pt x="5364" y="1209"/>
                    </a:lnTo>
                    <a:lnTo>
                      <a:pt x="5364" y="1209"/>
                    </a:lnTo>
                    <a:lnTo>
                      <a:pt x="5356" y="1183"/>
                    </a:lnTo>
                    <a:lnTo>
                      <a:pt x="5329" y="1174"/>
                    </a:lnTo>
                    <a:lnTo>
                      <a:pt x="5329" y="1174"/>
                    </a:lnTo>
                    <a:lnTo>
                      <a:pt x="5320" y="1174"/>
                    </a:lnTo>
                    <a:lnTo>
                      <a:pt x="5320" y="1174"/>
                    </a:lnTo>
                    <a:lnTo>
                      <a:pt x="5294" y="1156"/>
                    </a:lnTo>
                    <a:lnTo>
                      <a:pt x="5294" y="1156"/>
                    </a:lnTo>
                    <a:lnTo>
                      <a:pt x="5285" y="1156"/>
                    </a:lnTo>
                    <a:lnTo>
                      <a:pt x="5285" y="1156"/>
                    </a:lnTo>
                    <a:lnTo>
                      <a:pt x="5259" y="1165"/>
                    </a:lnTo>
                    <a:lnTo>
                      <a:pt x="5232" y="1174"/>
                    </a:lnTo>
                    <a:lnTo>
                      <a:pt x="5232" y="1174"/>
                    </a:lnTo>
                    <a:lnTo>
                      <a:pt x="5232" y="1174"/>
                    </a:lnTo>
                    <a:lnTo>
                      <a:pt x="5223" y="1174"/>
                    </a:lnTo>
                    <a:lnTo>
                      <a:pt x="5223" y="1174"/>
                    </a:lnTo>
                    <a:lnTo>
                      <a:pt x="5197" y="1165"/>
                    </a:lnTo>
                    <a:lnTo>
                      <a:pt x="5188" y="1165"/>
                    </a:lnTo>
                    <a:lnTo>
                      <a:pt x="5179" y="1174"/>
                    </a:lnTo>
                    <a:lnTo>
                      <a:pt x="5179" y="1174"/>
                    </a:lnTo>
                    <a:lnTo>
                      <a:pt x="5170" y="1165"/>
                    </a:lnTo>
                    <a:lnTo>
                      <a:pt x="5170" y="1165"/>
                    </a:lnTo>
                    <a:lnTo>
                      <a:pt x="5144" y="1156"/>
                    </a:lnTo>
                    <a:lnTo>
                      <a:pt x="5144" y="1156"/>
                    </a:lnTo>
                    <a:lnTo>
                      <a:pt x="5100" y="1147"/>
                    </a:lnTo>
                    <a:lnTo>
                      <a:pt x="5073" y="1147"/>
                    </a:lnTo>
                    <a:lnTo>
                      <a:pt x="5056" y="1156"/>
                    </a:lnTo>
                    <a:lnTo>
                      <a:pt x="5056" y="1156"/>
                    </a:lnTo>
                    <a:lnTo>
                      <a:pt x="5047" y="1165"/>
                    </a:lnTo>
                    <a:lnTo>
                      <a:pt x="5047" y="1165"/>
                    </a:lnTo>
                    <a:lnTo>
                      <a:pt x="5047" y="1165"/>
                    </a:lnTo>
                    <a:lnTo>
                      <a:pt x="5047" y="1165"/>
                    </a:lnTo>
                    <a:lnTo>
                      <a:pt x="5029" y="1183"/>
                    </a:lnTo>
                    <a:lnTo>
                      <a:pt x="5020" y="1191"/>
                    </a:lnTo>
                    <a:lnTo>
                      <a:pt x="5020" y="1209"/>
                    </a:lnTo>
                    <a:lnTo>
                      <a:pt x="5020" y="1209"/>
                    </a:lnTo>
                    <a:lnTo>
                      <a:pt x="5029" y="1227"/>
                    </a:lnTo>
                    <a:lnTo>
                      <a:pt x="5038" y="1236"/>
                    </a:lnTo>
                    <a:lnTo>
                      <a:pt x="5056" y="1253"/>
                    </a:lnTo>
                    <a:lnTo>
                      <a:pt x="5056" y="1253"/>
                    </a:lnTo>
                    <a:lnTo>
                      <a:pt x="5056" y="1253"/>
                    </a:lnTo>
                    <a:lnTo>
                      <a:pt x="5056" y="1253"/>
                    </a:lnTo>
                    <a:lnTo>
                      <a:pt x="5047" y="1271"/>
                    </a:lnTo>
                    <a:lnTo>
                      <a:pt x="5047" y="1271"/>
                    </a:lnTo>
                    <a:lnTo>
                      <a:pt x="5038" y="1280"/>
                    </a:lnTo>
                    <a:lnTo>
                      <a:pt x="5038" y="1280"/>
                    </a:lnTo>
                    <a:lnTo>
                      <a:pt x="5029" y="1288"/>
                    </a:lnTo>
                    <a:lnTo>
                      <a:pt x="5029" y="1297"/>
                    </a:lnTo>
                    <a:lnTo>
                      <a:pt x="5029" y="1297"/>
                    </a:lnTo>
                    <a:lnTo>
                      <a:pt x="5029" y="1315"/>
                    </a:lnTo>
                    <a:lnTo>
                      <a:pt x="5038" y="1324"/>
                    </a:lnTo>
                    <a:lnTo>
                      <a:pt x="5038" y="1324"/>
                    </a:lnTo>
                    <a:lnTo>
                      <a:pt x="5047" y="1333"/>
                    </a:lnTo>
                    <a:lnTo>
                      <a:pt x="5047" y="1333"/>
                    </a:lnTo>
                    <a:lnTo>
                      <a:pt x="5056" y="1359"/>
                    </a:lnTo>
                    <a:lnTo>
                      <a:pt x="5056" y="1359"/>
                    </a:lnTo>
                    <a:lnTo>
                      <a:pt x="5064" y="1377"/>
                    </a:lnTo>
                    <a:lnTo>
                      <a:pt x="5064" y="1377"/>
                    </a:lnTo>
                    <a:lnTo>
                      <a:pt x="5064" y="1386"/>
                    </a:lnTo>
                    <a:lnTo>
                      <a:pt x="5064" y="1386"/>
                    </a:lnTo>
                    <a:lnTo>
                      <a:pt x="5064" y="1386"/>
                    </a:lnTo>
                    <a:lnTo>
                      <a:pt x="5064" y="1386"/>
                    </a:lnTo>
                    <a:lnTo>
                      <a:pt x="5056" y="1386"/>
                    </a:lnTo>
                    <a:lnTo>
                      <a:pt x="5056" y="1386"/>
                    </a:lnTo>
                    <a:lnTo>
                      <a:pt x="5038" y="1403"/>
                    </a:lnTo>
                    <a:lnTo>
                      <a:pt x="5038" y="1421"/>
                    </a:lnTo>
                    <a:lnTo>
                      <a:pt x="5038" y="1421"/>
                    </a:lnTo>
                    <a:lnTo>
                      <a:pt x="5038" y="1421"/>
                    </a:lnTo>
                    <a:lnTo>
                      <a:pt x="5029" y="1430"/>
                    </a:lnTo>
                    <a:lnTo>
                      <a:pt x="5029" y="1430"/>
                    </a:lnTo>
                    <a:lnTo>
                      <a:pt x="5012" y="1474"/>
                    </a:lnTo>
                    <a:lnTo>
                      <a:pt x="5003" y="1492"/>
                    </a:lnTo>
                    <a:lnTo>
                      <a:pt x="5012" y="1509"/>
                    </a:lnTo>
                    <a:lnTo>
                      <a:pt x="5012" y="1509"/>
                    </a:lnTo>
                    <a:lnTo>
                      <a:pt x="5038" y="1527"/>
                    </a:lnTo>
                    <a:lnTo>
                      <a:pt x="5038" y="1527"/>
                    </a:lnTo>
                    <a:lnTo>
                      <a:pt x="5073" y="1544"/>
                    </a:lnTo>
                    <a:lnTo>
                      <a:pt x="5091" y="1571"/>
                    </a:lnTo>
                    <a:lnTo>
                      <a:pt x="5091" y="1571"/>
                    </a:lnTo>
                    <a:lnTo>
                      <a:pt x="5109" y="1615"/>
                    </a:lnTo>
                    <a:lnTo>
                      <a:pt x="5109" y="1677"/>
                    </a:lnTo>
                    <a:lnTo>
                      <a:pt x="5109" y="1677"/>
                    </a:lnTo>
                    <a:lnTo>
                      <a:pt x="5100" y="1695"/>
                    </a:lnTo>
                    <a:lnTo>
                      <a:pt x="5073" y="1712"/>
                    </a:lnTo>
                    <a:lnTo>
                      <a:pt x="5073" y="1712"/>
                    </a:lnTo>
                    <a:lnTo>
                      <a:pt x="5029" y="1739"/>
                    </a:lnTo>
                    <a:lnTo>
                      <a:pt x="5029" y="1739"/>
                    </a:lnTo>
                    <a:lnTo>
                      <a:pt x="5012" y="1756"/>
                    </a:lnTo>
                    <a:lnTo>
                      <a:pt x="5003" y="1756"/>
                    </a:lnTo>
                    <a:lnTo>
                      <a:pt x="4967" y="1765"/>
                    </a:lnTo>
                    <a:lnTo>
                      <a:pt x="4967" y="1765"/>
                    </a:lnTo>
                    <a:lnTo>
                      <a:pt x="4967" y="1765"/>
                    </a:lnTo>
                    <a:lnTo>
                      <a:pt x="4950" y="1765"/>
                    </a:lnTo>
                    <a:lnTo>
                      <a:pt x="4941" y="1774"/>
                    </a:lnTo>
                    <a:lnTo>
                      <a:pt x="4941" y="1774"/>
                    </a:lnTo>
                    <a:lnTo>
                      <a:pt x="4941" y="1792"/>
                    </a:lnTo>
                    <a:lnTo>
                      <a:pt x="4950" y="1818"/>
                    </a:lnTo>
                    <a:lnTo>
                      <a:pt x="4967" y="1845"/>
                    </a:lnTo>
                    <a:lnTo>
                      <a:pt x="4967" y="1845"/>
                    </a:lnTo>
                    <a:lnTo>
                      <a:pt x="4976" y="1853"/>
                    </a:lnTo>
                    <a:lnTo>
                      <a:pt x="4976" y="1862"/>
                    </a:lnTo>
                    <a:lnTo>
                      <a:pt x="4976" y="1862"/>
                    </a:lnTo>
                    <a:lnTo>
                      <a:pt x="4976" y="1889"/>
                    </a:lnTo>
                    <a:lnTo>
                      <a:pt x="4976" y="1889"/>
                    </a:lnTo>
                    <a:lnTo>
                      <a:pt x="4985" y="1915"/>
                    </a:lnTo>
                    <a:lnTo>
                      <a:pt x="4985" y="1915"/>
                    </a:lnTo>
                    <a:lnTo>
                      <a:pt x="4985" y="1933"/>
                    </a:lnTo>
                    <a:lnTo>
                      <a:pt x="4994" y="1959"/>
                    </a:lnTo>
                    <a:lnTo>
                      <a:pt x="4994" y="1959"/>
                    </a:lnTo>
                    <a:lnTo>
                      <a:pt x="5003" y="1968"/>
                    </a:lnTo>
                    <a:lnTo>
                      <a:pt x="5003" y="1968"/>
                    </a:lnTo>
                    <a:lnTo>
                      <a:pt x="5003" y="1968"/>
                    </a:lnTo>
                    <a:lnTo>
                      <a:pt x="5003" y="1968"/>
                    </a:lnTo>
                    <a:lnTo>
                      <a:pt x="4985" y="1986"/>
                    </a:lnTo>
                    <a:lnTo>
                      <a:pt x="4985" y="1986"/>
                    </a:lnTo>
                    <a:lnTo>
                      <a:pt x="4985" y="1995"/>
                    </a:lnTo>
                    <a:lnTo>
                      <a:pt x="4976" y="2004"/>
                    </a:lnTo>
                    <a:lnTo>
                      <a:pt x="4976" y="2004"/>
                    </a:lnTo>
                    <a:lnTo>
                      <a:pt x="4959" y="2004"/>
                    </a:lnTo>
                    <a:lnTo>
                      <a:pt x="4959" y="2004"/>
                    </a:lnTo>
                    <a:lnTo>
                      <a:pt x="4950" y="2021"/>
                    </a:lnTo>
                    <a:lnTo>
                      <a:pt x="4941" y="2039"/>
                    </a:lnTo>
                    <a:lnTo>
                      <a:pt x="4941" y="2039"/>
                    </a:lnTo>
                    <a:lnTo>
                      <a:pt x="4941" y="2039"/>
                    </a:lnTo>
                    <a:lnTo>
                      <a:pt x="4941" y="2039"/>
                    </a:lnTo>
                    <a:lnTo>
                      <a:pt x="4914" y="2021"/>
                    </a:lnTo>
                    <a:lnTo>
                      <a:pt x="4914" y="2021"/>
                    </a:lnTo>
                    <a:lnTo>
                      <a:pt x="4914" y="2004"/>
                    </a:lnTo>
                    <a:lnTo>
                      <a:pt x="4897" y="1986"/>
                    </a:lnTo>
                    <a:lnTo>
                      <a:pt x="4897" y="1986"/>
                    </a:lnTo>
                    <a:lnTo>
                      <a:pt x="4897" y="1986"/>
                    </a:lnTo>
                    <a:lnTo>
                      <a:pt x="4897" y="1986"/>
                    </a:lnTo>
                    <a:lnTo>
                      <a:pt x="4879" y="1977"/>
                    </a:lnTo>
                    <a:lnTo>
                      <a:pt x="4879" y="1977"/>
                    </a:lnTo>
                    <a:lnTo>
                      <a:pt x="4862" y="1968"/>
                    </a:lnTo>
                    <a:lnTo>
                      <a:pt x="4862" y="1968"/>
                    </a:lnTo>
                    <a:lnTo>
                      <a:pt x="4853" y="1942"/>
                    </a:lnTo>
                    <a:lnTo>
                      <a:pt x="4835" y="1933"/>
                    </a:lnTo>
                    <a:lnTo>
                      <a:pt x="4835" y="1933"/>
                    </a:lnTo>
                    <a:lnTo>
                      <a:pt x="4826" y="1915"/>
                    </a:lnTo>
                    <a:lnTo>
                      <a:pt x="4826" y="1915"/>
                    </a:lnTo>
                    <a:lnTo>
                      <a:pt x="4826" y="1906"/>
                    </a:lnTo>
                    <a:lnTo>
                      <a:pt x="4826" y="1906"/>
                    </a:lnTo>
                    <a:lnTo>
                      <a:pt x="4826" y="1853"/>
                    </a:lnTo>
                    <a:lnTo>
                      <a:pt x="4817" y="1827"/>
                    </a:lnTo>
                    <a:lnTo>
                      <a:pt x="4817" y="1827"/>
                    </a:lnTo>
                    <a:lnTo>
                      <a:pt x="4817" y="1818"/>
                    </a:lnTo>
                    <a:lnTo>
                      <a:pt x="4826" y="1800"/>
                    </a:lnTo>
                    <a:lnTo>
                      <a:pt x="4826" y="1800"/>
                    </a:lnTo>
                    <a:lnTo>
                      <a:pt x="4835" y="1783"/>
                    </a:lnTo>
                    <a:lnTo>
                      <a:pt x="4826" y="1765"/>
                    </a:lnTo>
                    <a:lnTo>
                      <a:pt x="4826" y="1765"/>
                    </a:lnTo>
                    <a:lnTo>
                      <a:pt x="4809" y="1748"/>
                    </a:lnTo>
                    <a:lnTo>
                      <a:pt x="4773" y="1739"/>
                    </a:lnTo>
                    <a:lnTo>
                      <a:pt x="4773" y="1739"/>
                    </a:lnTo>
                    <a:lnTo>
                      <a:pt x="4747" y="1739"/>
                    </a:lnTo>
                    <a:lnTo>
                      <a:pt x="4747" y="1739"/>
                    </a:lnTo>
                    <a:lnTo>
                      <a:pt x="4694" y="1730"/>
                    </a:lnTo>
                    <a:lnTo>
                      <a:pt x="4694" y="1730"/>
                    </a:lnTo>
                    <a:lnTo>
                      <a:pt x="4659" y="1730"/>
                    </a:lnTo>
                    <a:lnTo>
                      <a:pt x="4650" y="1730"/>
                    </a:lnTo>
                    <a:lnTo>
                      <a:pt x="4650" y="1730"/>
                    </a:lnTo>
                    <a:lnTo>
                      <a:pt x="4614" y="1712"/>
                    </a:lnTo>
                    <a:lnTo>
                      <a:pt x="4562" y="1695"/>
                    </a:lnTo>
                    <a:lnTo>
                      <a:pt x="4562" y="1695"/>
                    </a:lnTo>
                    <a:lnTo>
                      <a:pt x="4526" y="1677"/>
                    </a:lnTo>
                    <a:lnTo>
                      <a:pt x="4517" y="1659"/>
                    </a:lnTo>
                    <a:lnTo>
                      <a:pt x="4517" y="1659"/>
                    </a:lnTo>
                    <a:lnTo>
                      <a:pt x="4500" y="1642"/>
                    </a:lnTo>
                    <a:lnTo>
                      <a:pt x="4482" y="1633"/>
                    </a:lnTo>
                    <a:lnTo>
                      <a:pt x="4482" y="1633"/>
                    </a:lnTo>
                    <a:lnTo>
                      <a:pt x="4464" y="1624"/>
                    </a:lnTo>
                    <a:lnTo>
                      <a:pt x="4464" y="1624"/>
                    </a:lnTo>
                    <a:lnTo>
                      <a:pt x="4447" y="1615"/>
                    </a:lnTo>
                    <a:lnTo>
                      <a:pt x="4420" y="1606"/>
                    </a:lnTo>
                    <a:lnTo>
                      <a:pt x="4385" y="1606"/>
                    </a:lnTo>
                    <a:lnTo>
                      <a:pt x="4385" y="1606"/>
                    </a:lnTo>
                    <a:lnTo>
                      <a:pt x="4359" y="1589"/>
                    </a:lnTo>
                    <a:lnTo>
                      <a:pt x="4359" y="1589"/>
                    </a:lnTo>
                    <a:lnTo>
                      <a:pt x="4341" y="1580"/>
                    </a:lnTo>
                    <a:lnTo>
                      <a:pt x="4314" y="1571"/>
                    </a:lnTo>
                    <a:lnTo>
                      <a:pt x="4314" y="1571"/>
                    </a:lnTo>
                    <a:lnTo>
                      <a:pt x="4288" y="1580"/>
                    </a:lnTo>
                    <a:lnTo>
                      <a:pt x="4262" y="1589"/>
                    </a:lnTo>
                    <a:lnTo>
                      <a:pt x="4262" y="1589"/>
                    </a:lnTo>
                    <a:lnTo>
                      <a:pt x="4253" y="1562"/>
                    </a:lnTo>
                    <a:lnTo>
                      <a:pt x="4235" y="1536"/>
                    </a:lnTo>
                    <a:lnTo>
                      <a:pt x="4235" y="1536"/>
                    </a:lnTo>
                    <a:lnTo>
                      <a:pt x="4226" y="1518"/>
                    </a:lnTo>
                    <a:lnTo>
                      <a:pt x="4226" y="1518"/>
                    </a:lnTo>
                    <a:lnTo>
                      <a:pt x="4217" y="1483"/>
                    </a:lnTo>
                    <a:lnTo>
                      <a:pt x="4200" y="1465"/>
                    </a:lnTo>
                    <a:lnTo>
                      <a:pt x="4182" y="1456"/>
                    </a:lnTo>
                    <a:lnTo>
                      <a:pt x="4173" y="1456"/>
                    </a:lnTo>
                    <a:lnTo>
                      <a:pt x="4173" y="1456"/>
                    </a:lnTo>
                    <a:lnTo>
                      <a:pt x="4147" y="1456"/>
                    </a:lnTo>
                    <a:lnTo>
                      <a:pt x="4129" y="1447"/>
                    </a:lnTo>
                    <a:lnTo>
                      <a:pt x="4129" y="1447"/>
                    </a:lnTo>
                    <a:lnTo>
                      <a:pt x="4120" y="1412"/>
                    </a:lnTo>
                    <a:lnTo>
                      <a:pt x="4129" y="1359"/>
                    </a:lnTo>
                    <a:lnTo>
                      <a:pt x="4129" y="1359"/>
                    </a:lnTo>
                    <a:lnTo>
                      <a:pt x="4147" y="1315"/>
                    </a:lnTo>
                    <a:lnTo>
                      <a:pt x="4147" y="1315"/>
                    </a:lnTo>
                    <a:lnTo>
                      <a:pt x="4165" y="1288"/>
                    </a:lnTo>
                    <a:lnTo>
                      <a:pt x="4165" y="1271"/>
                    </a:lnTo>
                    <a:lnTo>
                      <a:pt x="4165" y="1271"/>
                    </a:lnTo>
                    <a:lnTo>
                      <a:pt x="4173" y="1262"/>
                    </a:lnTo>
                    <a:lnTo>
                      <a:pt x="4191" y="1253"/>
                    </a:lnTo>
                    <a:lnTo>
                      <a:pt x="4191" y="1253"/>
                    </a:lnTo>
                    <a:lnTo>
                      <a:pt x="4209" y="1244"/>
                    </a:lnTo>
                    <a:lnTo>
                      <a:pt x="4217" y="1236"/>
                    </a:lnTo>
                    <a:lnTo>
                      <a:pt x="4217" y="1218"/>
                    </a:lnTo>
                    <a:lnTo>
                      <a:pt x="4217" y="1218"/>
                    </a:lnTo>
                    <a:lnTo>
                      <a:pt x="4217" y="1209"/>
                    </a:lnTo>
                    <a:lnTo>
                      <a:pt x="4217" y="1209"/>
                    </a:lnTo>
                    <a:lnTo>
                      <a:pt x="4235" y="1209"/>
                    </a:lnTo>
                    <a:lnTo>
                      <a:pt x="4244" y="1200"/>
                    </a:lnTo>
                    <a:lnTo>
                      <a:pt x="4244" y="1183"/>
                    </a:lnTo>
                    <a:lnTo>
                      <a:pt x="4253" y="1183"/>
                    </a:lnTo>
                    <a:lnTo>
                      <a:pt x="4253" y="1183"/>
                    </a:lnTo>
                    <a:lnTo>
                      <a:pt x="4253" y="1183"/>
                    </a:lnTo>
                    <a:lnTo>
                      <a:pt x="4253" y="1183"/>
                    </a:lnTo>
                    <a:lnTo>
                      <a:pt x="4262" y="1174"/>
                    </a:lnTo>
                    <a:lnTo>
                      <a:pt x="4270" y="1165"/>
                    </a:lnTo>
                    <a:lnTo>
                      <a:pt x="4270" y="1165"/>
                    </a:lnTo>
                    <a:lnTo>
                      <a:pt x="4270" y="1156"/>
                    </a:lnTo>
                    <a:lnTo>
                      <a:pt x="4270" y="1156"/>
                    </a:lnTo>
                    <a:lnTo>
                      <a:pt x="4270" y="1156"/>
                    </a:lnTo>
                    <a:lnTo>
                      <a:pt x="4270" y="1156"/>
                    </a:lnTo>
                    <a:lnTo>
                      <a:pt x="4306" y="1156"/>
                    </a:lnTo>
                    <a:lnTo>
                      <a:pt x="4323" y="1147"/>
                    </a:lnTo>
                    <a:lnTo>
                      <a:pt x="4341" y="1138"/>
                    </a:lnTo>
                    <a:lnTo>
                      <a:pt x="4341" y="1138"/>
                    </a:lnTo>
                    <a:lnTo>
                      <a:pt x="4350" y="1121"/>
                    </a:lnTo>
                    <a:lnTo>
                      <a:pt x="4350" y="1103"/>
                    </a:lnTo>
                    <a:lnTo>
                      <a:pt x="4350" y="1103"/>
                    </a:lnTo>
                    <a:lnTo>
                      <a:pt x="4350" y="1085"/>
                    </a:lnTo>
                    <a:lnTo>
                      <a:pt x="4350" y="1085"/>
                    </a:lnTo>
                    <a:lnTo>
                      <a:pt x="4359" y="1085"/>
                    </a:lnTo>
                    <a:lnTo>
                      <a:pt x="4359" y="1085"/>
                    </a:lnTo>
                    <a:lnTo>
                      <a:pt x="4376" y="1077"/>
                    </a:lnTo>
                    <a:lnTo>
                      <a:pt x="4385" y="1077"/>
                    </a:lnTo>
                    <a:lnTo>
                      <a:pt x="4385" y="1077"/>
                    </a:lnTo>
                    <a:lnTo>
                      <a:pt x="4394" y="1059"/>
                    </a:lnTo>
                    <a:lnTo>
                      <a:pt x="4394" y="1041"/>
                    </a:lnTo>
                    <a:lnTo>
                      <a:pt x="4394" y="1041"/>
                    </a:lnTo>
                    <a:lnTo>
                      <a:pt x="4403" y="1041"/>
                    </a:lnTo>
                    <a:lnTo>
                      <a:pt x="4403" y="1041"/>
                    </a:lnTo>
                    <a:lnTo>
                      <a:pt x="4429" y="1050"/>
                    </a:lnTo>
                    <a:lnTo>
                      <a:pt x="4464" y="1050"/>
                    </a:lnTo>
                    <a:lnTo>
                      <a:pt x="4464" y="1050"/>
                    </a:lnTo>
                    <a:lnTo>
                      <a:pt x="4491" y="1032"/>
                    </a:lnTo>
                    <a:lnTo>
                      <a:pt x="4517" y="1006"/>
                    </a:lnTo>
                    <a:lnTo>
                      <a:pt x="4517" y="1006"/>
                    </a:lnTo>
                    <a:lnTo>
                      <a:pt x="4553" y="971"/>
                    </a:lnTo>
                    <a:lnTo>
                      <a:pt x="4553" y="971"/>
                    </a:lnTo>
                    <a:lnTo>
                      <a:pt x="4562" y="953"/>
                    </a:lnTo>
                    <a:lnTo>
                      <a:pt x="4562" y="935"/>
                    </a:lnTo>
                    <a:lnTo>
                      <a:pt x="4562" y="935"/>
                    </a:lnTo>
                    <a:lnTo>
                      <a:pt x="4553" y="918"/>
                    </a:lnTo>
                    <a:lnTo>
                      <a:pt x="4553" y="918"/>
                    </a:lnTo>
                    <a:lnTo>
                      <a:pt x="4588" y="891"/>
                    </a:lnTo>
                    <a:lnTo>
                      <a:pt x="4588" y="891"/>
                    </a:lnTo>
                    <a:lnTo>
                      <a:pt x="4597" y="891"/>
                    </a:lnTo>
                    <a:lnTo>
                      <a:pt x="4597" y="891"/>
                    </a:lnTo>
                    <a:lnTo>
                      <a:pt x="4588" y="900"/>
                    </a:lnTo>
                    <a:lnTo>
                      <a:pt x="4588" y="918"/>
                    </a:lnTo>
                    <a:lnTo>
                      <a:pt x="4588" y="918"/>
                    </a:lnTo>
                    <a:lnTo>
                      <a:pt x="4570" y="944"/>
                    </a:lnTo>
                    <a:lnTo>
                      <a:pt x="4570" y="944"/>
                    </a:lnTo>
                    <a:lnTo>
                      <a:pt x="4562" y="971"/>
                    </a:lnTo>
                    <a:lnTo>
                      <a:pt x="4570" y="997"/>
                    </a:lnTo>
                    <a:lnTo>
                      <a:pt x="4570" y="997"/>
                    </a:lnTo>
                    <a:lnTo>
                      <a:pt x="4562" y="1015"/>
                    </a:lnTo>
                    <a:lnTo>
                      <a:pt x="4544" y="1032"/>
                    </a:lnTo>
                    <a:lnTo>
                      <a:pt x="4544" y="1032"/>
                    </a:lnTo>
                    <a:lnTo>
                      <a:pt x="4526" y="1050"/>
                    </a:lnTo>
                    <a:lnTo>
                      <a:pt x="4517" y="1059"/>
                    </a:lnTo>
                    <a:lnTo>
                      <a:pt x="4517" y="1077"/>
                    </a:lnTo>
                    <a:lnTo>
                      <a:pt x="4517" y="1077"/>
                    </a:lnTo>
                    <a:lnTo>
                      <a:pt x="4517" y="1077"/>
                    </a:lnTo>
                    <a:lnTo>
                      <a:pt x="4517" y="1077"/>
                    </a:lnTo>
                    <a:lnTo>
                      <a:pt x="4535" y="1085"/>
                    </a:lnTo>
                    <a:lnTo>
                      <a:pt x="4544" y="1094"/>
                    </a:lnTo>
                    <a:lnTo>
                      <a:pt x="4570" y="1085"/>
                    </a:lnTo>
                    <a:lnTo>
                      <a:pt x="4570" y="1085"/>
                    </a:lnTo>
                    <a:lnTo>
                      <a:pt x="4606" y="1077"/>
                    </a:lnTo>
                    <a:lnTo>
                      <a:pt x="4606" y="1077"/>
                    </a:lnTo>
                    <a:lnTo>
                      <a:pt x="4606" y="1085"/>
                    </a:lnTo>
                    <a:lnTo>
                      <a:pt x="4606" y="1085"/>
                    </a:lnTo>
                    <a:lnTo>
                      <a:pt x="4606" y="1103"/>
                    </a:lnTo>
                    <a:lnTo>
                      <a:pt x="4606" y="1112"/>
                    </a:lnTo>
                    <a:lnTo>
                      <a:pt x="4606" y="1112"/>
                    </a:lnTo>
                    <a:lnTo>
                      <a:pt x="4632" y="1121"/>
                    </a:lnTo>
                    <a:lnTo>
                      <a:pt x="4632" y="1121"/>
                    </a:lnTo>
                    <a:lnTo>
                      <a:pt x="4641" y="1121"/>
                    </a:lnTo>
                    <a:lnTo>
                      <a:pt x="4641" y="1121"/>
                    </a:lnTo>
                    <a:lnTo>
                      <a:pt x="4667" y="1121"/>
                    </a:lnTo>
                    <a:lnTo>
                      <a:pt x="4694" y="1103"/>
                    </a:lnTo>
                    <a:lnTo>
                      <a:pt x="4720" y="1085"/>
                    </a:lnTo>
                    <a:lnTo>
                      <a:pt x="4738" y="1068"/>
                    </a:lnTo>
                    <a:lnTo>
                      <a:pt x="4738" y="1068"/>
                    </a:lnTo>
                    <a:lnTo>
                      <a:pt x="4747" y="1059"/>
                    </a:lnTo>
                    <a:lnTo>
                      <a:pt x="4756" y="1059"/>
                    </a:lnTo>
                    <a:lnTo>
                      <a:pt x="4773" y="1059"/>
                    </a:lnTo>
                    <a:lnTo>
                      <a:pt x="4791" y="1068"/>
                    </a:lnTo>
                    <a:lnTo>
                      <a:pt x="4791" y="1068"/>
                    </a:lnTo>
                    <a:lnTo>
                      <a:pt x="4817" y="1077"/>
                    </a:lnTo>
                    <a:lnTo>
                      <a:pt x="4853" y="1085"/>
                    </a:lnTo>
                    <a:lnTo>
                      <a:pt x="4879" y="1094"/>
                    </a:lnTo>
                    <a:lnTo>
                      <a:pt x="4906" y="1085"/>
                    </a:lnTo>
                    <a:lnTo>
                      <a:pt x="4906" y="1085"/>
                    </a:lnTo>
                    <a:lnTo>
                      <a:pt x="4923" y="1077"/>
                    </a:lnTo>
                    <a:lnTo>
                      <a:pt x="4923" y="1068"/>
                    </a:lnTo>
                    <a:lnTo>
                      <a:pt x="4923" y="1068"/>
                    </a:lnTo>
                    <a:lnTo>
                      <a:pt x="4923" y="1068"/>
                    </a:lnTo>
                    <a:lnTo>
                      <a:pt x="4923" y="1068"/>
                    </a:lnTo>
                    <a:lnTo>
                      <a:pt x="4923" y="1050"/>
                    </a:lnTo>
                    <a:lnTo>
                      <a:pt x="4914" y="1041"/>
                    </a:lnTo>
                    <a:lnTo>
                      <a:pt x="4879" y="1024"/>
                    </a:lnTo>
                    <a:lnTo>
                      <a:pt x="4879" y="1024"/>
                    </a:lnTo>
                    <a:lnTo>
                      <a:pt x="4862" y="1015"/>
                    </a:lnTo>
                    <a:lnTo>
                      <a:pt x="4844" y="997"/>
                    </a:lnTo>
                    <a:lnTo>
                      <a:pt x="4844" y="997"/>
                    </a:lnTo>
                    <a:lnTo>
                      <a:pt x="4844" y="980"/>
                    </a:lnTo>
                    <a:lnTo>
                      <a:pt x="4826" y="962"/>
                    </a:lnTo>
                    <a:lnTo>
                      <a:pt x="4756" y="935"/>
                    </a:lnTo>
                    <a:lnTo>
                      <a:pt x="4756" y="935"/>
                    </a:lnTo>
                    <a:lnTo>
                      <a:pt x="4729" y="927"/>
                    </a:lnTo>
                    <a:lnTo>
                      <a:pt x="4729" y="927"/>
                    </a:lnTo>
                    <a:lnTo>
                      <a:pt x="4703" y="909"/>
                    </a:lnTo>
                    <a:lnTo>
                      <a:pt x="4703" y="909"/>
                    </a:lnTo>
                    <a:lnTo>
                      <a:pt x="4676" y="900"/>
                    </a:lnTo>
                    <a:lnTo>
                      <a:pt x="4667" y="882"/>
                    </a:lnTo>
                    <a:lnTo>
                      <a:pt x="4667" y="882"/>
                    </a:lnTo>
                    <a:lnTo>
                      <a:pt x="4659" y="865"/>
                    </a:lnTo>
                    <a:lnTo>
                      <a:pt x="4659" y="865"/>
                    </a:lnTo>
                    <a:lnTo>
                      <a:pt x="4641" y="856"/>
                    </a:lnTo>
                    <a:lnTo>
                      <a:pt x="4614" y="865"/>
                    </a:lnTo>
                    <a:lnTo>
                      <a:pt x="4614" y="865"/>
                    </a:lnTo>
                    <a:lnTo>
                      <a:pt x="4623" y="847"/>
                    </a:lnTo>
                    <a:lnTo>
                      <a:pt x="4623" y="847"/>
                    </a:lnTo>
                    <a:lnTo>
                      <a:pt x="4614" y="838"/>
                    </a:lnTo>
                    <a:lnTo>
                      <a:pt x="4606" y="829"/>
                    </a:lnTo>
                    <a:lnTo>
                      <a:pt x="4606" y="829"/>
                    </a:lnTo>
                    <a:lnTo>
                      <a:pt x="4614" y="829"/>
                    </a:lnTo>
                    <a:lnTo>
                      <a:pt x="4623" y="838"/>
                    </a:lnTo>
                    <a:lnTo>
                      <a:pt x="4623" y="838"/>
                    </a:lnTo>
                    <a:lnTo>
                      <a:pt x="4632" y="847"/>
                    </a:lnTo>
                    <a:lnTo>
                      <a:pt x="4632" y="847"/>
                    </a:lnTo>
                    <a:lnTo>
                      <a:pt x="4641" y="856"/>
                    </a:lnTo>
                    <a:lnTo>
                      <a:pt x="4659" y="856"/>
                    </a:lnTo>
                    <a:lnTo>
                      <a:pt x="4685" y="847"/>
                    </a:lnTo>
                    <a:lnTo>
                      <a:pt x="4685" y="847"/>
                    </a:lnTo>
                    <a:lnTo>
                      <a:pt x="4703" y="847"/>
                    </a:lnTo>
                    <a:lnTo>
                      <a:pt x="4703" y="847"/>
                    </a:lnTo>
                    <a:lnTo>
                      <a:pt x="4712" y="847"/>
                    </a:lnTo>
                    <a:lnTo>
                      <a:pt x="4720" y="838"/>
                    </a:lnTo>
                    <a:lnTo>
                      <a:pt x="4720" y="838"/>
                    </a:lnTo>
                    <a:lnTo>
                      <a:pt x="4729" y="847"/>
                    </a:lnTo>
                    <a:lnTo>
                      <a:pt x="4729" y="847"/>
                    </a:lnTo>
                    <a:lnTo>
                      <a:pt x="4747" y="838"/>
                    </a:lnTo>
                    <a:lnTo>
                      <a:pt x="4756" y="838"/>
                    </a:lnTo>
                    <a:lnTo>
                      <a:pt x="4756" y="838"/>
                    </a:lnTo>
                    <a:lnTo>
                      <a:pt x="4773" y="829"/>
                    </a:lnTo>
                    <a:lnTo>
                      <a:pt x="4773" y="829"/>
                    </a:lnTo>
                    <a:lnTo>
                      <a:pt x="4809" y="812"/>
                    </a:lnTo>
                    <a:lnTo>
                      <a:pt x="4835" y="785"/>
                    </a:lnTo>
                    <a:lnTo>
                      <a:pt x="4835" y="785"/>
                    </a:lnTo>
                    <a:lnTo>
                      <a:pt x="4835" y="785"/>
                    </a:lnTo>
                    <a:lnTo>
                      <a:pt x="4835" y="785"/>
                    </a:lnTo>
                    <a:lnTo>
                      <a:pt x="4853" y="776"/>
                    </a:lnTo>
                    <a:lnTo>
                      <a:pt x="4870" y="759"/>
                    </a:lnTo>
                    <a:lnTo>
                      <a:pt x="4870" y="759"/>
                    </a:lnTo>
                    <a:lnTo>
                      <a:pt x="4870" y="741"/>
                    </a:lnTo>
                    <a:lnTo>
                      <a:pt x="4870" y="724"/>
                    </a:lnTo>
                    <a:lnTo>
                      <a:pt x="4862" y="706"/>
                    </a:lnTo>
                    <a:lnTo>
                      <a:pt x="4835" y="679"/>
                    </a:lnTo>
                    <a:lnTo>
                      <a:pt x="4835" y="679"/>
                    </a:lnTo>
                    <a:lnTo>
                      <a:pt x="4835" y="679"/>
                    </a:lnTo>
                    <a:lnTo>
                      <a:pt x="4835" y="679"/>
                    </a:lnTo>
                    <a:lnTo>
                      <a:pt x="4835" y="662"/>
                    </a:lnTo>
                    <a:lnTo>
                      <a:pt x="4826" y="653"/>
                    </a:lnTo>
                    <a:lnTo>
                      <a:pt x="4826" y="653"/>
                    </a:lnTo>
                    <a:lnTo>
                      <a:pt x="4862" y="644"/>
                    </a:lnTo>
                    <a:lnTo>
                      <a:pt x="4879" y="626"/>
                    </a:lnTo>
                    <a:lnTo>
                      <a:pt x="4879" y="626"/>
                    </a:lnTo>
                    <a:lnTo>
                      <a:pt x="4879" y="618"/>
                    </a:lnTo>
                    <a:lnTo>
                      <a:pt x="4879" y="609"/>
                    </a:lnTo>
                    <a:lnTo>
                      <a:pt x="4879" y="609"/>
                    </a:lnTo>
                    <a:lnTo>
                      <a:pt x="4879" y="591"/>
                    </a:lnTo>
                    <a:lnTo>
                      <a:pt x="4870" y="591"/>
                    </a:lnTo>
                    <a:lnTo>
                      <a:pt x="4870" y="591"/>
                    </a:lnTo>
                    <a:lnTo>
                      <a:pt x="4879" y="573"/>
                    </a:lnTo>
                    <a:lnTo>
                      <a:pt x="4879" y="565"/>
                    </a:lnTo>
                    <a:lnTo>
                      <a:pt x="4879" y="565"/>
                    </a:lnTo>
                    <a:lnTo>
                      <a:pt x="4870" y="556"/>
                    </a:lnTo>
                    <a:lnTo>
                      <a:pt x="4862" y="547"/>
                    </a:lnTo>
                    <a:lnTo>
                      <a:pt x="4835" y="538"/>
                    </a:lnTo>
                    <a:lnTo>
                      <a:pt x="4835" y="538"/>
                    </a:lnTo>
                    <a:lnTo>
                      <a:pt x="4817" y="538"/>
                    </a:lnTo>
                    <a:lnTo>
                      <a:pt x="4809" y="529"/>
                    </a:lnTo>
                    <a:lnTo>
                      <a:pt x="4809" y="529"/>
                    </a:lnTo>
                    <a:lnTo>
                      <a:pt x="4800" y="512"/>
                    </a:lnTo>
                    <a:lnTo>
                      <a:pt x="4809" y="512"/>
                    </a:lnTo>
                    <a:lnTo>
                      <a:pt x="4809" y="512"/>
                    </a:lnTo>
                    <a:lnTo>
                      <a:pt x="4853" y="503"/>
                    </a:lnTo>
                    <a:lnTo>
                      <a:pt x="4879" y="485"/>
                    </a:lnTo>
                    <a:lnTo>
                      <a:pt x="4879" y="485"/>
                    </a:lnTo>
                    <a:lnTo>
                      <a:pt x="4923" y="494"/>
                    </a:lnTo>
                    <a:lnTo>
                      <a:pt x="4923" y="494"/>
                    </a:lnTo>
                    <a:lnTo>
                      <a:pt x="4967" y="503"/>
                    </a:lnTo>
                    <a:lnTo>
                      <a:pt x="4994" y="503"/>
                    </a:lnTo>
                    <a:lnTo>
                      <a:pt x="4994" y="503"/>
                    </a:lnTo>
                    <a:lnTo>
                      <a:pt x="5012" y="503"/>
                    </a:lnTo>
                    <a:lnTo>
                      <a:pt x="5020" y="485"/>
                    </a:lnTo>
                    <a:lnTo>
                      <a:pt x="5020" y="485"/>
                    </a:lnTo>
                    <a:lnTo>
                      <a:pt x="5020" y="476"/>
                    </a:lnTo>
                    <a:lnTo>
                      <a:pt x="5012" y="467"/>
                    </a:lnTo>
                    <a:lnTo>
                      <a:pt x="4994" y="450"/>
                    </a:lnTo>
                    <a:lnTo>
                      <a:pt x="5003" y="450"/>
                    </a:lnTo>
                    <a:lnTo>
                      <a:pt x="5003" y="450"/>
                    </a:lnTo>
                    <a:lnTo>
                      <a:pt x="5038" y="459"/>
                    </a:lnTo>
                    <a:lnTo>
                      <a:pt x="5056" y="476"/>
                    </a:lnTo>
                    <a:lnTo>
                      <a:pt x="5056" y="476"/>
                    </a:lnTo>
                    <a:lnTo>
                      <a:pt x="5064" y="494"/>
                    </a:lnTo>
                    <a:lnTo>
                      <a:pt x="5073" y="503"/>
                    </a:lnTo>
                    <a:lnTo>
                      <a:pt x="5073" y="503"/>
                    </a:lnTo>
                    <a:lnTo>
                      <a:pt x="5082" y="503"/>
                    </a:lnTo>
                    <a:lnTo>
                      <a:pt x="5082" y="503"/>
                    </a:lnTo>
                    <a:lnTo>
                      <a:pt x="5091" y="512"/>
                    </a:lnTo>
                    <a:lnTo>
                      <a:pt x="5100" y="520"/>
                    </a:lnTo>
                    <a:lnTo>
                      <a:pt x="5126" y="538"/>
                    </a:lnTo>
                    <a:lnTo>
                      <a:pt x="5126" y="538"/>
                    </a:lnTo>
                    <a:lnTo>
                      <a:pt x="5162" y="556"/>
                    </a:lnTo>
                    <a:lnTo>
                      <a:pt x="5162" y="556"/>
                    </a:lnTo>
                    <a:lnTo>
                      <a:pt x="5144" y="565"/>
                    </a:lnTo>
                    <a:lnTo>
                      <a:pt x="5144" y="565"/>
                    </a:lnTo>
                    <a:lnTo>
                      <a:pt x="5117" y="573"/>
                    </a:lnTo>
                    <a:lnTo>
                      <a:pt x="5109" y="591"/>
                    </a:lnTo>
                    <a:lnTo>
                      <a:pt x="5109" y="591"/>
                    </a:lnTo>
                    <a:lnTo>
                      <a:pt x="5109" y="600"/>
                    </a:lnTo>
                    <a:lnTo>
                      <a:pt x="5117" y="609"/>
                    </a:lnTo>
                    <a:lnTo>
                      <a:pt x="5117" y="609"/>
                    </a:lnTo>
                    <a:lnTo>
                      <a:pt x="5135" y="618"/>
                    </a:lnTo>
                    <a:lnTo>
                      <a:pt x="5144" y="618"/>
                    </a:lnTo>
                    <a:lnTo>
                      <a:pt x="5179" y="600"/>
                    </a:lnTo>
                    <a:lnTo>
                      <a:pt x="5179" y="600"/>
                    </a:lnTo>
                    <a:lnTo>
                      <a:pt x="5197" y="591"/>
                    </a:lnTo>
                    <a:lnTo>
                      <a:pt x="5214" y="591"/>
                    </a:lnTo>
                    <a:lnTo>
                      <a:pt x="5214" y="591"/>
                    </a:lnTo>
                    <a:lnTo>
                      <a:pt x="5223" y="600"/>
                    </a:lnTo>
                    <a:lnTo>
                      <a:pt x="5223" y="609"/>
                    </a:lnTo>
                    <a:lnTo>
                      <a:pt x="5223" y="609"/>
                    </a:lnTo>
                    <a:lnTo>
                      <a:pt x="5241" y="635"/>
                    </a:lnTo>
                    <a:lnTo>
                      <a:pt x="5250" y="644"/>
                    </a:lnTo>
                    <a:lnTo>
                      <a:pt x="5267" y="644"/>
                    </a:lnTo>
                    <a:lnTo>
                      <a:pt x="5267" y="644"/>
                    </a:lnTo>
                    <a:lnTo>
                      <a:pt x="5285" y="644"/>
                    </a:lnTo>
                    <a:lnTo>
                      <a:pt x="5294" y="644"/>
                    </a:lnTo>
                    <a:lnTo>
                      <a:pt x="5312" y="662"/>
                    </a:lnTo>
                    <a:lnTo>
                      <a:pt x="5338" y="688"/>
                    </a:lnTo>
                    <a:lnTo>
                      <a:pt x="5338" y="688"/>
                    </a:lnTo>
                    <a:lnTo>
                      <a:pt x="5347" y="706"/>
                    </a:lnTo>
                    <a:lnTo>
                      <a:pt x="5347" y="724"/>
                    </a:lnTo>
                    <a:lnTo>
                      <a:pt x="5338" y="750"/>
                    </a:lnTo>
                    <a:lnTo>
                      <a:pt x="5338" y="750"/>
                    </a:lnTo>
                    <a:lnTo>
                      <a:pt x="5338" y="776"/>
                    </a:lnTo>
                    <a:lnTo>
                      <a:pt x="5338" y="776"/>
                    </a:lnTo>
                    <a:lnTo>
                      <a:pt x="5338" y="776"/>
                    </a:lnTo>
                    <a:lnTo>
                      <a:pt x="5338" y="776"/>
                    </a:lnTo>
                    <a:lnTo>
                      <a:pt x="5303" y="785"/>
                    </a:lnTo>
                    <a:lnTo>
                      <a:pt x="5303" y="785"/>
                    </a:lnTo>
                    <a:lnTo>
                      <a:pt x="5267" y="803"/>
                    </a:lnTo>
                    <a:lnTo>
                      <a:pt x="5250" y="821"/>
                    </a:lnTo>
                    <a:lnTo>
                      <a:pt x="5250" y="821"/>
                    </a:lnTo>
                    <a:lnTo>
                      <a:pt x="5250" y="838"/>
                    </a:lnTo>
                    <a:lnTo>
                      <a:pt x="5250" y="856"/>
                    </a:lnTo>
                    <a:lnTo>
                      <a:pt x="5267" y="882"/>
                    </a:lnTo>
                    <a:lnTo>
                      <a:pt x="5267" y="882"/>
                    </a:lnTo>
                    <a:lnTo>
                      <a:pt x="5276" y="891"/>
                    </a:lnTo>
                    <a:lnTo>
                      <a:pt x="5276" y="891"/>
                    </a:lnTo>
                    <a:lnTo>
                      <a:pt x="5267" y="900"/>
                    </a:lnTo>
                    <a:lnTo>
                      <a:pt x="5267" y="900"/>
                    </a:lnTo>
                    <a:lnTo>
                      <a:pt x="5250" y="909"/>
                    </a:lnTo>
                    <a:lnTo>
                      <a:pt x="5223" y="909"/>
                    </a:lnTo>
                    <a:lnTo>
                      <a:pt x="5188" y="909"/>
                    </a:lnTo>
                    <a:lnTo>
                      <a:pt x="5162" y="900"/>
                    </a:lnTo>
                    <a:lnTo>
                      <a:pt x="5162" y="900"/>
                    </a:lnTo>
                    <a:lnTo>
                      <a:pt x="5117" y="891"/>
                    </a:lnTo>
                    <a:lnTo>
                      <a:pt x="5100" y="900"/>
                    </a:lnTo>
                    <a:lnTo>
                      <a:pt x="5091" y="909"/>
                    </a:lnTo>
                    <a:lnTo>
                      <a:pt x="5091" y="909"/>
                    </a:lnTo>
                    <a:lnTo>
                      <a:pt x="5082" y="918"/>
                    </a:lnTo>
                    <a:lnTo>
                      <a:pt x="5082" y="918"/>
                    </a:lnTo>
                    <a:lnTo>
                      <a:pt x="5064" y="918"/>
                    </a:lnTo>
                    <a:lnTo>
                      <a:pt x="5056" y="927"/>
                    </a:lnTo>
                    <a:lnTo>
                      <a:pt x="5029" y="953"/>
                    </a:lnTo>
                    <a:lnTo>
                      <a:pt x="5029" y="953"/>
                    </a:lnTo>
                    <a:lnTo>
                      <a:pt x="5029" y="980"/>
                    </a:lnTo>
                    <a:lnTo>
                      <a:pt x="5038" y="1006"/>
                    </a:lnTo>
                    <a:lnTo>
                      <a:pt x="5038" y="1006"/>
                    </a:lnTo>
                    <a:lnTo>
                      <a:pt x="5056" y="1015"/>
                    </a:lnTo>
                    <a:lnTo>
                      <a:pt x="5082" y="1024"/>
                    </a:lnTo>
                    <a:lnTo>
                      <a:pt x="5135" y="1015"/>
                    </a:lnTo>
                    <a:lnTo>
                      <a:pt x="5135" y="1015"/>
                    </a:lnTo>
                    <a:lnTo>
                      <a:pt x="5170" y="1015"/>
                    </a:lnTo>
                    <a:lnTo>
                      <a:pt x="5170" y="1015"/>
                    </a:lnTo>
                    <a:lnTo>
                      <a:pt x="5197" y="1015"/>
                    </a:lnTo>
                    <a:lnTo>
                      <a:pt x="5197" y="1015"/>
                    </a:lnTo>
                    <a:lnTo>
                      <a:pt x="5223" y="1015"/>
                    </a:lnTo>
                    <a:lnTo>
                      <a:pt x="5232" y="1006"/>
                    </a:lnTo>
                    <a:lnTo>
                      <a:pt x="5241" y="997"/>
                    </a:lnTo>
                    <a:lnTo>
                      <a:pt x="5241" y="997"/>
                    </a:lnTo>
                    <a:lnTo>
                      <a:pt x="5259" y="988"/>
                    </a:lnTo>
                    <a:lnTo>
                      <a:pt x="5294" y="997"/>
                    </a:lnTo>
                    <a:lnTo>
                      <a:pt x="5294" y="997"/>
                    </a:lnTo>
                    <a:lnTo>
                      <a:pt x="5312" y="997"/>
                    </a:lnTo>
                    <a:lnTo>
                      <a:pt x="5312" y="997"/>
                    </a:lnTo>
                    <a:lnTo>
                      <a:pt x="5320" y="1006"/>
                    </a:lnTo>
                    <a:lnTo>
                      <a:pt x="5329" y="1015"/>
                    </a:lnTo>
                    <a:lnTo>
                      <a:pt x="5329" y="1015"/>
                    </a:lnTo>
                    <a:lnTo>
                      <a:pt x="5347" y="1041"/>
                    </a:lnTo>
                    <a:lnTo>
                      <a:pt x="5356" y="1050"/>
                    </a:lnTo>
                    <a:lnTo>
                      <a:pt x="5373" y="1059"/>
                    </a:lnTo>
                    <a:lnTo>
                      <a:pt x="5373" y="1059"/>
                    </a:lnTo>
                    <a:lnTo>
                      <a:pt x="5382" y="1059"/>
                    </a:lnTo>
                    <a:lnTo>
                      <a:pt x="5382" y="1077"/>
                    </a:lnTo>
                    <a:lnTo>
                      <a:pt x="5382" y="1077"/>
                    </a:lnTo>
                    <a:lnTo>
                      <a:pt x="5382" y="1094"/>
                    </a:lnTo>
                    <a:lnTo>
                      <a:pt x="5400" y="1121"/>
                    </a:lnTo>
                    <a:lnTo>
                      <a:pt x="5400" y="1121"/>
                    </a:lnTo>
                    <a:lnTo>
                      <a:pt x="5409" y="1130"/>
                    </a:lnTo>
                    <a:lnTo>
                      <a:pt x="5426" y="1138"/>
                    </a:lnTo>
                    <a:lnTo>
                      <a:pt x="5470" y="1147"/>
                    </a:lnTo>
                    <a:lnTo>
                      <a:pt x="5470" y="1147"/>
                    </a:lnTo>
                    <a:lnTo>
                      <a:pt x="5506" y="1147"/>
                    </a:lnTo>
                    <a:lnTo>
                      <a:pt x="5532" y="1165"/>
                    </a:lnTo>
                    <a:lnTo>
                      <a:pt x="5532" y="1165"/>
                    </a:lnTo>
                    <a:lnTo>
                      <a:pt x="5567" y="1183"/>
                    </a:lnTo>
                    <a:lnTo>
                      <a:pt x="5611" y="1209"/>
                    </a:lnTo>
                    <a:lnTo>
                      <a:pt x="5656" y="1227"/>
                    </a:lnTo>
                    <a:lnTo>
                      <a:pt x="5700" y="1236"/>
                    </a:lnTo>
                    <a:lnTo>
                      <a:pt x="5700" y="1236"/>
                    </a:lnTo>
                    <a:lnTo>
                      <a:pt x="5709" y="1236"/>
                    </a:lnTo>
                    <a:lnTo>
                      <a:pt x="5709" y="1236"/>
                    </a:lnTo>
                    <a:lnTo>
                      <a:pt x="5717" y="1227"/>
                    </a:lnTo>
                    <a:lnTo>
                      <a:pt x="5726" y="1227"/>
                    </a:lnTo>
                    <a:lnTo>
                      <a:pt x="5726" y="1227"/>
                    </a:lnTo>
                    <a:lnTo>
                      <a:pt x="5726" y="1218"/>
                    </a:lnTo>
                    <a:lnTo>
                      <a:pt x="5726" y="1200"/>
                    </a:lnTo>
                    <a:lnTo>
                      <a:pt x="5726" y="1200"/>
                    </a:lnTo>
                    <a:lnTo>
                      <a:pt x="5717" y="1174"/>
                    </a:lnTo>
                    <a:lnTo>
                      <a:pt x="5682" y="1138"/>
                    </a:lnTo>
                    <a:lnTo>
                      <a:pt x="5620" y="1085"/>
                    </a:lnTo>
                    <a:lnTo>
                      <a:pt x="5620" y="1085"/>
                    </a:lnTo>
                    <a:lnTo>
                      <a:pt x="5647" y="1094"/>
                    </a:lnTo>
                    <a:lnTo>
                      <a:pt x="5647" y="1094"/>
                    </a:lnTo>
                    <a:lnTo>
                      <a:pt x="5673" y="1112"/>
                    </a:lnTo>
                    <a:lnTo>
                      <a:pt x="5700" y="1130"/>
                    </a:lnTo>
                    <a:lnTo>
                      <a:pt x="5726" y="1138"/>
                    </a:lnTo>
                    <a:lnTo>
                      <a:pt x="5753" y="1138"/>
                    </a:lnTo>
                    <a:lnTo>
                      <a:pt x="5753" y="1138"/>
                    </a:lnTo>
                    <a:lnTo>
                      <a:pt x="5788" y="1130"/>
                    </a:lnTo>
                    <a:lnTo>
                      <a:pt x="5814" y="1103"/>
                    </a:lnTo>
                    <a:lnTo>
                      <a:pt x="5814" y="1103"/>
                    </a:lnTo>
                    <a:lnTo>
                      <a:pt x="5823" y="1085"/>
                    </a:lnTo>
                    <a:lnTo>
                      <a:pt x="5823" y="1068"/>
                    </a:lnTo>
                    <a:lnTo>
                      <a:pt x="5823" y="1068"/>
                    </a:lnTo>
                    <a:lnTo>
                      <a:pt x="5814" y="1059"/>
                    </a:lnTo>
                    <a:lnTo>
                      <a:pt x="5806" y="1050"/>
                    </a:lnTo>
                    <a:lnTo>
                      <a:pt x="5806" y="1050"/>
                    </a:lnTo>
                    <a:lnTo>
                      <a:pt x="5788" y="1041"/>
                    </a:lnTo>
                    <a:lnTo>
                      <a:pt x="5788" y="1032"/>
                    </a:lnTo>
                    <a:lnTo>
                      <a:pt x="5788" y="1032"/>
                    </a:lnTo>
                    <a:lnTo>
                      <a:pt x="5788" y="1006"/>
                    </a:lnTo>
                    <a:lnTo>
                      <a:pt x="5770" y="980"/>
                    </a:lnTo>
                    <a:lnTo>
                      <a:pt x="5753" y="953"/>
                    </a:lnTo>
                    <a:lnTo>
                      <a:pt x="5717" y="944"/>
                    </a:lnTo>
                    <a:lnTo>
                      <a:pt x="5717" y="944"/>
                    </a:lnTo>
                    <a:lnTo>
                      <a:pt x="5700" y="944"/>
                    </a:lnTo>
                    <a:lnTo>
                      <a:pt x="5673" y="927"/>
                    </a:lnTo>
                    <a:lnTo>
                      <a:pt x="5638" y="891"/>
                    </a:lnTo>
                    <a:lnTo>
                      <a:pt x="5638" y="891"/>
                    </a:lnTo>
                    <a:lnTo>
                      <a:pt x="5647" y="882"/>
                    </a:lnTo>
                    <a:lnTo>
                      <a:pt x="5656" y="865"/>
                    </a:lnTo>
                    <a:lnTo>
                      <a:pt x="5647" y="847"/>
                    </a:lnTo>
                    <a:lnTo>
                      <a:pt x="5647" y="847"/>
                    </a:lnTo>
                    <a:lnTo>
                      <a:pt x="5647" y="838"/>
                    </a:lnTo>
                    <a:lnTo>
                      <a:pt x="5647" y="829"/>
                    </a:lnTo>
                    <a:lnTo>
                      <a:pt x="5647" y="829"/>
                    </a:lnTo>
                    <a:lnTo>
                      <a:pt x="5656" y="821"/>
                    </a:lnTo>
                    <a:lnTo>
                      <a:pt x="5682" y="838"/>
                    </a:lnTo>
                    <a:lnTo>
                      <a:pt x="5682" y="838"/>
                    </a:lnTo>
                    <a:lnTo>
                      <a:pt x="5700" y="847"/>
                    </a:lnTo>
                    <a:lnTo>
                      <a:pt x="5717" y="856"/>
                    </a:lnTo>
                    <a:lnTo>
                      <a:pt x="5717" y="856"/>
                    </a:lnTo>
                    <a:lnTo>
                      <a:pt x="5735" y="865"/>
                    </a:lnTo>
                    <a:lnTo>
                      <a:pt x="5744" y="882"/>
                    </a:lnTo>
                    <a:lnTo>
                      <a:pt x="5744" y="882"/>
                    </a:lnTo>
                    <a:lnTo>
                      <a:pt x="5770" y="909"/>
                    </a:lnTo>
                    <a:lnTo>
                      <a:pt x="5797" y="935"/>
                    </a:lnTo>
                    <a:lnTo>
                      <a:pt x="5797" y="935"/>
                    </a:lnTo>
                    <a:lnTo>
                      <a:pt x="5823" y="953"/>
                    </a:lnTo>
                    <a:lnTo>
                      <a:pt x="5850" y="953"/>
                    </a:lnTo>
                    <a:lnTo>
                      <a:pt x="5850" y="953"/>
                    </a:lnTo>
                    <a:lnTo>
                      <a:pt x="5867" y="944"/>
                    </a:lnTo>
                    <a:lnTo>
                      <a:pt x="5876" y="918"/>
                    </a:lnTo>
                    <a:lnTo>
                      <a:pt x="5876" y="909"/>
                    </a:lnTo>
                    <a:lnTo>
                      <a:pt x="5876" y="909"/>
                    </a:lnTo>
                    <a:lnTo>
                      <a:pt x="5894" y="909"/>
                    </a:lnTo>
                    <a:lnTo>
                      <a:pt x="5894" y="909"/>
                    </a:lnTo>
                    <a:lnTo>
                      <a:pt x="5911" y="900"/>
                    </a:lnTo>
                    <a:lnTo>
                      <a:pt x="5929" y="891"/>
                    </a:lnTo>
                    <a:lnTo>
                      <a:pt x="5929" y="891"/>
                    </a:lnTo>
                    <a:lnTo>
                      <a:pt x="5929" y="874"/>
                    </a:lnTo>
                    <a:lnTo>
                      <a:pt x="5929" y="874"/>
                    </a:lnTo>
                    <a:lnTo>
                      <a:pt x="5938" y="865"/>
                    </a:lnTo>
                    <a:lnTo>
                      <a:pt x="5956" y="847"/>
                    </a:lnTo>
                    <a:lnTo>
                      <a:pt x="6000" y="821"/>
                    </a:lnTo>
                    <a:lnTo>
                      <a:pt x="6000" y="821"/>
                    </a:lnTo>
                    <a:lnTo>
                      <a:pt x="6017" y="803"/>
                    </a:lnTo>
                    <a:lnTo>
                      <a:pt x="6017" y="794"/>
                    </a:lnTo>
                    <a:lnTo>
                      <a:pt x="6017" y="794"/>
                    </a:lnTo>
                    <a:lnTo>
                      <a:pt x="6000" y="776"/>
                    </a:lnTo>
                    <a:lnTo>
                      <a:pt x="5982" y="768"/>
                    </a:lnTo>
                    <a:lnTo>
                      <a:pt x="5956" y="759"/>
                    </a:lnTo>
                    <a:lnTo>
                      <a:pt x="5929" y="759"/>
                    </a:lnTo>
                    <a:lnTo>
                      <a:pt x="5929" y="759"/>
                    </a:lnTo>
                    <a:lnTo>
                      <a:pt x="5903" y="750"/>
                    </a:lnTo>
                    <a:lnTo>
                      <a:pt x="5894" y="741"/>
                    </a:lnTo>
                    <a:lnTo>
                      <a:pt x="5894" y="724"/>
                    </a:lnTo>
                    <a:lnTo>
                      <a:pt x="5894" y="724"/>
                    </a:lnTo>
                    <a:lnTo>
                      <a:pt x="5885" y="715"/>
                    </a:lnTo>
                    <a:lnTo>
                      <a:pt x="5867" y="697"/>
                    </a:lnTo>
                    <a:lnTo>
                      <a:pt x="5867" y="697"/>
                    </a:lnTo>
                    <a:lnTo>
                      <a:pt x="5823" y="671"/>
                    </a:lnTo>
                    <a:lnTo>
                      <a:pt x="5797" y="662"/>
                    </a:lnTo>
                    <a:lnTo>
                      <a:pt x="5779" y="662"/>
                    </a:lnTo>
                    <a:lnTo>
                      <a:pt x="5779" y="662"/>
                    </a:lnTo>
                    <a:lnTo>
                      <a:pt x="5761" y="662"/>
                    </a:lnTo>
                    <a:lnTo>
                      <a:pt x="5744" y="653"/>
                    </a:lnTo>
                    <a:lnTo>
                      <a:pt x="5744" y="653"/>
                    </a:lnTo>
                    <a:lnTo>
                      <a:pt x="5709" y="635"/>
                    </a:lnTo>
                    <a:lnTo>
                      <a:pt x="5682" y="635"/>
                    </a:lnTo>
                    <a:lnTo>
                      <a:pt x="5682" y="635"/>
                    </a:lnTo>
                    <a:lnTo>
                      <a:pt x="5638" y="618"/>
                    </a:lnTo>
                    <a:lnTo>
                      <a:pt x="5620" y="600"/>
                    </a:lnTo>
                    <a:lnTo>
                      <a:pt x="5620" y="582"/>
                    </a:lnTo>
                    <a:lnTo>
                      <a:pt x="5620" y="582"/>
                    </a:lnTo>
                    <a:lnTo>
                      <a:pt x="5647" y="582"/>
                    </a:lnTo>
                    <a:lnTo>
                      <a:pt x="5647" y="582"/>
                    </a:lnTo>
                    <a:lnTo>
                      <a:pt x="5673" y="591"/>
                    </a:lnTo>
                    <a:lnTo>
                      <a:pt x="5691" y="582"/>
                    </a:lnTo>
                    <a:lnTo>
                      <a:pt x="5700" y="573"/>
                    </a:lnTo>
                    <a:lnTo>
                      <a:pt x="5700" y="573"/>
                    </a:lnTo>
                    <a:lnTo>
                      <a:pt x="5700" y="556"/>
                    </a:lnTo>
                    <a:lnTo>
                      <a:pt x="5700" y="547"/>
                    </a:lnTo>
                    <a:lnTo>
                      <a:pt x="5700" y="547"/>
                    </a:lnTo>
                    <a:lnTo>
                      <a:pt x="5682" y="538"/>
                    </a:lnTo>
                    <a:lnTo>
                      <a:pt x="5656" y="538"/>
                    </a:lnTo>
                    <a:lnTo>
                      <a:pt x="5656" y="538"/>
                    </a:lnTo>
                    <a:lnTo>
                      <a:pt x="5638" y="529"/>
                    </a:lnTo>
                    <a:lnTo>
                      <a:pt x="5638" y="529"/>
                    </a:lnTo>
                    <a:lnTo>
                      <a:pt x="5656" y="520"/>
                    </a:lnTo>
                    <a:lnTo>
                      <a:pt x="5656" y="520"/>
                    </a:lnTo>
                    <a:lnTo>
                      <a:pt x="5664" y="512"/>
                    </a:lnTo>
                    <a:lnTo>
                      <a:pt x="5664" y="503"/>
                    </a:lnTo>
                    <a:lnTo>
                      <a:pt x="5664" y="503"/>
                    </a:lnTo>
                    <a:lnTo>
                      <a:pt x="5664" y="485"/>
                    </a:lnTo>
                    <a:lnTo>
                      <a:pt x="5656" y="476"/>
                    </a:lnTo>
                    <a:lnTo>
                      <a:pt x="5629" y="459"/>
                    </a:lnTo>
                    <a:lnTo>
                      <a:pt x="5629" y="459"/>
                    </a:lnTo>
                    <a:lnTo>
                      <a:pt x="5620" y="450"/>
                    </a:lnTo>
                    <a:lnTo>
                      <a:pt x="5611" y="450"/>
                    </a:lnTo>
                    <a:lnTo>
                      <a:pt x="5594" y="459"/>
                    </a:lnTo>
                    <a:lnTo>
                      <a:pt x="5594" y="459"/>
                    </a:lnTo>
                    <a:lnTo>
                      <a:pt x="5603" y="450"/>
                    </a:lnTo>
                    <a:lnTo>
                      <a:pt x="5603" y="450"/>
                    </a:lnTo>
                    <a:lnTo>
                      <a:pt x="5603" y="441"/>
                    </a:lnTo>
                    <a:lnTo>
                      <a:pt x="5603" y="423"/>
                    </a:lnTo>
                    <a:lnTo>
                      <a:pt x="5603" y="423"/>
                    </a:lnTo>
                    <a:lnTo>
                      <a:pt x="5585" y="415"/>
                    </a:lnTo>
                    <a:lnTo>
                      <a:pt x="5559" y="406"/>
                    </a:lnTo>
                    <a:lnTo>
                      <a:pt x="5532" y="397"/>
                    </a:lnTo>
                    <a:lnTo>
                      <a:pt x="5506" y="406"/>
                    </a:lnTo>
                    <a:lnTo>
                      <a:pt x="5506" y="406"/>
                    </a:lnTo>
                    <a:lnTo>
                      <a:pt x="5488" y="406"/>
                    </a:lnTo>
                    <a:lnTo>
                      <a:pt x="5488" y="406"/>
                    </a:lnTo>
                    <a:lnTo>
                      <a:pt x="5479" y="388"/>
                    </a:lnTo>
                    <a:lnTo>
                      <a:pt x="5479" y="388"/>
                    </a:lnTo>
                    <a:lnTo>
                      <a:pt x="5479" y="379"/>
                    </a:lnTo>
                    <a:lnTo>
                      <a:pt x="5470" y="370"/>
                    </a:lnTo>
                    <a:lnTo>
                      <a:pt x="5470" y="370"/>
                    </a:lnTo>
                    <a:lnTo>
                      <a:pt x="5453" y="370"/>
                    </a:lnTo>
                    <a:lnTo>
                      <a:pt x="5426" y="370"/>
                    </a:lnTo>
                    <a:lnTo>
                      <a:pt x="5426" y="370"/>
                    </a:lnTo>
                    <a:lnTo>
                      <a:pt x="5426" y="370"/>
                    </a:lnTo>
                    <a:lnTo>
                      <a:pt x="5435" y="362"/>
                    </a:lnTo>
                    <a:lnTo>
                      <a:pt x="5435" y="344"/>
                    </a:lnTo>
                    <a:lnTo>
                      <a:pt x="5435" y="344"/>
                    </a:lnTo>
                    <a:lnTo>
                      <a:pt x="5435" y="335"/>
                    </a:lnTo>
                    <a:lnTo>
                      <a:pt x="5435" y="335"/>
                    </a:lnTo>
                    <a:lnTo>
                      <a:pt x="5426" y="326"/>
                    </a:lnTo>
                    <a:lnTo>
                      <a:pt x="5409" y="317"/>
                    </a:lnTo>
                    <a:lnTo>
                      <a:pt x="5373" y="317"/>
                    </a:lnTo>
                    <a:lnTo>
                      <a:pt x="5373" y="317"/>
                    </a:lnTo>
                    <a:lnTo>
                      <a:pt x="5347" y="326"/>
                    </a:lnTo>
                    <a:lnTo>
                      <a:pt x="5329" y="344"/>
                    </a:lnTo>
                    <a:lnTo>
                      <a:pt x="5329" y="344"/>
                    </a:lnTo>
                    <a:lnTo>
                      <a:pt x="5312" y="335"/>
                    </a:lnTo>
                    <a:lnTo>
                      <a:pt x="5312" y="335"/>
                    </a:lnTo>
                    <a:lnTo>
                      <a:pt x="5294" y="309"/>
                    </a:lnTo>
                    <a:lnTo>
                      <a:pt x="5285" y="291"/>
                    </a:lnTo>
                    <a:lnTo>
                      <a:pt x="5285" y="291"/>
                    </a:lnTo>
                    <a:lnTo>
                      <a:pt x="5285" y="282"/>
                    </a:lnTo>
                    <a:lnTo>
                      <a:pt x="5276" y="273"/>
                    </a:lnTo>
                    <a:lnTo>
                      <a:pt x="5250" y="273"/>
                    </a:lnTo>
                    <a:lnTo>
                      <a:pt x="5250" y="273"/>
                    </a:lnTo>
                    <a:lnTo>
                      <a:pt x="5214" y="264"/>
                    </a:lnTo>
                    <a:lnTo>
                      <a:pt x="5214" y="264"/>
                    </a:lnTo>
                    <a:lnTo>
                      <a:pt x="5214" y="256"/>
                    </a:lnTo>
                    <a:lnTo>
                      <a:pt x="5214" y="256"/>
                    </a:lnTo>
                    <a:lnTo>
                      <a:pt x="5214" y="247"/>
                    </a:lnTo>
                    <a:lnTo>
                      <a:pt x="5214" y="238"/>
                    </a:lnTo>
                    <a:lnTo>
                      <a:pt x="5214" y="238"/>
                    </a:lnTo>
                    <a:lnTo>
                      <a:pt x="5197" y="220"/>
                    </a:lnTo>
                    <a:lnTo>
                      <a:pt x="5179" y="211"/>
                    </a:lnTo>
                    <a:lnTo>
                      <a:pt x="5135" y="203"/>
                    </a:lnTo>
                    <a:lnTo>
                      <a:pt x="5135" y="203"/>
                    </a:lnTo>
                    <a:lnTo>
                      <a:pt x="5144" y="194"/>
                    </a:lnTo>
                    <a:lnTo>
                      <a:pt x="5144" y="194"/>
                    </a:lnTo>
                    <a:lnTo>
                      <a:pt x="5153" y="176"/>
                    </a:lnTo>
                    <a:lnTo>
                      <a:pt x="5153" y="176"/>
                    </a:lnTo>
                    <a:lnTo>
                      <a:pt x="5144" y="159"/>
                    </a:lnTo>
                    <a:lnTo>
                      <a:pt x="5126" y="141"/>
                    </a:lnTo>
                    <a:lnTo>
                      <a:pt x="5126" y="141"/>
                    </a:lnTo>
                    <a:lnTo>
                      <a:pt x="5064" y="106"/>
                    </a:lnTo>
                    <a:lnTo>
                      <a:pt x="5029" y="97"/>
                    </a:lnTo>
                    <a:lnTo>
                      <a:pt x="5003" y="97"/>
                    </a:lnTo>
                    <a:lnTo>
                      <a:pt x="5003" y="97"/>
                    </a:lnTo>
                    <a:lnTo>
                      <a:pt x="4976" y="97"/>
                    </a:lnTo>
                    <a:lnTo>
                      <a:pt x="4959" y="88"/>
                    </a:lnTo>
                    <a:lnTo>
                      <a:pt x="4959" y="88"/>
                    </a:lnTo>
                    <a:lnTo>
                      <a:pt x="4914" y="79"/>
                    </a:lnTo>
                    <a:lnTo>
                      <a:pt x="4888" y="88"/>
                    </a:lnTo>
                    <a:lnTo>
                      <a:pt x="4879" y="106"/>
                    </a:lnTo>
                    <a:lnTo>
                      <a:pt x="4879" y="106"/>
                    </a:lnTo>
                    <a:lnTo>
                      <a:pt x="4870" y="114"/>
                    </a:lnTo>
                    <a:lnTo>
                      <a:pt x="4879" y="123"/>
                    </a:lnTo>
                    <a:lnTo>
                      <a:pt x="4879" y="123"/>
                    </a:lnTo>
                    <a:lnTo>
                      <a:pt x="4870" y="114"/>
                    </a:lnTo>
                    <a:lnTo>
                      <a:pt x="4870" y="114"/>
                    </a:lnTo>
                    <a:lnTo>
                      <a:pt x="4862" y="97"/>
                    </a:lnTo>
                    <a:lnTo>
                      <a:pt x="4835" y="88"/>
                    </a:lnTo>
                    <a:lnTo>
                      <a:pt x="4835" y="88"/>
                    </a:lnTo>
                    <a:lnTo>
                      <a:pt x="4809" y="88"/>
                    </a:lnTo>
                    <a:lnTo>
                      <a:pt x="4782" y="88"/>
                    </a:lnTo>
                    <a:lnTo>
                      <a:pt x="4756" y="97"/>
                    </a:lnTo>
                    <a:lnTo>
                      <a:pt x="4738" y="106"/>
                    </a:lnTo>
                    <a:lnTo>
                      <a:pt x="4738" y="106"/>
                    </a:lnTo>
                    <a:lnTo>
                      <a:pt x="4720" y="114"/>
                    </a:lnTo>
                    <a:lnTo>
                      <a:pt x="4694" y="123"/>
                    </a:lnTo>
                    <a:lnTo>
                      <a:pt x="4694" y="123"/>
                    </a:lnTo>
                    <a:lnTo>
                      <a:pt x="4659" y="132"/>
                    </a:lnTo>
                    <a:lnTo>
                      <a:pt x="4623" y="159"/>
                    </a:lnTo>
                    <a:lnTo>
                      <a:pt x="4623" y="159"/>
                    </a:lnTo>
                    <a:lnTo>
                      <a:pt x="4606" y="176"/>
                    </a:lnTo>
                    <a:lnTo>
                      <a:pt x="4606" y="194"/>
                    </a:lnTo>
                    <a:lnTo>
                      <a:pt x="4606" y="194"/>
                    </a:lnTo>
                    <a:lnTo>
                      <a:pt x="4614" y="229"/>
                    </a:lnTo>
                    <a:lnTo>
                      <a:pt x="4632" y="247"/>
                    </a:lnTo>
                    <a:lnTo>
                      <a:pt x="4632" y="247"/>
                    </a:lnTo>
                    <a:lnTo>
                      <a:pt x="4623" y="256"/>
                    </a:lnTo>
                    <a:lnTo>
                      <a:pt x="4623" y="256"/>
                    </a:lnTo>
                    <a:lnTo>
                      <a:pt x="4606" y="264"/>
                    </a:lnTo>
                    <a:lnTo>
                      <a:pt x="4597" y="282"/>
                    </a:lnTo>
                    <a:lnTo>
                      <a:pt x="4597" y="282"/>
                    </a:lnTo>
                    <a:lnTo>
                      <a:pt x="4606" y="291"/>
                    </a:lnTo>
                    <a:lnTo>
                      <a:pt x="4614" y="300"/>
                    </a:lnTo>
                    <a:lnTo>
                      <a:pt x="4614" y="300"/>
                    </a:lnTo>
                    <a:lnTo>
                      <a:pt x="4623" y="317"/>
                    </a:lnTo>
                    <a:lnTo>
                      <a:pt x="4641" y="317"/>
                    </a:lnTo>
                    <a:lnTo>
                      <a:pt x="4641" y="317"/>
                    </a:lnTo>
                    <a:lnTo>
                      <a:pt x="4659" y="326"/>
                    </a:lnTo>
                    <a:lnTo>
                      <a:pt x="4667" y="335"/>
                    </a:lnTo>
                    <a:lnTo>
                      <a:pt x="4667" y="335"/>
                    </a:lnTo>
                    <a:lnTo>
                      <a:pt x="4641" y="326"/>
                    </a:lnTo>
                    <a:lnTo>
                      <a:pt x="4641" y="326"/>
                    </a:lnTo>
                    <a:lnTo>
                      <a:pt x="4614" y="309"/>
                    </a:lnTo>
                    <a:lnTo>
                      <a:pt x="4597" y="291"/>
                    </a:lnTo>
                    <a:lnTo>
                      <a:pt x="4597" y="291"/>
                    </a:lnTo>
                    <a:lnTo>
                      <a:pt x="4588" y="282"/>
                    </a:lnTo>
                    <a:lnTo>
                      <a:pt x="4588" y="264"/>
                    </a:lnTo>
                    <a:lnTo>
                      <a:pt x="4588" y="264"/>
                    </a:lnTo>
                    <a:lnTo>
                      <a:pt x="4588" y="238"/>
                    </a:lnTo>
                    <a:lnTo>
                      <a:pt x="4579" y="220"/>
                    </a:lnTo>
                    <a:lnTo>
                      <a:pt x="4579" y="220"/>
                    </a:lnTo>
                    <a:lnTo>
                      <a:pt x="4579" y="211"/>
                    </a:lnTo>
                    <a:lnTo>
                      <a:pt x="4579" y="203"/>
                    </a:lnTo>
                    <a:lnTo>
                      <a:pt x="4606" y="159"/>
                    </a:lnTo>
                    <a:lnTo>
                      <a:pt x="4606" y="159"/>
                    </a:lnTo>
                    <a:lnTo>
                      <a:pt x="4650" y="132"/>
                    </a:lnTo>
                    <a:lnTo>
                      <a:pt x="4650" y="132"/>
                    </a:lnTo>
                    <a:lnTo>
                      <a:pt x="4667" y="123"/>
                    </a:lnTo>
                    <a:lnTo>
                      <a:pt x="4676" y="106"/>
                    </a:lnTo>
                    <a:lnTo>
                      <a:pt x="4676" y="106"/>
                    </a:lnTo>
                    <a:lnTo>
                      <a:pt x="4667" y="97"/>
                    </a:lnTo>
                    <a:lnTo>
                      <a:pt x="4659" y="88"/>
                    </a:lnTo>
                    <a:lnTo>
                      <a:pt x="4659" y="88"/>
                    </a:lnTo>
                    <a:lnTo>
                      <a:pt x="4623" y="79"/>
                    </a:lnTo>
                    <a:lnTo>
                      <a:pt x="4562" y="88"/>
                    </a:lnTo>
                    <a:lnTo>
                      <a:pt x="4491" y="106"/>
                    </a:lnTo>
                    <a:lnTo>
                      <a:pt x="4456" y="123"/>
                    </a:lnTo>
                    <a:lnTo>
                      <a:pt x="4429" y="150"/>
                    </a:lnTo>
                    <a:lnTo>
                      <a:pt x="4429" y="150"/>
                    </a:lnTo>
                    <a:lnTo>
                      <a:pt x="4394" y="185"/>
                    </a:lnTo>
                    <a:lnTo>
                      <a:pt x="4376" y="238"/>
                    </a:lnTo>
                    <a:lnTo>
                      <a:pt x="4367" y="291"/>
                    </a:lnTo>
                    <a:lnTo>
                      <a:pt x="4376" y="344"/>
                    </a:lnTo>
                    <a:lnTo>
                      <a:pt x="4376" y="344"/>
                    </a:lnTo>
                    <a:lnTo>
                      <a:pt x="4385" y="362"/>
                    </a:lnTo>
                    <a:lnTo>
                      <a:pt x="4394" y="362"/>
                    </a:lnTo>
                    <a:lnTo>
                      <a:pt x="4438" y="370"/>
                    </a:lnTo>
                    <a:lnTo>
                      <a:pt x="4438" y="370"/>
                    </a:lnTo>
                    <a:lnTo>
                      <a:pt x="4500" y="379"/>
                    </a:lnTo>
                    <a:lnTo>
                      <a:pt x="4500" y="379"/>
                    </a:lnTo>
                    <a:lnTo>
                      <a:pt x="4491" y="379"/>
                    </a:lnTo>
                    <a:lnTo>
                      <a:pt x="4491" y="379"/>
                    </a:lnTo>
                    <a:lnTo>
                      <a:pt x="4491" y="379"/>
                    </a:lnTo>
                    <a:lnTo>
                      <a:pt x="4438" y="370"/>
                    </a:lnTo>
                    <a:lnTo>
                      <a:pt x="4412" y="370"/>
                    </a:lnTo>
                    <a:lnTo>
                      <a:pt x="4403" y="379"/>
                    </a:lnTo>
                    <a:lnTo>
                      <a:pt x="4403" y="379"/>
                    </a:lnTo>
                    <a:lnTo>
                      <a:pt x="4394" y="388"/>
                    </a:lnTo>
                    <a:lnTo>
                      <a:pt x="4394" y="397"/>
                    </a:lnTo>
                    <a:lnTo>
                      <a:pt x="4394" y="397"/>
                    </a:lnTo>
                    <a:lnTo>
                      <a:pt x="4412" y="423"/>
                    </a:lnTo>
                    <a:lnTo>
                      <a:pt x="4429" y="441"/>
                    </a:lnTo>
                    <a:lnTo>
                      <a:pt x="4429" y="441"/>
                    </a:lnTo>
                    <a:lnTo>
                      <a:pt x="4473" y="459"/>
                    </a:lnTo>
                    <a:lnTo>
                      <a:pt x="4500" y="459"/>
                    </a:lnTo>
                    <a:lnTo>
                      <a:pt x="4517" y="459"/>
                    </a:lnTo>
                    <a:lnTo>
                      <a:pt x="4517" y="459"/>
                    </a:lnTo>
                    <a:lnTo>
                      <a:pt x="4544" y="459"/>
                    </a:lnTo>
                    <a:lnTo>
                      <a:pt x="4562" y="467"/>
                    </a:lnTo>
                    <a:lnTo>
                      <a:pt x="4562" y="467"/>
                    </a:lnTo>
                    <a:lnTo>
                      <a:pt x="4579" y="476"/>
                    </a:lnTo>
                    <a:lnTo>
                      <a:pt x="4588" y="485"/>
                    </a:lnTo>
                    <a:lnTo>
                      <a:pt x="4632" y="494"/>
                    </a:lnTo>
                    <a:lnTo>
                      <a:pt x="4632" y="494"/>
                    </a:lnTo>
                    <a:lnTo>
                      <a:pt x="4614" y="512"/>
                    </a:lnTo>
                    <a:lnTo>
                      <a:pt x="4614" y="538"/>
                    </a:lnTo>
                    <a:lnTo>
                      <a:pt x="4614" y="538"/>
                    </a:lnTo>
                    <a:lnTo>
                      <a:pt x="4614" y="556"/>
                    </a:lnTo>
                    <a:lnTo>
                      <a:pt x="4623" y="565"/>
                    </a:lnTo>
                    <a:lnTo>
                      <a:pt x="4641" y="573"/>
                    </a:lnTo>
                    <a:lnTo>
                      <a:pt x="4641" y="573"/>
                    </a:lnTo>
                    <a:lnTo>
                      <a:pt x="4632" y="591"/>
                    </a:lnTo>
                    <a:lnTo>
                      <a:pt x="4632" y="591"/>
                    </a:lnTo>
                    <a:lnTo>
                      <a:pt x="4623" y="591"/>
                    </a:lnTo>
                    <a:lnTo>
                      <a:pt x="4623" y="591"/>
                    </a:lnTo>
                    <a:lnTo>
                      <a:pt x="4606" y="609"/>
                    </a:lnTo>
                    <a:lnTo>
                      <a:pt x="4597" y="635"/>
                    </a:lnTo>
                    <a:lnTo>
                      <a:pt x="4597" y="635"/>
                    </a:lnTo>
                    <a:lnTo>
                      <a:pt x="4597" y="635"/>
                    </a:lnTo>
                    <a:lnTo>
                      <a:pt x="4588" y="662"/>
                    </a:lnTo>
                    <a:lnTo>
                      <a:pt x="4588" y="662"/>
                    </a:lnTo>
                    <a:lnTo>
                      <a:pt x="4579" y="644"/>
                    </a:lnTo>
                    <a:lnTo>
                      <a:pt x="4570" y="635"/>
                    </a:lnTo>
                    <a:lnTo>
                      <a:pt x="4562" y="635"/>
                    </a:lnTo>
                    <a:lnTo>
                      <a:pt x="4562" y="635"/>
                    </a:lnTo>
                    <a:lnTo>
                      <a:pt x="4535" y="644"/>
                    </a:lnTo>
                    <a:lnTo>
                      <a:pt x="4526" y="671"/>
                    </a:lnTo>
                    <a:lnTo>
                      <a:pt x="4526" y="671"/>
                    </a:lnTo>
                    <a:lnTo>
                      <a:pt x="4526" y="697"/>
                    </a:lnTo>
                    <a:lnTo>
                      <a:pt x="4535" y="706"/>
                    </a:lnTo>
                    <a:lnTo>
                      <a:pt x="4553" y="715"/>
                    </a:lnTo>
                    <a:lnTo>
                      <a:pt x="4553" y="715"/>
                    </a:lnTo>
                    <a:lnTo>
                      <a:pt x="4553" y="715"/>
                    </a:lnTo>
                    <a:lnTo>
                      <a:pt x="4553" y="715"/>
                    </a:lnTo>
                    <a:lnTo>
                      <a:pt x="4553" y="724"/>
                    </a:lnTo>
                    <a:lnTo>
                      <a:pt x="4553" y="724"/>
                    </a:lnTo>
                    <a:lnTo>
                      <a:pt x="4526" y="732"/>
                    </a:lnTo>
                    <a:lnTo>
                      <a:pt x="4526" y="732"/>
                    </a:lnTo>
                    <a:lnTo>
                      <a:pt x="4517" y="715"/>
                    </a:lnTo>
                    <a:lnTo>
                      <a:pt x="4517" y="715"/>
                    </a:lnTo>
                    <a:lnTo>
                      <a:pt x="4491" y="697"/>
                    </a:lnTo>
                    <a:lnTo>
                      <a:pt x="4482" y="671"/>
                    </a:lnTo>
                    <a:lnTo>
                      <a:pt x="4482" y="671"/>
                    </a:lnTo>
                    <a:lnTo>
                      <a:pt x="4491" y="662"/>
                    </a:lnTo>
                    <a:lnTo>
                      <a:pt x="4491" y="662"/>
                    </a:lnTo>
                    <a:lnTo>
                      <a:pt x="4509" y="662"/>
                    </a:lnTo>
                    <a:lnTo>
                      <a:pt x="4509" y="653"/>
                    </a:lnTo>
                    <a:lnTo>
                      <a:pt x="4509" y="653"/>
                    </a:lnTo>
                    <a:lnTo>
                      <a:pt x="4517" y="644"/>
                    </a:lnTo>
                    <a:lnTo>
                      <a:pt x="4509" y="626"/>
                    </a:lnTo>
                    <a:lnTo>
                      <a:pt x="4509" y="626"/>
                    </a:lnTo>
                    <a:lnTo>
                      <a:pt x="4509" y="618"/>
                    </a:lnTo>
                    <a:lnTo>
                      <a:pt x="4509" y="618"/>
                    </a:lnTo>
                    <a:lnTo>
                      <a:pt x="4509" y="600"/>
                    </a:lnTo>
                    <a:lnTo>
                      <a:pt x="4500" y="591"/>
                    </a:lnTo>
                    <a:lnTo>
                      <a:pt x="4482" y="582"/>
                    </a:lnTo>
                    <a:lnTo>
                      <a:pt x="4482" y="582"/>
                    </a:lnTo>
                    <a:lnTo>
                      <a:pt x="4464" y="565"/>
                    </a:lnTo>
                    <a:lnTo>
                      <a:pt x="4464" y="565"/>
                    </a:lnTo>
                    <a:lnTo>
                      <a:pt x="4438" y="547"/>
                    </a:lnTo>
                    <a:lnTo>
                      <a:pt x="4420" y="538"/>
                    </a:lnTo>
                    <a:lnTo>
                      <a:pt x="4420" y="538"/>
                    </a:lnTo>
                    <a:lnTo>
                      <a:pt x="4403" y="547"/>
                    </a:lnTo>
                    <a:lnTo>
                      <a:pt x="4385" y="556"/>
                    </a:lnTo>
                    <a:lnTo>
                      <a:pt x="4385" y="556"/>
                    </a:lnTo>
                    <a:lnTo>
                      <a:pt x="4376" y="565"/>
                    </a:lnTo>
                    <a:lnTo>
                      <a:pt x="4376" y="582"/>
                    </a:lnTo>
                    <a:lnTo>
                      <a:pt x="4376" y="582"/>
                    </a:lnTo>
                    <a:lnTo>
                      <a:pt x="4376" y="591"/>
                    </a:lnTo>
                    <a:lnTo>
                      <a:pt x="4376" y="591"/>
                    </a:lnTo>
                    <a:lnTo>
                      <a:pt x="4359" y="600"/>
                    </a:lnTo>
                    <a:lnTo>
                      <a:pt x="4359" y="600"/>
                    </a:lnTo>
                    <a:lnTo>
                      <a:pt x="4350" y="573"/>
                    </a:lnTo>
                    <a:lnTo>
                      <a:pt x="4350" y="573"/>
                    </a:lnTo>
                    <a:lnTo>
                      <a:pt x="4376" y="565"/>
                    </a:lnTo>
                    <a:lnTo>
                      <a:pt x="4385" y="547"/>
                    </a:lnTo>
                    <a:lnTo>
                      <a:pt x="4385" y="547"/>
                    </a:lnTo>
                    <a:lnTo>
                      <a:pt x="4376" y="529"/>
                    </a:lnTo>
                    <a:lnTo>
                      <a:pt x="4376" y="529"/>
                    </a:lnTo>
                    <a:lnTo>
                      <a:pt x="4359" y="520"/>
                    </a:lnTo>
                    <a:lnTo>
                      <a:pt x="4359" y="520"/>
                    </a:lnTo>
                    <a:lnTo>
                      <a:pt x="4323" y="503"/>
                    </a:lnTo>
                    <a:lnTo>
                      <a:pt x="4323" y="503"/>
                    </a:lnTo>
                    <a:lnTo>
                      <a:pt x="4306" y="494"/>
                    </a:lnTo>
                    <a:lnTo>
                      <a:pt x="4306" y="494"/>
                    </a:lnTo>
                    <a:lnTo>
                      <a:pt x="4288" y="494"/>
                    </a:lnTo>
                    <a:lnTo>
                      <a:pt x="4270" y="503"/>
                    </a:lnTo>
                    <a:lnTo>
                      <a:pt x="4270" y="503"/>
                    </a:lnTo>
                    <a:lnTo>
                      <a:pt x="4270" y="503"/>
                    </a:lnTo>
                    <a:lnTo>
                      <a:pt x="4270" y="503"/>
                    </a:lnTo>
                    <a:lnTo>
                      <a:pt x="4279" y="503"/>
                    </a:lnTo>
                    <a:lnTo>
                      <a:pt x="4279" y="503"/>
                    </a:lnTo>
                    <a:lnTo>
                      <a:pt x="4279" y="494"/>
                    </a:lnTo>
                    <a:lnTo>
                      <a:pt x="4279" y="494"/>
                    </a:lnTo>
                    <a:lnTo>
                      <a:pt x="4288" y="494"/>
                    </a:lnTo>
                    <a:lnTo>
                      <a:pt x="4306" y="485"/>
                    </a:lnTo>
                    <a:lnTo>
                      <a:pt x="4306" y="485"/>
                    </a:lnTo>
                    <a:lnTo>
                      <a:pt x="4314" y="467"/>
                    </a:lnTo>
                    <a:lnTo>
                      <a:pt x="4314" y="459"/>
                    </a:lnTo>
                    <a:lnTo>
                      <a:pt x="4314" y="459"/>
                    </a:lnTo>
                    <a:lnTo>
                      <a:pt x="4297" y="441"/>
                    </a:lnTo>
                    <a:lnTo>
                      <a:pt x="4288" y="432"/>
                    </a:lnTo>
                    <a:lnTo>
                      <a:pt x="4288" y="432"/>
                    </a:lnTo>
                    <a:lnTo>
                      <a:pt x="4279" y="432"/>
                    </a:lnTo>
                    <a:lnTo>
                      <a:pt x="4279" y="432"/>
                    </a:lnTo>
                    <a:lnTo>
                      <a:pt x="4270" y="415"/>
                    </a:lnTo>
                    <a:lnTo>
                      <a:pt x="4262" y="406"/>
                    </a:lnTo>
                    <a:lnTo>
                      <a:pt x="4235" y="397"/>
                    </a:lnTo>
                    <a:lnTo>
                      <a:pt x="4235" y="397"/>
                    </a:lnTo>
                    <a:lnTo>
                      <a:pt x="4226" y="388"/>
                    </a:lnTo>
                    <a:lnTo>
                      <a:pt x="4226" y="388"/>
                    </a:lnTo>
                    <a:lnTo>
                      <a:pt x="4226" y="388"/>
                    </a:lnTo>
                    <a:lnTo>
                      <a:pt x="4226" y="388"/>
                    </a:lnTo>
                    <a:lnTo>
                      <a:pt x="4226" y="370"/>
                    </a:lnTo>
                    <a:lnTo>
                      <a:pt x="4226" y="344"/>
                    </a:lnTo>
                    <a:lnTo>
                      <a:pt x="4226" y="344"/>
                    </a:lnTo>
                    <a:lnTo>
                      <a:pt x="4200" y="317"/>
                    </a:lnTo>
                    <a:lnTo>
                      <a:pt x="4156" y="291"/>
                    </a:lnTo>
                    <a:lnTo>
                      <a:pt x="4156" y="291"/>
                    </a:lnTo>
                    <a:lnTo>
                      <a:pt x="4182" y="264"/>
                    </a:lnTo>
                    <a:lnTo>
                      <a:pt x="4182" y="264"/>
                    </a:lnTo>
                    <a:lnTo>
                      <a:pt x="4200" y="247"/>
                    </a:lnTo>
                    <a:lnTo>
                      <a:pt x="4200" y="229"/>
                    </a:lnTo>
                    <a:lnTo>
                      <a:pt x="4200" y="229"/>
                    </a:lnTo>
                    <a:lnTo>
                      <a:pt x="4244" y="229"/>
                    </a:lnTo>
                    <a:lnTo>
                      <a:pt x="4262" y="229"/>
                    </a:lnTo>
                    <a:lnTo>
                      <a:pt x="4279" y="229"/>
                    </a:lnTo>
                    <a:lnTo>
                      <a:pt x="4279" y="229"/>
                    </a:lnTo>
                    <a:lnTo>
                      <a:pt x="4297" y="203"/>
                    </a:lnTo>
                    <a:lnTo>
                      <a:pt x="4332" y="159"/>
                    </a:lnTo>
                    <a:lnTo>
                      <a:pt x="4332" y="159"/>
                    </a:lnTo>
                    <a:lnTo>
                      <a:pt x="4359" y="114"/>
                    </a:lnTo>
                    <a:lnTo>
                      <a:pt x="4359" y="114"/>
                    </a:lnTo>
                    <a:lnTo>
                      <a:pt x="4367" y="97"/>
                    </a:lnTo>
                    <a:lnTo>
                      <a:pt x="4367" y="79"/>
                    </a:lnTo>
                    <a:lnTo>
                      <a:pt x="4367" y="79"/>
                    </a:lnTo>
                    <a:lnTo>
                      <a:pt x="4359" y="70"/>
                    </a:lnTo>
                    <a:lnTo>
                      <a:pt x="4341" y="61"/>
                    </a:lnTo>
                    <a:lnTo>
                      <a:pt x="4288" y="61"/>
                    </a:lnTo>
                    <a:lnTo>
                      <a:pt x="4288" y="61"/>
                    </a:lnTo>
                    <a:lnTo>
                      <a:pt x="4262" y="61"/>
                    </a:lnTo>
                    <a:lnTo>
                      <a:pt x="4244" y="53"/>
                    </a:lnTo>
                    <a:lnTo>
                      <a:pt x="4244" y="53"/>
                    </a:lnTo>
                    <a:lnTo>
                      <a:pt x="4226" y="53"/>
                    </a:lnTo>
                    <a:lnTo>
                      <a:pt x="4200" y="44"/>
                    </a:lnTo>
                    <a:lnTo>
                      <a:pt x="4200" y="44"/>
                    </a:lnTo>
                    <a:lnTo>
                      <a:pt x="4129" y="44"/>
                    </a:lnTo>
                    <a:lnTo>
                      <a:pt x="4085" y="53"/>
                    </a:lnTo>
                    <a:lnTo>
                      <a:pt x="4067" y="70"/>
                    </a:lnTo>
                    <a:lnTo>
                      <a:pt x="4067" y="70"/>
                    </a:lnTo>
                    <a:lnTo>
                      <a:pt x="4059" y="88"/>
                    </a:lnTo>
                    <a:lnTo>
                      <a:pt x="4059" y="88"/>
                    </a:lnTo>
                    <a:lnTo>
                      <a:pt x="4050" y="88"/>
                    </a:lnTo>
                    <a:lnTo>
                      <a:pt x="4050" y="88"/>
                    </a:lnTo>
                    <a:lnTo>
                      <a:pt x="4041" y="97"/>
                    </a:lnTo>
                    <a:lnTo>
                      <a:pt x="4041" y="106"/>
                    </a:lnTo>
                    <a:lnTo>
                      <a:pt x="4041" y="123"/>
                    </a:lnTo>
                    <a:lnTo>
                      <a:pt x="4041" y="123"/>
                    </a:lnTo>
                    <a:lnTo>
                      <a:pt x="4041" y="167"/>
                    </a:lnTo>
                    <a:lnTo>
                      <a:pt x="4041" y="167"/>
                    </a:lnTo>
                    <a:lnTo>
                      <a:pt x="4041" y="211"/>
                    </a:lnTo>
                    <a:lnTo>
                      <a:pt x="4059" y="238"/>
                    </a:lnTo>
                    <a:lnTo>
                      <a:pt x="4059" y="238"/>
                    </a:lnTo>
                    <a:lnTo>
                      <a:pt x="4067" y="247"/>
                    </a:lnTo>
                    <a:lnTo>
                      <a:pt x="4067" y="247"/>
                    </a:lnTo>
                    <a:lnTo>
                      <a:pt x="4067" y="256"/>
                    </a:lnTo>
                    <a:lnTo>
                      <a:pt x="4067" y="273"/>
                    </a:lnTo>
                    <a:lnTo>
                      <a:pt x="4067" y="273"/>
                    </a:lnTo>
                    <a:lnTo>
                      <a:pt x="4067" y="291"/>
                    </a:lnTo>
                    <a:lnTo>
                      <a:pt x="4067" y="291"/>
                    </a:lnTo>
                    <a:lnTo>
                      <a:pt x="4067" y="300"/>
                    </a:lnTo>
                    <a:lnTo>
                      <a:pt x="4059" y="300"/>
                    </a:lnTo>
                    <a:lnTo>
                      <a:pt x="4059" y="300"/>
                    </a:lnTo>
                    <a:lnTo>
                      <a:pt x="4050" y="309"/>
                    </a:lnTo>
                    <a:lnTo>
                      <a:pt x="4050" y="309"/>
                    </a:lnTo>
                    <a:lnTo>
                      <a:pt x="4041" y="317"/>
                    </a:lnTo>
                    <a:lnTo>
                      <a:pt x="4041" y="317"/>
                    </a:lnTo>
                    <a:lnTo>
                      <a:pt x="4041" y="335"/>
                    </a:lnTo>
                    <a:lnTo>
                      <a:pt x="4041" y="335"/>
                    </a:lnTo>
                    <a:lnTo>
                      <a:pt x="4023" y="335"/>
                    </a:lnTo>
                    <a:lnTo>
                      <a:pt x="4023" y="335"/>
                    </a:lnTo>
                    <a:lnTo>
                      <a:pt x="4015" y="344"/>
                    </a:lnTo>
                    <a:lnTo>
                      <a:pt x="3997" y="353"/>
                    </a:lnTo>
                    <a:lnTo>
                      <a:pt x="3988" y="388"/>
                    </a:lnTo>
                    <a:lnTo>
                      <a:pt x="3988" y="388"/>
                    </a:lnTo>
                    <a:lnTo>
                      <a:pt x="3997" y="415"/>
                    </a:lnTo>
                    <a:lnTo>
                      <a:pt x="4006" y="423"/>
                    </a:lnTo>
                    <a:lnTo>
                      <a:pt x="4015" y="423"/>
                    </a:lnTo>
                    <a:lnTo>
                      <a:pt x="4015" y="423"/>
                    </a:lnTo>
                    <a:lnTo>
                      <a:pt x="4006" y="423"/>
                    </a:lnTo>
                    <a:lnTo>
                      <a:pt x="4006" y="423"/>
                    </a:lnTo>
                    <a:lnTo>
                      <a:pt x="3997" y="450"/>
                    </a:lnTo>
                    <a:lnTo>
                      <a:pt x="3997" y="476"/>
                    </a:lnTo>
                    <a:lnTo>
                      <a:pt x="4006" y="494"/>
                    </a:lnTo>
                    <a:lnTo>
                      <a:pt x="4023" y="512"/>
                    </a:lnTo>
                    <a:lnTo>
                      <a:pt x="4023" y="512"/>
                    </a:lnTo>
                    <a:lnTo>
                      <a:pt x="4023" y="512"/>
                    </a:lnTo>
                    <a:lnTo>
                      <a:pt x="4023" y="512"/>
                    </a:lnTo>
                    <a:lnTo>
                      <a:pt x="4006" y="520"/>
                    </a:lnTo>
                    <a:lnTo>
                      <a:pt x="3988" y="512"/>
                    </a:lnTo>
                    <a:lnTo>
                      <a:pt x="3988" y="512"/>
                    </a:lnTo>
                    <a:lnTo>
                      <a:pt x="3962" y="485"/>
                    </a:lnTo>
                    <a:lnTo>
                      <a:pt x="3926" y="485"/>
                    </a:lnTo>
                    <a:lnTo>
                      <a:pt x="3926" y="485"/>
                    </a:lnTo>
                    <a:lnTo>
                      <a:pt x="3909" y="494"/>
                    </a:lnTo>
                    <a:lnTo>
                      <a:pt x="3900" y="512"/>
                    </a:lnTo>
                    <a:lnTo>
                      <a:pt x="3891" y="529"/>
                    </a:lnTo>
                    <a:lnTo>
                      <a:pt x="3891" y="529"/>
                    </a:lnTo>
                    <a:lnTo>
                      <a:pt x="3891" y="538"/>
                    </a:lnTo>
                    <a:lnTo>
                      <a:pt x="3873" y="547"/>
                    </a:lnTo>
                    <a:lnTo>
                      <a:pt x="3873" y="547"/>
                    </a:lnTo>
                    <a:lnTo>
                      <a:pt x="3865" y="547"/>
                    </a:lnTo>
                    <a:lnTo>
                      <a:pt x="3838" y="556"/>
                    </a:lnTo>
                    <a:lnTo>
                      <a:pt x="3838" y="556"/>
                    </a:lnTo>
                    <a:lnTo>
                      <a:pt x="3838" y="573"/>
                    </a:lnTo>
                    <a:lnTo>
                      <a:pt x="3838" y="591"/>
                    </a:lnTo>
                    <a:lnTo>
                      <a:pt x="3838" y="591"/>
                    </a:lnTo>
                    <a:lnTo>
                      <a:pt x="3847" y="600"/>
                    </a:lnTo>
                    <a:lnTo>
                      <a:pt x="3865" y="609"/>
                    </a:lnTo>
                    <a:lnTo>
                      <a:pt x="3909" y="618"/>
                    </a:lnTo>
                    <a:lnTo>
                      <a:pt x="3909" y="618"/>
                    </a:lnTo>
                    <a:lnTo>
                      <a:pt x="3926" y="618"/>
                    </a:lnTo>
                    <a:lnTo>
                      <a:pt x="3926" y="618"/>
                    </a:lnTo>
                    <a:lnTo>
                      <a:pt x="3917" y="626"/>
                    </a:lnTo>
                    <a:lnTo>
                      <a:pt x="3917" y="626"/>
                    </a:lnTo>
                    <a:lnTo>
                      <a:pt x="3900" y="626"/>
                    </a:lnTo>
                    <a:lnTo>
                      <a:pt x="3882" y="635"/>
                    </a:lnTo>
                    <a:lnTo>
                      <a:pt x="3882" y="635"/>
                    </a:lnTo>
                    <a:lnTo>
                      <a:pt x="3873" y="653"/>
                    </a:lnTo>
                    <a:lnTo>
                      <a:pt x="3882" y="671"/>
                    </a:lnTo>
                    <a:lnTo>
                      <a:pt x="3882" y="671"/>
                    </a:lnTo>
                    <a:lnTo>
                      <a:pt x="3882" y="671"/>
                    </a:lnTo>
                    <a:lnTo>
                      <a:pt x="3882" y="679"/>
                    </a:lnTo>
                    <a:lnTo>
                      <a:pt x="3882" y="679"/>
                    </a:lnTo>
                    <a:lnTo>
                      <a:pt x="3873" y="679"/>
                    </a:lnTo>
                    <a:lnTo>
                      <a:pt x="3873" y="679"/>
                    </a:lnTo>
                    <a:lnTo>
                      <a:pt x="3847" y="671"/>
                    </a:lnTo>
                    <a:lnTo>
                      <a:pt x="3847" y="671"/>
                    </a:lnTo>
                    <a:lnTo>
                      <a:pt x="3803" y="671"/>
                    </a:lnTo>
                    <a:lnTo>
                      <a:pt x="3750" y="679"/>
                    </a:lnTo>
                    <a:lnTo>
                      <a:pt x="3723" y="688"/>
                    </a:lnTo>
                    <a:lnTo>
                      <a:pt x="3723" y="688"/>
                    </a:lnTo>
                    <a:lnTo>
                      <a:pt x="3706" y="688"/>
                    </a:lnTo>
                    <a:lnTo>
                      <a:pt x="3688" y="679"/>
                    </a:lnTo>
                    <a:lnTo>
                      <a:pt x="3662" y="671"/>
                    </a:lnTo>
                    <a:lnTo>
                      <a:pt x="3662" y="671"/>
                    </a:lnTo>
                    <a:lnTo>
                      <a:pt x="3644" y="662"/>
                    </a:lnTo>
                    <a:lnTo>
                      <a:pt x="3626" y="653"/>
                    </a:lnTo>
                    <a:lnTo>
                      <a:pt x="3591" y="653"/>
                    </a:lnTo>
                    <a:lnTo>
                      <a:pt x="3591" y="653"/>
                    </a:lnTo>
                    <a:lnTo>
                      <a:pt x="3573" y="644"/>
                    </a:lnTo>
                    <a:lnTo>
                      <a:pt x="3573" y="644"/>
                    </a:lnTo>
                    <a:lnTo>
                      <a:pt x="3565" y="635"/>
                    </a:lnTo>
                    <a:lnTo>
                      <a:pt x="3538" y="626"/>
                    </a:lnTo>
                    <a:lnTo>
                      <a:pt x="3538" y="626"/>
                    </a:lnTo>
                    <a:lnTo>
                      <a:pt x="3529" y="626"/>
                    </a:lnTo>
                    <a:lnTo>
                      <a:pt x="3529" y="626"/>
                    </a:lnTo>
                    <a:lnTo>
                      <a:pt x="3529" y="618"/>
                    </a:lnTo>
                    <a:lnTo>
                      <a:pt x="3529" y="618"/>
                    </a:lnTo>
                    <a:lnTo>
                      <a:pt x="3529" y="591"/>
                    </a:lnTo>
                    <a:lnTo>
                      <a:pt x="3529" y="591"/>
                    </a:lnTo>
                    <a:lnTo>
                      <a:pt x="3520" y="591"/>
                    </a:lnTo>
                    <a:lnTo>
                      <a:pt x="3520" y="591"/>
                    </a:lnTo>
                    <a:lnTo>
                      <a:pt x="3529" y="591"/>
                    </a:lnTo>
                    <a:lnTo>
                      <a:pt x="3529" y="591"/>
                    </a:lnTo>
                    <a:lnTo>
                      <a:pt x="3529" y="591"/>
                    </a:lnTo>
                    <a:lnTo>
                      <a:pt x="3529" y="591"/>
                    </a:lnTo>
                    <a:lnTo>
                      <a:pt x="3547" y="600"/>
                    </a:lnTo>
                    <a:lnTo>
                      <a:pt x="3573" y="609"/>
                    </a:lnTo>
                    <a:lnTo>
                      <a:pt x="3626" y="618"/>
                    </a:lnTo>
                    <a:lnTo>
                      <a:pt x="3679" y="609"/>
                    </a:lnTo>
                    <a:lnTo>
                      <a:pt x="3723" y="591"/>
                    </a:lnTo>
                    <a:lnTo>
                      <a:pt x="3723" y="591"/>
                    </a:lnTo>
                    <a:lnTo>
                      <a:pt x="3741" y="582"/>
                    </a:lnTo>
                    <a:lnTo>
                      <a:pt x="3741" y="565"/>
                    </a:lnTo>
                    <a:lnTo>
                      <a:pt x="3741" y="565"/>
                    </a:lnTo>
                    <a:lnTo>
                      <a:pt x="3741" y="547"/>
                    </a:lnTo>
                    <a:lnTo>
                      <a:pt x="3732" y="538"/>
                    </a:lnTo>
                    <a:lnTo>
                      <a:pt x="3706" y="520"/>
                    </a:lnTo>
                    <a:lnTo>
                      <a:pt x="3706" y="520"/>
                    </a:lnTo>
                    <a:lnTo>
                      <a:pt x="3688" y="512"/>
                    </a:lnTo>
                    <a:lnTo>
                      <a:pt x="3688" y="512"/>
                    </a:lnTo>
                    <a:lnTo>
                      <a:pt x="3697" y="503"/>
                    </a:lnTo>
                    <a:lnTo>
                      <a:pt x="3697" y="503"/>
                    </a:lnTo>
                    <a:lnTo>
                      <a:pt x="3697" y="503"/>
                    </a:lnTo>
                    <a:lnTo>
                      <a:pt x="3697" y="503"/>
                    </a:lnTo>
                    <a:lnTo>
                      <a:pt x="3723" y="512"/>
                    </a:lnTo>
                    <a:lnTo>
                      <a:pt x="3723" y="512"/>
                    </a:lnTo>
                    <a:lnTo>
                      <a:pt x="3750" y="520"/>
                    </a:lnTo>
                    <a:lnTo>
                      <a:pt x="3767" y="520"/>
                    </a:lnTo>
                    <a:lnTo>
                      <a:pt x="3767" y="520"/>
                    </a:lnTo>
                    <a:lnTo>
                      <a:pt x="3776" y="512"/>
                    </a:lnTo>
                    <a:lnTo>
                      <a:pt x="3785" y="494"/>
                    </a:lnTo>
                    <a:lnTo>
                      <a:pt x="3785" y="494"/>
                    </a:lnTo>
                    <a:lnTo>
                      <a:pt x="3776" y="476"/>
                    </a:lnTo>
                    <a:lnTo>
                      <a:pt x="3759" y="459"/>
                    </a:lnTo>
                    <a:lnTo>
                      <a:pt x="3706" y="432"/>
                    </a:lnTo>
                    <a:lnTo>
                      <a:pt x="3706" y="432"/>
                    </a:lnTo>
                    <a:lnTo>
                      <a:pt x="3679" y="415"/>
                    </a:lnTo>
                    <a:lnTo>
                      <a:pt x="3679" y="415"/>
                    </a:lnTo>
                    <a:lnTo>
                      <a:pt x="3644" y="397"/>
                    </a:lnTo>
                    <a:lnTo>
                      <a:pt x="3644" y="397"/>
                    </a:lnTo>
                    <a:lnTo>
                      <a:pt x="3617" y="388"/>
                    </a:lnTo>
                    <a:lnTo>
                      <a:pt x="3591" y="370"/>
                    </a:lnTo>
                    <a:lnTo>
                      <a:pt x="3591" y="370"/>
                    </a:lnTo>
                    <a:lnTo>
                      <a:pt x="3573" y="353"/>
                    </a:lnTo>
                    <a:lnTo>
                      <a:pt x="3573" y="344"/>
                    </a:lnTo>
                    <a:lnTo>
                      <a:pt x="3573" y="344"/>
                    </a:lnTo>
                    <a:lnTo>
                      <a:pt x="3582" y="317"/>
                    </a:lnTo>
                    <a:lnTo>
                      <a:pt x="3573" y="309"/>
                    </a:lnTo>
                    <a:lnTo>
                      <a:pt x="3565" y="291"/>
                    </a:lnTo>
                    <a:lnTo>
                      <a:pt x="3565" y="291"/>
                    </a:lnTo>
                    <a:lnTo>
                      <a:pt x="3547" y="264"/>
                    </a:lnTo>
                    <a:lnTo>
                      <a:pt x="3538" y="229"/>
                    </a:lnTo>
                    <a:lnTo>
                      <a:pt x="3538" y="229"/>
                    </a:lnTo>
                    <a:lnTo>
                      <a:pt x="3538" y="203"/>
                    </a:lnTo>
                    <a:lnTo>
                      <a:pt x="3547" y="185"/>
                    </a:lnTo>
                    <a:lnTo>
                      <a:pt x="3547" y="185"/>
                    </a:lnTo>
                    <a:lnTo>
                      <a:pt x="3573" y="159"/>
                    </a:lnTo>
                    <a:lnTo>
                      <a:pt x="3582" y="141"/>
                    </a:lnTo>
                    <a:lnTo>
                      <a:pt x="3582" y="123"/>
                    </a:lnTo>
                    <a:lnTo>
                      <a:pt x="3582" y="123"/>
                    </a:lnTo>
                    <a:lnTo>
                      <a:pt x="3565" y="106"/>
                    </a:lnTo>
                    <a:lnTo>
                      <a:pt x="3547" y="88"/>
                    </a:lnTo>
                    <a:lnTo>
                      <a:pt x="3547" y="88"/>
                    </a:lnTo>
                    <a:lnTo>
                      <a:pt x="3512" y="88"/>
                    </a:lnTo>
                    <a:lnTo>
                      <a:pt x="3476" y="88"/>
                    </a:lnTo>
                    <a:lnTo>
                      <a:pt x="3441" y="106"/>
                    </a:lnTo>
                    <a:lnTo>
                      <a:pt x="3423" y="114"/>
                    </a:lnTo>
                    <a:lnTo>
                      <a:pt x="3423" y="114"/>
                    </a:lnTo>
                    <a:lnTo>
                      <a:pt x="3415" y="123"/>
                    </a:lnTo>
                    <a:lnTo>
                      <a:pt x="3423" y="132"/>
                    </a:lnTo>
                    <a:lnTo>
                      <a:pt x="3423" y="132"/>
                    </a:lnTo>
                    <a:lnTo>
                      <a:pt x="3423" y="141"/>
                    </a:lnTo>
                    <a:lnTo>
                      <a:pt x="3423" y="141"/>
                    </a:lnTo>
                    <a:lnTo>
                      <a:pt x="3432" y="141"/>
                    </a:lnTo>
                    <a:lnTo>
                      <a:pt x="3432" y="141"/>
                    </a:lnTo>
                    <a:lnTo>
                      <a:pt x="3423" y="141"/>
                    </a:lnTo>
                    <a:lnTo>
                      <a:pt x="3423" y="141"/>
                    </a:lnTo>
                    <a:lnTo>
                      <a:pt x="3406" y="141"/>
                    </a:lnTo>
                    <a:lnTo>
                      <a:pt x="3406" y="141"/>
                    </a:lnTo>
                    <a:lnTo>
                      <a:pt x="3379" y="132"/>
                    </a:lnTo>
                    <a:lnTo>
                      <a:pt x="3370" y="141"/>
                    </a:lnTo>
                    <a:lnTo>
                      <a:pt x="3362" y="150"/>
                    </a:lnTo>
                    <a:lnTo>
                      <a:pt x="3362" y="150"/>
                    </a:lnTo>
                    <a:lnTo>
                      <a:pt x="3353" y="167"/>
                    </a:lnTo>
                    <a:lnTo>
                      <a:pt x="3353" y="185"/>
                    </a:lnTo>
                    <a:lnTo>
                      <a:pt x="3362" y="238"/>
                    </a:lnTo>
                    <a:lnTo>
                      <a:pt x="3388" y="300"/>
                    </a:lnTo>
                    <a:lnTo>
                      <a:pt x="3388" y="300"/>
                    </a:lnTo>
                    <a:lnTo>
                      <a:pt x="3397" y="300"/>
                    </a:lnTo>
                    <a:lnTo>
                      <a:pt x="3397" y="300"/>
                    </a:lnTo>
                    <a:lnTo>
                      <a:pt x="3379" y="300"/>
                    </a:lnTo>
                    <a:lnTo>
                      <a:pt x="3379" y="300"/>
                    </a:lnTo>
                    <a:lnTo>
                      <a:pt x="3370" y="309"/>
                    </a:lnTo>
                    <a:lnTo>
                      <a:pt x="3370" y="309"/>
                    </a:lnTo>
                    <a:lnTo>
                      <a:pt x="3362" y="273"/>
                    </a:lnTo>
                    <a:lnTo>
                      <a:pt x="3362" y="273"/>
                    </a:lnTo>
                    <a:lnTo>
                      <a:pt x="3353" y="238"/>
                    </a:lnTo>
                    <a:lnTo>
                      <a:pt x="3335" y="211"/>
                    </a:lnTo>
                    <a:lnTo>
                      <a:pt x="3335" y="211"/>
                    </a:lnTo>
                    <a:lnTo>
                      <a:pt x="3317" y="194"/>
                    </a:lnTo>
                    <a:lnTo>
                      <a:pt x="3282" y="176"/>
                    </a:lnTo>
                    <a:lnTo>
                      <a:pt x="3256" y="167"/>
                    </a:lnTo>
                    <a:lnTo>
                      <a:pt x="3229" y="167"/>
                    </a:lnTo>
                    <a:lnTo>
                      <a:pt x="3229" y="167"/>
                    </a:lnTo>
                    <a:lnTo>
                      <a:pt x="3220" y="176"/>
                    </a:lnTo>
                    <a:lnTo>
                      <a:pt x="3212" y="185"/>
                    </a:lnTo>
                    <a:lnTo>
                      <a:pt x="3212" y="185"/>
                    </a:lnTo>
                    <a:lnTo>
                      <a:pt x="3212" y="194"/>
                    </a:lnTo>
                    <a:lnTo>
                      <a:pt x="3220" y="203"/>
                    </a:lnTo>
                    <a:lnTo>
                      <a:pt x="3238" y="211"/>
                    </a:lnTo>
                    <a:lnTo>
                      <a:pt x="3238" y="211"/>
                    </a:lnTo>
                    <a:lnTo>
                      <a:pt x="3247" y="229"/>
                    </a:lnTo>
                    <a:lnTo>
                      <a:pt x="3247" y="229"/>
                    </a:lnTo>
                    <a:lnTo>
                      <a:pt x="3247" y="220"/>
                    </a:lnTo>
                    <a:lnTo>
                      <a:pt x="3247" y="220"/>
                    </a:lnTo>
                    <a:lnTo>
                      <a:pt x="3229" y="220"/>
                    </a:lnTo>
                    <a:lnTo>
                      <a:pt x="3212" y="220"/>
                    </a:lnTo>
                    <a:lnTo>
                      <a:pt x="3194" y="220"/>
                    </a:lnTo>
                    <a:lnTo>
                      <a:pt x="3194" y="220"/>
                    </a:lnTo>
                    <a:lnTo>
                      <a:pt x="3194" y="211"/>
                    </a:lnTo>
                    <a:lnTo>
                      <a:pt x="3185" y="194"/>
                    </a:lnTo>
                    <a:lnTo>
                      <a:pt x="3185" y="194"/>
                    </a:lnTo>
                    <a:lnTo>
                      <a:pt x="3167" y="185"/>
                    </a:lnTo>
                    <a:lnTo>
                      <a:pt x="3150" y="176"/>
                    </a:lnTo>
                    <a:lnTo>
                      <a:pt x="3097" y="167"/>
                    </a:lnTo>
                    <a:lnTo>
                      <a:pt x="3097" y="167"/>
                    </a:lnTo>
                    <a:lnTo>
                      <a:pt x="3070" y="176"/>
                    </a:lnTo>
                    <a:lnTo>
                      <a:pt x="3053" y="185"/>
                    </a:lnTo>
                    <a:lnTo>
                      <a:pt x="3053" y="185"/>
                    </a:lnTo>
                    <a:lnTo>
                      <a:pt x="3044" y="159"/>
                    </a:lnTo>
                    <a:lnTo>
                      <a:pt x="3035" y="141"/>
                    </a:lnTo>
                    <a:lnTo>
                      <a:pt x="3035" y="141"/>
                    </a:lnTo>
                    <a:lnTo>
                      <a:pt x="3017" y="132"/>
                    </a:lnTo>
                    <a:lnTo>
                      <a:pt x="3009" y="132"/>
                    </a:lnTo>
                    <a:lnTo>
                      <a:pt x="2965" y="141"/>
                    </a:lnTo>
                    <a:lnTo>
                      <a:pt x="2965" y="141"/>
                    </a:lnTo>
                    <a:lnTo>
                      <a:pt x="2965" y="123"/>
                    </a:lnTo>
                    <a:lnTo>
                      <a:pt x="2965" y="123"/>
                    </a:lnTo>
                    <a:lnTo>
                      <a:pt x="2965" y="114"/>
                    </a:lnTo>
                    <a:lnTo>
                      <a:pt x="2956" y="97"/>
                    </a:lnTo>
                    <a:lnTo>
                      <a:pt x="2920" y="79"/>
                    </a:lnTo>
                    <a:lnTo>
                      <a:pt x="2920" y="79"/>
                    </a:lnTo>
                    <a:lnTo>
                      <a:pt x="2885" y="61"/>
                    </a:lnTo>
                    <a:lnTo>
                      <a:pt x="2885" y="61"/>
                    </a:lnTo>
                    <a:lnTo>
                      <a:pt x="2850" y="44"/>
                    </a:lnTo>
                    <a:lnTo>
                      <a:pt x="2823" y="35"/>
                    </a:lnTo>
                    <a:lnTo>
                      <a:pt x="2788" y="35"/>
                    </a:lnTo>
                    <a:lnTo>
                      <a:pt x="2762" y="53"/>
                    </a:lnTo>
                    <a:lnTo>
                      <a:pt x="2762" y="53"/>
                    </a:lnTo>
                    <a:lnTo>
                      <a:pt x="2762" y="53"/>
                    </a:lnTo>
                    <a:lnTo>
                      <a:pt x="2762" y="53"/>
                    </a:lnTo>
                    <a:lnTo>
                      <a:pt x="2753" y="44"/>
                    </a:lnTo>
                    <a:lnTo>
                      <a:pt x="2753" y="35"/>
                    </a:lnTo>
                    <a:lnTo>
                      <a:pt x="2753" y="35"/>
                    </a:lnTo>
                    <a:lnTo>
                      <a:pt x="2726" y="35"/>
                    </a:lnTo>
                    <a:lnTo>
                      <a:pt x="2726" y="35"/>
                    </a:lnTo>
                    <a:lnTo>
                      <a:pt x="2700" y="35"/>
                    </a:lnTo>
                    <a:lnTo>
                      <a:pt x="2673" y="26"/>
                    </a:lnTo>
                    <a:lnTo>
                      <a:pt x="2629" y="8"/>
                    </a:lnTo>
                    <a:lnTo>
                      <a:pt x="2629" y="8"/>
                    </a:lnTo>
                    <a:lnTo>
                      <a:pt x="2620" y="0"/>
                    </a:lnTo>
                    <a:lnTo>
                      <a:pt x="2603" y="0"/>
                    </a:lnTo>
                    <a:lnTo>
                      <a:pt x="2515" y="17"/>
                    </a:lnTo>
                    <a:lnTo>
                      <a:pt x="2515" y="17"/>
                    </a:lnTo>
                    <a:lnTo>
                      <a:pt x="2444" y="26"/>
                    </a:lnTo>
                    <a:lnTo>
                      <a:pt x="2444" y="26"/>
                    </a:lnTo>
                    <a:lnTo>
                      <a:pt x="2426" y="35"/>
                    </a:lnTo>
                    <a:lnTo>
                      <a:pt x="2418" y="44"/>
                    </a:lnTo>
                    <a:lnTo>
                      <a:pt x="2418" y="44"/>
                    </a:lnTo>
                    <a:lnTo>
                      <a:pt x="2418" y="61"/>
                    </a:lnTo>
                    <a:lnTo>
                      <a:pt x="2435" y="79"/>
                    </a:lnTo>
                    <a:lnTo>
                      <a:pt x="2462" y="106"/>
                    </a:lnTo>
                    <a:lnTo>
                      <a:pt x="2462" y="106"/>
                    </a:lnTo>
                    <a:lnTo>
                      <a:pt x="2444" y="132"/>
                    </a:lnTo>
                    <a:lnTo>
                      <a:pt x="2444" y="132"/>
                    </a:lnTo>
                    <a:lnTo>
                      <a:pt x="2418" y="159"/>
                    </a:lnTo>
                    <a:lnTo>
                      <a:pt x="2418" y="167"/>
                    </a:lnTo>
                    <a:lnTo>
                      <a:pt x="2426" y="185"/>
                    </a:lnTo>
                    <a:lnTo>
                      <a:pt x="2426" y="185"/>
                    </a:lnTo>
                    <a:lnTo>
                      <a:pt x="2400" y="211"/>
                    </a:lnTo>
                    <a:lnTo>
                      <a:pt x="2373" y="247"/>
                    </a:lnTo>
                    <a:lnTo>
                      <a:pt x="2373" y="247"/>
                    </a:lnTo>
                    <a:lnTo>
                      <a:pt x="2365" y="264"/>
                    </a:lnTo>
                    <a:lnTo>
                      <a:pt x="2356" y="273"/>
                    </a:lnTo>
                    <a:lnTo>
                      <a:pt x="2356" y="282"/>
                    </a:lnTo>
                    <a:lnTo>
                      <a:pt x="2356" y="282"/>
                    </a:lnTo>
                    <a:lnTo>
                      <a:pt x="2365" y="291"/>
                    </a:lnTo>
                    <a:lnTo>
                      <a:pt x="2382" y="300"/>
                    </a:lnTo>
                    <a:lnTo>
                      <a:pt x="2418" y="309"/>
                    </a:lnTo>
                    <a:lnTo>
                      <a:pt x="2418" y="309"/>
                    </a:lnTo>
                    <a:lnTo>
                      <a:pt x="2453" y="309"/>
                    </a:lnTo>
                    <a:lnTo>
                      <a:pt x="2453" y="309"/>
                    </a:lnTo>
                    <a:lnTo>
                      <a:pt x="2462" y="317"/>
                    </a:lnTo>
                    <a:lnTo>
                      <a:pt x="2470" y="326"/>
                    </a:lnTo>
                    <a:lnTo>
                      <a:pt x="2488" y="353"/>
                    </a:lnTo>
                    <a:lnTo>
                      <a:pt x="2488" y="353"/>
                    </a:lnTo>
                    <a:lnTo>
                      <a:pt x="2506" y="388"/>
                    </a:lnTo>
                    <a:lnTo>
                      <a:pt x="2515" y="397"/>
                    </a:lnTo>
                    <a:lnTo>
                      <a:pt x="2532" y="397"/>
                    </a:lnTo>
                    <a:lnTo>
                      <a:pt x="2532" y="397"/>
                    </a:lnTo>
                    <a:lnTo>
                      <a:pt x="2550" y="388"/>
                    </a:lnTo>
                    <a:lnTo>
                      <a:pt x="2559" y="379"/>
                    </a:lnTo>
                    <a:lnTo>
                      <a:pt x="2559" y="379"/>
                    </a:lnTo>
                    <a:lnTo>
                      <a:pt x="2559" y="379"/>
                    </a:lnTo>
                    <a:lnTo>
                      <a:pt x="2568" y="370"/>
                    </a:lnTo>
                    <a:lnTo>
                      <a:pt x="2568" y="370"/>
                    </a:lnTo>
                    <a:lnTo>
                      <a:pt x="2585" y="370"/>
                    </a:lnTo>
                    <a:lnTo>
                      <a:pt x="2603" y="362"/>
                    </a:lnTo>
                    <a:lnTo>
                      <a:pt x="2603" y="362"/>
                    </a:lnTo>
                    <a:lnTo>
                      <a:pt x="2620" y="362"/>
                    </a:lnTo>
                    <a:lnTo>
                      <a:pt x="2620" y="362"/>
                    </a:lnTo>
                    <a:lnTo>
                      <a:pt x="2647" y="362"/>
                    </a:lnTo>
                    <a:lnTo>
                      <a:pt x="2673" y="353"/>
                    </a:lnTo>
                    <a:lnTo>
                      <a:pt x="2673" y="353"/>
                    </a:lnTo>
                    <a:lnTo>
                      <a:pt x="2682" y="335"/>
                    </a:lnTo>
                    <a:lnTo>
                      <a:pt x="2691" y="309"/>
                    </a:lnTo>
                    <a:lnTo>
                      <a:pt x="2691" y="309"/>
                    </a:lnTo>
                    <a:lnTo>
                      <a:pt x="2691" y="300"/>
                    </a:lnTo>
                    <a:lnTo>
                      <a:pt x="2691" y="282"/>
                    </a:lnTo>
                    <a:lnTo>
                      <a:pt x="2709" y="273"/>
                    </a:lnTo>
                    <a:lnTo>
                      <a:pt x="2735" y="264"/>
                    </a:lnTo>
                    <a:lnTo>
                      <a:pt x="2735" y="264"/>
                    </a:lnTo>
                    <a:lnTo>
                      <a:pt x="2744" y="264"/>
                    </a:lnTo>
                    <a:lnTo>
                      <a:pt x="2753" y="256"/>
                    </a:lnTo>
                    <a:lnTo>
                      <a:pt x="2762" y="238"/>
                    </a:lnTo>
                    <a:lnTo>
                      <a:pt x="2762" y="238"/>
                    </a:lnTo>
                    <a:lnTo>
                      <a:pt x="2762" y="220"/>
                    </a:lnTo>
                    <a:lnTo>
                      <a:pt x="2779" y="220"/>
                    </a:lnTo>
                    <a:lnTo>
                      <a:pt x="2779" y="220"/>
                    </a:lnTo>
                    <a:lnTo>
                      <a:pt x="2788" y="211"/>
                    </a:lnTo>
                    <a:lnTo>
                      <a:pt x="2788" y="211"/>
                    </a:lnTo>
                    <a:lnTo>
                      <a:pt x="2770" y="229"/>
                    </a:lnTo>
                    <a:lnTo>
                      <a:pt x="2770" y="238"/>
                    </a:lnTo>
                    <a:lnTo>
                      <a:pt x="2770" y="238"/>
                    </a:lnTo>
                    <a:lnTo>
                      <a:pt x="2770" y="256"/>
                    </a:lnTo>
                    <a:lnTo>
                      <a:pt x="2770" y="256"/>
                    </a:lnTo>
                    <a:lnTo>
                      <a:pt x="2753" y="273"/>
                    </a:lnTo>
                    <a:lnTo>
                      <a:pt x="2753" y="273"/>
                    </a:lnTo>
                    <a:lnTo>
                      <a:pt x="2735" y="291"/>
                    </a:lnTo>
                    <a:lnTo>
                      <a:pt x="2735" y="309"/>
                    </a:lnTo>
                    <a:lnTo>
                      <a:pt x="2735" y="309"/>
                    </a:lnTo>
                    <a:lnTo>
                      <a:pt x="2744" y="317"/>
                    </a:lnTo>
                    <a:lnTo>
                      <a:pt x="2762" y="326"/>
                    </a:lnTo>
                    <a:lnTo>
                      <a:pt x="2788" y="335"/>
                    </a:lnTo>
                    <a:lnTo>
                      <a:pt x="2788" y="335"/>
                    </a:lnTo>
                    <a:lnTo>
                      <a:pt x="2788" y="335"/>
                    </a:lnTo>
                    <a:lnTo>
                      <a:pt x="2788" y="335"/>
                    </a:lnTo>
                    <a:lnTo>
                      <a:pt x="2797" y="353"/>
                    </a:lnTo>
                    <a:lnTo>
                      <a:pt x="2806" y="362"/>
                    </a:lnTo>
                    <a:lnTo>
                      <a:pt x="2806" y="362"/>
                    </a:lnTo>
                    <a:lnTo>
                      <a:pt x="2788" y="379"/>
                    </a:lnTo>
                    <a:lnTo>
                      <a:pt x="2779" y="388"/>
                    </a:lnTo>
                    <a:lnTo>
                      <a:pt x="2779" y="388"/>
                    </a:lnTo>
                    <a:lnTo>
                      <a:pt x="2788" y="406"/>
                    </a:lnTo>
                    <a:lnTo>
                      <a:pt x="2797" y="415"/>
                    </a:lnTo>
                    <a:lnTo>
                      <a:pt x="2797" y="415"/>
                    </a:lnTo>
                    <a:lnTo>
                      <a:pt x="2823" y="432"/>
                    </a:lnTo>
                    <a:lnTo>
                      <a:pt x="2868" y="441"/>
                    </a:lnTo>
                    <a:lnTo>
                      <a:pt x="2912" y="441"/>
                    </a:lnTo>
                    <a:lnTo>
                      <a:pt x="2965" y="441"/>
                    </a:lnTo>
                    <a:lnTo>
                      <a:pt x="2965" y="441"/>
                    </a:lnTo>
                    <a:lnTo>
                      <a:pt x="3009" y="432"/>
                    </a:lnTo>
                    <a:lnTo>
                      <a:pt x="3053" y="432"/>
                    </a:lnTo>
                    <a:lnTo>
                      <a:pt x="3123" y="450"/>
                    </a:lnTo>
                    <a:lnTo>
                      <a:pt x="3123" y="450"/>
                    </a:lnTo>
                    <a:lnTo>
                      <a:pt x="3009" y="441"/>
                    </a:lnTo>
                    <a:lnTo>
                      <a:pt x="3009" y="441"/>
                    </a:lnTo>
                    <a:lnTo>
                      <a:pt x="2912" y="459"/>
                    </a:lnTo>
                    <a:lnTo>
                      <a:pt x="2868" y="467"/>
                    </a:lnTo>
                    <a:lnTo>
                      <a:pt x="2841" y="485"/>
                    </a:lnTo>
                    <a:lnTo>
                      <a:pt x="2841" y="485"/>
                    </a:lnTo>
                    <a:lnTo>
                      <a:pt x="2832" y="503"/>
                    </a:lnTo>
                    <a:lnTo>
                      <a:pt x="2832" y="503"/>
                    </a:lnTo>
                    <a:lnTo>
                      <a:pt x="2841" y="512"/>
                    </a:lnTo>
                    <a:lnTo>
                      <a:pt x="2850" y="529"/>
                    </a:lnTo>
                    <a:lnTo>
                      <a:pt x="2894" y="547"/>
                    </a:lnTo>
                    <a:lnTo>
                      <a:pt x="2912" y="556"/>
                    </a:lnTo>
                    <a:lnTo>
                      <a:pt x="2912" y="556"/>
                    </a:lnTo>
                    <a:lnTo>
                      <a:pt x="2965" y="565"/>
                    </a:lnTo>
                    <a:lnTo>
                      <a:pt x="3009" y="565"/>
                    </a:lnTo>
                    <a:lnTo>
                      <a:pt x="3009" y="565"/>
                    </a:lnTo>
                    <a:lnTo>
                      <a:pt x="3035" y="565"/>
                    </a:lnTo>
                    <a:lnTo>
                      <a:pt x="3035" y="565"/>
                    </a:lnTo>
                    <a:lnTo>
                      <a:pt x="3035" y="573"/>
                    </a:lnTo>
                    <a:lnTo>
                      <a:pt x="3035" y="573"/>
                    </a:lnTo>
                    <a:lnTo>
                      <a:pt x="3035" y="591"/>
                    </a:lnTo>
                    <a:lnTo>
                      <a:pt x="3044" y="609"/>
                    </a:lnTo>
                    <a:lnTo>
                      <a:pt x="3070" y="626"/>
                    </a:lnTo>
                    <a:lnTo>
                      <a:pt x="3115" y="635"/>
                    </a:lnTo>
                    <a:lnTo>
                      <a:pt x="3176" y="644"/>
                    </a:lnTo>
                    <a:lnTo>
                      <a:pt x="3176" y="644"/>
                    </a:lnTo>
                    <a:lnTo>
                      <a:pt x="3238" y="635"/>
                    </a:lnTo>
                    <a:lnTo>
                      <a:pt x="3291" y="618"/>
                    </a:lnTo>
                    <a:lnTo>
                      <a:pt x="3291" y="618"/>
                    </a:lnTo>
                    <a:lnTo>
                      <a:pt x="3317" y="609"/>
                    </a:lnTo>
                    <a:lnTo>
                      <a:pt x="3344" y="600"/>
                    </a:lnTo>
                    <a:lnTo>
                      <a:pt x="3344" y="600"/>
                    </a:lnTo>
                    <a:lnTo>
                      <a:pt x="3362" y="600"/>
                    </a:lnTo>
                    <a:lnTo>
                      <a:pt x="3362" y="600"/>
                    </a:lnTo>
                    <a:lnTo>
                      <a:pt x="3335" y="609"/>
                    </a:lnTo>
                    <a:lnTo>
                      <a:pt x="3317" y="626"/>
                    </a:lnTo>
                    <a:lnTo>
                      <a:pt x="3317" y="626"/>
                    </a:lnTo>
                    <a:lnTo>
                      <a:pt x="3317" y="644"/>
                    </a:lnTo>
                    <a:lnTo>
                      <a:pt x="3317" y="671"/>
                    </a:lnTo>
                    <a:lnTo>
                      <a:pt x="3317" y="671"/>
                    </a:lnTo>
                    <a:lnTo>
                      <a:pt x="3335" y="679"/>
                    </a:lnTo>
                    <a:lnTo>
                      <a:pt x="3353" y="679"/>
                    </a:lnTo>
                    <a:lnTo>
                      <a:pt x="3353" y="679"/>
                    </a:lnTo>
                    <a:lnTo>
                      <a:pt x="3353" y="679"/>
                    </a:lnTo>
                    <a:lnTo>
                      <a:pt x="3353" y="697"/>
                    </a:lnTo>
                    <a:lnTo>
                      <a:pt x="3362" y="724"/>
                    </a:lnTo>
                    <a:lnTo>
                      <a:pt x="3362" y="724"/>
                    </a:lnTo>
                    <a:lnTo>
                      <a:pt x="3353" y="715"/>
                    </a:lnTo>
                    <a:lnTo>
                      <a:pt x="3353" y="715"/>
                    </a:lnTo>
                    <a:lnTo>
                      <a:pt x="3335" y="706"/>
                    </a:lnTo>
                    <a:lnTo>
                      <a:pt x="3335" y="706"/>
                    </a:lnTo>
                    <a:lnTo>
                      <a:pt x="3326" y="697"/>
                    </a:lnTo>
                    <a:lnTo>
                      <a:pt x="3326" y="697"/>
                    </a:lnTo>
                    <a:lnTo>
                      <a:pt x="3317" y="688"/>
                    </a:lnTo>
                    <a:lnTo>
                      <a:pt x="3300" y="688"/>
                    </a:lnTo>
                    <a:lnTo>
                      <a:pt x="3300" y="688"/>
                    </a:lnTo>
                    <a:lnTo>
                      <a:pt x="3291" y="688"/>
                    </a:lnTo>
                    <a:lnTo>
                      <a:pt x="3282" y="679"/>
                    </a:lnTo>
                    <a:lnTo>
                      <a:pt x="3282" y="679"/>
                    </a:lnTo>
                    <a:lnTo>
                      <a:pt x="3256" y="671"/>
                    </a:lnTo>
                    <a:lnTo>
                      <a:pt x="3247" y="671"/>
                    </a:lnTo>
                    <a:lnTo>
                      <a:pt x="3229" y="671"/>
                    </a:lnTo>
                    <a:lnTo>
                      <a:pt x="3229" y="671"/>
                    </a:lnTo>
                    <a:lnTo>
                      <a:pt x="3185" y="679"/>
                    </a:lnTo>
                    <a:lnTo>
                      <a:pt x="3185" y="679"/>
                    </a:lnTo>
                    <a:lnTo>
                      <a:pt x="3123" y="688"/>
                    </a:lnTo>
                    <a:lnTo>
                      <a:pt x="3123" y="688"/>
                    </a:lnTo>
                    <a:lnTo>
                      <a:pt x="3044" y="697"/>
                    </a:lnTo>
                    <a:lnTo>
                      <a:pt x="2982" y="688"/>
                    </a:lnTo>
                    <a:lnTo>
                      <a:pt x="2982" y="688"/>
                    </a:lnTo>
                    <a:lnTo>
                      <a:pt x="3000" y="671"/>
                    </a:lnTo>
                    <a:lnTo>
                      <a:pt x="3026" y="671"/>
                    </a:lnTo>
                    <a:lnTo>
                      <a:pt x="3026" y="671"/>
                    </a:lnTo>
                    <a:lnTo>
                      <a:pt x="3044" y="671"/>
                    </a:lnTo>
                    <a:lnTo>
                      <a:pt x="3053" y="662"/>
                    </a:lnTo>
                    <a:lnTo>
                      <a:pt x="3053" y="662"/>
                    </a:lnTo>
                    <a:lnTo>
                      <a:pt x="3053" y="644"/>
                    </a:lnTo>
                    <a:lnTo>
                      <a:pt x="3044" y="626"/>
                    </a:lnTo>
                    <a:lnTo>
                      <a:pt x="3017" y="600"/>
                    </a:lnTo>
                    <a:lnTo>
                      <a:pt x="3017" y="600"/>
                    </a:lnTo>
                    <a:lnTo>
                      <a:pt x="2991" y="582"/>
                    </a:lnTo>
                    <a:lnTo>
                      <a:pt x="2965" y="573"/>
                    </a:lnTo>
                    <a:lnTo>
                      <a:pt x="2929" y="565"/>
                    </a:lnTo>
                    <a:lnTo>
                      <a:pt x="2912" y="573"/>
                    </a:lnTo>
                    <a:lnTo>
                      <a:pt x="2912" y="573"/>
                    </a:lnTo>
                    <a:lnTo>
                      <a:pt x="2903" y="582"/>
                    </a:lnTo>
                    <a:lnTo>
                      <a:pt x="2903" y="582"/>
                    </a:lnTo>
                    <a:lnTo>
                      <a:pt x="2876" y="573"/>
                    </a:lnTo>
                    <a:lnTo>
                      <a:pt x="2876" y="573"/>
                    </a:lnTo>
                    <a:lnTo>
                      <a:pt x="2841" y="565"/>
                    </a:lnTo>
                    <a:lnTo>
                      <a:pt x="2841" y="565"/>
                    </a:lnTo>
                    <a:lnTo>
                      <a:pt x="2788" y="556"/>
                    </a:lnTo>
                    <a:lnTo>
                      <a:pt x="2788" y="556"/>
                    </a:lnTo>
                    <a:lnTo>
                      <a:pt x="2753" y="538"/>
                    </a:lnTo>
                    <a:lnTo>
                      <a:pt x="2753" y="538"/>
                    </a:lnTo>
                    <a:lnTo>
                      <a:pt x="2700" y="529"/>
                    </a:lnTo>
                    <a:lnTo>
                      <a:pt x="2656" y="512"/>
                    </a:lnTo>
                    <a:lnTo>
                      <a:pt x="2656" y="512"/>
                    </a:lnTo>
                    <a:lnTo>
                      <a:pt x="2629" y="494"/>
                    </a:lnTo>
                    <a:lnTo>
                      <a:pt x="2603" y="485"/>
                    </a:lnTo>
                    <a:lnTo>
                      <a:pt x="2568" y="485"/>
                    </a:lnTo>
                    <a:lnTo>
                      <a:pt x="2541" y="494"/>
                    </a:lnTo>
                    <a:lnTo>
                      <a:pt x="2541" y="494"/>
                    </a:lnTo>
                    <a:lnTo>
                      <a:pt x="2523" y="503"/>
                    </a:lnTo>
                    <a:lnTo>
                      <a:pt x="2506" y="520"/>
                    </a:lnTo>
                    <a:lnTo>
                      <a:pt x="2506" y="520"/>
                    </a:lnTo>
                    <a:lnTo>
                      <a:pt x="2488" y="529"/>
                    </a:lnTo>
                    <a:lnTo>
                      <a:pt x="2470" y="538"/>
                    </a:lnTo>
                    <a:lnTo>
                      <a:pt x="2470" y="538"/>
                    </a:lnTo>
                    <a:lnTo>
                      <a:pt x="2470" y="520"/>
                    </a:lnTo>
                    <a:lnTo>
                      <a:pt x="2470" y="512"/>
                    </a:lnTo>
                    <a:lnTo>
                      <a:pt x="2470" y="512"/>
                    </a:lnTo>
                    <a:lnTo>
                      <a:pt x="2470" y="503"/>
                    </a:lnTo>
                    <a:lnTo>
                      <a:pt x="2470" y="503"/>
                    </a:lnTo>
                    <a:lnTo>
                      <a:pt x="2462" y="494"/>
                    </a:lnTo>
                    <a:lnTo>
                      <a:pt x="2462" y="494"/>
                    </a:lnTo>
                    <a:lnTo>
                      <a:pt x="2462" y="476"/>
                    </a:lnTo>
                    <a:lnTo>
                      <a:pt x="2453" y="467"/>
                    </a:lnTo>
                    <a:lnTo>
                      <a:pt x="2435" y="459"/>
                    </a:lnTo>
                    <a:lnTo>
                      <a:pt x="2435" y="459"/>
                    </a:lnTo>
                    <a:lnTo>
                      <a:pt x="2426" y="459"/>
                    </a:lnTo>
                    <a:lnTo>
                      <a:pt x="2409" y="467"/>
                    </a:lnTo>
                    <a:lnTo>
                      <a:pt x="2391" y="494"/>
                    </a:lnTo>
                    <a:lnTo>
                      <a:pt x="2391" y="494"/>
                    </a:lnTo>
                    <a:lnTo>
                      <a:pt x="2373" y="520"/>
                    </a:lnTo>
                    <a:lnTo>
                      <a:pt x="2365" y="538"/>
                    </a:lnTo>
                    <a:lnTo>
                      <a:pt x="2365" y="538"/>
                    </a:lnTo>
                    <a:lnTo>
                      <a:pt x="2347" y="520"/>
                    </a:lnTo>
                    <a:lnTo>
                      <a:pt x="2329" y="485"/>
                    </a:lnTo>
                    <a:lnTo>
                      <a:pt x="2329" y="485"/>
                    </a:lnTo>
                    <a:lnTo>
                      <a:pt x="2303" y="450"/>
                    </a:lnTo>
                    <a:lnTo>
                      <a:pt x="2285" y="423"/>
                    </a:lnTo>
                    <a:lnTo>
                      <a:pt x="2285" y="423"/>
                    </a:lnTo>
                    <a:lnTo>
                      <a:pt x="2250" y="415"/>
                    </a:lnTo>
                    <a:lnTo>
                      <a:pt x="2232" y="406"/>
                    </a:lnTo>
                    <a:lnTo>
                      <a:pt x="2223" y="415"/>
                    </a:lnTo>
                    <a:lnTo>
                      <a:pt x="2223" y="415"/>
                    </a:lnTo>
                    <a:lnTo>
                      <a:pt x="2215" y="423"/>
                    </a:lnTo>
                    <a:lnTo>
                      <a:pt x="2215" y="441"/>
                    </a:lnTo>
                    <a:lnTo>
                      <a:pt x="2223" y="459"/>
                    </a:lnTo>
                    <a:lnTo>
                      <a:pt x="2223" y="459"/>
                    </a:lnTo>
                    <a:lnTo>
                      <a:pt x="2206" y="467"/>
                    </a:lnTo>
                    <a:lnTo>
                      <a:pt x="2206" y="485"/>
                    </a:lnTo>
                    <a:lnTo>
                      <a:pt x="2206" y="485"/>
                    </a:lnTo>
                    <a:lnTo>
                      <a:pt x="2188" y="503"/>
                    </a:lnTo>
                    <a:lnTo>
                      <a:pt x="2188" y="503"/>
                    </a:lnTo>
                    <a:lnTo>
                      <a:pt x="2179" y="494"/>
                    </a:lnTo>
                    <a:lnTo>
                      <a:pt x="2179" y="494"/>
                    </a:lnTo>
                    <a:lnTo>
                      <a:pt x="2179" y="494"/>
                    </a:lnTo>
                    <a:lnTo>
                      <a:pt x="2179" y="494"/>
                    </a:lnTo>
                    <a:lnTo>
                      <a:pt x="2179" y="485"/>
                    </a:lnTo>
                    <a:lnTo>
                      <a:pt x="2179" y="485"/>
                    </a:lnTo>
                    <a:lnTo>
                      <a:pt x="2179" y="476"/>
                    </a:lnTo>
                    <a:lnTo>
                      <a:pt x="2179" y="476"/>
                    </a:lnTo>
                    <a:lnTo>
                      <a:pt x="2170" y="467"/>
                    </a:lnTo>
                    <a:lnTo>
                      <a:pt x="2170" y="467"/>
                    </a:lnTo>
                    <a:lnTo>
                      <a:pt x="2162" y="459"/>
                    </a:lnTo>
                    <a:lnTo>
                      <a:pt x="2135" y="459"/>
                    </a:lnTo>
                    <a:lnTo>
                      <a:pt x="2135" y="459"/>
                    </a:lnTo>
                    <a:lnTo>
                      <a:pt x="2118" y="459"/>
                    </a:lnTo>
                    <a:lnTo>
                      <a:pt x="2118" y="459"/>
                    </a:lnTo>
                    <a:lnTo>
                      <a:pt x="2082" y="459"/>
                    </a:lnTo>
                    <a:lnTo>
                      <a:pt x="2047" y="476"/>
                    </a:lnTo>
                    <a:lnTo>
                      <a:pt x="2047" y="476"/>
                    </a:lnTo>
                    <a:lnTo>
                      <a:pt x="2012" y="494"/>
                    </a:lnTo>
                    <a:lnTo>
                      <a:pt x="2012" y="494"/>
                    </a:lnTo>
                    <a:lnTo>
                      <a:pt x="1985" y="503"/>
                    </a:lnTo>
                    <a:lnTo>
                      <a:pt x="1985" y="503"/>
                    </a:lnTo>
                    <a:lnTo>
                      <a:pt x="1959" y="512"/>
                    </a:lnTo>
                    <a:lnTo>
                      <a:pt x="1950" y="520"/>
                    </a:lnTo>
                    <a:lnTo>
                      <a:pt x="1950" y="520"/>
                    </a:lnTo>
                    <a:lnTo>
                      <a:pt x="1941" y="529"/>
                    </a:lnTo>
                    <a:lnTo>
                      <a:pt x="1941" y="529"/>
                    </a:lnTo>
                    <a:lnTo>
                      <a:pt x="1923" y="529"/>
                    </a:lnTo>
                    <a:lnTo>
                      <a:pt x="1923" y="529"/>
                    </a:lnTo>
                    <a:lnTo>
                      <a:pt x="1915" y="520"/>
                    </a:lnTo>
                    <a:lnTo>
                      <a:pt x="1906" y="512"/>
                    </a:lnTo>
                    <a:lnTo>
                      <a:pt x="1879" y="512"/>
                    </a:lnTo>
                    <a:lnTo>
                      <a:pt x="1879" y="512"/>
                    </a:lnTo>
                    <a:lnTo>
                      <a:pt x="1870" y="512"/>
                    </a:lnTo>
                    <a:lnTo>
                      <a:pt x="1862" y="529"/>
                    </a:lnTo>
                    <a:lnTo>
                      <a:pt x="1862" y="529"/>
                    </a:lnTo>
                    <a:lnTo>
                      <a:pt x="1844" y="529"/>
                    </a:lnTo>
                    <a:lnTo>
                      <a:pt x="1844" y="529"/>
                    </a:lnTo>
                    <a:lnTo>
                      <a:pt x="1809" y="538"/>
                    </a:lnTo>
                    <a:lnTo>
                      <a:pt x="1791" y="547"/>
                    </a:lnTo>
                    <a:lnTo>
                      <a:pt x="1782" y="565"/>
                    </a:lnTo>
                    <a:lnTo>
                      <a:pt x="1782" y="565"/>
                    </a:lnTo>
                    <a:lnTo>
                      <a:pt x="1782" y="582"/>
                    </a:lnTo>
                    <a:lnTo>
                      <a:pt x="1782" y="582"/>
                    </a:lnTo>
                    <a:lnTo>
                      <a:pt x="1765" y="573"/>
                    </a:lnTo>
                    <a:lnTo>
                      <a:pt x="1738" y="573"/>
                    </a:lnTo>
                    <a:lnTo>
                      <a:pt x="1738" y="573"/>
                    </a:lnTo>
                    <a:lnTo>
                      <a:pt x="1712" y="573"/>
                    </a:lnTo>
                    <a:lnTo>
                      <a:pt x="1676" y="556"/>
                    </a:lnTo>
                    <a:lnTo>
                      <a:pt x="1632" y="529"/>
                    </a:lnTo>
                    <a:lnTo>
                      <a:pt x="1632" y="529"/>
                    </a:lnTo>
                    <a:lnTo>
                      <a:pt x="1623" y="520"/>
                    </a:lnTo>
                    <a:lnTo>
                      <a:pt x="1606" y="512"/>
                    </a:lnTo>
                    <a:lnTo>
                      <a:pt x="1571" y="512"/>
                    </a:lnTo>
                    <a:lnTo>
                      <a:pt x="1571" y="512"/>
                    </a:lnTo>
                    <a:lnTo>
                      <a:pt x="1518" y="503"/>
                    </a:lnTo>
                    <a:lnTo>
                      <a:pt x="1518" y="503"/>
                    </a:lnTo>
                    <a:lnTo>
                      <a:pt x="1509" y="512"/>
                    </a:lnTo>
                    <a:lnTo>
                      <a:pt x="1509" y="512"/>
                    </a:lnTo>
                    <a:lnTo>
                      <a:pt x="1500" y="520"/>
                    </a:lnTo>
                    <a:lnTo>
                      <a:pt x="1500" y="520"/>
                    </a:lnTo>
                    <a:lnTo>
                      <a:pt x="1491" y="520"/>
                    </a:lnTo>
                    <a:lnTo>
                      <a:pt x="1491" y="520"/>
                    </a:lnTo>
                    <a:lnTo>
                      <a:pt x="1482" y="512"/>
                    </a:lnTo>
                    <a:lnTo>
                      <a:pt x="1482" y="512"/>
                    </a:lnTo>
                    <a:lnTo>
                      <a:pt x="1473" y="512"/>
                    </a:lnTo>
                    <a:lnTo>
                      <a:pt x="1473" y="512"/>
                    </a:lnTo>
                    <a:lnTo>
                      <a:pt x="1465" y="503"/>
                    </a:lnTo>
                    <a:lnTo>
                      <a:pt x="1456" y="503"/>
                    </a:lnTo>
                    <a:lnTo>
                      <a:pt x="1456" y="503"/>
                    </a:lnTo>
                    <a:lnTo>
                      <a:pt x="1421" y="485"/>
                    </a:lnTo>
                    <a:lnTo>
                      <a:pt x="1376" y="485"/>
                    </a:lnTo>
                    <a:lnTo>
                      <a:pt x="1376" y="485"/>
                    </a:lnTo>
                    <a:lnTo>
                      <a:pt x="1368" y="485"/>
                    </a:lnTo>
                    <a:lnTo>
                      <a:pt x="1368" y="485"/>
                    </a:lnTo>
                    <a:lnTo>
                      <a:pt x="1368" y="485"/>
                    </a:lnTo>
                    <a:lnTo>
                      <a:pt x="1341" y="485"/>
                    </a:lnTo>
                    <a:lnTo>
                      <a:pt x="1341" y="485"/>
                    </a:lnTo>
                    <a:lnTo>
                      <a:pt x="1288" y="494"/>
                    </a:lnTo>
                    <a:lnTo>
                      <a:pt x="1288" y="494"/>
                    </a:lnTo>
                    <a:lnTo>
                      <a:pt x="1262" y="485"/>
                    </a:lnTo>
                    <a:lnTo>
                      <a:pt x="1262" y="485"/>
                    </a:lnTo>
                    <a:lnTo>
                      <a:pt x="1235" y="476"/>
                    </a:lnTo>
                    <a:lnTo>
                      <a:pt x="1200" y="467"/>
                    </a:lnTo>
                    <a:lnTo>
                      <a:pt x="1200" y="467"/>
                    </a:lnTo>
                    <a:lnTo>
                      <a:pt x="1182" y="476"/>
                    </a:lnTo>
                    <a:lnTo>
                      <a:pt x="1182" y="476"/>
                    </a:lnTo>
                    <a:lnTo>
                      <a:pt x="1173" y="476"/>
                    </a:lnTo>
                    <a:lnTo>
                      <a:pt x="1173" y="476"/>
                    </a:lnTo>
                    <a:lnTo>
                      <a:pt x="1147" y="476"/>
                    </a:lnTo>
                    <a:lnTo>
                      <a:pt x="1112" y="467"/>
                    </a:lnTo>
                    <a:lnTo>
                      <a:pt x="1112" y="467"/>
                    </a:lnTo>
                    <a:lnTo>
                      <a:pt x="1112" y="467"/>
                    </a:lnTo>
                    <a:lnTo>
                      <a:pt x="1085" y="450"/>
                    </a:lnTo>
                    <a:lnTo>
                      <a:pt x="1059" y="441"/>
                    </a:lnTo>
                    <a:lnTo>
                      <a:pt x="1059" y="441"/>
                    </a:lnTo>
                    <a:lnTo>
                      <a:pt x="1032" y="441"/>
                    </a:lnTo>
                    <a:lnTo>
                      <a:pt x="1006" y="441"/>
                    </a:lnTo>
                    <a:lnTo>
                      <a:pt x="1006" y="441"/>
                    </a:lnTo>
                    <a:lnTo>
                      <a:pt x="953" y="441"/>
                    </a:lnTo>
                    <a:lnTo>
                      <a:pt x="909" y="450"/>
                    </a:lnTo>
                    <a:lnTo>
                      <a:pt x="909" y="450"/>
                    </a:lnTo>
                    <a:lnTo>
                      <a:pt x="900" y="450"/>
                    </a:lnTo>
                    <a:lnTo>
                      <a:pt x="900" y="450"/>
                    </a:lnTo>
                    <a:lnTo>
                      <a:pt x="900" y="450"/>
                    </a:lnTo>
                    <a:lnTo>
                      <a:pt x="891" y="441"/>
                    </a:lnTo>
                    <a:lnTo>
                      <a:pt x="882" y="441"/>
                    </a:lnTo>
                    <a:lnTo>
                      <a:pt x="873" y="441"/>
                    </a:lnTo>
                    <a:lnTo>
                      <a:pt x="873" y="441"/>
                    </a:lnTo>
                    <a:lnTo>
                      <a:pt x="865" y="441"/>
                    </a:lnTo>
                    <a:lnTo>
                      <a:pt x="865" y="432"/>
                    </a:lnTo>
                    <a:lnTo>
                      <a:pt x="865" y="432"/>
                    </a:lnTo>
                    <a:lnTo>
                      <a:pt x="865" y="423"/>
                    </a:lnTo>
                    <a:lnTo>
                      <a:pt x="856" y="406"/>
                    </a:lnTo>
                    <a:lnTo>
                      <a:pt x="856" y="406"/>
                    </a:lnTo>
                    <a:lnTo>
                      <a:pt x="847" y="406"/>
                    </a:lnTo>
                    <a:lnTo>
                      <a:pt x="829" y="397"/>
                    </a:lnTo>
                    <a:lnTo>
                      <a:pt x="829" y="397"/>
                    </a:lnTo>
                    <a:lnTo>
                      <a:pt x="803" y="406"/>
                    </a:lnTo>
                    <a:lnTo>
                      <a:pt x="803" y="406"/>
                    </a:lnTo>
                    <a:lnTo>
                      <a:pt x="776" y="406"/>
                    </a:lnTo>
                    <a:lnTo>
                      <a:pt x="776" y="406"/>
                    </a:lnTo>
                    <a:lnTo>
                      <a:pt x="768" y="406"/>
                    </a:lnTo>
                    <a:lnTo>
                      <a:pt x="768" y="406"/>
                    </a:lnTo>
                    <a:lnTo>
                      <a:pt x="759" y="406"/>
                    </a:lnTo>
                    <a:lnTo>
                      <a:pt x="759" y="406"/>
                    </a:lnTo>
                    <a:lnTo>
                      <a:pt x="759" y="415"/>
                    </a:lnTo>
                    <a:lnTo>
                      <a:pt x="759" y="415"/>
                    </a:lnTo>
                    <a:lnTo>
                      <a:pt x="750" y="406"/>
                    </a:lnTo>
                    <a:lnTo>
                      <a:pt x="741" y="406"/>
                    </a:lnTo>
                    <a:lnTo>
                      <a:pt x="741" y="406"/>
                    </a:lnTo>
                    <a:lnTo>
                      <a:pt x="741" y="397"/>
                    </a:lnTo>
                    <a:lnTo>
                      <a:pt x="741" y="397"/>
                    </a:lnTo>
                    <a:lnTo>
                      <a:pt x="732" y="388"/>
                    </a:lnTo>
                    <a:lnTo>
                      <a:pt x="723" y="388"/>
                    </a:lnTo>
                    <a:lnTo>
                      <a:pt x="723" y="388"/>
                    </a:lnTo>
                    <a:lnTo>
                      <a:pt x="715" y="388"/>
                    </a:lnTo>
                    <a:lnTo>
                      <a:pt x="706" y="397"/>
                    </a:lnTo>
                    <a:lnTo>
                      <a:pt x="706" y="397"/>
                    </a:lnTo>
                    <a:lnTo>
                      <a:pt x="688" y="406"/>
                    </a:lnTo>
                    <a:lnTo>
                      <a:pt x="679" y="406"/>
                    </a:lnTo>
                    <a:lnTo>
                      <a:pt x="679" y="406"/>
                    </a:lnTo>
                    <a:lnTo>
                      <a:pt x="662" y="406"/>
                    </a:lnTo>
                    <a:lnTo>
                      <a:pt x="662" y="406"/>
                    </a:lnTo>
                    <a:lnTo>
                      <a:pt x="662" y="406"/>
                    </a:lnTo>
                    <a:lnTo>
                      <a:pt x="662" y="406"/>
                    </a:lnTo>
                    <a:lnTo>
                      <a:pt x="671" y="397"/>
                    </a:lnTo>
                    <a:lnTo>
                      <a:pt x="671" y="397"/>
                    </a:lnTo>
                    <a:lnTo>
                      <a:pt x="671" y="397"/>
                    </a:lnTo>
                    <a:lnTo>
                      <a:pt x="671" y="397"/>
                    </a:lnTo>
                    <a:lnTo>
                      <a:pt x="671" y="397"/>
                    </a:lnTo>
                    <a:lnTo>
                      <a:pt x="679" y="388"/>
                    </a:lnTo>
                    <a:lnTo>
                      <a:pt x="679" y="388"/>
                    </a:lnTo>
                    <a:lnTo>
                      <a:pt x="679" y="379"/>
                    </a:lnTo>
                    <a:lnTo>
                      <a:pt x="679" y="379"/>
                    </a:lnTo>
                    <a:lnTo>
                      <a:pt x="653" y="362"/>
                    </a:lnTo>
                    <a:lnTo>
                      <a:pt x="653" y="362"/>
                    </a:lnTo>
                    <a:lnTo>
                      <a:pt x="635" y="353"/>
                    </a:lnTo>
                    <a:lnTo>
                      <a:pt x="635" y="353"/>
                    </a:lnTo>
                    <a:lnTo>
                      <a:pt x="618" y="362"/>
                    </a:lnTo>
                    <a:lnTo>
                      <a:pt x="600" y="379"/>
                    </a:lnTo>
                    <a:lnTo>
                      <a:pt x="600" y="379"/>
                    </a:lnTo>
                    <a:lnTo>
                      <a:pt x="582" y="397"/>
                    </a:lnTo>
                    <a:lnTo>
                      <a:pt x="582" y="397"/>
                    </a:lnTo>
                    <a:lnTo>
                      <a:pt x="556" y="406"/>
                    </a:lnTo>
                    <a:lnTo>
                      <a:pt x="521" y="415"/>
                    </a:lnTo>
                    <a:lnTo>
                      <a:pt x="521" y="415"/>
                    </a:lnTo>
                    <a:lnTo>
                      <a:pt x="503" y="415"/>
                    </a:lnTo>
                    <a:lnTo>
                      <a:pt x="503" y="415"/>
                    </a:lnTo>
                    <a:lnTo>
                      <a:pt x="494" y="406"/>
                    </a:lnTo>
                    <a:lnTo>
                      <a:pt x="485" y="406"/>
                    </a:lnTo>
                    <a:lnTo>
                      <a:pt x="485" y="406"/>
                    </a:lnTo>
                    <a:lnTo>
                      <a:pt x="459" y="415"/>
                    </a:lnTo>
                    <a:lnTo>
                      <a:pt x="450" y="415"/>
                    </a:lnTo>
                    <a:lnTo>
                      <a:pt x="441" y="432"/>
                    </a:lnTo>
                    <a:lnTo>
                      <a:pt x="441" y="432"/>
                    </a:lnTo>
                    <a:lnTo>
                      <a:pt x="441" y="441"/>
                    </a:lnTo>
                    <a:lnTo>
                      <a:pt x="450" y="450"/>
                    </a:lnTo>
                    <a:lnTo>
                      <a:pt x="450" y="450"/>
                    </a:lnTo>
                    <a:lnTo>
                      <a:pt x="459" y="450"/>
                    </a:lnTo>
                    <a:lnTo>
                      <a:pt x="459" y="450"/>
                    </a:lnTo>
                    <a:lnTo>
                      <a:pt x="450" y="459"/>
                    </a:lnTo>
                    <a:lnTo>
                      <a:pt x="450" y="459"/>
                    </a:lnTo>
                    <a:lnTo>
                      <a:pt x="450" y="459"/>
                    </a:lnTo>
                    <a:lnTo>
                      <a:pt x="450" y="459"/>
                    </a:lnTo>
                    <a:lnTo>
                      <a:pt x="450" y="459"/>
                    </a:lnTo>
                    <a:lnTo>
                      <a:pt x="450" y="459"/>
                    </a:lnTo>
                    <a:lnTo>
                      <a:pt x="441" y="459"/>
                    </a:lnTo>
                    <a:lnTo>
                      <a:pt x="441" y="459"/>
                    </a:lnTo>
                    <a:lnTo>
                      <a:pt x="432" y="450"/>
                    </a:lnTo>
                    <a:lnTo>
                      <a:pt x="432" y="450"/>
                    </a:lnTo>
                    <a:lnTo>
                      <a:pt x="432" y="450"/>
                    </a:lnTo>
                    <a:lnTo>
                      <a:pt x="424" y="450"/>
                    </a:lnTo>
                    <a:lnTo>
                      <a:pt x="415" y="450"/>
                    </a:lnTo>
                    <a:lnTo>
                      <a:pt x="415" y="450"/>
                    </a:lnTo>
                    <a:lnTo>
                      <a:pt x="406" y="450"/>
                    </a:lnTo>
                    <a:lnTo>
                      <a:pt x="406" y="450"/>
                    </a:lnTo>
                    <a:lnTo>
                      <a:pt x="379" y="459"/>
                    </a:lnTo>
                    <a:lnTo>
                      <a:pt x="353" y="467"/>
                    </a:lnTo>
                    <a:lnTo>
                      <a:pt x="326" y="467"/>
                    </a:lnTo>
                    <a:lnTo>
                      <a:pt x="326" y="467"/>
                    </a:lnTo>
                    <a:lnTo>
                      <a:pt x="309" y="476"/>
                    </a:lnTo>
                    <a:lnTo>
                      <a:pt x="274" y="512"/>
                    </a:lnTo>
                    <a:lnTo>
                      <a:pt x="265" y="512"/>
                    </a:lnTo>
                    <a:lnTo>
                      <a:pt x="265" y="512"/>
                    </a:lnTo>
                    <a:lnTo>
                      <a:pt x="256" y="529"/>
                    </a:lnTo>
                    <a:lnTo>
                      <a:pt x="256" y="538"/>
                    </a:lnTo>
                    <a:lnTo>
                      <a:pt x="256" y="538"/>
                    </a:lnTo>
                    <a:lnTo>
                      <a:pt x="256" y="556"/>
                    </a:lnTo>
                    <a:lnTo>
                      <a:pt x="238" y="573"/>
                    </a:lnTo>
                    <a:lnTo>
                      <a:pt x="238" y="573"/>
                    </a:lnTo>
                    <a:lnTo>
                      <a:pt x="221" y="591"/>
                    </a:lnTo>
                    <a:lnTo>
                      <a:pt x="194" y="600"/>
                    </a:lnTo>
                    <a:lnTo>
                      <a:pt x="132" y="609"/>
                    </a:lnTo>
                    <a:lnTo>
                      <a:pt x="132" y="609"/>
                    </a:lnTo>
                    <a:lnTo>
                      <a:pt x="124" y="600"/>
                    </a:lnTo>
                    <a:lnTo>
                      <a:pt x="124" y="600"/>
                    </a:lnTo>
                    <a:lnTo>
                      <a:pt x="115" y="600"/>
                    </a:lnTo>
                    <a:lnTo>
                      <a:pt x="97" y="600"/>
                    </a:lnTo>
                    <a:lnTo>
                      <a:pt x="97" y="600"/>
                    </a:lnTo>
                    <a:lnTo>
                      <a:pt x="88" y="609"/>
                    </a:lnTo>
                    <a:lnTo>
                      <a:pt x="88" y="618"/>
                    </a:lnTo>
                    <a:lnTo>
                      <a:pt x="88" y="626"/>
                    </a:lnTo>
                    <a:lnTo>
                      <a:pt x="88" y="626"/>
                    </a:lnTo>
                    <a:lnTo>
                      <a:pt x="88" y="635"/>
                    </a:lnTo>
                    <a:lnTo>
                      <a:pt x="88" y="635"/>
                    </a:lnTo>
                    <a:lnTo>
                      <a:pt x="79" y="644"/>
                    </a:lnTo>
                    <a:lnTo>
                      <a:pt x="79" y="644"/>
                    </a:lnTo>
                    <a:lnTo>
                      <a:pt x="79" y="653"/>
                    </a:lnTo>
                    <a:lnTo>
                      <a:pt x="88" y="662"/>
                    </a:lnTo>
                    <a:lnTo>
                      <a:pt x="150" y="679"/>
                    </a:lnTo>
                    <a:lnTo>
                      <a:pt x="150" y="679"/>
                    </a:lnTo>
                    <a:lnTo>
                      <a:pt x="176" y="697"/>
                    </a:lnTo>
                    <a:lnTo>
                      <a:pt x="203" y="724"/>
                    </a:lnTo>
                    <a:lnTo>
                      <a:pt x="229" y="768"/>
                    </a:lnTo>
                    <a:lnTo>
                      <a:pt x="229" y="768"/>
                    </a:lnTo>
                    <a:lnTo>
                      <a:pt x="238" y="776"/>
                    </a:lnTo>
                    <a:lnTo>
                      <a:pt x="238" y="776"/>
                    </a:lnTo>
                    <a:lnTo>
                      <a:pt x="247" y="776"/>
                    </a:lnTo>
                    <a:lnTo>
                      <a:pt x="291" y="776"/>
                    </a:lnTo>
                    <a:lnTo>
                      <a:pt x="291" y="776"/>
                    </a:lnTo>
                    <a:lnTo>
                      <a:pt x="300" y="776"/>
                    </a:lnTo>
                    <a:lnTo>
                      <a:pt x="300" y="776"/>
                    </a:lnTo>
                    <a:lnTo>
                      <a:pt x="335" y="776"/>
                    </a:lnTo>
                    <a:lnTo>
                      <a:pt x="335" y="776"/>
                    </a:lnTo>
                    <a:lnTo>
                      <a:pt x="344" y="776"/>
                    </a:lnTo>
                    <a:lnTo>
                      <a:pt x="344" y="794"/>
                    </a:lnTo>
                    <a:lnTo>
                      <a:pt x="344" y="794"/>
                    </a:lnTo>
                    <a:lnTo>
                      <a:pt x="344" y="794"/>
                    </a:lnTo>
                    <a:lnTo>
                      <a:pt x="344" y="812"/>
                    </a:lnTo>
                    <a:lnTo>
                      <a:pt x="344" y="821"/>
                    </a:lnTo>
                    <a:lnTo>
                      <a:pt x="353" y="821"/>
                    </a:lnTo>
                    <a:lnTo>
                      <a:pt x="353" y="821"/>
                    </a:lnTo>
                    <a:lnTo>
                      <a:pt x="371" y="829"/>
                    </a:lnTo>
                    <a:lnTo>
                      <a:pt x="379" y="829"/>
                    </a:lnTo>
                    <a:lnTo>
                      <a:pt x="397" y="829"/>
                    </a:lnTo>
                    <a:lnTo>
                      <a:pt x="397" y="829"/>
                    </a:lnTo>
                    <a:lnTo>
                      <a:pt x="406" y="838"/>
                    </a:lnTo>
                    <a:lnTo>
                      <a:pt x="406" y="838"/>
                    </a:lnTo>
                    <a:lnTo>
                      <a:pt x="406" y="838"/>
                    </a:lnTo>
                    <a:lnTo>
                      <a:pt x="406" y="838"/>
                    </a:lnTo>
                    <a:lnTo>
                      <a:pt x="388" y="838"/>
                    </a:lnTo>
                    <a:lnTo>
                      <a:pt x="388" y="838"/>
                    </a:lnTo>
                    <a:lnTo>
                      <a:pt x="344" y="847"/>
                    </a:lnTo>
                    <a:lnTo>
                      <a:pt x="344" y="847"/>
                    </a:lnTo>
                    <a:lnTo>
                      <a:pt x="344" y="847"/>
                    </a:lnTo>
                    <a:lnTo>
                      <a:pt x="344" y="847"/>
                    </a:lnTo>
                    <a:lnTo>
                      <a:pt x="318" y="865"/>
                    </a:lnTo>
                    <a:lnTo>
                      <a:pt x="309" y="874"/>
                    </a:lnTo>
                    <a:lnTo>
                      <a:pt x="309" y="874"/>
                    </a:lnTo>
                    <a:lnTo>
                      <a:pt x="300" y="865"/>
                    </a:lnTo>
                    <a:lnTo>
                      <a:pt x="300" y="865"/>
                    </a:lnTo>
                    <a:lnTo>
                      <a:pt x="291" y="856"/>
                    </a:lnTo>
                    <a:lnTo>
                      <a:pt x="238" y="856"/>
                    </a:lnTo>
                    <a:lnTo>
                      <a:pt x="238" y="856"/>
                    </a:lnTo>
                    <a:lnTo>
                      <a:pt x="221" y="856"/>
                    </a:lnTo>
                    <a:lnTo>
                      <a:pt x="221" y="856"/>
                    </a:lnTo>
                    <a:lnTo>
                      <a:pt x="221" y="856"/>
                    </a:lnTo>
                    <a:lnTo>
                      <a:pt x="221" y="856"/>
                    </a:lnTo>
                    <a:lnTo>
                      <a:pt x="221" y="856"/>
                    </a:lnTo>
                    <a:lnTo>
                      <a:pt x="221" y="856"/>
                    </a:lnTo>
                    <a:lnTo>
                      <a:pt x="221" y="847"/>
                    </a:lnTo>
                    <a:lnTo>
                      <a:pt x="221" y="847"/>
                    </a:lnTo>
                    <a:lnTo>
                      <a:pt x="221" y="838"/>
                    </a:lnTo>
                    <a:lnTo>
                      <a:pt x="221" y="838"/>
                    </a:lnTo>
                    <a:lnTo>
                      <a:pt x="229" y="829"/>
                    </a:lnTo>
                    <a:lnTo>
                      <a:pt x="229" y="829"/>
                    </a:lnTo>
                    <a:lnTo>
                      <a:pt x="221" y="812"/>
                    </a:lnTo>
                    <a:lnTo>
                      <a:pt x="221" y="812"/>
                    </a:lnTo>
                    <a:lnTo>
                      <a:pt x="221" y="812"/>
                    </a:lnTo>
                    <a:lnTo>
                      <a:pt x="203" y="803"/>
                    </a:lnTo>
                    <a:lnTo>
                      <a:pt x="203" y="803"/>
                    </a:lnTo>
                    <a:lnTo>
                      <a:pt x="185" y="812"/>
                    </a:lnTo>
                    <a:lnTo>
                      <a:pt x="159" y="821"/>
                    </a:lnTo>
                    <a:lnTo>
                      <a:pt x="159" y="821"/>
                    </a:lnTo>
                    <a:lnTo>
                      <a:pt x="150" y="829"/>
                    </a:lnTo>
                    <a:lnTo>
                      <a:pt x="150" y="829"/>
                    </a:lnTo>
                    <a:lnTo>
                      <a:pt x="132" y="838"/>
                    </a:lnTo>
                    <a:lnTo>
                      <a:pt x="132" y="838"/>
                    </a:lnTo>
                    <a:lnTo>
                      <a:pt x="124" y="838"/>
                    </a:lnTo>
                    <a:lnTo>
                      <a:pt x="124" y="847"/>
                    </a:lnTo>
                    <a:lnTo>
                      <a:pt x="124" y="856"/>
                    </a:lnTo>
                    <a:lnTo>
                      <a:pt x="124" y="856"/>
                    </a:lnTo>
                    <a:lnTo>
                      <a:pt x="124" y="856"/>
                    </a:lnTo>
                    <a:lnTo>
                      <a:pt x="106" y="856"/>
                    </a:lnTo>
                    <a:lnTo>
                      <a:pt x="106" y="856"/>
                    </a:lnTo>
                    <a:lnTo>
                      <a:pt x="97" y="856"/>
                    </a:lnTo>
                    <a:lnTo>
                      <a:pt x="79" y="865"/>
                    </a:lnTo>
                    <a:lnTo>
                      <a:pt x="79" y="865"/>
                    </a:lnTo>
                    <a:lnTo>
                      <a:pt x="44" y="874"/>
                    </a:lnTo>
                    <a:lnTo>
                      <a:pt x="44" y="874"/>
                    </a:lnTo>
                    <a:lnTo>
                      <a:pt x="35" y="874"/>
                    </a:lnTo>
                    <a:lnTo>
                      <a:pt x="35" y="874"/>
                    </a:lnTo>
                    <a:lnTo>
                      <a:pt x="18" y="882"/>
                    </a:lnTo>
                    <a:lnTo>
                      <a:pt x="18" y="882"/>
                    </a:lnTo>
                    <a:lnTo>
                      <a:pt x="0" y="900"/>
                    </a:lnTo>
                    <a:lnTo>
                      <a:pt x="0" y="900"/>
                    </a:lnTo>
                    <a:lnTo>
                      <a:pt x="0" y="909"/>
                    </a:lnTo>
                    <a:lnTo>
                      <a:pt x="0" y="909"/>
                    </a:lnTo>
                    <a:lnTo>
                      <a:pt x="0" y="918"/>
                    </a:lnTo>
                    <a:lnTo>
                      <a:pt x="0" y="918"/>
                    </a:lnTo>
                    <a:lnTo>
                      <a:pt x="26" y="927"/>
                    </a:lnTo>
                    <a:lnTo>
                      <a:pt x="79" y="935"/>
                    </a:lnTo>
                    <a:lnTo>
                      <a:pt x="79" y="935"/>
                    </a:lnTo>
                    <a:lnTo>
                      <a:pt x="79" y="935"/>
                    </a:lnTo>
                    <a:lnTo>
                      <a:pt x="79" y="944"/>
                    </a:lnTo>
                    <a:lnTo>
                      <a:pt x="79" y="944"/>
                    </a:lnTo>
                    <a:lnTo>
                      <a:pt x="79" y="944"/>
                    </a:lnTo>
                    <a:lnTo>
                      <a:pt x="79" y="944"/>
                    </a:lnTo>
                    <a:lnTo>
                      <a:pt x="79" y="944"/>
                    </a:lnTo>
                    <a:lnTo>
                      <a:pt x="79" y="944"/>
                    </a:lnTo>
                    <a:lnTo>
                      <a:pt x="79" y="953"/>
                    </a:lnTo>
                    <a:lnTo>
                      <a:pt x="79" y="953"/>
                    </a:lnTo>
                    <a:lnTo>
                      <a:pt x="71" y="962"/>
                    </a:lnTo>
                    <a:lnTo>
                      <a:pt x="71" y="962"/>
                    </a:lnTo>
                    <a:lnTo>
                      <a:pt x="79" y="971"/>
                    </a:lnTo>
                    <a:lnTo>
                      <a:pt x="79" y="971"/>
                    </a:lnTo>
                    <a:lnTo>
                      <a:pt x="79" y="971"/>
                    </a:lnTo>
                    <a:lnTo>
                      <a:pt x="79" y="971"/>
                    </a:lnTo>
                    <a:lnTo>
                      <a:pt x="88" y="980"/>
                    </a:lnTo>
                    <a:lnTo>
                      <a:pt x="88" y="980"/>
                    </a:lnTo>
                    <a:lnTo>
                      <a:pt x="88" y="988"/>
                    </a:lnTo>
                    <a:lnTo>
                      <a:pt x="88" y="988"/>
                    </a:lnTo>
                    <a:lnTo>
                      <a:pt x="97" y="997"/>
                    </a:lnTo>
                    <a:lnTo>
                      <a:pt x="115" y="1006"/>
                    </a:lnTo>
                    <a:lnTo>
                      <a:pt x="115" y="1006"/>
                    </a:lnTo>
                    <a:lnTo>
                      <a:pt x="132" y="1015"/>
                    </a:lnTo>
                    <a:lnTo>
                      <a:pt x="159" y="1015"/>
                    </a:lnTo>
                    <a:lnTo>
                      <a:pt x="159" y="1015"/>
                    </a:lnTo>
                    <a:lnTo>
                      <a:pt x="185" y="1015"/>
                    </a:lnTo>
                    <a:lnTo>
                      <a:pt x="185" y="1015"/>
                    </a:lnTo>
                    <a:lnTo>
                      <a:pt x="212" y="1015"/>
                    </a:lnTo>
                    <a:lnTo>
                      <a:pt x="212" y="1015"/>
                    </a:lnTo>
                    <a:lnTo>
                      <a:pt x="212" y="1006"/>
                    </a:lnTo>
                    <a:lnTo>
                      <a:pt x="212" y="1006"/>
                    </a:lnTo>
                    <a:lnTo>
                      <a:pt x="238" y="1006"/>
                    </a:lnTo>
                    <a:lnTo>
                      <a:pt x="238" y="1006"/>
                    </a:lnTo>
                    <a:lnTo>
                      <a:pt x="247" y="1006"/>
                    </a:lnTo>
                    <a:lnTo>
                      <a:pt x="247" y="1006"/>
                    </a:lnTo>
                    <a:lnTo>
                      <a:pt x="256" y="1015"/>
                    </a:lnTo>
                    <a:lnTo>
                      <a:pt x="256" y="1015"/>
                    </a:lnTo>
                    <a:lnTo>
                      <a:pt x="265" y="1015"/>
                    </a:lnTo>
                    <a:lnTo>
                      <a:pt x="265" y="1015"/>
                    </a:lnTo>
                    <a:lnTo>
                      <a:pt x="274" y="1024"/>
                    </a:lnTo>
                    <a:lnTo>
                      <a:pt x="274" y="1024"/>
                    </a:lnTo>
                    <a:lnTo>
                      <a:pt x="282" y="1015"/>
                    </a:lnTo>
                    <a:lnTo>
                      <a:pt x="291" y="1006"/>
                    </a:lnTo>
                    <a:lnTo>
                      <a:pt x="291" y="1006"/>
                    </a:lnTo>
                    <a:lnTo>
                      <a:pt x="318" y="988"/>
                    </a:lnTo>
                    <a:lnTo>
                      <a:pt x="344" y="980"/>
                    </a:lnTo>
                    <a:lnTo>
                      <a:pt x="362" y="971"/>
                    </a:lnTo>
                    <a:lnTo>
                      <a:pt x="362" y="971"/>
                    </a:lnTo>
                    <a:lnTo>
                      <a:pt x="379" y="980"/>
                    </a:lnTo>
                    <a:lnTo>
                      <a:pt x="379" y="980"/>
                    </a:lnTo>
                    <a:lnTo>
                      <a:pt x="379" y="980"/>
                    </a:lnTo>
                    <a:lnTo>
                      <a:pt x="379" y="980"/>
                    </a:lnTo>
                    <a:lnTo>
                      <a:pt x="388" y="980"/>
                    </a:lnTo>
                    <a:lnTo>
                      <a:pt x="388" y="980"/>
                    </a:lnTo>
                    <a:lnTo>
                      <a:pt x="388" y="988"/>
                    </a:lnTo>
                    <a:lnTo>
                      <a:pt x="388" y="988"/>
                    </a:lnTo>
                    <a:lnTo>
                      <a:pt x="388" y="988"/>
                    </a:lnTo>
                    <a:lnTo>
                      <a:pt x="379" y="997"/>
                    </a:lnTo>
                    <a:lnTo>
                      <a:pt x="379" y="997"/>
                    </a:lnTo>
                    <a:lnTo>
                      <a:pt x="371" y="997"/>
                    </a:lnTo>
                    <a:lnTo>
                      <a:pt x="371" y="997"/>
                    </a:lnTo>
                    <a:lnTo>
                      <a:pt x="371" y="1015"/>
                    </a:lnTo>
                    <a:lnTo>
                      <a:pt x="371" y="1015"/>
                    </a:lnTo>
                    <a:lnTo>
                      <a:pt x="379" y="1041"/>
                    </a:lnTo>
                    <a:lnTo>
                      <a:pt x="388" y="1059"/>
                    </a:lnTo>
                    <a:lnTo>
                      <a:pt x="388" y="1059"/>
                    </a:lnTo>
                    <a:lnTo>
                      <a:pt x="371" y="1085"/>
                    </a:lnTo>
                    <a:lnTo>
                      <a:pt x="371" y="1085"/>
                    </a:lnTo>
                    <a:lnTo>
                      <a:pt x="335" y="1085"/>
                    </a:lnTo>
                    <a:lnTo>
                      <a:pt x="318" y="1085"/>
                    </a:lnTo>
                    <a:lnTo>
                      <a:pt x="318" y="1085"/>
                    </a:lnTo>
                    <a:lnTo>
                      <a:pt x="300" y="1085"/>
                    </a:lnTo>
                    <a:lnTo>
                      <a:pt x="300" y="1085"/>
                    </a:lnTo>
                    <a:lnTo>
                      <a:pt x="291" y="1085"/>
                    </a:lnTo>
                    <a:lnTo>
                      <a:pt x="291" y="1094"/>
                    </a:lnTo>
                    <a:lnTo>
                      <a:pt x="291" y="1103"/>
                    </a:lnTo>
                    <a:lnTo>
                      <a:pt x="291" y="1103"/>
                    </a:lnTo>
                    <a:lnTo>
                      <a:pt x="291" y="1103"/>
                    </a:lnTo>
                    <a:lnTo>
                      <a:pt x="282" y="1121"/>
                    </a:lnTo>
                    <a:lnTo>
                      <a:pt x="274" y="1130"/>
                    </a:lnTo>
                    <a:lnTo>
                      <a:pt x="274" y="1130"/>
                    </a:lnTo>
                    <a:lnTo>
                      <a:pt x="256" y="1130"/>
                    </a:lnTo>
                    <a:lnTo>
                      <a:pt x="256" y="1130"/>
                    </a:lnTo>
                    <a:lnTo>
                      <a:pt x="238" y="1130"/>
                    </a:lnTo>
                    <a:lnTo>
                      <a:pt x="238" y="1130"/>
                    </a:lnTo>
                    <a:lnTo>
                      <a:pt x="221" y="1112"/>
                    </a:lnTo>
                    <a:lnTo>
                      <a:pt x="203" y="1112"/>
                    </a:lnTo>
                    <a:lnTo>
                      <a:pt x="203" y="1112"/>
                    </a:lnTo>
                    <a:lnTo>
                      <a:pt x="194" y="1112"/>
                    </a:lnTo>
                    <a:lnTo>
                      <a:pt x="185" y="1121"/>
                    </a:lnTo>
                    <a:lnTo>
                      <a:pt x="185" y="1121"/>
                    </a:lnTo>
                    <a:lnTo>
                      <a:pt x="176" y="1138"/>
                    </a:lnTo>
                    <a:lnTo>
                      <a:pt x="176" y="1165"/>
                    </a:lnTo>
                    <a:lnTo>
                      <a:pt x="176" y="1174"/>
                    </a:lnTo>
                    <a:lnTo>
                      <a:pt x="176" y="1174"/>
                    </a:lnTo>
                    <a:lnTo>
                      <a:pt x="168" y="1174"/>
                    </a:lnTo>
                    <a:lnTo>
                      <a:pt x="168" y="1174"/>
                    </a:lnTo>
                    <a:lnTo>
                      <a:pt x="150" y="1183"/>
                    </a:lnTo>
                    <a:lnTo>
                      <a:pt x="132" y="1191"/>
                    </a:lnTo>
                    <a:lnTo>
                      <a:pt x="124" y="1209"/>
                    </a:lnTo>
                    <a:lnTo>
                      <a:pt x="124" y="1209"/>
                    </a:lnTo>
                    <a:lnTo>
                      <a:pt x="115" y="1227"/>
                    </a:lnTo>
                    <a:lnTo>
                      <a:pt x="97" y="1227"/>
                    </a:lnTo>
                    <a:lnTo>
                      <a:pt x="97" y="1227"/>
                    </a:lnTo>
                    <a:lnTo>
                      <a:pt x="88" y="1236"/>
                    </a:lnTo>
                    <a:lnTo>
                      <a:pt x="88" y="1244"/>
                    </a:lnTo>
                    <a:lnTo>
                      <a:pt x="88" y="1244"/>
                    </a:lnTo>
                    <a:lnTo>
                      <a:pt x="97" y="1253"/>
                    </a:lnTo>
                    <a:lnTo>
                      <a:pt x="97" y="1253"/>
                    </a:lnTo>
                    <a:lnTo>
                      <a:pt x="97" y="1262"/>
                    </a:lnTo>
                    <a:lnTo>
                      <a:pt x="97" y="1262"/>
                    </a:lnTo>
                    <a:lnTo>
                      <a:pt x="115" y="1280"/>
                    </a:lnTo>
                    <a:lnTo>
                      <a:pt x="132" y="1288"/>
                    </a:lnTo>
                    <a:lnTo>
                      <a:pt x="132" y="1288"/>
                    </a:lnTo>
                    <a:lnTo>
                      <a:pt x="150" y="1288"/>
                    </a:lnTo>
                    <a:lnTo>
                      <a:pt x="150" y="1288"/>
                    </a:lnTo>
                    <a:lnTo>
                      <a:pt x="150" y="1297"/>
                    </a:lnTo>
                    <a:lnTo>
                      <a:pt x="141" y="1324"/>
                    </a:lnTo>
                    <a:lnTo>
                      <a:pt x="141" y="1324"/>
                    </a:lnTo>
                    <a:lnTo>
                      <a:pt x="141" y="1324"/>
                    </a:lnTo>
                    <a:lnTo>
                      <a:pt x="141" y="1333"/>
                    </a:lnTo>
                    <a:lnTo>
                      <a:pt x="141" y="1333"/>
                    </a:lnTo>
                    <a:lnTo>
                      <a:pt x="150" y="1341"/>
                    </a:lnTo>
                    <a:lnTo>
                      <a:pt x="150" y="1341"/>
                    </a:lnTo>
                    <a:lnTo>
                      <a:pt x="168" y="1359"/>
                    </a:lnTo>
                    <a:lnTo>
                      <a:pt x="194" y="1386"/>
                    </a:lnTo>
                    <a:lnTo>
                      <a:pt x="194" y="1386"/>
                    </a:lnTo>
                    <a:lnTo>
                      <a:pt x="203" y="1394"/>
                    </a:lnTo>
                    <a:lnTo>
                      <a:pt x="203" y="1394"/>
                    </a:lnTo>
                    <a:lnTo>
                      <a:pt x="221" y="1403"/>
                    </a:lnTo>
                    <a:lnTo>
                      <a:pt x="221" y="1403"/>
                    </a:lnTo>
                    <a:lnTo>
                      <a:pt x="229" y="1412"/>
                    </a:lnTo>
                    <a:lnTo>
                      <a:pt x="238" y="1412"/>
                    </a:lnTo>
                    <a:lnTo>
                      <a:pt x="256" y="1403"/>
                    </a:lnTo>
                    <a:lnTo>
                      <a:pt x="256" y="1403"/>
                    </a:lnTo>
                    <a:lnTo>
                      <a:pt x="282" y="1394"/>
                    </a:lnTo>
                    <a:lnTo>
                      <a:pt x="282" y="1394"/>
                    </a:lnTo>
                    <a:lnTo>
                      <a:pt x="300" y="1394"/>
                    </a:lnTo>
                    <a:lnTo>
                      <a:pt x="300" y="1386"/>
                    </a:lnTo>
                    <a:lnTo>
                      <a:pt x="300" y="1386"/>
                    </a:lnTo>
                    <a:lnTo>
                      <a:pt x="300" y="1386"/>
                    </a:lnTo>
                    <a:lnTo>
                      <a:pt x="300" y="1386"/>
                    </a:lnTo>
                    <a:lnTo>
                      <a:pt x="309" y="1377"/>
                    </a:lnTo>
                    <a:lnTo>
                      <a:pt x="309" y="1377"/>
                    </a:lnTo>
                    <a:lnTo>
                      <a:pt x="309" y="1377"/>
                    </a:lnTo>
                    <a:lnTo>
                      <a:pt x="309" y="1377"/>
                    </a:lnTo>
                    <a:lnTo>
                      <a:pt x="309" y="1377"/>
                    </a:lnTo>
                    <a:lnTo>
                      <a:pt x="309" y="1377"/>
                    </a:lnTo>
                    <a:lnTo>
                      <a:pt x="326" y="1394"/>
                    </a:lnTo>
                    <a:lnTo>
                      <a:pt x="335" y="1421"/>
                    </a:lnTo>
                    <a:lnTo>
                      <a:pt x="335" y="1421"/>
                    </a:lnTo>
                    <a:lnTo>
                      <a:pt x="335" y="1430"/>
                    </a:lnTo>
                    <a:lnTo>
                      <a:pt x="335" y="1430"/>
                    </a:lnTo>
                    <a:lnTo>
                      <a:pt x="326" y="1439"/>
                    </a:lnTo>
                    <a:lnTo>
                      <a:pt x="326" y="1439"/>
                    </a:lnTo>
                    <a:lnTo>
                      <a:pt x="326" y="1447"/>
                    </a:lnTo>
                    <a:lnTo>
                      <a:pt x="326" y="1456"/>
                    </a:lnTo>
                    <a:lnTo>
                      <a:pt x="326" y="1456"/>
                    </a:lnTo>
                    <a:lnTo>
                      <a:pt x="326" y="1465"/>
                    </a:lnTo>
                    <a:lnTo>
                      <a:pt x="326" y="1483"/>
                    </a:lnTo>
                    <a:lnTo>
                      <a:pt x="326" y="1483"/>
                    </a:lnTo>
                    <a:lnTo>
                      <a:pt x="326" y="1492"/>
                    </a:lnTo>
                    <a:lnTo>
                      <a:pt x="335" y="1500"/>
                    </a:lnTo>
                    <a:lnTo>
                      <a:pt x="353" y="1500"/>
                    </a:lnTo>
                    <a:lnTo>
                      <a:pt x="353" y="1500"/>
                    </a:lnTo>
                    <a:lnTo>
                      <a:pt x="371" y="1492"/>
                    </a:lnTo>
                    <a:lnTo>
                      <a:pt x="388" y="1492"/>
                    </a:lnTo>
                    <a:lnTo>
                      <a:pt x="388" y="1483"/>
                    </a:lnTo>
                    <a:lnTo>
                      <a:pt x="388" y="1483"/>
                    </a:lnTo>
                    <a:lnTo>
                      <a:pt x="397" y="1474"/>
                    </a:lnTo>
                    <a:lnTo>
                      <a:pt x="415" y="1474"/>
                    </a:lnTo>
                    <a:lnTo>
                      <a:pt x="415" y="1474"/>
                    </a:lnTo>
                    <a:lnTo>
                      <a:pt x="441" y="1474"/>
                    </a:lnTo>
                    <a:lnTo>
                      <a:pt x="468" y="1492"/>
                    </a:lnTo>
                    <a:lnTo>
                      <a:pt x="468" y="1492"/>
                    </a:lnTo>
                    <a:lnTo>
                      <a:pt x="468" y="1492"/>
                    </a:lnTo>
                    <a:lnTo>
                      <a:pt x="468" y="1492"/>
                    </a:lnTo>
                    <a:lnTo>
                      <a:pt x="476" y="1500"/>
                    </a:lnTo>
                    <a:lnTo>
                      <a:pt x="476" y="1500"/>
                    </a:lnTo>
                    <a:lnTo>
                      <a:pt x="485" y="1509"/>
                    </a:lnTo>
                    <a:lnTo>
                      <a:pt x="494" y="1509"/>
                    </a:lnTo>
                    <a:lnTo>
                      <a:pt x="494" y="1509"/>
                    </a:lnTo>
                    <a:lnTo>
                      <a:pt x="503" y="1509"/>
                    </a:lnTo>
                    <a:lnTo>
                      <a:pt x="503" y="1492"/>
                    </a:lnTo>
                    <a:lnTo>
                      <a:pt x="503" y="1492"/>
                    </a:lnTo>
                    <a:lnTo>
                      <a:pt x="512" y="1483"/>
                    </a:lnTo>
                    <a:lnTo>
                      <a:pt x="521" y="1465"/>
                    </a:lnTo>
                    <a:lnTo>
                      <a:pt x="521" y="1465"/>
                    </a:lnTo>
                    <a:lnTo>
                      <a:pt x="529" y="1483"/>
                    </a:lnTo>
                    <a:lnTo>
                      <a:pt x="547" y="1492"/>
                    </a:lnTo>
                    <a:lnTo>
                      <a:pt x="547" y="1492"/>
                    </a:lnTo>
                    <a:lnTo>
                      <a:pt x="565" y="1483"/>
                    </a:lnTo>
                    <a:lnTo>
                      <a:pt x="565" y="1483"/>
                    </a:lnTo>
                    <a:lnTo>
                      <a:pt x="582" y="1483"/>
                    </a:lnTo>
                    <a:lnTo>
                      <a:pt x="582" y="1483"/>
                    </a:lnTo>
                    <a:lnTo>
                      <a:pt x="591" y="1474"/>
                    </a:lnTo>
                    <a:lnTo>
                      <a:pt x="591" y="1474"/>
                    </a:lnTo>
                    <a:lnTo>
                      <a:pt x="600" y="1474"/>
                    </a:lnTo>
                    <a:lnTo>
                      <a:pt x="600" y="1474"/>
                    </a:lnTo>
                    <a:lnTo>
                      <a:pt x="609" y="1474"/>
                    </a:lnTo>
                    <a:lnTo>
                      <a:pt x="609" y="1474"/>
                    </a:lnTo>
                    <a:lnTo>
                      <a:pt x="591" y="1492"/>
                    </a:lnTo>
                    <a:lnTo>
                      <a:pt x="582" y="1500"/>
                    </a:lnTo>
                    <a:lnTo>
                      <a:pt x="582" y="1500"/>
                    </a:lnTo>
                    <a:lnTo>
                      <a:pt x="574" y="1527"/>
                    </a:lnTo>
                    <a:lnTo>
                      <a:pt x="565" y="1553"/>
                    </a:lnTo>
                    <a:lnTo>
                      <a:pt x="565" y="1553"/>
                    </a:lnTo>
                    <a:lnTo>
                      <a:pt x="574" y="1562"/>
                    </a:lnTo>
                    <a:lnTo>
                      <a:pt x="574" y="1562"/>
                    </a:lnTo>
                    <a:lnTo>
                      <a:pt x="574" y="1580"/>
                    </a:lnTo>
                    <a:lnTo>
                      <a:pt x="574" y="1580"/>
                    </a:lnTo>
                    <a:lnTo>
                      <a:pt x="565" y="1580"/>
                    </a:lnTo>
                    <a:lnTo>
                      <a:pt x="565" y="1580"/>
                    </a:lnTo>
                    <a:lnTo>
                      <a:pt x="556" y="1589"/>
                    </a:lnTo>
                    <a:lnTo>
                      <a:pt x="538" y="1606"/>
                    </a:lnTo>
                    <a:lnTo>
                      <a:pt x="538" y="1615"/>
                    </a:lnTo>
                    <a:lnTo>
                      <a:pt x="538" y="1615"/>
                    </a:lnTo>
                    <a:lnTo>
                      <a:pt x="521" y="1633"/>
                    </a:lnTo>
                    <a:lnTo>
                      <a:pt x="494" y="1642"/>
                    </a:lnTo>
                    <a:lnTo>
                      <a:pt x="494" y="1642"/>
                    </a:lnTo>
                    <a:lnTo>
                      <a:pt x="468" y="1650"/>
                    </a:lnTo>
                    <a:lnTo>
                      <a:pt x="432" y="1677"/>
                    </a:lnTo>
                    <a:lnTo>
                      <a:pt x="406" y="1712"/>
                    </a:lnTo>
                    <a:lnTo>
                      <a:pt x="406" y="1712"/>
                    </a:lnTo>
                    <a:lnTo>
                      <a:pt x="406" y="1712"/>
                    </a:lnTo>
                    <a:lnTo>
                      <a:pt x="406" y="1712"/>
                    </a:lnTo>
                    <a:lnTo>
                      <a:pt x="397" y="1712"/>
                    </a:lnTo>
                    <a:lnTo>
                      <a:pt x="371" y="1712"/>
                    </a:lnTo>
                    <a:lnTo>
                      <a:pt x="371" y="1712"/>
                    </a:lnTo>
                    <a:lnTo>
                      <a:pt x="344" y="1712"/>
                    </a:lnTo>
                    <a:lnTo>
                      <a:pt x="344" y="1712"/>
                    </a:lnTo>
                    <a:lnTo>
                      <a:pt x="318" y="1712"/>
                    </a:lnTo>
                    <a:lnTo>
                      <a:pt x="318" y="1721"/>
                    </a:lnTo>
                    <a:lnTo>
                      <a:pt x="318" y="1721"/>
                    </a:lnTo>
                    <a:lnTo>
                      <a:pt x="291" y="1756"/>
                    </a:lnTo>
                    <a:lnTo>
                      <a:pt x="274" y="1765"/>
                    </a:lnTo>
                    <a:lnTo>
                      <a:pt x="274" y="1765"/>
                    </a:lnTo>
                    <a:lnTo>
                      <a:pt x="274" y="1774"/>
                    </a:lnTo>
                    <a:lnTo>
                      <a:pt x="274" y="1783"/>
                    </a:lnTo>
                    <a:lnTo>
                      <a:pt x="274" y="1783"/>
                    </a:lnTo>
                    <a:lnTo>
                      <a:pt x="282" y="1792"/>
                    </a:lnTo>
                    <a:lnTo>
                      <a:pt x="282" y="1792"/>
                    </a:lnTo>
                    <a:lnTo>
                      <a:pt x="291" y="1792"/>
                    </a:lnTo>
                    <a:lnTo>
                      <a:pt x="291" y="1792"/>
                    </a:lnTo>
                    <a:lnTo>
                      <a:pt x="318" y="1774"/>
                    </a:lnTo>
                    <a:lnTo>
                      <a:pt x="344" y="1756"/>
                    </a:lnTo>
                    <a:lnTo>
                      <a:pt x="344" y="1756"/>
                    </a:lnTo>
                    <a:lnTo>
                      <a:pt x="344" y="1748"/>
                    </a:lnTo>
                    <a:lnTo>
                      <a:pt x="344" y="1748"/>
                    </a:lnTo>
                    <a:lnTo>
                      <a:pt x="353" y="1748"/>
                    </a:lnTo>
                    <a:lnTo>
                      <a:pt x="353" y="1748"/>
                    </a:lnTo>
                    <a:lnTo>
                      <a:pt x="362" y="1756"/>
                    </a:lnTo>
                    <a:lnTo>
                      <a:pt x="362" y="1756"/>
                    </a:lnTo>
                    <a:lnTo>
                      <a:pt x="388" y="1748"/>
                    </a:lnTo>
                    <a:lnTo>
                      <a:pt x="406" y="1730"/>
                    </a:lnTo>
                    <a:lnTo>
                      <a:pt x="406" y="1730"/>
                    </a:lnTo>
                    <a:lnTo>
                      <a:pt x="406" y="1730"/>
                    </a:lnTo>
                    <a:lnTo>
                      <a:pt x="406" y="1730"/>
                    </a:lnTo>
                    <a:lnTo>
                      <a:pt x="424" y="1730"/>
                    </a:lnTo>
                    <a:lnTo>
                      <a:pt x="424" y="1730"/>
                    </a:lnTo>
                    <a:lnTo>
                      <a:pt x="450" y="1730"/>
                    </a:lnTo>
                    <a:lnTo>
                      <a:pt x="459" y="1730"/>
                    </a:lnTo>
                    <a:lnTo>
                      <a:pt x="459" y="1730"/>
                    </a:lnTo>
                    <a:lnTo>
                      <a:pt x="468" y="1730"/>
                    </a:lnTo>
                    <a:lnTo>
                      <a:pt x="468" y="1730"/>
                    </a:lnTo>
                    <a:lnTo>
                      <a:pt x="476" y="1721"/>
                    </a:lnTo>
                    <a:lnTo>
                      <a:pt x="476" y="1721"/>
                    </a:lnTo>
                    <a:lnTo>
                      <a:pt x="494" y="1712"/>
                    </a:lnTo>
                    <a:lnTo>
                      <a:pt x="494" y="1712"/>
                    </a:lnTo>
                    <a:lnTo>
                      <a:pt x="521" y="1703"/>
                    </a:lnTo>
                    <a:lnTo>
                      <a:pt x="538" y="1686"/>
                    </a:lnTo>
                    <a:lnTo>
                      <a:pt x="538" y="1686"/>
                    </a:lnTo>
                    <a:lnTo>
                      <a:pt x="538" y="1686"/>
                    </a:lnTo>
                    <a:lnTo>
                      <a:pt x="538" y="1677"/>
                    </a:lnTo>
                    <a:lnTo>
                      <a:pt x="538" y="1677"/>
                    </a:lnTo>
                    <a:lnTo>
                      <a:pt x="556" y="1659"/>
                    </a:lnTo>
                    <a:lnTo>
                      <a:pt x="582" y="1650"/>
                    </a:lnTo>
                    <a:lnTo>
                      <a:pt x="635" y="1624"/>
                    </a:lnTo>
                    <a:lnTo>
                      <a:pt x="635" y="1624"/>
                    </a:lnTo>
                    <a:lnTo>
                      <a:pt x="644" y="1624"/>
                    </a:lnTo>
                    <a:lnTo>
                      <a:pt x="644" y="1624"/>
                    </a:lnTo>
                    <a:lnTo>
                      <a:pt x="644" y="1615"/>
                    </a:lnTo>
                    <a:lnTo>
                      <a:pt x="653" y="1597"/>
                    </a:lnTo>
                    <a:lnTo>
                      <a:pt x="653" y="1597"/>
                    </a:lnTo>
                    <a:lnTo>
                      <a:pt x="653" y="1597"/>
                    </a:lnTo>
                    <a:lnTo>
                      <a:pt x="653" y="1597"/>
                    </a:lnTo>
                    <a:lnTo>
                      <a:pt x="653" y="1597"/>
                    </a:lnTo>
                    <a:lnTo>
                      <a:pt x="679" y="1589"/>
                    </a:lnTo>
                    <a:lnTo>
                      <a:pt x="706" y="1571"/>
                    </a:lnTo>
                    <a:lnTo>
                      <a:pt x="706" y="1571"/>
                    </a:lnTo>
                    <a:lnTo>
                      <a:pt x="715" y="1562"/>
                    </a:lnTo>
                    <a:lnTo>
                      <a:pt x="715" y="1562"/>
                    </a:lnTo>
                    <a:lnTo>
                      <a:pt x="732" y="1544"/>
                    </a:lnTo>
                    <a:lnTo>
                      <a:pt x="750" y="1544"/>
                    </a:lnTo>
                    <a:lnTo>
                      <a:pt x="750" y="1544"/>
                    </a:lnTo>
                    <a:lnTo>
                      <a:pt x="759" y="1544"/>
                    </a:lnTo>
                    <a:lnTo>
                      <a:pt x="759" y="1544"/>
                    </a:lnTo>
                    <a:lnTo>
                      <a:pt x="768" y="1536"/>
                    </a:lnTo>
                    <a:lnTo>
                      <a:pt x="776" y="1518"/>
                    </a:lnTo>
                    <a:lnTo>
                      <a:pt x="776" y="1518"/>
                    </a:lnTo>
                    <a:lnTo>
                      <a:pt x="776" y="1509"/>
                    </a:lnTo>
                    <a:lnTo>
                      <a:pt x="776" y="1500"/>
                    </a:lnTo>
                    <a:lnTo>
                      <a:pt x="776" y="1500"/>
                    </a:lnTo>
                    <a:lnTo>
                      <a:pt x="785" y="1500"/>
                    </a:lnTo>
                    <a:lnTo>
                      <a:pt x="785" y="1500"/>
                    </a:lnTo>
                    <a:lnTo>
                      <a:pt x="803" y="1492"/>
                    </a:lnTo>
                    <a:lnTo>
                      <a:pt x="812" y="1483"/>
                    </a:lnTo>
                    <a:lnTo>
                      <a:pt x="812" y="1474"/>
                    </a:lnTo>
                    <a:lnTo>
                      <a:pt x="812" y="1474"/>
                    </a:lnTo>
                    <a:lnTo>
                      <a:pt x="812" y="1465"/>
                    </a:lnTo>
                    <a:lnTo>
                      <a:pt x="803" y="1456"/>
                    </a:lnTo>
                    <a:lnTo>
                      <a:pt x="803" y="1456"/>
                    </a:lnTo>
                    <a:lnTo>
                      <a:pt x="794" y="1456"/>
                    </a:lnTo>
                    <a:lnTo>
                      <a:pt x="794" y="1456"/>
                    </a:lnTo>
                    <a:lnTo>
                      <a:pt x="785" y="1456"/>
                    </a:lnTo>
                    <a:lnTo>
                      <a:pt x="785" y="1456"/>
                    </a:lnTo>
                    <a:lnTo>
                      <a:pt x="776" y="1447"/>
                    </a:lnTo>
                    <a:lnTo>
                      <a:pt x="776" y="1447"/>
                    </a:lnTo>
                    <a:lnTo>
                      <a:pt x="768" y="1447"/>
                    </a:lnTo>
                    <a:lnTo>
                      <a:pt x="768" y="1447"/>
                    </a:lnTo>
                    <a:lnTo>
                      <a:pt x="776" y="1439"/>
                    </a:lnTo>
                    <a:lnTo>
                      <a:pt x="776" y="1439"/>
                    </a:lnTo>
                    <a:lnTo>
                      <a:pt x="794" y="1421"/>
                    </a:lnTo>
                    <a:lnTo>
                      <a:pt x="812" y="1412"/>
                    </a:lnTo>
                    <a:lnTo>
                      <a:pt x="812" y="1412"/>
                    </a:lnTo>
                    <a:lnTo>
                      <a:pt x="838" y="1403"/>
                    </a:lnTo>
                    <a:lnTo>
                      <a:pt x="856" y="1386"/>
                    </a:lnTo>
                    <a:lnTo>
                      <a:pt x="856" y="1386"/>
                    </a:lnTo>
                    <a:lnTo>
                      <a:pt x="856" y="1377"/>
                    </a:lnTo>
                    <a:lnTo>
                      <a:pt x="856" y="1377"/>
                    </a:lnTo>
                    <a:lnTo>
                      <a:pt x="856" y="1368"/>
                    </a:lnTo>
                    <a:lnTo>
                      <a:pt x="865" y="1359"/>
                    </a:lnTo>
                    <a:lnTo>
                      <a:pt x="865" y="1359"/>
                    </a:lnTo>
                    <a:lnTo>
                      <a:pt x="891" y="1341"/>
                    </a:lnTo>
                    <a:lnTo>
                      <a:pt x="891" y="1341"/>
                    </a:lnTo>
                    <a:lnTo>
                      <a:pt x="900" y="1333"/>
                    </a:lnTo>
                    <a:lnTo>
                      <a:pt x="900" y="1333"/>
                    </a:lnTo>
                    <a:lnTo>
                      <a:pt x="900" y="1324"/>
                    </a:lnTo>
                    <a:lnTo>
                      <a:pt x="900" y="1324"/>
                    </a:lnTo>
                    <a:lnTo>
                      <a:pt x="900" y="1324"/>
                    </a:lnTo>
                    <a:lnTo>
                      <a:pt x="900" y="1324"/>
                    </a:lnTo>
                    <a:lnTo>
                      <a:pt x="909" y="1315"/>
                    </a:lnTo>
                    <a:lnTo>
                      <a:pt x="918" y="1315"/>
                    </a:lnTo>
                    <a:lnTo>
                      <a:pt x="918" y="1315"/>
                    </a:lnTo>
                    <a:lnTo>
                      <a:pt x="926" y="1306"/>
                    </a:lnTo>
                    <a:lnTo>
                      <a:pt x="944" y="1297"/>
                    </a:lnTo>
                    <a:lnTo>
                      <a:pt x="944" y="1297"/>
                    </a:lnTo>
                    <a:lnTo>
                      <a:pt x="962" y="1280"/>
                    </a:lnTo>
                    <a:lnTo>
                      <a:pt x="962" y="1280"/>
                    </a:lnTo>
                    <a:lnTo>
                      <a:pt x="962" y="1280"/>
                    </a:lnTo>
                    <a:lnTo>
                      <a:pt x="962" y="1280"/>
                    </a:lnTo>
                    <a:lnTo>
                      <a:pt x="971" y="1280"/>
                    </a:lnTo>
                    <a:lnTo>
                      <a:pt x="971" y="1280"/>
                    </a:lnTo>
                    <a:lnTo>
                      <a:pt x="971" y="1280"/>
                    </a:lnTo>
                    <a:lnTo>
                      <a:pt x="971" y="1280"/>
                    </a:lnTo>
                    <a:lnTo>
                      <a:pt x="979" y="1288"/>
                    </a:lnTo>
                    <a:lnTo>
                      <a:pt x="997" y="1297"/>
                    </a:lnTo>
                    <a:lnTo>
                      <a:pt x="997" y="1297"/>
                    </a:lnTo>
                    <a:lnTo>
                      <a:pt x="1015" y="1297"/>
                    </a:lnTo>
                    <a:lnTo>
                      <a:pt x="1015" y="1306"/>
                    </a:lnTo>
                    <a:lnTo>
                      <a:pt x="1015" y="1306"/>
                    </a:lnTo>
                    <a:lnTo>
                      <a:pt x="997" y="1306"/>
                    </a:lnTo>
                    <a:lnTo>
                      <a:pt x="997" y="1306"/>
                    </a:lnTo>
                    <a:lnTo>
                      <a:pt x="971" y="1297"/>
                    </a:lnTo>
                    <a:lnTo>
                      <a:pt x="971" y="1297"/>
                    </a:lnTo>
                    <a:lnTo>
                      <a:pt x="953" y="1306"/>
                    </a:lnTo>
                    <a:lnTo>
                      <a:pt x="935" y="1315"/>
                    </a:lnTo>
                    <a:lnTo>
                      <a:pt x="935" y="1315"/>
                    </a:lnTo>
                    <a:lnTo>
                      <a:pt x="926" y="1333"/>
                    </a:lnTo>
                    <a:lnTo>
                      <a:pt x="918" y="1350"/>
                    </a:lnTo>
                    <a:lnTo>
                      <a:pt x="918" y="1350"/>
                    </a:lnTo>
                    <a:lnTo>
                      <a:pt x="918" y="1368"/>
                    </a:lnTo>
                    <a:lnTo>
                      <a:pt x="918" y="1368"/>
                    </a:lnTo>
                    <a:lnTo>
                      <a:pt x="900" y="1377"/>
                    </a:lnTo>
                    <a:lnTo>
                      <a:pt x="900" y="1394"/>
                    </a:lnTo>
                    <a:lnTo>
                      <a:pt x="900" y="1394"/>
                    </a:lnTo>
                    <a:lnTo>
                      <a:pt x="900" y="1394"/>
                    </a:lnTo>
                    <a:lnTo>
                      <a:pt x="900" y="1394"/>
                    </a:lnTo>
                    <a:lnTo>
                      <a:pt x="909" y="1412"/>
                    </a:lnTo>
                    <a:lnTo>
                      <a:pt x="918" y="1412"/>
                    </a:lnTo>
                    <a:lnTo>
                      <a:pt x="918" y="1412"/>
                    </a:lnTo>
                    <a:lnTo>
                      <a:pt x="926" y="1412"/>
                    </a:lnTo>
                    <a:lnTo>
                      <a:pt x="926" y="1412"/>
                    </a:lnTo>
                    <a:lnTo>
                      <a:pt x="900" y="1430"/>
                    </a:lnTo>
                    <a:lnTo>
                      <a:pt x="900" y="1430"/>
                    </a:lnTo>
                    <a:lnTo>
                      <a:pt x="900" y="1430"/>
                    </a:lnTo>
                    <a:lnTo>
                      <a:pt x="900" y="1439"/>
                    </a:lnTo>
                    <a:lnTo>
                      <a:pt x="900" y="1439"/>
                    </a:lnTo>
                    <a:lnTo>
                      <a:pt x="900" y="1447"/>
                    </a:lnTo>
                    <a:lnTo>
                      <a:pt x="909" y="1447"/>
                    </a:lnTo>
                    <a:lnTo>
                      <a:pt x="926" y="1447"/>
                    </a:lnTo>
                    <a:lnTo>
                      <a:pt x="926" y="1447"/>
                    </a:lnTo>
                    <a:lnTo>
                      <a:pt x="944" y="1447"/>
                    </a:lnTo>
                    <a:lnTo>
                      <a:pt x="979" y="1430"/>
                    </a:lnTo>
                    <a:lnTo>
                      <a:pt x="1032" y="1394"/>
                    </a:lnTo>
                    <a:lnTo>
                      <a:pt x="1041" y="1394"/>
                    </a:lnTo>
                    <a:lnTo>
                      <a:pt x="1041" y="1394"/>
                    </a:lnTo>
                    <a:lnTo>
                      <a:pt x="1068" y="1386"/>
                    </a:lnTo>
                    <a:lnTo>
                      <a:pt x="1068" y="1386"/>
                    </a:lnTo>
                    <a:lnTo>
                      <a:pt x="1085" y="1386"/>
                    </a:lnTo>
                    <a:lnTo>
                      <a:pt x="1085" y="1386"/>
                    </a:lnTo>
                    <a:lnTo>
                      <a:pt x="1094" y="1386"/>
                    </a:lnTo>
                    <a:lnTo>
                      <a:pt x="1103" y="1386"/>
                    </a:lnTo>
                    <a:lnTo>
                      <a:pt x="1103" y="1386"/>
                    </a:lnTo>
                    <a:lnTo>
                      <a:pt x="1112" y="1386"/>
                    </a:lnTo>
                    <a:lnTo>
                      <a:pt x="1121" y="1377"/>
                    </a:lnTo>
                    <a:lnTo>
                      <a:pt x="1121" y="1377"/>
                    </a:lnTo>
                    <a:lnTo>
                      <a:pt x="1112" y="1368"/>
                    </a:lnTo>
                    <a:lnTo>
                      <a:pt x="1112" y="1368"/>
                    </a:lnTo>
                    <a:lnTo>
                      <a:pt x="1121" y="1359"/>
                    </a:lnTo>
                    <a:lnTo>
                      <a:pt x="1121" y="1359"/>
                    </a:lnTo>
                    <a:lnTo>
                      <a:pt x="1121" y="1359"/>
                    </a:lnTo>
                    <a:lnTo>
                      <a:pt x="1112" y="1350"/>
                    </a:lnTo>
                    <a:lnTo>
                      <a:pt x="1112" y="1350"/>
                    </a:lnTo>
                    <a:lnTo>
                      <a:pt x="1094" y="1324"/>
                    </a:lnTo>
                    <a:lnTo>
                      <a:pt x="1094" y="1324"/>
                    </a:lnTo>
                    <a:lnTo>
                      <a:pt x="1094" y="1315"/>
                    </a:lnTo>
                    <a:lnTo>
                      <a:pt x="1094" y="1315"/>
                    </a:lnTo>
                    <a:lnTo>
                      <a:pt x="1094" y="1315"/>
                    </a:lnTo>
                    <a:lnTo>
                      <a:pt x="1094" y="1315"/>
                    </a:lnTo>
                    <a:lnTo>
                      <a:pt x="1103" y="1315"/>
                    </a:lnTo>
                    <a:lnTo>
                      <a:pt x="1112" y="1306"/>
                    </a:lnTo>
                    <a:lnTo>
                      <a:pt x="1112" y="1306"/>
                    </a:lnTo>
                    <a:lnTo>
                      <a:pt x="1121" y="1297"/>
                    </a:lnTo>
                    <a:lnTo>
                      <a:pt x="1121" y="1297"/>
                    </a:lnTo>
                    <a:lnTo>
                      <a:pt x="1138" y="1297"/>
                    </a:lnTo>
                    <a:lnTo>
                      <a:pt x="1138" y="1297"/>
                    </a:lnTo>
                    <a:lnTo>
                      <a:pt x="1147" y="1306"/>
                    </a:lnTo>
                    <a:lnTo>
                      <a:pt x="1165" y="1306"/>
                    </a:lnTo>
                    <a:lnTo>
                      <a:pt x="1165" y="1306"/>
                    </a:lnTo>
                    <a:lnTo>
                      <a:pt x="1173" y="1315"/>
                    </a:lnTo>
                    <a:lnTo>
                      <a:pt x="1173" y="1315"/>
                    </a:lnTo>
                    <a:lnTo>
                      <a:pt x="1182" y="1315"/>
                    </a:lnTo>
                    <a:lnTo>
                      <a:pt x="1182" y="1324"/>
                    </a:lnTo>
                    <a:lnTo>
                      <a:pt x="1182" y="1324"/>
                    </a:lnTo>
                    <a:lnTo>
                      <a:pt x="1191" y="1324"/>
                    </a:lnTo>
                    <a:lnTo>
                      <a:pt x="1200" y="1324"/>
                    </a:lnTo>
                    <a:lnTo>
                      <a:pt x="1200" y="1324"/>
                    </a:lnTo>
                    <a:lnTo>
                      <a:pt x="1200" y="1324"/>
                    </a:lnTo>
                    <a:lnTo>
                      <a:pt x="1200" y="1324"/>
                    </a:lnTo>
                    <a:lnTo>
                      <a:pt x="1226" y="1324"/>
                    </a:lnTo>
                    <a:lnTo>
                      <a:pt x="1226" y="1324"/>
                    </a:lnTo>
                    <a:lnTo>
                      <a:pt x="1226" y="1333"/>
                    </a:lnTo>
                    <a:lnTo>
                      <a:pt x="1226" y="1333"/>
                    </a:lnTo>
                    <a:lnTo>
                      <a:pt x="1226" y="1333"/>
                    </a:lnTo>
                    <a:lnTo>
                      <a:pt x="1226" y="1341"/>
                    </a:lnTo>
                    <a:lnTo>
                      <a:pt x="1226" y="1341"/>
                    </a:lnTo>
                    <a:lnTo>
                      <a:pt x="1235" y="1350"/>
                    </a:lnTo>
                    <a:lnTo>
                      <a:pt x="1244" y="1350"/>
                    </a:lnTo>
                    <a:lnTo>
                      <a:pt x="1244" y="1350"/>
                    </a:lnTo>
                    <a:lnTo>
                      <a:pt x="1253" y="1359"/>
                    </a:lnTo>
                    <a:lnTo>
                      <a:pt x="1253" y="1359"/>
                    </a:lnTo>
                    <a:lnTo>
                      <a:pt x="1271" y="1359"/>
                    </a:lnTo>
                    <a:lnTo>
                      <a:pt x="1271" y="1359"/>
                    </a:lnTo>
                    <a:lnTo>
                      <a:pt x="1279" y="1359"/>
                    </a:lnTo>
                    <a:lnTo>
                      <a:pt x="1279" y="1350"/>
                    </a:lnTo>
                    <a:lnTo>
                      <a:pt x="1279" y="1350"/>
                    </a:lnTo>
                    <a:lnTo>
                      <a:pt x="1288" y="1341"/>
                    </a:lnTo>
                    <a:lnTo>
                      <a:pt x="1288" y="1341"/>
                    </a:lnTo>
                    <a:lnTo>
                      <a:pt x="1297" y="1350"/>
                    </a:lnTo>
                    <a:lnTo>
                      <a:pt x="1297" y="1359"/>
                    </a:lnTo>
                    <a:lnTo>
                      <a:pt x="1297" y="1359"/>
                    </a:lnTo>
                    <a:lnTo>
                      <a:pt x="1297" y="1368"/>
                    </a:lnTo>
                    <a:lnTo>
                      <a:pt x="1297" y="1368"/>
                    </a:lnTo>
                    <a:lnTo>
                      <a:pt x="1306" y="1368"/>
                    </a:lnTo>
                    <a:lnTo>
                      <a:pt x="1332" y="1377"/>
                    </a:lnTo>
                    <a:lnTo>
                      <a:pt x="1332" y="1377"/>
                    </a:lnTo>
                    <a:lnTo>
                      <a:pt x="1359" y="1377"/>
                    </a:lnTo>
                    <a:lnTo>
                      <a:pt x="1359" y="1377"/>
                    </a:lnTo>
                    <a:lnTo>
                      <a:pt x="1359" y="1377"/>
                    </a:lnTo>
                    <a:lnTo>
                      <a:pt x="1438" y="1377"/>
                    </a:lnTo>
                    <a:lnTo>
                      <a:pt x="1438" y="1377"/>
                    </a:lnTo>
                    <a:lnTo>
                      <a:pt x="1465" y="1377"/>
                    </a:lnTo>
                    <a:lnTo>
                      <a:pt x="1482" y="1377"/>
                    </a:lnTo>
                    <a:lnTo>
                      <a:pt x="1482" y="1377"/>
                    </a:lnTo>
                    <a:lnTo>
                      <a:pt x="1491" y="1386"/>
                    </a:lnTo>
                    <a:lnTo>
                      <a:pt x="1491" y="1386"/>
                    </a:lnTo>
                    <a:lnTo>
                      <a:pt x="1491" y="1386"/>
                    </a:lnTo>
                    <a:lnTo>
                      <a:pt x="1491" y="1386"/>
                    </a:lnTo>
                    <a:lnTo>
                      <a:pt x="1509" y="1394"/>
                    </a:lnTo>
                    <a:lnTo>
                      <a:pt x="1526" y="1403"/>
                    </a:lnTo>
                    <a:lnTo>
                      <a:pt x="1526" y="1403"/>
                    </a:lnTo>
                    <a:lnTo>
                      <a:pt x="1553" y="1403"/>
                    </a:lnTo>
                    <a:lnTo>
                      <a:pt x="1571" y="1394"/>
                    </a:lnTo>
                    <a:lnTo>
                      <a:pt x="1571" y="1394"/>
                    </a:lnTo>
                    <a:lnTo>
                      <a:pt x="1579" y="1386"/>
                    </a:lnTo>
                    <a:lnTo>
                      <a:pt x="1579" y="1386"/>
                    </a:lnTo>
                    <a:lnTo>
                      <a:pt x="1588" y="1386"/>
                    </a:lnTo>
                    <a:lnTo>
                      <a:pt x="1597" y="1386"/>
                    </a:lnTo>
                    <a:lnTo>
                      <a:pt x="1597" y="1386"/>
                    </a:lnTo>
                    <a:lnTo>
                      <a:pt x="1597" y="1386"/>
                    </a:lnTo>
                    <a:lnTo>
                      <a:pt x="1597" y="1386"/>
                    </a:lnTo>
                    <a:lnTo>
                      <a:pt x="1606" y="1394"/>
                    </a:lnTo>
                    <a:lnTo>
                      <a:pt x="1606" y="1394"/>
                    </a:lnTo>
                    <a:lnTo>
                      <a:pt x="1606" y="1403"/>
                    </a:lnTo>
                    <a:lnTo>
                      <a:pt x="1606" y="1403"/>
                    </a:lnTo>
                    <a:lnTo>
                      <a:pt x="1597" y="1403"/>
                    </a:lnTo>
                    <a:lnTo>
                      <a:pt x="1597" y="1403"/>
                    </a:lnTo>
                    <a:lnTo>
                      <a:pt x="1588" y="1412"/>
                    </a:lnTo>
                    <a:lnTo>
                      <a:pt x="1588" y="1421"/>
                    </a:lnTo>
                    <a:lnTo>
                      <a:pt x="1588" y="1421"/>
                    </a:lnTo>
                    <a:lnTo>
                      <a:pt x="1588" y="1430"/>
                    </a:lnTo>
                    <a:lnTo>
                      <a:pt x="1606" y="1439"/>
                    </a:lnTo>
                    <a:lnTo>
                      <a:pt x="1606" y="1439"/>
                    </a:lnTo>
                    <a:lnTo>
                      <a:pt x="1606" y="1439"/>
                    </a:lnTo>
                    <a:lnTo>
                      <a:pt x="1606" y="1439"/>
                    </a:lnTo>
                    <a:lnTo>
                      <a:pt x="1615" y="1439"/>
                    </a:lnTo>
                    <a:lnTo>
                      <a:pt x="1615" y="1439"/>
                    </a:lnTo>
                    <a:lnTo>
                      <a:pt x="1623" y="1439"/>
                    </a:lnTo>
                    <a:lnTo>
                      <a:pt x="1623" y="1439"/>
                    </a:lnTo>
                    <a:lnTo>
                      <a:pt x="1623" y="1447"/>
                    </a:lnTo>
                    <a:lnTo>
                      <a:pt x="1623" y="1447"/>
                    </a:lnTo>
                    <a:lnTo>
                      <a:pt x="1659" y="1456"/>
                    </a:lnTo>
                    <a:lnTo>
                      <a:pt x="1676" y="1474"/>
                    </a:lnTo>
                    <a:lnTo>
                      <a:pt x="1676" y="1474"/>
                    </a:lnTo>
                    <a:lnTo>
                      <a:pt x="1685" y="1474"/>
                    </a:lnTo>
                    <a:lnTo>
                      <a:pt x="1685" y="1474"/>
                    </a:lnTo>
                    <a:lnTo>
                      <a:pt x="1685" y="1483"/>
                    </a:lnTo>
                    <a:lnTo>
                      <a:pt x="1685" y="1483"/>
                    </a:lnTo>
                    <a:lnTo>
                      <a:pt x="1712" y="1500"/>
                    </a:lnTo>
                    <a:lnTo>
                      <a:pt x="1747" y="1518"/>
                    </a:lnTo>
                    <a:lnTo>
                      <a:pt x="1747" y="1527"/>
                    </a:lnTo>
                    <a:lnTo>
                      <a:pt x="1747" y="1527"/>
                    </a:lnTo>
                    <a:lnTo>
                      <a:pt x="1765" y="1527"/>
                    </a:lnTo>
                    <a:lnTo>
                      <a:pt x="1765" y="1527"/>
                    </a:lnTo>
                    <a:lnTo>
                      <a:pt x="1773" y="1518"/>
                    </a:lnTo>
                    <a:lnTo>
                      <a:pt x="1773" y="1509"/>
                    </a:lnTo>
                    <a:lnTo>
                      <a:pt x="1773" y="1509"/>
                    </a:lnTo>
                    <a:lnTo>
                      <a:pt x="1773" y="1500"/>
                    </a:lnTo>
                    <a:lnTo>
                      <a:pt x="1773" y="1500"/>
                    </a:lnTo>
                    <a:lnTo>
                      <a:pt x="1765" y="1492"/>
                    </a:lnTo>
                    <a:lnTo>
                      <a:pt x="1765" y="1492"/>
                    </a:lnTo>
                    <a:lnTo>
                      <a:pt x="1773" y="1500"/>
                    </a:lnTo>
                    <a:lnTo>
                      <a:pt x="1773" y="1500"/>
                    </a:lnTo>
                    <a:lnTo>
                      <a:pt x="1800" y="1509"/>
                    </a:lnTo>
                    <a:lnTo>
                      <a:pt x="1800" y="1509"/>
                    </a:lnTo>
                    <a:lnTo>
                      <a:pt x="1818" y="1518"/>
                    </a:lnTo>
                    <a:lnTo>
                      <a:pt x="1818" y="1518"/>
                    </a:lnTo>
                    <a:lnTo>
                      <a:pt x="1835" y="1518"/>
                    </a:lnTo>
                    <a:lnTo>
                      <a:pt x="1835" y="1518"/>
                    </a:lnTo>
                    <a:lnTo>
                      <a:pt x="1844" y="1509"/>
                    </a:lnTo>
                    <a:lnTo>
                      <a:pt x="1844" y="1509"/>
                    </a:lnTo>
                    <a:lnTo>
                      <a:pt x="1826" y="1465"/>
                    </a:lnTo>
                    <a:lnTo>
                      <a:pt x="1826" y="1465"/>
                    </a:lnTo>
                    <a:lnTo>
                      <a:pt x="1826" y="1456"/>
                    </a:lnTo>
                    <a:lnTo>
                      <a:pt x="1826" y="1456"/>
                    </a:lnTo>
                    <a:lnTo>
                      <a:pt x="1826" y="1456"/>
                    </a:lnTo>
                    <a:lnTo>
                      <a:pt x="1835" y="1465"/>
                    </a:lnTo>
                    <a:lnTo>
                      <a:pt x="1844" y="1474"/>
                    </a:lnTo>
                    <a:lnTo>
                      <a:pt x="1844" y="1474"/>
                    </a:lnTo>
                    <a:lnTo>
                      <a:pt x="1844" y="1483"/>
                    </a:lnTo>
                    <a:lnTo>
                      <a:pt x="1844" y="1483"/>
                    </a:lnTo>
                    <a:lnTo>
                      <a:pt x="1853" y="1509"/>
                    </a:lnTo>
                    <a:lnTo>
                      <a:pt x="1853" y="1544"/>
                    </a:lnTo>
                    <a:lnTo>
                      <a:pt x="1853" y="1544"/>
                    </a:lnTo>
                    <a:lnTo>
                      <a:pt x="1853" y="1544"/>
                    </a:lnTo>
                    <a:lnTo>
                      <a:pt x="1853" y="1544"/>
                    </a:lnTo>
                    <a:lnTo>
                      <a:pt x="1835" y="1553"/>
                    </a:lnTo>
                    <a:lnTo>
                      <a:pt x="1835" y="1553"/>
                    </a:lnTo>
                    <a:lnTo>
                      <a:pt x="1818" y="1544"/>
                    </a:lnTo>
                    <a:lnTo>
                      <a:pt x="1818" y="1544"/>
                    </a:lnTo>
                    <a:lnTo>
                      <a:pt x="1818" y="1536"/>
                    </a:lnTo>
                    <a:lnTo>
                      <a:pt x="1818" y="1536"/>
                    </a:lnTo>
                    <a:lnTo>
                      <a:pt x="1809" y="1527"/>
                    </a:lnTo>
                    <a:lnTo>
                      <a:pt x="1800" y="1527"/>
                    </a:lnTo>
                    <a:lnTo>
                      <a:pt x="1800" y="1527"/>
                    </a:lnTo>
                    <a:lnTo>
                      <a:pt x="1782" y="1536"/>
                    </a:lnTo>
                    <a:lnTo>
                      <a:pt x="1773" y="1536"/>
                    </a:lnTo>
                    <a:lnTo>
                      <a:pt x="1773" y="1544"/>
                    </a:lnTo>
                    <a:lnTo>
                      <a:pt x="1773" y="1544"/>
                    </a:lnTo>
                    <a:lnTo>
                      <a:pt x="1773" y="1562"/>
                    </a:lnTo>
                    <a:lnTo>
                      <a:pt x="1791" y="1580"/>
                    </a:lnTo>
                    <a:lnTo>
                      <a:pt x="1818" y="1606"/>
                    </a:lnTo>
                    <a:lnTo>
                      <a:pt x="1818" y="1606"/>
                    </a:lnTo>
                    <a:lnTo>
                      <a:pt x="1826" y="1606"/>
                    </a:lnTo>
                    <a:lnTo>
                      <a:pt x="1826" y="1624"/>
                    </a:lnTo>
                    <a:lnTo>
                      <a:pt x="1826" y="1633"/>
                    </a:lnTo>
                    <a:lnTo>
                      <a:pt x="1826" y="1633"/>
                    </a:lnTo>
                    <a:lnTo>
                      <a:pt x="1835" y="1642"/>
                    </a:lnTo>
                    <a:lnTo>
                      <a:pt x="1844" y="1642"/>
                    </a:lnTo>
                    <a:lnTo>
                      <a:pt x="1844" y="1642"/>
                    </a:lnTo>
                    <a:lnTo>
                      <a:pt x="1844" y="1650"/>
                    </a:lnTo>
                    <a:lnTo>
                      <a:pt x="1844" y="1650"/>
                    </a:lnTo>
                    <a:lnTo>
                      <a:pt x="1853" y="1650"/>
                    </a:lnTo>
                    <a:lnTo>
                      <a:pt x="1853" y="1650"/>
                    </a:lnTo>
                    <a:lnTo>
                      <a:pt x="1862" y="1659"/>
                    </a:lnTo>
                    <a:lnTo>
                      <a:pt x="1870" y="1650"/>
                    </a:lnTo>
                    <a:lnTo>
                      <a:pt x="1870" y="1650"/>
                    </a:lnTo>
                    <a:lnTo>
                      <a:pt x="1879" y="1650"/>
                    </a:lnTo>
                    <a:lnTo>
                      <a:pt x="1870" y="1642"/>
                    </a:lnTo>
                    <a:lnTo>
                      <a:pt x="1870" y="1642"/>
                    </a:lnTo>
                    <a:lnTo>
                      <a:pt x="1870" y="1624"/>
                    </a:lnTo>
                    <a:lnTo>
                      <a:pt x="1870" y="1624"/>
                    </a:lnTo>
                    <a:lnTo>
                      <a:pt x="1862" y="1606"/>
                    </a:lnTo>
                    <a:lnTo>
                      <a:pt x="1862" y="1606"/>
                    </a:lnTo>
                    <a:lnTo>
                      <a:pt x="1862" y="1597"/>
                    </a:lnTo>
                    <a:lnTo>
                      <a:pt x="1862" y="1580"/>
                    </a:lnTo>
                    <a:lnTo>
                      <a:pt x="1862" y="1580"/>
                    </a:lnTo>
                    <a:lnTo>
                      <a:pt x="1870" y="1580"/>
                    </a:lnTo>
                    <a:lnTo>
                      <a:pt x="1870" y="1580"/>
                    </a:lnTo>
                    <a:lnTo>
                      <a:pt x="1870" y="1580"/>
                    </a:lnTo>
                    <a:lnTo>
                      <a:pt x="1870" y="1580"/>
                    </a:lnTo>
                    <a:lnTo>
                      <a:pt x="1870" y="1589"/>
                    </a:lnTo>
                    <a:lnTo>
                      <a:pt x="1870" y="1589"/>
                    </a:lnTo>
                    <a:lnTo>
                      <a:pt x="1870" y="1597"/>
                    </a:lnTo>
                    <a:lnTo>
                      <a:pt x="1870" y="1597"/>
                    </a:lnTo>
                    <a:lnTo>
                      <a:pt x="1870" y="1597"/>
                    </a:lnTo>
                    <a:lnTo>
                      <a:pt x="1870" y="1606"/>
                    </a:lnTo>
                    <a:lnTo>
                      <a:pt x="1879" y="1615"/>
                    </a:lnTo>
                    <a:lnTo>
                      <a:pt x="1888" y="1615"/>
                    </a:lnTo>
                    <a:lnTo>
                      <a:pt x="1888" y="1615"/>
                    </a:lnTo>
                    <a:lnTo>
                      <a:pt x="1897" y="1606"/>
                    </a:lnTo>
                    <a:lnTo>
                      <a:pt x="1915" y="1597"/>
                    </a:lnTo>
                    <a:lnTo>
                      <a:pt x="1915" y="1597"/>
                    </a:lnTo>
                    <a:lnTo>
                      <a:pt x="1915" y="1589"/>
                    </a:lnTo>
                    <a:lnTo>
                      <a:pt x="1915" y="1580"/>
                    </a:lnTo>
                    <a:lnTo>
                      <a:pt x="1915" y="1562"/>
                    </a:lnTo>
                    <a:lnTo>
                      <a:pt x="1915" y="1562"/>
                    </a:lnTo>
                    <a:lnTo>
                      <a:pt x="1906" y="1544"/>
                    </a:lnTo>
                    <a:lnTo>
                      <a:pt x="1906" y="1544"/>
                    </a:lnTo>
                    <a:lnTo>
                      <a:pt x="1915" y="1544"/>
                    </a:lnTo>
                    <a:lnTo>
                      <a:pt x="1915" y="1544"/>
                    </a:lnTo>
                    <a:lnTo>
                      <a:pt x="1923" y="1553"/>
                    </a:lnTo>
                    <a:lnTo>
                      <a:pt x="1941" y="1580"/>
                    </a:lnTo>
                    <a:lnTo>
                      <a:pt x="1941" y="1580"/>
                    </a:lnTo>
                    <a:lnTo>
                      <a:pt x="1941" y="1589"/>
                    </a:lnTo>
                    <a:lnTo>
                      <a:pt x="1932" y="1597"/>
                    </a:lnTo>
                    <a:lnTo>
                      <a:pt x="1932" y="1597"/>
                    </a:lnTo>
                    <a:lnTo>
                      <a:pt x="1923" y="1597"/>
                    </a:lnTo>
                    <a:lnTo>
                      <a:pt x="1923" y="1597"/>
                    </a:lnTo>
                    <a:lnTo>
                      <a:pt x="1923" y="1606"/>
                    </a:lnTo>
                    <a:lnTo>
                      <a:pt x="1923" y="1606"/>
                    </a:lnTo>
                    <a:lnTo>
                      <a:pt x="1915" y="1615"/>
                    </a:lnTo>
                    <a:lnTo>
                      <a:pt x="1915" y="1615"/>
                    </a:lnTo>
                    <a:lnTo>
                      <a:pt x="1915" y="1624"/>
                    </a:lnTo>
                    <a:lnTo>
                      <a:pt x="1906" y="1624"/>
                    </a:lnTo>
                    <a:lnTo>
                      <a:pt x="1906" y="1624"/>
                    </a:lnTo>
                    <a:lnTo>
                      <a:pt x="1897" y="1624"/>
                    </a:lnTo>
                    <a:lnTo>
                      <a:pt x="1888" y="1633"/>
                    </a:lnTo>
                    <a:lnTo>
                      <a:pt x="1888" y="1633"/>
                    </a:lnTo>
                    <a:lnTo>
                      <a:pt x="1879" y="1642"/>
                    </a:lnTo>
                    <a:lnTo>
                      <a:pt x="1879" y="1668"/>
                    </a:lnTo>
                    <a:lnTo>
                      <a:pt x="1879" y="1668"/>
                    </a:lnTo>
                    <a:lnTo>
                      <a:pt x="1888" y="1677"/>
                    </a:lnTo>
                    <a:lnTo>
                      <a:pt x="1897" y="1677"/>
                    </a:lnTo>
                    <a:lnTo>
                      <a:pt x="1906" y="1677"/>
                    </a:lnTo>
                    <a:lnTo>
                      <a:pt x="1906" y="1677"/>
                    </a:lnTo>
                    <a:lnTo>
                      <a:pt x="1915" y="1677"/>
                    </a:lnTo>
                    <a:lnTo>
                      <a:pt x="1915" y="1668"/>
                    </a:lnTo>
                    <a:lnTo>
                      <a:pt x="1915" y="1668"/>
                    </a:lnTo>
                    <a:lnTo>
                      <a:pt x="1915" y="1668"/>
                    </a:lnTo>
                    <a:lnTo>
                      <a:pt x="1915" y="1668"/>
                    </a:lnTo>
                    <a:lnTo>
                      <a:pt x="1923" y="1668"/>
                    </a:lnTo>
                    <a:lnTo>
                      <a:pt x="1932" y="1668"/>
                    </a:lnTo>
                    <a:lnTo>
                      <a:pt x="1932" y="1668"/>
                    </a:lnTo>
                    <a:lnTo>
                      <a:pt x="1941" y="1668"/>
                    </a:lnTo>
                    <a:lnTo>
                      <a:pt x="1941" y="1668"/>
                    </a:lnTo>
                    <a:lnTo>
                      <a:pt x="1941" y="1659"/>
                    </a:lnTo>
                    <a:lnTo>
                      <a:pt x="1941" y="1659"/>
                    </a:lnTo>
                    <a:lnTo>
                      <a:pt x="1950" y="1659"/>
                    </a:lnTo>
                    <a:lnTo>
                      <a:pt x="1950" y="1659"/>
                    </a:lnTo>
                    <a:lnTo>
                      <a:pt x="1959" y="1659"/>
                    </a:lnTo>
                    <a:lnTo>
                      <a:pt x="1959" y="1659"/>
                    </a:lnTo>
                    <a:lnTo>
                      <a:pt x="1968" y="1659"/>
                    </a:lnTo>
                    <a:lnTo>
                      <a:pt x="1976" y="1650"/>
                    </a:lnTo>
                    <a:lnTo>
                      <a:pt x="1976" y="1650"/>
                    </a:lnTo>
                    <a:lnTo>
                      <a:pt x="1985" y="1642"/>
                    </a:lnTo>
                    <a:lnTo>
                      <a:pt x="1985" y="1642"/>
                    </a:lnTo>
                    <a:lnTo>
                      <a:pt x="2003" y="1650"/>
                    </a:lnTo>
                    <a:lnTo>
                      <a:pt x="2003" y="1650"/>
                    </a:lnTo>
                    <a:lnTo>
                      <a:pt x="2020" y="1677"/>
                    </a:lnTo>
                    <a:lnTo>
                      <a:pt x="2020" y="1695"/>
                    </a:lnTo>
                    <a:lnTo>
                      <a:pt x="2020" y="1695"/>
                    </a:lnTo>
                    <a:lnTo>
                      <a:pt x="2012" y="1703"/>
                    </a:lnTo>
                    <a:lnTo>
                      <a:pt x="2012" y="1703"/>
                    </a:lnTo>
                    <a:lnTo>
                      <a:pt x="2003" y="1703"/>
                    </a:lnTo>
                    <a:lnTo>
                      <a:pt x="2003" y="1703"/>
                    </a:lnTo>
                    <a:lnTo>
                      <a:pt x="2003" y="1721"/>
                    </a:lnTo>
                    <a:lnTo>
                      <a:pt x="2003" y="1721"/>
                    </a:lnTo>
                    <a:lnTo>
                      <a:pt x="1994" y="1721"/>
                    </a:lnTo>
                    <a:lnTo>
                      <a:pt x="1994" y="1721"/>
                    </a:lnTo>
                    <a:lnTo>
                      <a:pt x="1994" y="1721"/>
                    </a:lnTo>
                    <a:lnTo>
                      <a:pt x="1994" y="1721"/>
                    </a:lnTo>
                    <a:lnTo>
                      <a:pt x="1976" y="1712"/>
                    </a:lnTo>
                    <a:lnTo>
                      <a:pt x="1976" y="1712"/>
                    </a:lnTo>
                    <a:lnTo>
                      <a:pt x="1976" y="1712"/>
                    </a:lnTo>
                    <a:lnTo>
                      <a:pt x="1976" y="1712"/>
                    </a:lnTo>
                    <a:lnTo>
                      <a:pt x="1968" y="1703"/>
                    </a:lnTo>
                    <a:lnTo>
                      <a:pt x="1950" y="1695"/>
                    </a:lnTo>
                    <a:lnTo>
                      <a:pt x="1950" y="1695"/>
                    </a:lnTo>
                    <a:lnTo>
                      <a:pt x="1941" y="1703"/>
                    </a:lnTo>
                    <a:lnTo>
                      <a:pt x="1941" y="1703"/>
                    </a:lnTo>
                    <a:lnTo>
                      <a:pt x="1941" y="1721"/>
                    </a:lnTo>
                    <a:lnTo>
                      <a:pt x="1941" y="1721"/>
                    </a:lnTo>
                    <a:lnTo>
                      <a:pt x="1941" y="1721"/>
                    </a:lnTo>
                    <a:lnTo>
                      <a:pt x="1941" y="1721"/>
                    </a:lnTo>
                    <a:lnTo>
                      <a:pt x="1950" y="1730"/>
                    </a:lnTo>
                    <a:lnTo>
                      <a:pt x="1950" y="1730"/>
                    </a:lnTo>
                    <a:lnTo>
                      <a:pt x="1959" y="1748"/>
                    </a:lnTo>
                    <a:lnTo>
                      <a:pt x="1959" y="1748"/>
                    </a:lnTo>
                    <a:lnTo>
                      <a:pt x="1950" y="1765"/>
                    </a:lnTo>
                    <a:lnTo>
                      <a:pt x="1950" y="1765"/>
                    </a:lnTo>
                    <a:lnTo>
                      <a:pt x="1941" y="1774"/>
                    </a:lnTo>
                    <a:lnTo>
                      <a:pt x="1950" y="1792"/>
                    </a:lnTo>
                    <a:lnTo>
                      <a:pt x="1950" y="1792"/>
                    </a:lnTo>
                    <a:lnTo>
                      <a:pt x="1950" y="1792"/>
                    </a:lnTo>
                    <a:lnTo>
                      <a:pt x="1950" y="1792"/>
                    </a:lnTo>
                    <a:lnTo>
                      <a:pt x="1959" y="1800"/>
                    </a:lnTo>
                    <a:lnTo>
                      <a:pt x="1968" y="1800"/>
                    </a:lnTo>
                    <a:lnTo>
                      <a:pt x="1968" y="1800"/>
                    </a:lnTo>
                    <a:lnTo>
                      <a:pt x="1976" y="1800"/>
                    </a:lnTo>
                    <a:lnTo>
                      <a:pt x="1976" y="1792"/>
                    </a:lnTo>
                    <a:lnTo>
                      <a:pt x="1976" y="1774"/>
                    </a:lnTo>
                    <a:lnTo>
                      <a:pt x="1976" y="1774"/>
                    </a:lnTo>
                    <a:lnTo>
                      <a:pt x="1985" y="1774"/>
                    </a:lnTo>
                    <a:lnTo>
                      <a:pt x="1985" y="1774"/>
                    </a:lnTo>
                    <a:lnTo>
                      <a:pt x="1994" y="1783"/>
                    </a:lnTo>
                    <a:lnTo>
                      <a:pt x="1994" y="1783"/>
                    </a:lnTo>
                    <a:lnTo>
                      <a:pt x="2003" y="1783"/>
                    </a:lnTo>
                    <a:lnTo>
                      <a:pt x="2003" y="1783"/>
                    </a:lnTo>
                    <a:lnTo>
                      <a:pt x="2012" y="1783"/>
                    </a:lnTo>
                    <a:lnTo>
                      <a:pt x="2012" y="1783"/>
                    </a:lnTo>
                    <a:lnTo>
                      <a:pt x="2020" y="1765"/>
                    </a:lnTo>
                    <a:lnTo>
                      <a:pt x="2029" y="1756"/>
                    </a:lnTo>
                    <a:lnTo>
                      <a:pt x="2029" y="1756"/>
                    </a:lnTo>
                    <a:lnTo>
                      <a:pt x="2029" y="1756"/>
                    </a:lnTo>
                    <a:lnTo>
                      <a:pt x="2038" y="1756"/>
                    </a:lnTo>
                    <a:lnTo>
                      <a:pt x="2038" y="1756"/>
                    </a:lnTo>
                    <a:lnTo>
                      <a:pt x="2047" y="1765"/>
                    </a:lnTo>
                    <a:lnTo>
                      <a:pt x="2047" y="1765"/>
                    </a:lnTo>
                    <a:lnTo>
                      <a:pt x="2056" y="1765"/>
                    </a:lnTo>
                    <a:lnTo>
                      <a:pt x="2056" y="1765"/>
                    </a:lnTo>
                    <a:lnTo>
                      <a:pt x="2073" y="1756"/>
                    </a:lnTo>
                    <a:lnTo>
                      <a:pt x="2073" y="1756"/>
                    </a:lnTo>
                    <a:lnTo>
                      <a:pt x="2073" y="1756"/>
                    </a:lnTo>
                    <a:lnTo>
                      <a:pt x="2082" y="1756"/>
                    </a:lnTo>
                    <a:lnTo>
                      <a:pt x="2082" y="1756"/>
                    </a:lnTo>
                    <a:lnTo>
                      <a:pt x="2082" y="1765"/>
                    </a:lnTo>
                    <a:lnTo>
                      <a:pt x="2082" y="1765"/>
                    </a:lnTo>
                    <a:lnTo>
                      <a:pt x="2073" y="1774"/>
                    </a:lnTo>
                    <a:lnTo>
                      <a:pt x="2073" y="1783"/>
                    </a:lnTo>
                    <a:lnTo>
                      <a:pt x="2073" y="1783"/>
                    </a:lnTo>
                    <a:lnTo>
                      <a:pt x="2082" y="1792"/>
                    </a:lnTo>
                    <a:lnTo>
                      <a:pt x="2082" y="1792"/>
                    </a:lnTo>
                    <a:lnTo>
                      <a:pt x="2100" y="1792"/>
                    </a:lnTo>
                    <a:lnTo>
                      <a:pt x="2100" y="1792"/>
                    </a:lnTo>
                    <a:lnTo>
                      <a:pt x="2091" y="1792"/>
                    </a:lnTo>
                    <a:lnTo>
                      <a:pt x="2091" y="1800"/>
                    </a:lnTo>
                    <a:lnTo>
                      <a:pt x="2091" y="1800"/>
                    </a:lnTo>
                    <a:lnTo>
                      <a:pt x="2082" y="1809"/>
                    </a:lnTo>
                    <a:lnTo>
                      <a:pt x="2082" y="1809"/>
                    </a:lnTo>
                    <a:lnTo>
                      <a:pt x="2091" y="1827"/>
                    </a:lnTo>
                    <a:lnTo>
                      <a:pt x="2091" y="1827"/>
                    </a:lnTo>
                    <a:lnTo>
                      <a:pt x="2100" y="1836"/>
                    </a:lnTo>
                    <a:lnTo>
                      <a:pt x="2100" y="1836"/>
                    </a:lnTo>
                    <a:lnTo>
                      <a:pt x="2091" y="1845"/>
                    </a:lnTo>
                    <a:lnTo>
                      <a:pt x="2091" y="1845"/>
                    </a:lnTo>
                    <a:lnTo>
                      <a:pt x="2091" y="1853"/>
                    </a:lnTo>
                    <a:lnTo>
                      <a:pt x="2100" y="1862"/>
                    </a:lnTo>
                    <a:lnTo>
                      <a:pt x="2100" y="1862"/>
                    </a:lnTo>
                    <a:lnTo>
                      <a:pt x="2100" y="1871"/>
                    </a:lnTo>
                    <a:lnTo>
                      <a:pt x="2100" y="1871"/>
                    </a:lnTo>
                    <a:lnTo>
                      <a:pt x="2100" y="1889"/>
                    </a:lnTo>
                    <a:lnTo>
                      <a:pt x="2100" y="1906"/>
                    </a:lnTo>
                    <a:lnTo>
                      <a:pt x="2100" y="1906"/>
                    </a:lnTo>
                    <a:lnTo>
                      <a:pt x="2109" y="1906"/>
                    </a:lnTo>
                    <a:lnTo>
                      <a:pt x="2109" y="1906"/>
                    </a:lnTo>
                    <a:lnTo>
                      <a:pt x="2135" y="1915"/>
                    </a:lnTo>
                    <a:lnTo>
                      <a:pt x="2162" y="1915"/>
                    </a:lnTo>
                    <a:lnTo>
                      <a:pt x="2162" y="1915"/>
                    </a:lnTo>
                    <a:lnTo>
                      <a:pt x="2162" y="1915"/>
                    </a:lnTo>
                    <a:lnTo>
                      <a:pt x="2162" y="1915"/>
                    </a:lnTo>
                    <a:lnTo>
                      <a:pt x="2153" y="1924"/>
                    </a:lnTo>
                    <a:lnTo>
                      <a:pt x="2153" y="1942"/>
                    </a:lnTo>
                    <a:lnTo>
                      <a:pt x="2153" y="1942"/>
                    </a:lnTo>
                    <a:lnTo>
                      <a:pt x="2170" y="1959"/>
                    </a:lnTo>
                    <a:lnTo>
                      <a:pt x="2170" y="1959"/>
                    </a:lnTo>
                    <a:lnTo>
                      <a:pt x="2188" y="1959"/>
                    </a:lnTo>
                    <a:lnTo>
                      <a:pt x="2206" y="1959"/>
                    </a:lnTo>
                    <a:lnTo>
                      <a:pt x="2206" y="1959"/>
                    </a:lnTo>
                    <a:lnTo>
                      <a:pt x="2223" y="1968"/>
                    </a:lnTo>
                    <a:lnTo>
                      <a:pt x="2223" y="1968"/>
                    </a:lnTo>
                    <a:lnTo>
                      <a:pt x="2232" y="1977"/>
                    </a:lnTo>
                    <a:lnTo>
                      <a:pt x="2232" y="1977"/>
                    </a:lnTo>
                    <a:lnTo>
                      <a:pt x="2223" y="1995"/>
                    </a:lnTo>
                    <a:lnTo>
                      <a:pt x="2223" y="2004"/>
                    </a:lnTo>
                    <a:lnTo>
                      <a:pt x="2223" y="2004"/>
                    </a:lnTo>
                    <a:lnTo>
                      <a:pt x="2223" y="2030"/>
                    </a:lnTo>
                    <a:lnTo>
                      <a:pt x="2241" y="2039"/>
                    </a:lnTo>
                    <a:lnTo>
                      <a:pt x="2241" y="2039"/>
                    </a:lnTo>
                    <a:lnTo>
                      <a:pt x="2241" y="2056"/>
                    </a:lnTo>
                    <a:lnTo>
                      <a:pt x="2241" y="2056"/>
                    </a:lnTo>
                    <a:lnTo>
                      <a:pt x="2241" y="2065"/>
                    </a:lnTo>
                    <a:lnTo>
                      <a:pt x="2259" y="2074"/>
                    </a:lnTo>
                    <a:lnTo>
                      <a:pt x="2259" y="2074"/>
                    </a:lnTo>
                    <a:lnTo>
                      <a:pt x="2285" y="2092"/>
                    </a:lnTo>
                    <a:lnTo>
                      <a:pt x="2329" y="2092"/>
                    </a:lnTo>
                    <a:lnTo>
                      <a:pt x="2329" y="2092"/>
                    </a:lnTo>
                    <a:lnTo>
                      <a:pt x="2329" y="2092"/>
                    </a:lnTo>
                    <a:lnTo>
                      <a:pt x="2347" y="2101"/>
                    </a:lnTo>
                    <a:lnTo>
                      <a:pt x="2347" y="2101"/>
                    </a:lnTo>
                    <a:lnTo>
                      <a:pt x="2356" y="2118"/>
                    </a:lnTo>
                    <a:lnTo>
                      <a:pt x="2373" y="2127"/>
                    </a:lnTo>
                    <a:lnTo>
                      <a:pt x="2373" y="2127"/>
                    </a:lnTo>
                    <a:lnTo>
                      <a:pt x="2391" y="2136"/>
                    </a:lnTo>
                    <a:lnTo>
                      <a:pt x="2409" y="2127"/>
                    </a:lnTo>
                    <a:lnTo>
                      <a:pt x="2409" y="2127"/>
                    </a:lnTo>
                    <a:lnTo>
                      <a:pt x="2409" y="2145"/>
                    </a:lnTo>
                    <a:lnTo>
                      <a:pt x="2409" y="2145"/>
                    </a:lnTo>
                    <a:lnTo>
                      <a:pt x="2409" y="2145"/>
                    </a:lnTo>
                    <a:lnTo>
                      <a:pt x="2418" y="2162"/>
                    </a:lnTo>
                    <a:lnTo>
                      <a:pt x="2418" y="2162"/>
                    </a:lnTo>
                    <a:lnTo>
                      <a:pt x="2435" y="2171"/>
                    </a:lnTo>
                    <a:lnTo>
                      <a:pt x="2453" y="2171"/>
                    </a:lnTo>
                    <a:lnTo>
                      <a:pt x="2453" y="2171"/>
                    </a:lnTo>
                    <a:lnTo>
                      <a:pt x="2470" y="2162"/>
                    </a:lnTo>
                    <a:lnTo>
                      <a:pt x="2470" y="2162"/>
                    </a:lnTo>
                    <a:lnTo>
                      <a:pt x="2479" y="2171"/>
                    </a:lnTo>
                    <a:lnTo>
                      <a:pt x="2479" y="2171"/>
                    </a:lnTo>
                    <a:lnTo>
                      <a:pt x="2488" y="2180"/>
                    </a:lnTo>
                    <a:lnTo>
                      <a:pt x="2506" y="2180"/>
                    </a:lnTo>
                    <a:lnTo>
                      <a:pt x="2506" y="2180"/>
                    </a:lnTo>
                    <a:lnTo>
                      <a:pt x="2515" y="2198"/>
                    </a:lnTo>
                    <a:lnTo>
                      <a:pt x="2515" y="2198"/>
                    </a:lnTo>
                    <a:lnTo>
                      <a:pt x="2532" y="2215"/>
                    </a:lnTo>
                    <a:lnTo>
                      <a:pt x="2532" y="2215"/>
                    </a:lnTo>
                    <a:lnTo>
                      <a:pt x="2541" y="2224"/>
                    </a:lnTo>
                    <a:lnTo>
                      <a:pt x="2541" y="2224"/>
                    </a:lnTo>
                    <a:lnTo>
                      <a:pt x="2541" y="2224"/>
                    </a:lnTo>
                    <a:lnTo>
                      <a:pt x="2550" y="2242"/>
                    </a:lnTo>
                    <a:lnTo>
                      <a:pt x="2550" y="2242"/>
                    </a:lnTo>
                    <a:lnTo>
                      <a:pt x="2550" y="2260"/>
                    </a:lnTo>
                    <a:lnTo>
                      <a:pt x="2550" y="2260"/>
                    </a:lnTo>
                    <a:lnTo>
                      <a:pt x="2550" y="2260"/>
                    </a:lnTo>
                    <a:lnTo>
                      <a:pt x="2550" y="2260"/>
                    </a:lnTo>
                    <a:lnTo>
                      <a:pt x="2541" y="2260"/>
                    </a:lnTo>
                    <a:lnTo>
                      <a:pt x="2541" y="2260"/>
                    </a:lnTo>
                    <a:lnTo>
                      <a:pt x="2532" y="2251"/>
                    </a:lnTo>
                    <a:lnTo>
                      <a:pt x="2532" y="2251"/>
                    </a:lnTo>
                    <a:lnTo>
                      <a:pt x="2515" y="2242"/>
                    </a:lnTo>
                    <a:lnTo>
                      <a:pt x="2506" y="2242"/>
                    </a:lnTo>
                    <a:lnTo>
                      <a:pt x="2506" y="2242"/>
                    </a:lnTo>
                    <a:lnTo>
                      <a:pt x="2479" y="2242"/>
                    </a:lnTo>
                    <a:lnTo>
                      <a:pt x="2453" y="2242"/>
                    </a:lnTo>
                    <a:lnTo>
                      <a:pt x="2453" y="2242"/>
                    </a:lnTo>
                    <a:lnTo>
                      <a:pt x="2426" y="2242"/>
                    </a:lnTo>
                    <a:lnTo>
                      <a:pt x="2426" y="2242"/>
                    </a:lnTo>
                    <a:lnTo>
                      <a:pt x="2418" y="2268"/>
                    </a:lnTo>
                    <a:lnTo>
                      <a:pt x="2418" y="2268"/>
                    </a:lnTo>
                    <a:lnTo>
                      <a:pt x="2426" y="2304"/>
                    </a:lnTo>
                    <a:lnTo>
                      <a:pt x="2453" y="2339"/>
                    </a:lnTo>
                    <a:lnTo>
                      <a:pt x="2453" y="2339"/>
                    </a:lnTo>
                    <a:lnTo>
                      <a:pt x="2462" y="2365"/>
                    </a:lnTo>
                    <a:lnTo>
                      <a:pt x="2462" y="2365"/>
                    </a:lnTo>
                    <a:lnTo>
                      <a:pt x="2462" y="2383"/>
                    </a:lnTo>
                    <a:lnTo>
                      <a:pt x="2470" y="2392"/>
                    </a:lnTo>
                    <a:lnTo>
                      <a:pt x="2470" y="2392"/>
                    </a:lnTo>
                    <a:lnTo>
                      <a:pt x="2462" y="2401"/>
                    </a:lnTo>
                    <a:lnTo>
                      <a:pt x="2462" y="2410"/>
                    </a:lnTo>
                    <a:lnTo>
                      <a:pt x="2462" y="2418"/>
                    </a:lnTo>
                    <a:lnTo>
                      <a:pt x="2462" y="2418"/>
                    </a:lnTo>
                    <a:lnTo>
                      <a:pt x="2462" y="2427"/>
                    </a:lnTo>
                    <a:lnTo>
                      <a:pt x="2462" y="2427"/>
                    </a:lnTo>
                    <a:lnTo>
                      <a:pt x="2462" y="2445"/>
                    </a:lnTo>
                    <a:lnTo>
                      <a:pt x="2462" y="2445"/>
                    </a:lnTo>
                    <a:lnTo>
                      <a:pt x="2453" y="2489"/>
                    </a:lnTo>
                    <a:lnTo>
                      <a:pt x="2453" y="2533"/>
                    </a:lnTo>
                    <a:lnTo>
                      <a:pt x="2453" y="2533"/>
                    </a:lnTo>
                    <a:lnTo>
                      <a:pt x="2453" y="2568"/>
                    </a:lnTo>
                    <a:lnTo>
                      <a:pt x="2453" y="2568"/>
                    </a:lnTo>
                    <a:lnTo>
                      <a:pt x="2453" y="2586"/>
                    </a:lnTo>
                    <a:lnTo>
                      <a:pt x="2453" y="2586"/>
                    </a:lnTo>
                    <a:lnTo>
                      <a:pt x="2444" y="2586"/>
                    </a:lnTo>
                    <a:lnTo>
                      <a:pt x="2444" y="2586"/>
                    </a:lnTo>
                    <a:lnTo>
                      <a:pt x="2444" y="2604"/>
                    </a:lnTo>
                    <a:lnTo>
                      <a:pt x="2444" y="2604"/>
                    </a:lnTo>
                    <a:lnTo>
                      <a:pt x="2435" y="2639"/>
                    </a:lnTo>
                    <a:lnTo>
                      <a:pt x="2435" y="2657"/>
                    </a:lnTo>
                    <a:lnTo>
                      <a:pt x="2444" y="2674"/>
                    </a:lnTo>
                    <a:lnTo>
                      <a:pt x="2444" y="2674"/>
                    </a:lnTo>
                    <a:lnTo>
                      <a:pt x="2453" y="2710"/>
                    </a:lnTo>
                    <a:lnTo>
                      <a:pt x="2462" y="2727"/>
                    </a:lnTo>
                    <a:lnTo>
                      <a:pt x="2453" y="2745"/>
                    </a:lnTo>
                    <a:lnTo>
                      <a:pt x="2453" y="2745"/>
                    </a:lnTo>
                    <a:lnTo>
                      <a:pt x="2453" y="2772"/>
                    </a:lnTo>
                    <a:lnTo>
                      <a:pt x="2453" y="2798"/>
                    </a:lnTo>
                    <a:lnTo>
                      <a:pt x="2462" y="2833"/>
                    </a:lnTo>
                    <a:lnTo>
                      <a:pt x="2462" y="2833"/>
                    </a:lnTo>
                    <a:lnTo>
                      <a:pt x="2470" y="2851"/>
                    </a:lnTo>
                    <a:lnTo>
                      <a:pt x="2470" y="2860"/>
                    </a:lnTo>
                    <a:lnTo>
                      <a:pt x="2470" y="2860"/>
                    </a:lnTo>
                    <a:lnTo>
                      <a:pt x="2470" y="2886"/>
                    </a:lnTo>
                    <a:lnTo>
                      <a:pt x="2479" y="2904"/>
                    </a:lnTo>
                    <a:lnTo>
                      <a:pt x="2488" y="2913"/>
                    </a:lnTo>
                    <a:lnTo>
                      <a:pt x="2488" y="2913"/>
                    </a:lnTo>
                    <a:lnTo>
                      <a:pt x="2523" y="2948"/>
                    </a:lnTo>
                    <a:lnTo>
                      <a:pt x="2523" y="2948"/>
                    </a:lnTo>
                    <a:lnTo>
                      <a:pt x="2523" y="2957"/>
                    </a:lnTo>
                    <a:lnTo>
                      <a:pt x="2523" y="2957"/>
                    </a:lnTo>
                    <a:lnTo>
                      <a:pt x="2550" y="2975"/>
                    </a:lnTo>
                    <a:lnTo>
                      <a:pt x="2550" y="2975"/>
                    </a:lnTo>
                    <a:lnTo>
                      <a:pt x="2550" y="2975"/>
                    </a:lnTo>
                    <a:lnTo>
                      <a:pt x="2550" y="2975"/>
                    </a:lnTo>
                    <a:lnTo>
                      <a:pt x="2559" y="3001"/>
                    </a:lnTo>
                    <a:lnTo>
                      <a:pt x="2576" y="3019"/>
                    </a:lnTo>
                    <a:lnTo>
                      <a:pt x="2576" y="3019"/>
                    </a:lnTo>
                    <a:lnTo>
                      <a:pt x="2585" y="3019"/>
                    </a:lnTo>
                    <a:lnTo>
                      <a:pt x="2585" y="3019"/>
                    </a:lnTo>
                    <a:lnTo>
                      <a:pt x="2585" y="3028"/>
                    </a:lnTo>
                    <a:lnTo>
                      <a:pt x="2585" y="3028"/>
                    </a:lnTo>
                    <a:lnTo>
                      <a:pt x="2576" y="3036"/>
                    </a:lnTo>
                    <a:lnTo>
                      <a:pt x="2576" y="3045"/>
                    </a:lnTo>
                    <a:lnTo>
                      <a:pt x="2576" y="3045"/>
                    </a:lnTo>
                    <a:lnTo>
                      <a:pt x="2585" y="3063"/>
                    </a:lnTo>
                    <a:lnTo>
                      <a:pt x="2612" y="3098"/>
                    </a:lnTo>
                    <a:lnTo>
                      <a:pt x="2612" y="3098"/>
                    </a:lnTo>
                    <a:lnTo>
                      <a:pt x="2638" y="3116"/>
                    </a:lnTo>
                    <a:lnTo>
                      <a:pt x="2638" y="3116"/>
                    </a:lnTo>
                    <a:lnTo>
                      <a:pt x="2638" y="3116"/>
                    </a:lnTo>
                    <a:lnTo>
                      <a:pt x="2647" y="3133"/>
                    </a:lnTo>
                    <a:lnTo>
                      <a:pt x="2656" y="3142"/>
                    </a:lnTo>
                    <a:lnTo>
                      <a:pt x="2656" y="3151"/>
                    </a:lnTo>
                    <a:lnTo>
                      <a:pt x="2656" y="3151"/>
                    </a:lnTo>
                    <a:lnTo>
                      <a:pt x="2665" y="3169"/>
                    </a:lnTo>
                    <a:lnTo>
                      <a:pt x="2682" y="3178"/>
                    </a:lnTo>
                    <a:lnTo>
                      <a:pt x="2682" y="3178"/>
                    </a:lnTo>
                    <a:lnTo>
                      <a:pt x="2682" y="3178"/>
                    </a:lnTo>
                    <a:lnTo>
                      <a:pt x="2709" y="3178"/>
                    </a:lnTo>
                    <a:lnTo>
                      <a:pt x="2744" y="3195"/>
                    </a:lnTo>
                    <a:lnTo>
                      <a:pt x="2744" y="3195"/>
                    </a:lnTo>
                    <a:lnTo>
                      <a:pt x="2762" y="3213"/>
                    </a:lnTo>
                    <a:lnTo>
                      <a:pt x="2779" y="3213"/>
                    </a:lnTo>
                    <a:lnTo>
                      <a:pt x="2797" y="3213"/>
                    </a:lnTo>
                    <a:lnTo>
                      <a:pt x="2797" y="3213"/>
                    </a:lnTo>
                    <a:lnTo>
                      <a:pt x="2815" y="3231"/>
                    </a:lnTo>
                    <a:lnTo>
                      <a:pt x="2832" y="3257"/>
                    </a:lnTo>
                    <a:lnTo>
                      <a:pt x="2832" y="3257"/>
                    </a:lnTo>
                    <a:lnTo>
                      <a:pt x="2841" y="3275"/>
                    </a:lnTo>
                    <a:lnTo>
                      <a:pt x="2841" y="3275"/>
                    </a:lnTo>
                    <a:lnTo>
                      <a:pt x="2850" y="3301"/>
                    </a:lnTo>
                    <a:lnTo>
                      <a:pt x="2850" y="3301"/>
                    </a:lnTo>
                    <a:lnTo>
                      <a:pt x="2868" y="3301"/>
                    </a:lnTo>
                    <a:lnTo>
                      <a:pt x="2991" y="3292"/>
                    </a:lnTo>
                    <a:lnTo>
                      <a:pt x="2991" y="3292"/>
                    </a:lnTo>
                    <a:lnTo>
                      <a:pt x="3053" y="3319"/>
                    </a:lnTo>
                    <a:lnTo>
                      <a:pt x="3053" y="3319"/>
                    </a:lnTo>
                    <a:lnTo>
                      <a:pt x="3159" y="3354"/>
                    </a:lnTo>
                    <a:lnTo>
                      <a:pt x="3159" y="3354"/>
                    </a:lnTo>
                    <a:lnTo>
                      <a:pt x="3194" y="3372"/>
                    </a:lnTo>
                    <a:lnTo>
                      <a:pt x="3194" y="3372"/>
                    </a:lnTo>
                    <a:lnTo>
                      <a:pt x="3203" y="3372"/>
                    </a:lnTo>
                    <a:lnTo>
                      <a:pt x="3353" y="3372"/>
                    </a:lnTo>
                    <a:lnTo>
                      <a:pt x="3353" y="3372"/>
                    </a:lnTo>
                    <a:lnTo>
                      <a:pt x="3370" y="3363"/>
                    </a:lnTo>
                    <a:lnTo>
                      <a:pt x="3388" y="3345"/>
                    </a:lnTo>
                    <a:lnTo>
                      <a:pt x="3459" y="3345"/>
                    </a:lnTo>
                    <a:lnTo>
                      <a:pt x="3512" y="3398"/>
                    </a:lnTo>
                    <a:lnTo>
                      <a:pt x="3512" y="3398"/>
                    </a:lnTo>
                    <a:lnTo>
                      <a:pt x="3529" y="3407"/>
                    </a:lnTo>
                    <a:lnTo>
                      <a:pt x="3529" y="3407"/>
                    </a:lnTo>
                    <a:lnTo>
                      <a:pt x="3547" y="3425"/>
                    </a:lnTo>
                    <a:lnTo>
                      <a:pt x="3547" y="3425"/>
                    </a:lnTo>
                    <a:lnTo>
                      <a:pt x="3547" y="3451"/>
                    </a:lnTo>
                    <a:lnTo>
                      <a:pt x="3565" y="3469"/>
                    </a:lnTo>
                    <a:lnTo>
                      <a:pt x="3565" y="3469"/>
                    </a:lnTo>
                    <a:lnTo>
                      <a:pt x="3582" y="3478"/>
                    </a:lnTo>
                    <a:lnTo>
                      <a:pt x="3582" y="3478"/>
                    </a:lnTo>
                    <a:lnTo>
                      <a:pt x="3591" y="3487"/>
                    </a:lnTo>
                    <a:lnTo>
                      <a:pt x="3591" y="3487"/>
                    </a:lnTo>
                    <a:lnTo>
                      <a:pt x="3617" y="3495"/>
                    </a:lnTo>
                    <a:lnTo>
                      <a:pt x="3617" y="3495"/>
                    </a:lnTo>
                    <a:lnTo>
                      <a:pt x="3617" y="3504"/>
                    </a:lnTo>
                    <a:lnTo>
                      <a:pt x="3617" y="3504"/>
                    </a:lnTo>
                    <a:lnTo>
                      <a:pt x="3617" y="3504"/>
                    </a:lnTo>
                    <a:lnTo>
                      <a:pt x="3635" y="3513"/>
                    </a:lnTo>
                    <a:lnTo>
                      <a:pt x="3662" y="3504"/>
                    </a:lnTo>
                    <a:lnTo>
                      <a:pt x="3662" y="3504"/>
                    </a:lnTo>
                    <a:lnTo>
                      <a:pt x="3670" y="3487"/>
                    </a:lnTo>
                    <a:lnTo>
                      <a:pt x="3670" y="3487"/>
                    </a:lnTo>
                    <a:lnTo>
                      <a:pt x="3688" y="3460"/>
                    </a:lnTo>
                    <a:lnTo>
                      <a:pt x="3688" y="3460"/>
                    </a:lnTo>
                    <a:lnTo>
                      <a:pt x="3732" y="3478"/>
                    </a:lnTo>
                    <a:lnTo>
                      <a:pt x="3759" y="3487"/>
                    </a:lnTo>
                    <a:lnTo>
                      <a:pt x="3776" y="3504"/>
                    </a:lnTo>
                    <a:lnTo>
                      <a:pt x="3776" y="3504"/>
                    </a:lnTo>
                    <a:lnTo>
                      <a:pt x="3785" y="3531"/>
                    </a:lnTo>
                    <a:lnTo>
                      <a:pt x="3794" y="3548"/>
                    </a:lnTo>
                    <a:lnTo>
                      <a:pt x="3829" y="3584"/>
                    </a:lnTo>
                    <a:lnTo>
                      <a:pt x="3829" y="3584"/>
                    </a:lnTo>
                    <a:lnTo>
                      <a:pt x="3829" y="3584"/>
                    </a:lnTo>
                    <a:lnTo>
                      <a:pt x="3829" y="3584"/>
                    </a:lnTo>
                    <a:lnTo>
                      <a:pt x="3829" y="3584"/>
                    </a:lnTo>
                    <a:lnTo>
                      <a:pt x="3829" y="3592"/>
                    </a:lnTo>
                    <a:lnTo>
                      <a:pt x="3829" y="3592"/>
                    </a:lnTo>
                    <a:lnTo>
                      <a:pt x="3838" y="3610"/>
                    </a:lnTo>
                    <a:lnTo>
                      <a:pt x="3838" y="3610"/>
                    </a:lnTo>
                    <a:lnTo>
                      <a:pt x="3838" y="3628"/>
                    </a:lnTo>
                    <a:lnTo>
                      <a:pt x="3838" y="3628"/>
                    </a:lnTo>
                    <a:lnTo>
                      <a:pt x="3838" y="3628"/>
                    </a:lnTo>
                    <a:lnTo>
                      <a:pt x="3838" y="3628"/>
                    </a:lnTo>
                    <a:lnTo>
                      <a:pt x="3847" y="3637"/>
                    </a:lnTo>
                    <a:lnTo>
                      <a:pt x="3847" y="3637"/>
                    </a:lnTo>
                    <a:lnTo>
                      <a:pt x="3847" y="3637"/>
                    </a:lnTo>
                    <a:lnTo>
                      <a:pt x="3856" y="3654"/>
                    </a:lnTo>
                    <a:lnTo>
                      <a:pt x="3873" y="3663"/>
                    </a:lnTo>
                    <a:lnTo>
                      <a:pt x="3873" y="3663"/>
                    </a:lnTo>
                    <a:lnTo>
                      <a:pt x="3873" y="3663"/>
                    </a:lnTo>
                    <a:lnTo>
                      <a:pt x="3882" y="3672"/>
                    </a:lnTo>
                    <a:lnTo>
                      <a:pt x="3882" y="3672"/>
                    </a:lnTo>
                    <a:lnTo>
                      <a:pt x="3891" y="3672"/>
                    </a:lnTo>
                    <a:lnTo>
                      <a:pt x="3900" y="3672"/>
                    </a:lnTo>
                    <a:lnTo>
                      <a:pt x="3900" y="3672"/>
                    </a:lnTo>
                    <a:lnTo>
                      <a:pt x="3944" y="3690"/>
                    </a:lnTo>
                    <a:lnTo>
                      <a:pt x="3944" y="3690"/>
                    </a:lnTo>
                    <a:lnTo>
                      <a:pt x="3962" y="3690"/>
                    </a:lnTo>
                    <a:lnTo>
                      <a:pt x="3979" y="3690"/>
                    </a:lnTo>
                    <a:lnTo>
                      <a:pt x="3988" y="3681"/>
                    </a:lnTo>
                    <a:lnTo>
                      <a:pt x="3988" y="3681"/>
                    </a:lnTo>
                    <a:lnTo>
                      <a:pt x="3988" y="3663"/>
                    </a:lnTo>
                    <a:lnTo>
                      <a:pt x="3988" y="3654"/>
                    </a:lnTo>
                    <a:lnTo>
                      <a:pt x="3988" y="3654"/>
                    </a:lnTo>
                    <a:lnTo>
                      <a:pt x="3970" y="3628"/>
                    </a:lnTo>
                    <a:lnTo>
                      <a:pt x="3970" y="3628"/>
                    </a:lnTo>
                    <a:lnTo>
                      <a:pt x="3962" y="3628"/>
                    </a:lnTo>
                    <a:lnTo>
                      <a:pt x="3962" y="3628"/>
                    </a:lnTo>
                    <a:lnTo>
                      <a:pt x="3962" y="3628"/>
                    </a:lnTo>
                    <a:lnTo>
                      <a:pt x="3962" y="3628"/>
                    </a:lnTo>
                    <a:lnTo>
                      <a:pt x="3970" y="3619"/>
                    </a:lnTo>
                    <a:lnTo>
                      <a:pt x="3970" y="3619"/>
                    </a:lnTo>
                    <a:lnTo>
                      <a:pt x="3988" y="3601"/>
                    </a:lnTo>
                    <a:lnTo>
                      <a:pt x="3979" y="3575"/>
                    </a:lnTo>
                    <a:lnTo>
                      <a:pt x="3979" y="3575"/>
                    </a:lnTo>
                    <a:lnTo>
                      <a:pt x="3979" y="3575"/>
                    </a:lnTo>
                    <a:lnTo>
                      <a:pt x="3979" y="3575"/>
                    </a:lnTo>
                    <a:lnTo>
                      <a:pt x="3979" y="3575"/>
                    </a:lnTo>
                    <a:lnTo>
                      <a:pt x="3979" y="3575"/>
                    </a:lnTo>
                    <a:lnTo>
                      <a:pt x="3988" y="3566"/>
                    </a:lnTo>
                    <a:lnTo>
                      <a:pt x="3988" y="3566"/>
                    </a:lnTo>
                    <a:lnTo>
                      <a:pt x="4023" y="3548"/>
                    </a:lnTo>
                    <a:lnTo>
                      <a:pt x="4023" y="3531"/>
                    </a:lnTo>
                    <a:lnTo>
                      <a:pt x="4023" y="3531"/>
                    </a:lnTo>
                    <a:lnTo>
                      <a:pt x="4032" y="3531"/>
                    </a:lnTo>
                    <a:lnTo>
                      <a:pt x="4050" y="3531"/>
                    </a:lnTo>
                    <a:lnTo>
                      <a:pt x="4050" y="3531"/>
                    </a:lnTo>
                    <a:lnTo>
                      <a:pt x="4067" y="3522"/>
                    </a:lnTo>
                    <a:lnTo>
                      <a:pt x="4085" y="3513"/>
                    </a:lnTo>
                    <a:lnTo>
                      <a:pt x="4103" y="3495"/>
                    </a:lnTo>
                    <a:lnTo>
                      <a:pt x="4112" y="3478"/>
                    </a:lnTo>
                    <a:lnTo>
                      <a:pt x="4112" y="3478"/>
                    </a:lnTo>
                    <a:lnTo>
                      <a:pt x="4129" y="3478"/>
                    </a:lnTo>
                    <a:lnTo>
                      <a:pt x="4129" y="3478"/>
                    </a:lnTo>
                    <a:lnTo>
                      <a:pt x="4147" y="3469"/>
                    </a:lnTo>
                    <a:lnTo>
                      <a:pt x="4165" y="3460"/>
                    </a:lnTo>
                    <a:lnTo>
                      <a:pt x="4165" y="3460"/>
                    </a:lnTo>
                    <a:lnTo>
                      <a:pt x="4165" y="3460"/>
                    </a:lnTo>
                    <a:lnTo>
                      <a:pt x="4165" y="3460"/>
                    </a:lnTo>
                    <a:lnTo>
                      <a:pt x="4182" y="3460"/>
                    </a:lnTo>
                    <a:lnTo>
                      <a:pt x="4182" y="3460"/>
                    </a:lnTo>
                    <a:lnTo>
                      <a:pt x="4200" y="3451"/>
                    </a:lnTo>
                    <a:lnTo>
                      <a:pt x="4200" y="3451"/>
                    </a:lnTo>
                    <a:lnTo>
                      <a:pt x="4209" y="3460"/>
                    </a:lnTo>
                    <a:lnTo>
                      <a:pt x="4209" y="3460"/>
                    </a:lnTo>
                    <a:lnTo>
                      <a:pt x="4226" y="3469"/>
                    </a:lnTo>
                    <a:lnTo>
                      <a:pt x="4244" y="3478"/>
                    </a:lnTo>
                    <a:lnTo>
                      <a:pt x="4244" y="3478"/>
                    </a:lnTo>
                    <a:lnTo>
                      <a:pt x="4262" y="3469"/>
                    </a:lnTo>
                    <a:lnTo>
                      <a:pt x="4270" y="3460"/>
                    </a:lnTo>
                    <a:lnTo>
                      <a:pt x="4270" y="3460"/>
                    </a:lnTo>
                    <a:lnTo>
                      <a:pt x="4288" y="3478"/>
                    </a:lnTo>
                    <a:lnTo>
                      <a:pt x="4288" y="3478"/>
                    </a:lnTo>
                    <a:lnTo>
                      <a:pt x="4306" y="3495"/>
                    </a:lnTo>
                    <a:lnTo>
                      <a:pt x="4323" y="3495"/>
                    </a:lnTo>
                    <a:lnTo>
                      <a:pt x="4350" y="3495"/>
                    </a:lnTo>
                    <a:lnTo>
                      <a:pt x="4350" y="3495"/>
                    </a:lnTo>
                    <a:lnTo>
                      <a:pt x="4367" y="3495"/>
                    </a:lnTo>
                    <a:lnTo>
                      <a:pt x="4376" y="3478"/>
                    </a:lnTo>
                    <a:lnTo>
                      <a:pt x="4376" y="3478"/>
                    </a:lnTo>
                    <a:lnTo>
                      <a:pt x="4394" y="3487"/>
                    </a:lnTo>
                    <a:lnTo>
                      <a:pt x="4412" y="3478"/>
                    </a:lnTo>
                    <a:lnTo>
                      <a:pt x="4412" y="3478"/>
                    </a:lnTo>
                    <a:lnTo>
                      <a:pt x="4420" y="3469"/>
                    </a:lnTo>
                    <a:lnTo>
                      <a:pt x="4420" y="3451"/>
                    </a:lnTo>
                    <a:lnTo>
                      <a:pt x="4420" y="3451"/>
                    </a:lnTo>
                    <a:lnTo>
                      <a:pt x="4420" y="3442"/>
                    </a:lnTo>
                    <a:lnTo>
                      <a:pt x="4420" y="3442"/>
                    </a:lnTo>
                    <a:lnTo>
                      <a:pt x="4420" y="3442"/>
                    </a:lnTo>
                    <a:lnTo>
                      <a:pt x="4420" y="3434"/>
                    </a:lnTo>
                    <a:lnTo>
                      <a:pt x="4420" y="3434"/>
                    </a:lnTo>
                    <a:lnTo>
                      <a:pt x="4438" y="3425"/>
                    </a:lnTo>
                    <a:lnTo>
                      <a:pt x="4473" y="3425"/>
                    </a:lnTo>
                    <a:lnTo>
                      <a:pt x="4473" y="3425"/>
                    </a:lnTo>
                    <a:lnTo>
                      <a:pt x="4491" y="3425"/>
                    </a:lnTo>
                    <a:lnTo>
                      <a:pt x="4491" y="3416"/>
                    </a:lnTo>
                    <a:lnTo>
                      <a:pt x="4491" y="3416"/>
                    </a:lnTo>
                    <a:lnTo>
                      <a:pt x="4500" y="3434"/>
                    </a:lnTo>
                    <a:lnTo>
                      <a:pt x="4517" y="3434"/>
                    </a:lnTo>
                    <a:lnTo>
                      <a:pt x="4517" y="3434"/>
                    </a:lnTo>
                    <a:lnTo>
                      <a:pt x="4535" y="3434"/>
                    </a:lnTo>
                    <a:lnTo>
                      <a:pt x="4535" y="3434"/>
                    </a:lnTo>
                    <a:lnTo>
                      <a:pt x="4553" y="3434"/>
                    </a:lnTo>
                    <a:lnTo>
                      <a:pt x="4553" y="3434"/>
                    </a:lnTo>
                    <a:lnTo>
                      <a:pt x="4579" y="3425"/>
                    </a:lnTo>
                    <a:lnTo>
                      <a:pt x="4579" y="3425"/>
                    </a:lnTo>
                    <a:lnTo>
                      <a:pt x="4606" y="3434"/>
                    </a:lnTo>
                    <a:lnTo>
                      <a:pt x="4614" y="3442"/>
                    </a:lnTo>
                    <a:lnTo>
                      <a:pt x="4614" y="3442"/>
                    </a:lnTo>
                    <a:lnTo>
                      <a:pt x="4623" y="3460"/>
                    </a:lnTo>
                    <a:lnTo>
                      <a:pt x="4641" y="3469"/>
                    </a:lnTo>
                    <a:lnTo>
                      <a:pt x="4641" y="3469"/>
                    </a:lnTo>
                    <a:lnTo>
                      <a:pt x="4659" y="3469"/>
                    </a:lnTo>
                    <a:lnTo>
                      <a:pt x="4685" y="3460"/>
                    </a:lnTo>
                    <a:lnTo>
                      <a:pt x="4685" y="3460"/>
                    </a:lnTo>
                    <a:lnTo>
                      <a:pt x="4685" y="3460"/>
                    </a:lnTo>
                    <a:lnTo>
                      <a:pt x="4694" y="3451"/>
                    </a:lnTo>
                    <a:lnTo>
                      <a:pt x="4694" y="3451"/>
                    </a:lnTo>
                    <a:lnTo>
                      <a:pt x="4712" y="3442"/>
                    </a:lnTo>
                    <a:lnTo>
                      <a:pt x="4712" y="3442"/>
                    </a:lnTo>
                    <a:lnTo>
                      <a:pt x="4712" y="3442"/>
                    </a:lnTo>
                    <a:lnTo>
                      <a:pt x="4738" y="3469"/>
                    </a:lnTo>
                    <a:lnTo>
                      <a:pt x="4738" y="3469"/>
                    </a:lnTo>
                    <a:lnTo>
                      <a:pt x="4773" y="3504"/>
                    </a:lnTo>
                    <a:lnTo>
                      <a:pt x="4773" y="3504"/>
                    </a:lnTo>
                    <a:lnTo>
                      <a:pt x="4773" y="3513"/>
                    </a:lnTo>
                    <a:lnTo>
                      <a:pt x="4773" y="3522"/>
                    </a:lnTo>
                    <a:lnTo>
                      <a:pt x="4773" y="3522"/>
                    </a:lnTo>
                    <a:lnTo>
                      <a:pt x="4764" y="3540"/>
                    </a:lnTo>
                    <a:lnTo>
                      <a:pt x="4764" y="3548"/>
                    </a:lnTo>
                    <a:lnTo>
                      <a:pt x="4764" y="3548"/>
                    </a:lnTo>
                    <a:lnTo>
                      <a:pt x="4764" y="3566"/>
                    </a:lnTo>
                    <a:lnTo>
                      <a:pt x="4764" y="3566"/>
                    </a:lnTo>
                    <a:lnTo>
                      <a:pt x="4764" y="3566"/>
                    </a:lnTo>
                    <a:lnTo>
                      <a:pt x="4764" y="3566"/>
                    </a:lnTo>
                    <a:lnTo>
                      <a:pt x="4773" y="3584"/>
                    </a:lnTo>
                    <a:lnTo>
                      <a:pt x="4773" y="3584"/>
                    </a:lnTo>
                    <a:lnTo>
                      <a:pt x="4773" y="3601"/>
                    </a:lnTo>
                    <a:lnTo>
                      <a:pt x="4791" y="3619"/>
                    </a:lnTo>
                    <a:lnTo>
                      <a:pt x="4791" y="3619"/>
                    </a:lnTo>
                    <a:lnTo>
                      <a:pt x="4800" y="3628"/>
                    </a:lnTo>
                    <a:lnTo>
                      <a:pt x="4800" y="3637"/>
                    </a:lnTo>
                    <a:lnTo>
                      <a:pt x="4800" y="3654"/>
                    </a:lnTo>
                    <a:lnTo>
                      <a:pt x="4800" y="3654"/>
                    </a:lnTo>
                    <a:lnTo>
                      <a:pt x="4809" y="3672"/>
                    </a:lnTo>
                    <a:lnTo>
                      <a:pt x="4826" y="3681"/>
                    </a:lnTo>
                    <a:lnTo>
                      <a:pt x="4826" y="3681"/>
                    </a:lnTo>
                    <a:lnTo>
                      <a:pt x="4835" y="3690"/>
                    </a:lnTo>
                    <a:lnTo>
                      <a:pt x="4844" y="3707"/>
                    </a:lnTo>
                    <a:lnTo>
                      <a:pt x="4844" y="3707"/>
                    </a:lnTo>
                    <a:lnTo>
                      <a:pt x="4853" y="3725"/>
                    </a:lnTo>
                    <a:lnTo>
                      <a:pt x="4853" y="3725"/>
                    </a:lnTo>
                    <a:lnTo>
                      <a:pt x="4870" y="3743"/>
                    </a:lnTo>
                    <a:lnTo>
                      <a:pt x="4888" y="3743"/>
                    </a:lnTo>
                    <a:lnTo>
                      <a:pt x="4897" y="3743"/>
                    </a:lnTo>
                    <a:lnTo>
                      <a:pt x="4897" y="3743"/>
                    </a:lnTo>
                    <a:lnTo>
                      <a:pt x="4914" y="3734"/>
                    </a:lnTo>
                    <a:lnTo>
                      <a:pt x="4914" y="3734"/>
                    </a:lnTo>
                    <a:lnTo>
                      <a:pt x="4923" y="3716"/>
                    </a:lnTo>
                    <a:lnTo>
                      <a:pt x="4923" y="3716"/>
                    </a:lnTo>
                    <a:lnTo>
                      <a:pt x="4932" y="3690"/>
                    </a:lnTo>
                    <a:lnTo>
                      <a:pt x="4932" y="3690"/>
                    </a:lnTo>
                    <a:lnTo>
                      <a:pt x="4941" y="3672"/>
                    </a:lnTo>
                    <a:lnTo>
                      <a:pt x="4950" y="3654"/>
                    </a:lnTo>
                    <a:lnTo>
                      <a:pt x="4950" y="3654"/>
                    </a:lnTo>
                    <a:lnTo>
                      <a:pt x="4941" y="3592"/>
                    </a:lnTo>
                    <a:lnTo>
                      <a:pt x="4923" y="3557"/>
                    </a:lnTo>
                    <a:lnTo>
                      <a:pt x="4914" y="3531"/>
                    </a:lnTo>
                    <a:lnTo>
                      <a:pt x="4914" y="3531"/>
                    </a:lnTo>
                    <a:lnTo>
                      <a:pt x="4906" y="3522"/>
                    </a:lnTo>
                    <a:lnTo>
                      <a:pt x="4906" y="3522"/>
                    </a:lnTo>
                    <a:lnTo>
                      <a:pt x="4906" y="3487"/>
                    </a:lnTo>
                    <a:lnTo>
                      <a:pt x="4906" y="3487"/>
                    </a:lnTo>
                    <a:lnTo>
                      <a:pt x="4897" y="3478"/>
                    </a:lnTo>
                    <a:lnTo>
                      <a:pt x="4897" y="3478"/>
                    </a:lnTo>
                    <a:lnTo>
                      <a:pt x="4879" y="3442"/>
                    </a:lnTo>
                    <a:lnTo>
                      <a:pt x="4870" y="3389"/>
                    </a:lnTo>
                    <a:lnTo>
                      <a:pt x="4870" y="3389"/>
                    </a:lnTo>
                    <a:lnTo>
                      <a:pt x="4879" y="3363"/>
                    </a:lnTo>
                    <a:lnTo>
                      <a:pt x="4888" y="3336"/>
                    </a:lnTo>
                    <a:lnTo>
                      <a:pt x="4932" y="3284"/>
                    </a:lnTo>
                    <a:lnTo>
                      <a:pt x="4932" y="3284"/>
                    </a:lnTo>
                    <a:lnTo>
                      <a:pt x="4941" y="3284"/>
                    </a:lnTo>
                    <a:lnTo>
                      <a:pt x="4941" y="3284"/>
                    </a:lnTo>
                    <a:lnTo>
                      <a:pt x="4950" y="3284"/>
                    </a:lnTo>
                    <a:lnTo>
                      <a:pt x="4950" y="3284"/>
                    </a:lnTo>
                    <a:lnTo>
                      <a:pt x="4967" y="3275"/>
                    </a:lnTo>
                    <a:lnTo>
                      <a:pt x="4985" y="3248"/>
                    </a:lnTo>
                    <a:lnTo>
                      <a:pt x="4985" y="3248"/>
                    </a:lnTo>
                    <a:lnTo>
                      <a:pt x="5003" y="3231"/>
                    </a:lnTo>
                    <a:lnTo>
                      <a:pt x="5012" y="3222"/>
                    </a:lnTo>
                    <a:lnTo>
                      <a:pt x="5029" y="3222"/>
                    </a:lnTo>
                    <a:lnTo>
                      <a:pt x="5029" y="3222"/>
                    </a:lnTo>
                    <a:lnTo>
                      <a:pt x="5038" y="3222"/>
                    </a:lnTo>
                    <a:lnTo>
                      <a:pt x="5056" y="3213"/>
                    </a:lnTo>
                    <a:lnTo>
                      <a:pt x="5064" y="3195"/>
                    </a:lnTo>
                    <a:lnTo>
                      <a:pt x="5064" y="3195"/>
                    </a:lnTo>
                    <a:lnTo>
                      <a:pt x="5073" y="3178"/>
                    </a:lnTo>
                    <a:lnTo>
                      <a:pt x="5109" y="3169"/>
                    </a:lnTo>
                    <a:lnTo>
                      <a:pt x="5117" y="3169"/>
                    </a:lnTo>
                    <a:lnTo>
                      <a:pt x="5117" y="3169"/>
                    </a:lnTo>
                    <a:lnTo>
                      <a:pt x="5135" y="3160"/>
                    </a:lnTo>
                    <a:lnTo>
                      <a:pt x="5144" y="3142"/>
                    </a:lnTo>
                    <a:lnTo>
                      <a:pt x="5144" y="3142"/>
                    </a:lnTo>
                    <a:lnTo>
                      <a:pt x="5135" y="3125"/>
                    </a:lnTo>
                    <a:lnTo>
                      <a:pt x="5135" y="3125"/>
                    </a:lnTo>
                    <a:lnTo>
                      <a:pt x="5135" y="3125"/>
                    </a:lnTo>
                    <a:lnTo>
                      <a:pt x="5135" y="3125"/>
                    </a:lnTo>
                    <a:lnTo>
                      <a:pt x="5153" y="3125"/>
                    </a:lnTo>
                    <a:lnTo>
                      <a:pt x="5170" y="3116"/>
                    </a:lnTo>
                    <a:lnTo>
                      <a:pt x="5170" y="3116"/>
                    </a:lnTo>
                    <a:lnTo>
                      <a:pt x="5179" y="3107"/>
                    </a:lnTo>
                    <a:lnTo>
                      <a:pt x="5179" y="3107"/>
                    </a:lnTo>
                    <a:lnTo>
                      <a:pt x="5188" y="3107"/>
                    </a:lnTo>
                    <a:lnTo>
                      <a:pt x="5188" y="3107"/>
                    </a:lnTo>
                    <a:lnTo>
                      <a:pt x="5197" y="3089"/>
                    </a:lnTo>
                    <a:lnTo>
                      <a:pt x="5197" y="3072"/>
                    </a:lnTo>
                    <a:lnTo>
                      <a:pt x="5197" y="3072"/>
                    </a:lnTo>
                    <a:lnTo>
                      <a:pt x="5197" y="3063"/>
                    </a:lnTo>
                    <a:lnTo>
                      <a:pt x="5179" y="3054"/>
                    </a:lnTo>
                    <a:lnTo>
                      <a:pt x="5179" y="3054"/>
                    </a:lnTo>
                    <a:lnTo>
                      <a:pt x="5179" y="3054"/>
                    </a:lnTo>
                    <a:lnTo>
                      <a:pt x="5179" y="3054"/>
                    </a:lnTo>
                    <a:lnTo>
                      <a:pt x="5188" y="3036"/>
                    </a:lnTo>
                    <a:lnTo>
                      <a:pt x="5179" y="3019"/>
                    </a:lnTo>
                    <a:lnTo>
                      <a:pt x="5179" y="3019"/>
                    </a:lnTo>
                    <a:lnTo>
                      <a:pt x="5170" y="3010"/>
                    </a:lnTo>
                    <a:lnTo>
                      <a:pt x="5153" y="3001"/>
                    </a:lnTo>
                    <a:lnTo>
                      <a:pt x="5153" y="3001"/>
                    </a:lnTo>
                    <a:lnTo>
                      <a:pt x="5153" y="2992"/>
                    </a:lnTo>
                    <a:lnTo>
                      <a:pt x="5153" y="2992"/>
                    </a:lnTo>
                    <a:lnTo>
                      <a:pt x="5153" y="2992"/>
                    </a:lnTo>
                    <a:lnTo>
                      <a:pt x="5162" y="2975"/>
                    </a:lnTo>
                    <a:lnTo>
                      <a:pt x="5162" y="2975"/>
                    </a:lnTo>
                    <a:lnTo>
                      <a:pt x="5162" y="2983"/>
                    </a:lnTo>
                    <a:lnTo>
                      <a:pt x="5162" y="2983"/>
                    </a:lnTo>
                    <a:lnTo>
                      <a:pt x="5179" y="2983"/>
                    </a:lnTo>
                    <a:lnTo>
                      <a:pt x="5197" y="2975"/>
                    </a:lnTo>
                    <a:lnTo>
                      <a:pt x="5197" y="2975"/>
                    </a:lnTo>
                    <a:lnTo>
                      <a:pt x="5197" y="2975"/>
                    </a:lnTo>
                    <a:lnTo>
                      <a:pt x="5206" y="2966"/>
                    </a:lnTo>
                    <a:lnTo>
                      <a:pt x="5206" y="2966"/>
                    </a:lnTo>
                    <a:lnTo>
                      <a:pt x="5214" y="2922"/>
                    </a:lnTo>
                    <a:lnTo>
                      <a:pt x="5223" y="2895"/>
                    </a:lnTo>
                    <a:lnTo>
                      <a:pt x="5223" y="2895"/>
                    </a:lnTo>
                    <a:lnTo>
                      <a:pt x="5232" y="2886"/>
                    </a:lnTo>
                    <a:lnTo>
                      <a:pt x="5241" y="2877"/>
                    </a:lnTo>
                    <a:lnTo>
                      <a:pt x="5241" y="2877"/>
                    </a:lnTo>
                    <a:lnTo>
                      <a:pt x="5241" y="2869"/>
                    </a:lnTo>
                    <a:lnTo>
                      <a:pt x="5241" y="2869"/>
                    </a:lnTo>
                    <a:lnTo>
                      <a:pt x="5267" y="2851"/>
                    </a:lnTo>
                    <a:lnTo>
                      <a:pt x="5276" y="2833"/>
                    </a:lnTo>
                    <a:lnTo>
                      <a:pt x="5294" y="2798"/>
                    </a:lnTo>
                    <a:lnTo>
                      <a:pt x="5294" y="2798"/>
                    </a:lnTo>
                    <a:lnTo>
                      <a:pt x="5285" y="2789"/>
                    </a:lnTo>
                    <a:lnTo>
                      <a:pt x="5285" y="2789"/>
                    </a:lnTo>
                    <a:lnTo>
                      <a:pt x="5294" y="2789"/>
                    </a:lnTo>
                    <a:lnTo>
                      <a:pt x="5303" y="2789"/>
                    </a:lnTo>
                    <a:lnTo>
                      <a:pt x="5303" y="2789"/>
                    </a:lnTo>
                    <a:lnTo>
                      <a:pt x="5312" y="2789"/>
                    </a:lnTo>
                    <a:lnTo>
                      <a:pt x="5312" y="2789"/>
                    </a:lnTo>
                    <a:lnTo>
                      <a:pt x="5338" y="2789"/>
                    </a:lnTo>
                    <a:lnTo>
                      <a:pt x="5338" y="2789"/>
                    </a:lnTo>
                    <a:lnTo>
                      <a:pt x="5356" y="2780"/>
                    </a:lnTo>
                    <a:lnTo>
                      <a:pt x="5364" y="2772"/>
                    </a:lnTo>
                    <a:lnTo>
                      <a:pt x="5364" y="2772"/>
                    </a:lnTo>
                    <a:lnTo>
                      <a:pt x="5373" y="2763"/>
                    </a:lnTo>
                    <a:lnTo>
                      <a:pt x="5373" y="2745"/>
                    </a:lnTo>
                    <a:lnTo>
                      <a:pt x="5373" y="2745"/>
                    </a:lnTo>
                    <a:lnTo>
                      <a:pt x="5373" y="2736"/>
                    </a:lnTo>
                    <a:lnTo>
                      <a:pt x="5373" y="2736"/>
                    </a:lnTo>
                    <a:lnTo>
                      <a:pt x="5391" y="2736"/>
                    </a:lnTo>
                    <a:lnTo>
                      <a:pt x="5391" y="2736"/>
                    </a:lnTo>
                    <a:lnTo>
                      <a:pt x="5409" y="2736"/>
                    </a:lnTo>
                    <a:lnTo>
                      <a:pt x="5417" y="2727"/>
                    </a:lnTo>
                    <a:lnTo>
                      <a:pt x="5417" y="2727"/>
                    </a:lnTo>
                    <a:lnTo>
                      <a:pt x="5444" y="2727"/>
                    </a:lnTo>
                    <a:lnTo>
                      <a:pt x="5461" y="2719"/>
                    </a:lnTo>
                    <a:lnTo>
                      <a:pt x="5461" y="2719"/>
                    </a:lnTo>
                    <a:lnTo>
                      <a:pt x="5479" y="2710"/>
                    </a:lnTo>
                    <a:lnTo>
                      <a:pt x="5479" y="2701"/>
                    </a:lnTo>
                    <a:lnTo>
                      <a:pt x="5479" y="2692"/>
                    </a:lnTo>
                    <a:lnTo>
                      <a:pt x="5479" y="2692"/>
                    </a:lnTo>
                    <a:lnTo>
                      <a:pt x="5479" y="2666"/>
                    </a:lnTo>
                    <a:lnTo>
                      <a:pt x="5461" y="2657"/>
                    </a:lnTo>
                    <a:lnTo>
                      <a:pt x="5461" y="2657"/>
                    </a:lnTo>
                    <a:lnTo>
                      <a:pt x="5470" y="2630"/>
                    </a:lnTo>
                    <a:lnTo>
                      <a:pt x="5470" y="2630"/>
                    </a:lnTo>
                    <a:lnTo>
                      <a:pt x="5470" y="2621"/>
                    </a:lnTo>
                    <a:lnTo>
                      <a:pt x="5470" y="2621"/>
                    </a:lnTo>
                    <a:lnTo>
                      <a:pt x="5470" y="2613"/>
                    </a:lnTo>
                    <a:lnTo>
                      <a:pt x="5470" y="2613"/>
                    </a:lnTo>
                    <a:lnTo>
                      <a:pt x="5470" y="2613"/>
                    </a:lnTo>
                    <a:lnTo>
                      <a:pt x="5497" y="2595"/>
                    </a:lnTo>
                    <a:lnTo>
                      <a:pt x="5497" y="2595"/>
                    </a:lnTo>
                    <a:lnTo>
                      <a:pt x="5497" y="2595"/>
                    </a:lnTo>
                    <a:lnTo>
                      <a:pt x="5497" y="2595"/>
                    </a:lnTo>
                    <a:lnTo>
                      <a:pt x="5506" y="2586"/>
                    </a:lnTo>
                    <a:lnTo>
                      <a:pt x="5514" y="2577"/>
                    </a:lnTo>
                    <a:lnTo>
                      <a:pt x="5514" y="2577"/>
                    </a:lnTo>
                    <a:lnTo>
                      <a:pt x="5523" y="2577"/>
                    </a:lnTo>
                    <a:lnTo>
                      <a:pt x="5523" y="2577"/>
                    </a:lnTo>
                    <a:lnTo>
                      <a:pt x="5541" y="2568"/>
                    </a:lnTo>
                    <a:lnTo>
                      <a:pt x="5559" y="2542"/>
                    </a:lnTo>
                    <a:lnTo>
                      <a:pt x="5559" y="2542"/>
                    </a:lnTo>
                    <a:lnTo>
                      <a:pt x="5559" y="2542"/>
                    </a:lnTo>
                    <a:lnTo>
                      <a:pt x="5559" y="2542"/>
                    </a:lnTo>
                    <a:lnTo>
                      <a:pt x="5567" y="2533"/>
                    </a:lnTo>
                    <a:lnTo>
                      <a:pt x="5567" y="2533"/>
                    </a:lnTo>
                    <a:lnTo>
                      <a:pt x="5567" y="2533"/>
                    </a:lnTo>
                    <a:lnTo>
                      <a:pt x="5567" y="2533"/>
                    </a:lnTo>
                    <a:lnTo>
                      <a:pt x="5585" y="2533"/>
                    </a:lnTo>
                    <a:lnTo>
                      <a:pt x="5585" y="2533"/>
                    </a:lnTo>
                    <a:lnTo>
                      <a:pt x="5594" y="2542"/>
                    </a:lnTo>
                    <a:lnTo>
                      <a:pt x="5611" y="2542"/>
                    </a:lnTo>
                    <a:lnTo>
                      <a:pt x="5611" y="2542"/>
                    </a:lnTo>
                    <a:lnTo>
                      <a:pt x="5620" y="2542"/>
                    </a:lnTo>
                    <a:lnTo>
                      <a:pt x="5638" y="2533"/>
                    </a:lnTo>
                    <a:lnTo>
                      <a:pt x="5638" y="2533"/>
                    </a:lnTo>
                    <a:lnTo>
                      <a:pt x="5656" y="2524"/>
                    </a:lnTo>
                    <a:lnTo>
                      <a:pt x="5656" y="2524"/>
                    </a:lnTo>
                    <a:lnTo>
                      <a:pt x="5673" y="2507"/>
                    </a:lnTo>
                    <a:lnTo>
                      <a:pt x="5673" y="2507"/>
                    </a:lnTo>
                    <a:lnTo>
                      <a:pt x="5682" y="2507"/>
                    </a:lnTo>
                    <a:lnTo>
                      <a:pt x="5682" y="2507"/>
                    </a:lnTo>
                    <a:lnTo>
                      <a:pt x="5691" y="2498"/>
                    </a:lnTo>
                    <a:lnTo>
                      <a:pt x="5691" y="2498"/>
                    </a:lnTo>
                    <a:lnTo>
                      <a:pt x="5717" y="2489"/>
                    </a:lnTo>
                    <a:lnTo>
                      <a:pt x="5726" y="2480"/>
                    </a:lnTo>
                    <a:lnTo>
                      <a:pt x="5726" y="2480"/>
                    </a:lnTo>
                    <a:lnTo>
                      <a:pt x="5744" y="2480"/>
                    </a:lnTo>
                    <a:lnTo>
                      <a:pt x="5744" y="2480"/>
                    </a:lnTo>
                    <a:lnTo>
                      <a:pt x="5726" y="2498"/>
                    </a:lnTo>
                    <a:lnTo>
                      <a:pt x="5726" y="2498"/>
                    </a:lnTo>
                    <a:lnTo>
                      <a:pt x="5700" y="2524"/>
                    </a:lnTo>
                    <a:lnTo>
                      <a:pt x="5700" y="2551"/>
                    </a:lnTo>
                    <a:lnTo>
                      <a:pt x="5700" y="2551"/>
                    </a:lnTo>
                    <a:lnTo>
                      <a:pt x="5709" y="2568"/>
                    </a:lnTo>
                    <a:lnTo>
                      <a:pt x="5717" y="2577"/>
                    </a:lnTo>
                    <a:lnTo>
                      <a:pt x="5717" y="2577"/>
                    </a:lnTo>
                    <a:lnTo>
                      <a:pt x="5735" y="2595"/>
                    </a:lnTo>
                    <a:lnTo>
                      <a:pt x="5761" y="2595"/>
                    </a:lnTo>
                    <a:lnTo>
                      <a:pt x="5788" y="2586"/>
                    </a:lnTo>
                    <a:lnTo>
                      <a:pt x="5814" y="2568"/>
                    </a:lnTo>
                    <a:lnTo>
                      <a:pt x="5814" y="2568"/>
                    </a:lnTo>
                    <a:lnTo>
                      <a:pt x="5832" y="2551"/>
                    </a:lnTo>
                    <a:lnTo>
                      <a:pt x="5841" y="2533"/>
                    </a:lnTo>
                    <a:lnTo>
                      <a:pt x="5841" y="2533"/>
                    </a:lnTo>
                    <a:lnTo>
                      <a:pt x="5850" y="2524"/>
                    </a:lnTo>
                    <a:lnTo>
                      <a:pt x="5859" y="2524"/>
                    </a:lnTo>
                    <a:lnTo>
                      <a:pt x="5859" y="2524"/>
                    </a:lnTo>
                    <a:lnTo>
                      <a:pt x="5911" y="2516"/>
                    </a:lnTo>
                    <a:lnTo>
                      <a:pt x="5991" y="2489"/>
                    </a:lnTo>
                    <a:lnTo>
                      <a:pt x="5991" y="2489"/>
                    </a:lnTo>
                    <a:lnTo>
                      <a:pt x="6009" y="2489"/>
                    </a:lnTo>
                    <a:lnTo>
                      <a:pt x="6017" y="2471"/>
                    </a:lnTo>
                    <a:lnTo>
                      <a:pt x="6017" y="2471"/>
                    </a:lnTo>
                    <a:lnTo>
                      <a:pt x="6017" y="2454"/>
                    </a:lnTo>
                    <a:lnTo>
                      <a:pt x="6017" y="2454"/>
                    </a:lnTo>
                    <a:lnTo>
                      <a:pt x="6026" y="2454"/>
                    </a:lnTo>
                    <a:lnTo>
                      <a:pt x="6026" y="2454"/>
                    </a:lnTo>
                    <a:lnTo>
                      <a:pt x="6053" y="2445"/>
                    </a:lnTo>
                    <a:lnTo>
                      <a:pt x="6079" y="2436"/>
                    </a:lnTo>
                    <a:lnTo>
                      <a:pt x="6079" y="2436"/>
                    </a:lnTo>
                    <a:lnTo>
                      <a:pt x="6097" y="2418"/>
                    </a:lnTo>
                    <a:lnTo>
                      <a:pt x="6097" y="2401"/>
                    </a:lnTo>
                    <a:lnTo>
                      <a:pt x="6097" y="2401"/>
                    </a:lnTo>
                    <a:lnTo>
                      <a:pt x="6079" y="2392"/>
                    </a:lnTo>
                    <a:lnTo>
                      <a:pt x="6061" y="2383"/>
                    </a:lnTo>
                    <a:lnTo>
                      <a:pt x="6061" y="2383"/>
                    </a:lnTo>
                    <a:lnTo>
                      <a:pt x="6070" y="2374"/>
                    </a:lnTo>
                    <a:lnTo>
                      <a:pt x="6070" y="2374"/>
                    </a:lnTo>
                    <a:lnTo>
                      <a:pt x="6070" y="2365"/>
                    </a:lnTo>
                    <a:lnTo>
                      <a:pt x="6070" y="2365"/>
                    </a:lnTo>
                    <a:lnTo>
                      <a:pt x="6061" y="2348"/>
                    </a:lnTo>
                    <a:lnTo>
                      <a:pt x="6061" y="2348"/>
                    </a:lnTo>
                    <a:lnTo>
                      <a:pt x="6044" y="2339"/>
                    </a:lnTo>
                    <a:lnTo>
                      <a:pt x="6044" y="2339"/>
                    </a:lnTo>
                    <a:lnTo>
                      <a:pt x="6017" y="2357"/>
                    </a:lnTo>
                    <a:lnTo>
                      <a:pt x="6000" y="2365"/>
                    </a:lnTo>
                    <a:lnTo>
                      <a:pt x="5991" y="2383"/>
                    </a:lnTo>
                    <a:lnTo>
                      <a:pt x="5991" y="2383"/>
                    </a:lnTo>
                    <a:lnTo>
                      <a:pt x="5982" y="2392"/>
                    </a:lnTo>
                    <a:lnTo>
                      <a:pt x="5982" y="2392"/>
                    </a:lnTo>
                    <a:lnTo>
                      <a:pt x="5973" y="2401"/>
                    </a:lnTo>
                    <a:lnTo>
                      <a:pt x="5964" y="2418"/>
                    </a:lnTo>
                    <a:lnTo>
                      <a:pt x="5964" y="2418"/>
                    </a:lnTo>
                    <a:lnTo>
                      <a:pt x="5947" y="2418"/>
                    </a:lnTo>
                    <a:lnTo>
                      <a:pt x="5947" y="2418"/>
                    </a:lnTo>
                    <a:lnTo>
                      <a:pt x="5911" y="2418"/>
                    </a:lnTo>
                    <a:lnTo>
                      <a:pt x="5876" y="2410"/>
                    </a:lnTo>
                    <a:lnTo>
                      <a:pt x="5876" y="2410"/>
                    </a:lnTo>
                    <a:lnTo>
                      <a:pt x="5859" y="2392"/>
                    </a:lnTo>
                    <a:lnTo>
                      <a:pt x="5841" y="2383"/>
                    </a:lnTo>
                    <a:lnTo>
                      <a:pt x="5841" y="2383"/>
                    </a:lnTo>
                    <a:lnTo>
                      <a:pt x="5814" y="2374"/>
                    </a:lnTo>
                    <a:lnTo>
                      <a:pt x="5814" y="2374"/>
                    </a:lnTo>
                    <a:lnTo>
                      <a:pt x="5814" y="2357"/>
                    </a:lnTo>
                    <a:lnTo>
                      <a:pt x="5806" y="2348"/>
                    </a:lnTo>
                    <a:lnTo>
                      <a:pt x="5806" y="2348"/>
                    </a:lnTo>
                    <a:lnTo>
                      <a:pt x="5806" y="2339"/>
                    </a:lnTo>
                    <a:lnTo>
                      <a:pt x="5806" y="2339"/>
                    </a:lnTo>
                    <a:lnTo>
                      <a:pt x="5806" y="2330"/>
                    </a:lnTo>
                    <a:lnTo>
                      <a:pt x="5806" y="2330"/>
                    </a:lnTo>
                    <a:lnTo>
                      <a:pt x="5814" y="2312"/>
                    </a:lnTo>
                    <a:lnTo>
                      <a:pt x="5814" y="2304"/>
                    </a:lnTo>
                    <a:lnTo>
                      <a:pt x="5814" y="2286"/>
                    </a:lnTo>
                    <a:lnTo>
                      <a:pt x="5814" y="2286"/>
                    </a:lnTo>
                    <a:lnTo>
                      <a:pt x="5806" y="2277"/>
                    </a:lnTo>
                    <a:lnTo>
                      <a:pt x="5806" y="2277"/>
                    </a:lnTo>
                    <a:lnTo>
                      <a:pt x="5823" y="2268"/>
                    </a:lnTo>
                    <a:lnTo>
                      <a:pt x="5841" y="2251"/>
                    </a:lnTo>
                    <a:lnTo>
                      <a:pt x="5841" y="2251"/>
                    </a:lnTo>
                    <a:lnTo>
                      <a:pt x="5841" y="2224"/>
                    </a:lnTo>
                    <a:lnTo>
                      <a:pt x="5832" y="2198"/>
                    </a:lnTo>
                    <a:lnTo>
                      <a:pt x="5832" y="2198"/>
                    </a:lnTo>
                    <a:lnTo>
                      <a:pt x="5823" y="2189"/>
                    </a:lnTo>
                    <a:lnTo>
                      <a:pt x="5806" y="2180"/>
                    </a:lnTo>
                    <a:lnTo>
                      <a:pt x="5761" y="2180"/>
                    </a:lnTo>
                    <a:lnTo>
                      <a:pt x="5709" y="2180"/>
                    </a:lnTo>
                    <a:lnTo>
                      <a:pt x="5664" y="2198"/>
                    </a:lnTo>
                    <a:lnTo>
                      <a:pt x="5664" y="2198"/>
                    </a:lnTo>
                    <a:lnTo>
                      <a:pt x="5664" y="2180"/>
                    </a:lnTo>
                    <a:lnTo>
                      <a:pt x="5664" y="2180"/>
                    </a:lnTo>
                    <a:lnTo>
                      <a:pt x="5691" y="2162"/>
                    </a:lnTo>
                    <a:lnTo>
                      <a:pt x="5691" y="2162"/>
                    </a:lnTo>
                    <a:lnTo>
                      <a:pt x="5709" y="2145"/>
                    </a:lnTo>
                    <a:lnTo>
                      <a:pt x="5709" y="2145"/>
                    </a:lnTo>
                    <a:lnTo>
                      <a:pt x="5735" y="2136"/>
                    </a:lnTo>
                    <a:lnTo>
                      <a:pt x="5823" y="2136"/>
                    </a:lnTo>
                    <a:lnTo>
                      <a:pt x="5823" y="2136"/>
                    </a:lnTo>
                    <a:lnTo>
                      <a:pt x="5814" y="2136"/>
                    </a:lnTo>
                    <a:lnTo>
                      <a:pt x="5814" y="2136"/>
                    </a:lnTo>
                    <a:lnTo>
                      <a:pt x="5806" y="2154"/>
                    </a:lnTo>
                    <a:lnTo>
                      <a:pt x="5806" y="2154"/>
                    </a:lnTo>
                    <a:lnTo>
                      <a:pt x="5806" y="2154"/>
                    </a:lnTo>
                    <a:lnTo>
                      <a:pt x="5806" y="2154"/>
                    </a:lnTo>
                    <a:lnTo>
                      <a:pt x="5806" y="2154"/>
                    </a:lnTo>
                    <a:lnTo>
                      <a:pt x="5806" y="2154"/>
                    </a:lnTo>
                    <a:lnTo>
                      <a:pt x="5806" y="2154"/>
                    </a:lnTo>
                    <a:lnTo>
                      <a:pt x="5832" y="2171"/>
                    </a:lnTo>
                    <a:lnTo>
                      <a:pt x="5876" y="2198"/>
                    </a:lnTo>
                    <a:lnTo>
                      <a:pt x="5920" y="2215"/>
                    </a:lnTo>
                    <a:lnTo>
                      <a:pt x="5956" y="2224"/>
                    </a:lnTo>
                    <a:lnTo>
                      <a:pt x="5956" y="2224"/>
                    </a:lnTo>
                    <a:lnTo>
                      <a:pt x="5956" y="2224"/>
                    </a:lnTo>
                    <a:lnTo>
                      <a:pt x="5956" y="2224"/>
                    </a:lnTo>
                    <a:lnTo>
                      <a:pt x="5982" y="2215"/>
                    </a:lnTo>
                    <a:lnTo>
                      <a:pt x="5982" y="2207"/>
                    </a:lnTo>
                    <a:lnTo>
                      <a:pt x="5982" y="2207"/>
                    </a:lnTo>
                    <a:lnTo>
                      <a:pt x="5982" y="2189"/>
                    </a:lnTo>
                    <a:lnTo>
                      <a:pt x="5973" y="2180"/>
                    </a:lnTo>
                    <a:lnTo>
                      <a:pt x="5964" y="2171"/>
                    </a:lnTo>
                    <a:lnTo>
                      <a:pt x="5964" y="2171"/>
                    </a:lnTo>
                    <a:lnTo>
                      <a:pt x="5903" y="2145"/>
                    </a:lnTo>
                    <a:lnTo>
                      <a:pt x="5841" y="2136"/>
                    </a:lnTo>
                    <a:lnTo>
                      <a:pt x="5841" y="2136"/>
                    </a:lnTo>
                    <a:lnTo>
                      <a:pt x="6026" y="2136"/>
                    </a:lnTo>
                    <a:lnTo>
                      <a:pt x="6044" y="2136"/>
                    </a:lnTo>
                    <a:lnTo>
                      <a:pt x="6044" y="2136"/>
                    </a:lnTo>
                    <a:lnTo>
                      <a:pt x="6070" y="2127"/>
                    </a:lnTo>
                    <a:lnTo>
                      <a:pt x="6106" y="2109"/>
                    </a:lnTo>
                    <a:lnTo>
                      <a:pt x="6132" y="2083"/>
                    </a:lnTo>
                    <a:lnTo>
                      <a:pt x="6150" y="2065"/>
                    </a:lnTo>
                    <a:lnTo>
                      <a:pt x="6150" y="2065"/>
                    </a:lnTo>
                    <a:lnTo>
                      <a:pt x="6167" y="2056"/>
                    </a:lnTo>
                    <a:lnTo>
                      <a:pt x="6176" y="2048"/>
                    </a:lnTo>
                    <a:lnTo>
                      <a:pt x="6220" y="2048"/>
                    </a:lnTo>
                    <a:lnTo>
                      <a:pt x="6220" y="2048"/>
                    </a:lnTo>
                    <a:lnTo>
                      <a:pt x="6247" y="2048"/>
                    </a:lnTo>
                    <a:lnTo>
                      <a:pt x="6247" y="2048"/>
                    </a:lnTo>
                    <a:lnTo>
                      <a:pt x="6203" y="2101"/>
                    </a:lnTo>
                    <a:lnTo>
                      <a:pt x="6185" y="2136"/>
                    </a:lnTo>
                    <a:lnTo>
                      <a:pt x="6185" y="2154"/>
                    </a:lnTo>
                    <a:lnTo>
                      <a:pt x="6185" y="2154"/>
                    </a:lnTo>
                    <a:lnTo>
                      <a:pt x="6176" y="2180"/>
                    </a:lnTo>
                    <a:lnTo>
                      <a:pt x="6176" y="2198"/>
                    </a:lnTo>
                    <a:lnTo>
                      <a:pt x="6176" y="2198"/>
                    </a:lnTo>
                    <a:lnTo>
                      <a:pt x="6159" y="2198"/>
                    </a:lnTo>
                    <a:lnTo>
                      <a:pt x="6141" y="2198"/>
                    </a:lnTo>
                    <a:lnTo>
                      <a:pt x="6123" y="2215"/>
                    </a:lnTo>
                    <a:lnTo>
                      <a:pt x="6123" y="2215"/>
                    </a:lnTo>
                    <a:lnTo>
                      <a:pt x="6114" y="2233"/>
                    </a:lnTo>
                    <a:lnTo>
                      <a:pt x="6123" y="2242"/>
                    </a:lnTo>
                    <a:lnTo>
                      <a:pt x="6123" y="2242"/>
                    </a:lnTo>
                    <a:lnTo>
                      <a:pt x="6114" y="2260"/>
                    </a:lnTo>
                    <a:lnTo>
                      <a:pt x="6114" y="2260"/>
                    </a:lnTo>
                    <a:lnTo>
                      <a:pt x="6106" y="2277"/>
                    </a:lnTo>
                    <a:lnTo>
                      <a:pt x="6097" y="2295"/>
                    </a:lnTo>
                    <a:lnTo>
                      <a:pt x="6097" y="2295"/>
                    </a:lnTo>
                    <a:lnTo>
                      <a:pt x="6106" y="2304"/>
                    </a:lnTo>
                    <a:lnTo>
                      <a:pt x="6114" y="2312"/>
                    </a:lnTo>
                    <a:lnTo>
                      <a:pt x="6114" y="2312"/>
                    </a:lnTo>
                    <a:lnTo>
                      <a:pt x="6141" y="2321"/>
                    </a:lnTo>
                    <a:lnTo>
                      <a:pt x="6167" y="2321"/>
                    </a:lnTo>
                    <a:lnTo>
                      <a:pt x="6167" y="2321"/>
                    </a:lnTo>
                    <a:lnTo>
                      <a:pt x="6203" y="2312"/>
                    </a:lnTo>
                    <a:lnTo>
                      <a:pt x="6203" y="2312"/>
                    </a:lnTo>
                    <a:lnTo>
                      <a:pt x="6220" y="2312"/>
                    </a:lnTo>
                    <a:lnTo>
                      <a:pt x="6220" y="2312"/>
                    </a:lnTo>
                    <a:lnTo>
                      <a:pt x="6256" y="2312"/>
                    </a:lnTo>
                    <a:lnTo>
                      <a:pt x="6273" y="2312"/>
                    </a:lnTo>
                    <a:lnTo>
                      <a:pt x="6291" y="2295"/>
                    </a:lnTo>
                    <a:lnTo>
                      <a:pt x="6291" y="2295"/>
                    </a:lnTo>
                    <a:lnTo>
                      <a:pt x="6300" y="2295"/>
                    </a:lnTo>
                    <a:lnTo>
                      <a:pt x="6300" y="2295"/>
                    </a:lnTo>
                    <a:lnTo>
                      <a:pt x="6300" y="2304"/>
                    </a:lnTo>
                    <a:lnTo>
                      <a:pt x="6300" y="2304"/>
                    </a:lnTo>
                    <a:lnTo>
                      <a:pt x="6317" y="2312"/>
                    </a:lnTo>
                    <a:lnTo>
                      <a:pt x="6317" y="2312"/>
                    </a:lnTo>
                    <a:lnTo>
                      <a:pt x="6309" y="2330"/>
                    </a:lnTo>
                    <a:lnTo>
                      <a:pt x="6309" y="2339"/>
                    </a:lnTo>
                    <a:lnTo>
                      <a:pt x="6309" y="2339"/>
                    </a:lnTo>
                    <a:lnTo>
                      <a:pt x="6317" y="2357"/>
                    </a:lnTo>
                    <a:lnTo>
                      <a:pt x="6317" y="2357"/>
                    </a:lnTo>
                    <a:lnTo>
                      <a:pt x="6335" y="2357"/>
                    </a:lnTo>
                    <a:lnTo>
                      <a:pt x="6361" y="2348"/>
                    </a:lnTo>
                    <a:lnTo>
                      <a:pt x="6361" y="2348"/>
                    </a:lnTo>
                    <a:lnTo>
                      <a:pt x="6379" y="2330"/>
                    </a:lnTo>
                    <a:lnTo>
                      <a:pt x="6379" y="2330"/>
                    </a:lnTo>
                    <a:lnTo>
                      <a:pt x="6397" y="2330"/>
                    </a:lnTo>
                    <a:lnTo>
                      <a:pt x="6397" y="2330"/>
                    </a:lnTo>
                    <a:lnTo>
                      <a:pt x="6397" y="2348"/>
                    </a:lnTo>
                    <a:lnTo>
                      <a:pt x="6397" y="2348"/>
                    </a:lnTo>
                    <a:lnTo>
                      <a:pt x="6414" y="2365"/>
                    </a:lnTo>
                    <a:lnTo>
                      <a:pt x="6441" y="2374"/>
                    </a:lnTo>
                    <a:lnTo>
                      <a:pt x="6441" y="2374"/>
                    </a:lnTo>
                    <a:lnTo>
                      <a:pt x="6441" y="2374"/>
                    </a:lnTo>
                    <a:lnTo>
                      <a:pt x="6441" y="2374"/>
                    </a:lnTo>
                    <a:lnTo>
                      <a:pt x="6467" y="2365"/>
                    </a:lnTo>
                    <a:lnTo>
                      <a:pt x="6485" y="2348"/>
                    </a:lnTo>
                    <a:lnTo>
                      <a:pt x="6485" y="2348"/>
                    </a:lnTo>
                    <a:lnTo>
                      <a:pt x="6494" y="2330"/>
                    </a:lnTo>
                    <a:lnTo>
                      <a:pt x="6494" y="2312"/>
                    </a:lnTo>
                    <a:lnTo>
                      <a:pt x="6485" y="2295"/>
                    </a:lnTo>
                    <a:lnTo>
                      <a:pt x="6467" y="2277"/>
                    </a:lnTo>
                    <a:close/>
                    <a:moveTo>
                      <a:pt x="2550" y="927"/>
                    </a:moveTo>
                    <a:lnTo>
                      <a:pt x="2550" y="927"/>
                    </a:lnTo>
                    <a:lnTo>
                      <a:pt x="2559" y="927"/>
                    </a:lnTo>
                    <a:lnTo>
                      <a:pt x="2568" y="918"/>
                    </a:lnTo>
                    <a:lnTo>
                      <a:pt x="2568" y="918"/>
                    </a:lnTo>
                    <a:lnTo>
                      <a:pt x="2576" y="909"/>
                    </a:lnTo>
                    <a:lnTo>
                      <a:pt x="2585" y="900"/>
                    </a:lnTo>
                    <a:lnTo>
                      <a:pt x="2585" y="900"/>
                    </a:lnTo>
                    <a:lnTo>
                      <a:pt x="2585" y="882"/>
                    </a:lnTo>
                    <a:lnTo>
                      <a:pt x="2585" y="882"/>
                    </a:lnTo>
                    <a:lnTo>
                      <a:pt x="2612" y="882"/>
                    </a:lnTo>
                    <a:lnTo>
                      <a:pt x="2629" y="882"/>
                    </a:lnTo>
                    <a:lnTo>
                      <a:pt x="2629" y="882"/>
                    </a:lnTo>
                    <a:lnTo>
                      <a:pt x="2638" y="865"/>
                    </a:lnTo>
                    <a:lnTo>
                      <a:pt x="2638" y="865"/>
                    </a:lnTo>
                    <a:lnTo>
                      <a:pt x="2629" y="847"/>
                    </a:lnTo>
                    <a:lnTo>
                      <a:pt x="2620" y="829"/>
                    </a:lnTo>
                    <a:lnTo>
                      <a:pt x="2620" y="829"/>
                    </a:lnTo>
                    <a:lnTo>
                      <a:pt x="2603" y="821"/>
                    </a:lnTo>
                    <a:lnTo>
                      <a:pt x="2603" y="821"/>
                    </a:lnTo>
                    <a:lnTo>
                      <a:pt x="2647" y="803"/>
                    </a:lnTo>
                    <a:lnTo>
                      <a:pt x="2691" y="794"/>
                    </a:lnTo>
                    <a:lnTo>
                      <a:pt x="2691" y="794"/>
                    </a:lnTo>
                    <a:lnTo>
                      <a:pt x="2682" y="812"/>
                    </a:lnTo>
                    <a:lnTo>
                      <a:pt x="2673" y="829"/>
                    </a:lnTo>
                    <a:lnTo>
                      <a:pt x="2673" y="829"/>
                    </a:lnTo>
                    <a:lnTo>
                      <a:pt x="2682" y="838"/>
                    </a:lnTo>
                    <a:lnTo>
                      <a:pt x="2691" y="847"/>
                    </a:lnTo>
                    <a:lnTo>
                      <a:pt x="2691" y="847"/>
                    </a:lnTo>
                    <a:lnTo>
                      <a:pt x="2726" y="865"/>
                    </a:lnTo>
                    <a:lnTo>
                      <a:pt x="2770" y="856"/>
                    </a:lnTo>
                    <a:lnTo>
                      <a:pt x="2770" y="856"/>
                    </a:lnTo>
                    <a:lnTo>
                      <a:pt x="2788" y="847"/>
                    </a:lnTo>
                    <a:lnTo>
                      <a:pt x="2806" y="829"/>
                    </a:lnTo>
                    <a:lnTo>
                      <a:pt x="2806" y="829"/>
                    </a:lnTo>
                    <a:lnTo>
                      <a:pt x="2815" y="829"/>
                    </a:lnTo>
                    <a:lnTo>
                      <a:pt x="2815" y="829"/>
                    </a:lnTo>
                    <a:lnTo>
                      <a:pt x="2815" y="829"/>
                    </a:lnTo>
                    <a:lnTo>
                      <a:pt x="2815" y="829"/>
                    </a:lnTo>
                    <a:lnTo>
                      <a:pt x="2815" y="838"/>
                    </a:lnTo>
                    <a:lnTo>
                      <a:pt x="2815" y="838"/>
                    </a:lnTo>
                    <a:lnTo>
                      <a:pt x="2779" y="865"/>
                    </a:lnTo>
                    <a:lnTo>
                      <a:pt x="2770" y="874"/>
                    </a:lnTo>
                    <a:lnTo>
                      <a:pt x="2753" y="874"/>
                    </a:lnTo>
                    <a:lnTo>
                      <a:pt x="2753" y="874"/>
                    </a:lnTo>
                    <a:lnTo>
                      <a:pt x="2735" y="865"/>
                    </a:lnTo>
                    <a:lnTo>
                      <a:pt x="2718" y="874"/>
                    </a:lnTo>
                    <a:lnTo>
                      <a:pt x="2700" y="882"/>
                    </a:lnTo>
                    <a:lnTo>
                      <a:pt x="2691" y="891"/>
                    </a:lnTo>
                    <a:lnTo>
                      <a:pt x="2691" y="891"/>
                    </a:lnTo>
                    <a:lnTo>
                      <a:pt x="2691" y="900"/>
                    </a:lnTo>
                    <a:lnTo>
                      <a:pt x="2700" y="918"/>
                    </a:lnTo>
                    <a:lnTo>
                      <a:pt x="2700" y="918"/>
                    </a:lnTo>
                    <a:lnTo>
                      <a:pt x="2691" y="918"/>
                    </a:lnTo>
                    <a:lnTo>
                      <a:pt x="2691" y="918"/>
                    </a:lnTo>
                    <a:lnTo>
                      <a:pt x="2682" y="927"/>
                    </a:lnTo>
                    <a:lnTo>
                      <a:pt x="2682" y="927"/>
                    </a:lnTo>
                    <a:lnTo>
                      <a:pt x="2682" y="900"/>
                    </a:lnTo>
                    <a:lnTo>
                      <a:pt x="2682" y="900"/>
                    </a:lnTo>
                    <a:lnTo>
                      <a:pt x="2673" y="891"/>
                    </a:lnTo>
                    <a:lnTo>
                      <a:pt x="2673" y="891"/>
                    </a:lnTo>
                    <a:lnTo>
                      <a:pt x="2656" y="882"/>
                    </a:lnTo>
                    <a:lnTo>
                      <a:pt x="2620" y="891"/>
                    </a:lnTo>
                    <a:lnTo>
                      <a:pt x="2620" y="891"/>
                    </a:lnTo>
                    <a:lnTo>
                      <a:pt x="2594" y="909"/>
                    </a:lnTo>
                    <a:lnTo>
                      <a:pt x="2585" y="918"/>
                    </a:lnTo>
                    <a:lnTo>
                      <a:pt x="2576" y="935"/>
                    </a:lnTo>
                    <a:lnTo>
                      <a:pt x="2576" y="935"/>
                    </a:lnTo>
                    <a:lnTo>
                      <a:pt x="2550" y="935"/>
                    </a:lnTo>
                    <a:lnTo>
                      <a:pt x="2550" y="935"/>
                    </a:lnTo>
                    <a:lnTo>
                      <a:pt x="2550" y="927"/>
                    </a:lnTo>
                    <a:close/>
                    <a:moveTo>
                      <a:pt x="2973" y="1244"/>
                    </a:moveTo>
                    <a:lnTo>
                      <a:pt x="2973" y="1244"/>
                    </a:lnTo>
                    <a:lnTo>
                      <a:pt x="2991" y="1236"/>
                    </a:lnTo>
                    <a:lnTo>
                      <a:pt x="3009" y="1227"/>
                    </a:lnTo>
                    <a:lnTo>
                      <a:pt x="3009" y="1227"/>
                    </a:lnTo>
                    <a:lnTo>
                      <a:pt x="3000" y="1200"/>
                    </a:lnTo>
                    <a:lnTo>
                      <a:pt x="2982" y="1174"/>
                    </a:lnTo>
                    <a:lnTo>
                      <a:pt x="2982" y="1174"/>
                    </a:lnTo>
                    <a:lnTo>
                      <a:pt x="3009" y="1183"/>
                    </a:lnTo>
                    <a:lnTo>
                      <a:pt x="3026" y="1183"/>
                    </a:lnTo>
                    <a:lnTo>
                      <a:pt x="3026" y="1183"/>
                    </a:lnTo>
                    <a:lnTo>
                      <a:pt x="3053" y="1218"/>
                    </a:lnTo>
                    <a:lnTo>
                      <a:pt x="3070" y="1227"/>
                    </a:lnTo>
                    <a:lnTo>
                      <a:pt x="3097" y="1236"/>
                    </a:lnTo>
                    <a:lnTo>
                      <a:pt x="3097" y="1236"/>
                    </a:lnTo>
                    <a:lnTo>
                      <a:pt x="3115" y="1227"/>
                    </a:lnTo>
                    <a:lnTo>
                      <a:pt x="3115" y="1227"/>
                    </a:lnTo>
                    <a:lnTo>
                      <a:pt x="3097" y="1236"/>
                    </a:lnTo>
                    <a:lnTo>
                      <a:pt x="3079" y="1244"/>
                    </a:lnTo>
                    <a:lnTo>
                      <a:pt x="3079" y="1244"/>
                    </a:lnTo>
                    <a:lnTo>
                      <a:pt x="3070" y="1244"/>
                    </a:lnTo>
                    <a:lnTo>
                      <a:pt x="3070" y="1244"/>
                    </a:lnTo>
                    <a:lnTo>
                      <a:pt x="3053" y="1253"/>
                    </a:lnTo>
                    <a:lnTo>
                      <a:pt x="3044" y="1262"/>
                    </a:lnTo>
                    <a:lnTo>
                      <a:pt x="3035" y="1280"/>
                    </a:lnTo>
                    <a:lnTo>
                      <a:pt x="3035" y="1280"/>
                    </a:lnTo>
                    <a:lnTo>
                      <a:pt x="3035" y="1280"/>
                    </a:lnTo>
                    <a:lnTo>
                      <a:pt x="3035" y="1280"/>
                    </a:lnTo>
                    <a:lnTo>
                      <a:pt x="3017" y="1280"/>
                    </a:lnTo>
                    <a:lnTo>
                      <a:pt x="3017" y="1280"/>
                    </a:lnTo>
                    <a:lnTo>
                      <a:pt x="2938" y="1288"/>
                    </a:lnTo>
                    <a:lnTo>
                      <a:pt x="2938" y="1288"/>
                    </a:lnTo>
                    <a:lnTo>
                      <a:pt x="2947" y="1271"/>
                    </a:lnTo>
                    <a:lnTo>
                      <a:pt x="2947" y="1271"/>
                    </a:lnTo>
                    <a:lnTo>
                      <a:pt x="2956" y="1253"/>
                    </a:lnTo>
                    <a:lnTo>
                      <a:pt x="2973" y="1244"/>
                    </a:lnTo>
                    <a:close/>
                    <a:moveTo>
                      <a:pt x="3432" y="565"/>
                    </a:moveTo>
                    <a:lnTo>
                      <a:pt x="3432" y="565"/>
                    </a:lnTo>
                    <a:lnTo>
                      <a:pt x="3441" y="556"/>
                    </a:lnTo>
                    <a:lnTo>
                      <a:pt x="3441" y="556"/>
                    </a:lnTo>
                    <a:lnTo>
                      <a:pt x="3459" y="565"/>
                    </a:lnTo>
                    <a:lnTo>
                      <a:pt x="3459" y="565"/>
                    </a:lnTo>
                    <a:lnTo>
                      <a:pt x="3467" y="573"/>
                    </a:lnTo>
                    <a:lnTo>
                      <a:pt x="3467" y="573"/>
                    </a:lnTo>
                    <a:lnTo>
                      <a:pt x="3432" y="582"/>
                    </a:lnTo>
                    <a:lnTo>
                      <a:pt x="3406" y="591"/>
                    </a:lnTo>
                    <a:lnTo>
                      <a:pt x="3406" y="591"/>
                    </a:lnTo>
                    <a:lnTo>
                      <a:pt x="3432" y="565"/>
                    </a:lnTo>
                    <a:close/>
                    <a:moveTo>
                      <a:pt x="4129" y="573"/>
                    </a:moveTo>
                    <a:lnTo>
                      <a:pt x="4129" y="573"/>
                    </a:lnTo>
                    <a:lnTo>
                      <a:pt x="4120" y="573"/>
                    </a:lnTo>
                    <a:lnTo>
                      <a:pt x="4120" y="573"/>
                    </a:lnTo>
                    <a:lnTo>
                      <a:pt x="4120" y="573"/>
                    </a:lnTo>
                    <a:lnTo>
                      <a:pt x="4120" y="573"/>
                    </a:lnTo>
                    <a:lnTo>
                      <a:pt x="4112" y="565"/>
                    </a:lnTo>
                    <a:lnTo>
                      <a:pt x="4094" y="547"/>
                    </a:lnTo>
                    <a:lnTo>
                      <a:pt x="4094" y="547"/>
                    </a:lnTo>
                    <a:lnTo>
                      <a:pt x="4094" y="538"/>
                    </a:lnTo>
                    <a:lnTo>
                      <a:pt x="4094" y="538"/>
                    </a:lnTo>
                    <a:lnTo>
                      <a:pt x="4120" y="547"/>
                    </a:lnTo>
                    <a:lnTo>
                      <a:pt x="4120" y="547"/>
                    </a:lnTo>
                    <a:lnTo>
                      <a:pt x="4120" y="547"/>
                    </a:lnTo>
                    <a:lnTo>
                      <a:pt x="4120" y="547"/>
                    </a:lnTo>
                    <a:lnTo>
                      <a:pt x="4120" y="556"/>
                    </a:lnTo>
                    <a:lnTo>
                      <a:pt x="4129" y="573"/>
                    </a:lnTo>
                    <a:close/>
                    <a:moveTo>
                      <a:pt x="4129" y="635"/>
                    </a:moveTo>
                    <a:lnTo>
                      <a:pt x="4129" y="635"/>
                    </a:lnTo>
                    <a:lnTo>
                      <a:pt x="4120" y="635"/>
                    </a:lnTo>
                    <a:lnTo>
                      <a:pt x="4120" y="635"/>
                    </a:lnTo>
                    <a:lnTo>
                      <a:pt x="4112" y="653"/>
                    </a:lnTo>
                    <a:lnTo>
                      <a:pt x="4085" y="653"/>
                    </a:lnTo>
                    <a:lnTo>
                      <a:pt x="4085" y="653"/>
                    </a:lnTo>
                    <a:lnTo>
                      <a:pt x="4067" y="653"/>
                    </a:lnTo>
                    <a:lnTo>
                      <a:pt x="4059" y="662"/>
                    </a:lnTo>
                    <a:lnTo>
                      <a:pt x="4059" y="662"/>
                    </a:lnTo>
                    <a:lnTo>
                      <a:pt x="4059" y="662"/>
                    </a:lnTo>
                    <a:lnTo>
                      <a:pt x="4059" y="662"/>
                    </a:lnTo>
                    <a:lnTo>
                      <a:pt x="4059" y="653"/>
                    </a:lnTo>
                    <a:lnTo>
                      <a:pt x="4059" y="653"/>
                    </a:lnTo>
                    <a:lnTo>
                      <a:pt x="4050" y="644"/>
                    </a:lnTo>
                    <a:lnTo>
                      <a:pt x="4041" y="644"/>
                    </a:lnTo>
                    <a:lnTo>
                      <a:pt x="4041" y="644"/>
                    </a:lnTo>
                    <a:lnTo>
                      <a:pt x="4041" y="635"/>
                    </a:lnTo>
                    <a:lnTo>
                      <a:pt x="4041" y="635"/>
                    </a:lnTo>
                    <a:lnTo>
                      <a:pt x="4059" y="635"/>
                    </a:lnTo>
                    <a:lnTo>
                      <a:pt x="4059" y="635"/>
                    </a:lnTo>
                    <a:lnTo>
                      <a:pt x="4085" y="635"/>
                    </a:lnTo>
                    <a:lnTo>
                      <a:pt x="4112" y="626"/>
                    </a:lnTo>
                    <a:lnTo>
                      <a:pt x="4112" y="626"/>
                    </a:lnTo>
                    <a:lnTo>
                      <a:pt x="4120" y="635"/>
                    </a:lnTo>
                    <a:lnTo>
                      <a:pt x="4120" y="635"/>
                    </a:lnTo>
                    <a:lnTo>
                      <a:pt x="4129" y="635"/>
                    </a:lnTo>
                    <a:close/>
                    <a:moveTo>
                      <a:pt x="4067" y="732"/>
                    </a:moveTo>
                    <a:lnTo>
                      <a:pt x="4067" y="732"/>
                    </a:lnTo>
                    <a:lnTo>
                      <a:pt x="4059" y="724"/>
                    </a:lnTo>
                    <a:lnTo>
                      <a:pt x="4059" y="724"/>
                    </a:lnTo>
                    <a:lnTo>
                      <a:pt x="4059" y="724"/>
                    </a:lnTo>
                    <a:lnTo>
                      <a:pt x="4059" y="724"/>
                    </a:lnTo>
                    <a:lnTo>
                      <a:pt x="4041" y="724"/>
                    </a:lnTo>
                    <a:lnTo>
                      <a:pt x="4032" y="715"/>
                    </a:lnTo>
                    <a:lnTo>
                      <a:pt x="4032" y="715"/>
                    </a:lnTo>
                    <a:lnTo>
                      <a:pt x="4041" y="715"/>
                    </a:lnTo>
                    <a:lnTo>
                      <a:pt x="4041" y="715"/>
                    </a:lnTo>
                    <a:lnTo>
                      <a:pt x="4050" y="688"/>
                    </a:lnTo>
                    <a:lnTo>
                      <a:pt x="4050" y="688"/>
                    </a:lnTo>
                    <a:lnTo>
                      <a:pt x="4067" y="732"/>
                    </a:lnTo>
                    <a:close/>
                    <a:moveTo>
                      <a:pt x="3891" y="1889"/>
                    </a:moveTo>
                    <a:lnTo>
                      <a:pt x="3891" y="1889"/>
                    </a:lnTo>
                    <a:lnTo>
                      <a:pt x="3891" y="1880"/>
                    </a:lnTo>
                    <a:lnTo>
                      <a:pt x="3900" y="1871"/>
                    </a:lnTo>
                    <a:lnTo>
                      <a:pt x="3900" y="1871"/>
                    </a:lnTo>
                    <a:lnTo>
                      <a:pt x="3909" y="1871"/>
                    </a:lnTo>
                    <a:lnTo>
                      <a:pt x="3909" y="1871"/>
                    </a:lnTo>
                    <a:lnTo>
                      <a:pt x="3926" y="1880"/>
                    </a:lnTo>
                    <a:lnTo>
                      <a:pt x="3926" y="1880"/>
                    </a:lnTo>
                    <a:lnTo>
                      <a:pt x="3944" y="1915"/>
                    </a:lnTo>
                    <a:lnTo>
                      <a:pt x="3970" y="1977"/>
                    </a:lnTo>
                    <a:lnTo>
                      <a:pt x="3970" y="1977"/>
                    </a:lnTo>
                    <a:lnTo>
                      <a:pt x="3979" y="2004"/>
                    </a:lnTo>
                    <a:lnTo>
                      <a:pt x="3979" y="2004"/>
                    </a:lnTo>
                    <a:lnTo>
                      <a:pt x="3962" y="1986"/>
                    </a:lnTo>
                    <a:lnTo>
                      <a:pt x="3962" y="1986"/>
                    </a:lnTo>
                    <a:lnTo>
                      <a:pt x="3926" y="1968"/>
                    </a:lnTo>
                    <a:lnTo>
                      <a:pt x="3909" y="1942"/>
                    </a:lnTo>
                    <a:lnTo>
                      <a:pt x="3891" y="1906"/>
                    </a:lnTo>
                    <a:lnTo>
                      <a:pt x="3891" y="1889"/>
                    </a:lnTo>
                    <a:close/>
                    <a:moveTo>
                      <a:pt x="4562" y="2613"/>
                    </a:moveTo>
                    <a:lnTo>
                      <a:pt x="4562" y="2613"/>
                    </a:lnTo>
                    <a:lnTo>
                      <a:pt x="4570" y="2639"/>
                    </a:lnTo>
                    <a:lnTo>
                      <a:pt x="4562" y="2657"/>
                    </a:lnTo>
                    <a:lnTo>
                      <a:pt x="4553" y="2666"/>
                    </a:lnTo>
                    <a:lnTo>
                      <a:pt x="4535" y="2674"/>
                    </a:lnTo>
                    <a:lnTo>
                      <a:pt x="4535" y="2674"/>
                    </a:lnTo>
                    <a:lnTo>
                      <a:pt x="4526" y="2683"/>
                    </a:lnTo>
                    <a:lnTo>
                      <a:pt x="4526" y="2683"/>
                    </a:lnTo>
                    <a:lnTo>
                      <a:pt x="4517" y="2674"/>
                    </a:lnTo>
                    <a:lnTo>
                      <a:pt x="4517" y="2674"/>
                    </a:lnTo>
                    <a:lnTo>
                      <a:pt x="4509" y="2657"/>
                    </a:lnTo>
                    <a:lnTo>
                      <a:pt x="4509" y="2595"/>
                    </a:lnTo>
                    <a:lnTo>
                      <a:pt x="4509" y="2595"/>
                    </a:lnTo>
                    <a:lnTo>
                      <a:pt x="4526" y="2551"/>
                    </a:lnTo>
                    <a:lnTo>
                      <a:pt x="4526" y="2551"/>
                    </a:lnTo>
                    <a:lnTo>
                      <a:pt x="4535" y="2507"/>
                    </a:lnTo>
                    <a:lnTo>
                      <a:pt x="4535" y="2507"/>
                    </a:lnTo>
                    <a:lnTo>
                      <a:pt x="4526" y="2489"/>
                    </a:lnTo>
                    <a:lnTo>
                      <a:pt x="4526" y="2489"/>
                    </a:lnTo>
                    <a:lnTo>
                      <a:pt x="4562" y="2463"/>
                    </a:lnTo>
                    <a:lnTo>
                      <a:pt x="4597" y="2445"/>
                    </a:lnTo>
                    <a:lnTo>
                      <a:pt x="4597" y="2445"/>
                    </a:lnTo>
                    <a:lnTo>
                      <a:pt x="4650" y="2436"/>
                    </a:lnTo>
                    <a:lnTo>
                      <a:pt x="4650" y="2436"/>
                    </a:lnTo>
                    <a:lnTo>
                      <a:pt x="4632" y="2454"/>
                    </a:lnTo>
                    <a:lnTo>
                      <a:pt x="4632" y="2454"/>
                    </a:lnTo>
                    <a:lnTo>
                      <a:pt x="4632" y="2454"/>
                    </a:lnTo>
                    <a:lnTo>
                      <a:pt x="4632" y="2454"/>
                    </a:lnTo>
                    <a:lnTo>
                      <a:pt x="4632" y="2463"/>
                    </a:lnTo>
                    <a:lnTo>
                      <a:pt x="4623" y="2463"/>
                    </a:lnTo>
                    <a:lnTo>
                      <a:pt x="4623" y="2463"/>
                    </a:lnTo>
                    <a:lnTo>
                      <a:pt x="4614" y="2471"/>
                    </a:lnTo>
                    <a:lnTo>
                      <a:pt x="4614" y="2471"/>
                    </a:lnTo>
                    <a:lnTo>
                      <a:pt x="4606" y="2471"/>
                    </a:lnTo>
                    <a:lnTo>
                      <a:pt x="4606" y="2471"/>
                    </a:lnTo>
                    <a:lnTo>
                      <a:pt x="4597" y="2480"/>
                    </a:lnTo>
                    <a:lnTo>
                      <a:pt x="4579" y="2498"/>
                    </a:lnTo>
                    <a:lnTo>
                      <a:pt x="4579" y="2498"/>
                    </a:lnTo>
                    <a:lnTo>
                      <a:pt x="4562" y="2551"/>
                    </a:lnTo>
                    <a:lnTo>
                      <a:pt x="4562" y="2586"/>
                    </a:lnTo>
                    <a:lnTo>
                      <a:pt x="4562" y="2613"/>
                    </a:lnTo>
                    <a:close/>
                    <a:moveTo>
                      <a:pt x="4376" y="2304"/>
                    </a:moveTo>
                    <a:lnTo>
                      <a:pt x="4376" y="2304"/>
                    </a:lnTo>
                    <a:lnTo>
                      <a:pt x="4394" y="2304"/>
                    </a:lnTo>
                    <a:lnTo>
                      <a:pt x="4403" y="2286"/>
                    </a:lnTo>
                    <a:lnTo>
                      <a:pt x="4403" y="2286"/>
                    </a:lnTo>
                    <a:lnTo>
                      <a:pt x="4403" y="2286"/>
                    </a:lnTo>
                    <a:lnTo>
                      <a:pt x="4412" y="2295"/>
                    </a:lnTo>
                    <a:lnTo>
                      <a:pt x="4420" y="2286"/>
                    </a:lnTo>
                    <a:lnTo>
                      <a:pt x="4420" y="2286"/>
                    </a:lnTo>
                    <a:lnTo>
                      <a:pt x="4447" y="2260"/>
                    </a:lnTo>
                    <a:lnTo>
                      <a:pt x="4447" y="2260"/>
                    </a:lnTo>
                    <a:lnTo>
                      <a:pt x="4473" y="2233"/>
                    </a:lnTo>
                    <a:lnTo>
                      <a:pt x="4473" y="2233"/>
                    </a:lnTo>
                    <a:lnTo>
                      <a:pt x="4544" y="2242"/>
                    </a:lnTo>
                    <a:lnTo>
                      <a:pt x="4570" y="2251"/>
                    </a:lnTo>
                    <a:lnTo>
                      <a:pt x="4579" y="2260"/>
                    </a:lnTo>
                    <a:lnTo>
                      <a:pt x="4579" y="2260"/>
                    </a:lnTo>
                    <a:lnTo>
                      <a:pt x="4588" y="2286"/>
                    </a:lnTo>
                    <a:lnTo>
                      <a:pt x="4597" y="2295"/>
                    </a:lnTo>
                    <a:lnTo>
                      <a:pt x="4623" y="2304"/>
                    </a:lnTo>
                    <a:lnTo>
                      <a:pt x="4623" y="2304"/>
                    </a:lnTo>
                    <a:lnTo>
                      <a:pt x="4632" y="2304"/>
                    </a:lnTo>
                    <a:lnTo>
                      <a:pt x="4632" y="2304"/>
                    </a:lnTo>
                    <a:lnTo>
                      <a:pt x="4632" y="2304"/>
                    </a:lnTo>
                    <a:lnTo>
                      <a:pt x="4632" y="2304"/>
                    </a:lnTo>
                    <a:lnTo>
                      <a:pt x="4650" y="2330"/>
                    </a:lnTo>
                    <a:lnTo>
                      <a:pt x="4659" y="2357"/>
                    </a:lnTo>
                    <a:lnTo>
                      <a:pt x="4659" y="2357"/>
                    </a:lnTo>
                    <a:lnTo>
                      <a:pt x="4667" y="2365"/>
                    </a:lnTo>
                    <a:lnTo>
                      <a:pt x="4667" y="2365"/>
                    </a:lnTo>
                    <a:lnTo>
                      <a:pt x="4650" y="2357"/>
                    </a:lnTo>
                    <a:lnTo>
                      <a:pt x="4632" y="2348"/>
                    </a:lnTo>
                    <a:lnTo>
                      <a:pt x="4579" y="2365"/>
                    </a:lnTo>
                    <a:lnTo>
                      <a:pt x="4579" y="2365"/>
                    </a:lnTo>
                    <a:lnTo>
                      <a:pt x="4553" y="2365"/>
                    </a:lnTo>
                    <a:lnTo>
                      <a:pt x="4535" y="2374"/>
                    </a:lnTo>
                    <a:lnTo>
                      <a:pt x="4535" y="2374"/>
                    </a:lnTo>
                    <a:lnTo>
                      <a:pt x="4517" y="2357"/>
                    </a:lnTo>
                    <a:lnTo>
                      <a:pt x="4517" y="2357"/>
                    </a:lnTo>
                    <a:lnTo>
                      <a:pt x="4509" y="2348"/>
                    </a:lnTo>
                    <a:lnTo>
                      <a:pt x="4491" y="2339"/>
                    </a:lnTo>
                    <a:lnTo>
                      <a:pt x="4491" y="2339"/>
                    </a:lnTo>
                    <a:lnTo>
                      <a:pt x="4491" y="2321"/>
                    </a:lnTo>
                    <a:lnTo>
                      <a:pt x="4491" y="2321"/>
                    </a:lnTo>
                    <a:lnTo>
                      <a:pt x="4473" y="2304"/>
                    </a:lnTo>
                    <a:lnTo>
                      <a:pt x="4456" y="2312"/>
                    </a:lnTo>
                    <a:lnTo>
                      <a:pt x="4456" y="2312"/>
                    </a:lnTo>
                    <a:lnTo>
                      <a:pt x="4420" y="2330"/>
                    </a:lnTo>
                    <a:lnTo>
                      <a:pt x="4420" y="2330"/>
                    </a:lnTo>
                    <a:lnTo>
                      <a:pt x="4385" y="2357"/>
                    </a:lnTo>
                    <a:lnTo>
                      <a:pt x="4350" y="2365"/>
                    </a:lnTo>
                    <a:lnTo>
                      <a:pt x="4350" y="2365"/>
                    </a:lnTo>
                    <a:lnTo>
                      <a:pt x="4350" y="2365"/>
                    </a:lnTo>
                    <a:lnTo>
                      <a:pt x="4350" y="2365"/>
                    </a:lnTo>
                    <a:lnTo>
                      <a:pt x="4323" y="2348"/>
                    </a:lnTo>
                    <a:lnTo>
                      <a:pt x="4297" y="2348"/>
                    </a:lnTo>
                    <a:lnTo>
                      <a:pt x="4279" y="2348"/>
                    </a:lnTo>
                    <a:lnTo>
                      <a:pt x="4279" y="2348"/>
                    </a:lnTo>
                    <a:lnTo>
                      <a:pt x="4323" y="2321"/>
                    </a:lnTo>
                    <a:lnTo>
                      <a:pt x="4350" y="2312"/>
                    </a:lnTo>
                    <a:lnTo>
                      <a:pt x="4376" y="2304"/>
                    </a:lnTo>
                    <a:close/>
                    <a:moveTo>
                      <a:pt x="4888" y="2480"/>
                    </a:moveTo>
                    <a:lnTo>
                      <a:pt x="4888" y="2480"/>
                    </a:lnTo>
                    <a:lnTo>
                      <a:pt x="4862" y="2471"/>
                    </a:lnTo>
                    <a:lnTo>
                      <a:pt x="4844" y="2471"/>
                    </a:lnTo>
                    <a:lnTo>
                      <a:pt x="4844" y="2471"/>
                    </a:lnTo>
                    <a:lnTo>
                      <a:pt x="4835" y="2480"/>
                    </a:lnTo>
                    <a:lnTo>
                      <a:pt x="4835" y="2498"/>
                    </a:lnTo>
                    <a:lnTo>
                      <a:pt x="4835" y="2498"/>
                    </a:lnTo>
                    <a:lnTo>
                      <a:pt x="4835" y="2498"/>
                    </a:lnTo>
                    <a:lnTo>
                      <a:pt x="4835" y="2498"/>
                    </a:lnTo>
                    <a:lnTo>
                      <a:pt x="4826" y="2516"/>
                    </a:lnTo>
                    <a:lnTo>
                      <a:pt x="4817" y="2542"/>
                    </a:lnTo>
                    <a:lnTo>
                      <a:pt x="4817" y="2542"/>
                    </a:lnTo>
                    <a:lnTo>
                      <a:pt x="4809" y="2586"/>
                    </a:lnTo>
                    <a:lnTo>
                      <a:pt x="4809" y="2586"/>
                    </a:lnTo>
                    <a:lnTo>
                      <a:pt x="4800" y="2560"/>
                    </a:lnTo>
                    <a:lnTo>
                      <a:pt x="4791" y="2551"/>
                    </a:lnTo>
                    <a:lnTo>
                      <a:pt x="4782" y="2542"/>
                    </a:lnTo>
                    <a:lnTo>
                      <a:pt x="4782" y="2542"/>
                    </a:lnTo>
                    <a:lnTo>
                      <a:pt x="4764" y="2542"/>
                    </a:lnTo>
                    <a:lnTo>
                      <a:pt x="4747" y="2542"/>
                    </a:lnTo>
                    <a:lnTo>
                      <a:pt x="4747" y="2542"/>
                    </a:lnTo>
                    <a:lnTo>
                      <a:pt x="4747" y="2542"/>
                    </a:lnTo>
                    <a:lnTo>
                      <a:pt x="4747" y="2533"/>
                    </a:lnTo>
                    <a:lnTo>
                      <a:pt x="4747" y="2533"/>
                    </a:lnTo>
                    <a:lnTo>
                      <a:pt x="4764" y="2507"/>
                    </a:lnTo>
                    <a:lnTo>
                      <a:pt x="4764" y="2480"/>
                    </a:lnTo>
                    <a:lnTo>
                      <a:pt x="4747" y="2463"/>
                    </a:lnTo>
                    <a:lnTo>
                      <a:pt x="4747" y="2463"/>
                    </a:lnTo>
                    <a:lnTo>
                      <a:pt x="4738" y="2445"/>
                    </a:lnTo>
                    <a:lnTo>
                      <a:pt x="4712" y="2427"/>
                    </a:lnTo>
                    <a:lnTo>
                      <a:pt x="4712" y="2427"/>
                    </a:lnTo>
                    <a:lnTo>
                      <a:pt x="4729" y="2418"/>
                    </a:lnTo>
                    <a:lnTo>
                      <a:pt x="4729" y="2418"/>
                    </a:lnTo>
                    <a:lnTo>
                      <a:pt x="4729" y="2418"/>
                    </a:lnTo>
                    <a:lnTo>
                      <a:pt x="4729" y="2418"/>
                    </a:lnTo>
                    <a:lnTo>
                      <a:pt x="4800" y="2427"/>
                    </a:lnTo>
                    <a:lnTo>
                      <a:pt x="4800" y="2427"/>
                    </a:lnTo>
                    <a:lnTo>
                      <a:pt x="4817" y="2427"/>
                    </a:lnTo>
                    <a:lnTo>
                      <a:pt x="4844" y="2427"/>
                    </a:lnTo>
                    <a:lnTo>
                      <a:pt x="4844" y="2427"/>
                    </a:lnTo>
                    <a:lnTo>
                      <a:pt x="4879" y="2427"/>
                    </a:lnTo>
                    <a:lnTo>
                      <a:pt x="4888" y="2445"/>
                    </a:lnTo>
                    <a:lnTo>
                      <a:pt x="4888" y="2445"/>
                    </a:lnTo>
                    <a:lnTo>
                      <a:pt x="4914" y="2480"/>
                    </a:lnTo>
                    <a:lnTo>
                      <a:pt x="4914" y="2480"/>
                    </a:lnTo>
                    <a:lnTo>
                      <a:pt x="4914" y="2489"/>
                    </a:lnTo>
                    <a:lnTo>
                      <a:pt x="4914" y="2489"/>
                    </a:lnTo>
                    <a:lnTo>
                      <a:pt x="4888" y="2480"/>
                    </a:lnTo>
                    <a:close/>
                    <a:moveTo>
                      <a:pt x="4756" y="2683"/>
                    </a:moveTo>
                    <a:lnTo>
                      <a:pt x="4756" y="2683"/>
                    </a:lnTo>
                    <a:lnTo>
                      <a:pt x="4764" y="2683"/>
                    </a:lnTo>
                    <a:lnTo>
                      <a:pt x="4764" y="2683"/>
                    </a:lnTo>
                    <a:lnTo>
                      <a:pt x="4773" y="2692"/>
                    </a:lnTo>
                    <a:lnTo>
                      <a:pt x="4791" y="2692"/>
                    </a:lnTo>
                    <a:lnTo>
                      <a:pt x="4791" y="2692"/>
                    </a:lnTo>
                    <a:lnTo>
                      <a:pt x="4791" y="2692"/>
                    </a:lnTo>
                    <a:lnTo>
                      <a:pt x="4809" y="2692"/>
                    </a:lnTo>
                    <a:lnTo>
                      <a:pt x="4817" y="2674"/>
                    </a:lnTo>
                    <a:lnTo>
                      <a:pt x="4817" y="2674"/>
                    </a:lnTo>
                    <a:lnTo>
                      <a:pt x="4817" y="2674"/>
                    </a:lnTo>
                    <a:lnTo>
                      <a:pt x="4817" y="2674"/>
                    </a:lnTo>
                    <a:lnTo>
                      <a:pt x="4826" y="2674"/>
                    </a:lnTo>
                    <a:lnTo>
                      <a:pt x="4826" y="2674"/>
                    </a:lnTo>
                    <a:lnTo>
                      <a:pt x="4853" y="2657"/>
                    </a:lnTo>
                    <a:lnTo>
                      <a:pt x="4870" y="2648"/>
                    </a:lnTo>
                    <a:lnTo>
                      <a:pt x="4870" y="2648"/>
                    </a:lnTo>
                    <a:lnTo>
                      <a:pt x="4906" y="2657"/>
                    </a:lnTo>
                    <a:lnTo>
                      <a:pt x="4906" y="2657"/>
                    </a:lnTo>
                    <a:lnTo>
                      <a:pt x="4914" y="2666"/>
                    </a:lnTo>
                    <a:lnTo>
                      <a:pt x="4914" y="2666"/>
                    </a:lnTo>
                    <a:lnTo>
                      <a:pt x="4862" y="2692"/>
                    </a:lnTo>
                    <a:lnTo>
                      <a:pt x="4844" y="2701"/>
                    </a:lnTo>
                    <a:lnTo>
                      <a:pt x="4844" y="2701"/>
                    </a:lnTo>
                    <a:lnTo>
                      <a:pt x="4800" y="2710"/>
                    </a:lnTo>
                    <a:lnTo>
                      <a:pt x="4764" y="2701"/>
                    </a:lnTo>
                    <a:lnTo>
                      <a:pt x="4764" y="2701"/>
                    </a:lnTo>
                    <a:lnTo>
                      <a:pt x="4764" y="2692"/>
                    </a:lnTo>
                    <a:lnTo>
                      <a:pt x="4764" y="2692"/>
                    </a:lnTo>
                    <a:lnTo>
                      <a:pt x="4756" y="2692"/>
                    </a:lnTo>
                    <a:lnTo>
                      <a:pt x="4756" y="2692"/>
                    </a:lnTo>
                    <a:lnTo>
                      <a:pt x="4756" y="2683"/>
                    </a:lnTo>
                    <a:close/>
                    <a:moveTo>
                      <a:pt x="4985" y="2586"/>
                    </a:moveTo>
                    <a:lnTo>
                      <a:pt x="4985" y="2586"/>
                    </a:lnTo>
                    <a:lnTo>
                      <a:pt x="4976" y="2586"/>
                    </a:lnTo>
                    <a:lnTo>
                      <a:pt x="4976" y="2586"/>
                    </a:lnTo>
                    <a:lnTo>
                      <a:pt x="4976" y="2586"/>
                    </a:lnTo>
                    <a:lnTo>
                      <a:pt x="4976" y="2586"/>
                    </a:lnTo>
                    <a:lnTo>
                      <a:pt x="4967" y="2577"/>
                    </a:lnTo>
                    <a:lnTo>
                      <a:pt x="4967" y="2577"/>
                    </a:lnTo>
                    <a:lnTo>
                      <a:pt x="5012" y="2568"/>
                    </a:lnTo>
                    <a:lnTo>
                      <a:pt x="5064" y="2560"/>
                    </a:lnTo>
                    <a:lnTo>
                      <a:pt x="5064" y="2560"/>
                    </a:lnTo>
                    <a:lnTo>
                      <a:pt x="5100" y="2560"/>
                    </a:lnTo>
                    <a:lnTo>
                      <a:pt x="5117" y="2551"/>
                    </a:lnTo>
                    <a:lnTo>
                      <a:pt x="5117" y="2551"/>
                    </a:lnTo>
                    <a:lnTo>
                      <a:pt x="5135" y="2551"/>
                    </a:lnTo>
                    <a:lnTo>
                      <a:pt x="5135" y="2551"/>
                    </a:lnTo>
                    <a:lnTo>
                      <a:pt x="5135" y="2551"/>
                    </a:lnTo>
                    <a:lnTo>
                      <a:pt x="5135" y="2551"/>
                    </a:lnTo>
                    <a:lnTo>
                      <a:pt x="5135" y="2551"/>
                    </a:lnTo>
                    <a:lnTo>
                      <a:pt x="5135" y="2551"/>
                    </a:lnTo>
                    <a:lnTo>
                      <a:pt x="5100" y="2568"/>
                    </a:lnTo>
                    <a:lnTo>
                      <a:pt x="5038" y="2577"/>
                    </a:lnTo>
                    <a:lnTo>
                      <a:pt x="5003" y="2577"/>
                    </a:lnTo>
                    <a:lnTo>
                      <a:pt x="5003" y="2577"/>
                    </a:lnTo>
                    <a:lnTo>
                      <a:pt x="4994" y="2586"/>
                    </a:lnTo>
                    <a:lnTo>
                      <a:pt x="4994" y="2586"/>
                    </a:lnTo>
                    <a:lnTo>
                      <a:pt x="4985" y="2586"/>
                    </a:lnTo>
                    <a:close/>
                    <a:moveTo>
                      <a:pt x="5135" y="2939"/>
                    </a:moveTo>
                    <a:lnTo>
                      <a:pt x="5135" y="2939"/>
                    </a:lnTo>
                    <a:lnTo>
                      <a:pt x="5126" y="2939"/>
                    </a:lnTo>
                    <a:lnTo>
                      <a:pt x="5126" y="2939"/>
                    </a:lnTo>
                    <a:lnTo>
                      <a:pt x="5126" y="2939"/>
                    </a:lnTo>
                    <a:lnTo>
                      <a:pt x="5126" y="2939"/>
                    </a:lnTo>
                    <a:lnTo>
                      <a:pt x="5135" y="2930"/>
                    </a:lnTo>
                    <a:lnTo>
                      <a:pt x="5135" y="2930"/>
                    </a:lnTo>
                    <a:lnTo>
                      <a:pt x="5144" y="2930"/>
                    </a:lnTo>
                    <a:lnTo>
                      <a:pt x="5144" y="2930"/>
                    </a:lnTo>
                    <a:lnTo>
                      <a:pt x="5153" y="2939"/>
                    </a:lnTo>
                    <a:lnTo>
                      <a:pt x="5153" y="2948"/>
                    </a:lnTo>
                    <a:lnTo>
                      <a:pt x="5153" y="2948"/>
                    </a:lnTo>
                    <a:lnTo>
                      <a:pt x="5144" y="2957"/>
                    </a:lnTo>
                    <a:lnTo>
                      <a:pt x="5144" y="2957"/>
                    </a:lnTo>
                    <a:lnTo>
                      <a:pt x="5135" y="2939"/>
                    </a:lnTo>
                    <a:close/>
                    <a:moveTo>
                      <a:pt x="5638" y="2207"/>
                    </a:moveTo>
                    <a:lnTo>
                      <a:pt x="5638" y="2207"/>
                    </a:lnTo>
                    <a:lnTo>
                      <a:pt x="5594" y="2224"/>
                    </a:lnTo>
                    <a:lnTo>
                      <a:pt x="5594" y="2224"/>
                    </a:lnTo>
                    <a:lnTo>
                      <a:pt x="5603" y="2215"/>
                    </a:lnTo>
                    <a:lnTo>
                      <a:pt x="5603" y="2215"/>
                    </a:lnTo>
                    <a:lnTo>
                      <a:pt x="5620" y="2207"/>
                    </a:lnTo>
                    <a:lnTo>
                      <a:pt x="5629" y="2207"/>
                    </a:lnTo>
                    <a:lnTo>
                      <a:pt x="5629" y="2207"/>
                    </a:lnTo>
                    <a:lnTo>
                      <a:pt x="5638" y="2207"/>
                    </a:lnTo>
                    <a:close/>
                    <a:moveTo>
                      <a:pt x="4729" y="494"/>
                    </a:moveTo>
                    <a:lnTo>
                      <a:pt x="4729" y="494"/>
                    </a:lnTo>
                    <a:lnTo>
                      <a:pt x="4747" y="503"/>
                    </a:lnTo>
                    <a:lnTo>
                      <a:pt x="4747" y="503"/>
                    </a:lnTo>
                    <a:lnTo>
                      <a:pt x="4729" y="494"/>
                    </a:lnTo>
                    <a:close/>
                    <a:moveTo>
                      <a:pt x="5444" y="785"/>
                    </a:moveTo>
                    <a:lnTo>
                      <a:pt x="5444" y="785"/>
                    </a:lnTo>
                    <a:lnTo>
                      <a:pt x="5461" y="776"/>
                    </a:lnTo>
                    <a:lnTo>
                      <a:pt x="5470" y="785"/>
                    </a:lnTo>
                    <a:lnTo>
                      <a:pt x="5506" y="803"/>
                    </a:lnTo>
                    <a:lnTo>
                      <a:pt x="5506" y="803"/>
                    </a:lnTo>
                    <a:lnTo>
                      <a:pt x="5514" y="812"/>
                    </a:lnTo>
                    <a:lnTo>
                      <a:pt x="5514" y="812"/>
                    </a:lnTo>
                    <a:lnTo>
                      <a:pt x="5488" y="829"/>
                    </a:lnTo>
                    <a:lnTo>
                      <a:pt x="5453" y="838"/>
                    </a:lnTo>
                    <a:lnTo>
                      <a:pt x="5453" y="838"/>
                    </a:lnTo>
                    <a:lnTo>
                      <a:pt x="5444" y="821"/>
                    </a:lnTo>
                    <a:lnTo>
                      <a:pt x="5444" y="821"/>
                    </a:lnTo>
                    <a:lnTo>
                      <a:pt x="5409" y="794"/>
                    </a:lnTo>
                    <a:lnTo>
                      <a:pt x="5409" y="794"/>
                    </a:lnTo>
                    <a:lnTo>
                      <a:pt x="5444" y="785"/>
                    </a:lnTo>
                    <a:close/>
                    <a:moveTo>
                      <a:pt x="4897" y="150"/>
                    </a:moveTo>
                    <a:lnTo>
                      <a:pt x="4897" y="150"/>
                    </a:lnTo>
                    <a:lnTo>
                      <a:pt x="4906" y="159"/>
                    </a:lnTo>
                    <a:lnTo>
                      <a:pt x="4914" y="176"/>
                    </a:lnTo>
                    <a:lnTo>
                      <a:pt x="4914" y="176"/>
                    </a:lnTo>
                    <a:lnTo>
                      <a:pt x="4923" y="203"/>
                    </a:lnTo>
                    <a:lnTo>
                      <a:pt x="4941" y="220"/>
                    </a:lnTo>
                    <a:lnTo>
                      <a:pt x="4941" y="220"/>
                    </a:lnTo>
                    <a:lnTo>
                      <a:pt x="4967" y="229"/>
                    </a:lnTo>
                    <a:lnTo>
                      <a:pt x="4967" y="229"/>
                    </a:lnTo>
                    <a:lnTo>
                      <a:pt x="4994" y="220"/>
                    </a:lnTo>
                    <a:lnTo>
                      <a:pt x="5012" y="211"/>
                    </a:lnTo>
                    <a:lnTo>
                      <a:pt x="5012" y="211"/>
                    </a:lnTo>
                    <a:lnTo>
                      <a:pt x="5056" y="203"/>
                    </a:lnTo>
                    <a:lnTo>
                      <a:pt x="5056" y="203"/>
                    </a:lnTo>
                    <a:lnTo>
                      <a:pt x="5029" y="211"/>
                    </a:lnTo>
                    <a:lnTo>
                      <a:pt x="5020" y="229"/>
                    </a:lnTo>
                    <a:lnTo>
                      <a:pt x="5020" y="229"/>
                    </a:lnTo>
                    <a:lnTo>
                      <a:pt x="5012" y="238"/>
                    </a:lnTo>
                    <a:lnTo>
                      <a:pt x="5012" y="256"/>
                    </a:lnTo>
                    <a:lnTo>
                      <a:pt x="5012" y="256"/>
                    </a:lnTo>
                    <a:lnTo>
                      <a:pt x="5003" y="247"/>
                    </a:lnTo>
                    <a:lnTo>
                      <a:pt x="5003" y="247"/>
                    </a:lnTo>
                    <a:lnTo>
                      <a:pt x="4994" y="229"/>
                    </a:lnTo>
                    <a:lnTo>
                      <a:pt x="4985" y="229"/>
                    </a:lnTo>
                    <a:lnTo>
                      <a:pt x="4985" y="229"/>
                    </a:lnTo>
                    <a:lnTo>
                      <a:pt x="4976" y="229"/>
                    </a:lnTo>
                    <a:lnTo>
                      <a:pt x="4959" y="229"/>
                    </a:lnTo>
                    <a:lnTo>
                      <a:pt x="4923" y="247"/>
                    </a:lnTo>
                    <a:lnTo>
                      <a:pt x="4923" y="247"/>
                    </a:lnTo>
                    <a:lnTo>
                      <a:pt x="4906" y="256"/>
                    </a:lnTo>
                    <a:lnTo>
                      <a:pt x="4906" y="256"/>
                    </a:lnTo>
                    <a:lnTo>
                      <a:pt x="4906" y="238"/>
                    </a:lnTo>
                    <a:lnTo>
                      <a:pt x="4906" y="238"/>
                    </a:lnTo>
                    <a:lnTo>
                      <a:pt x="4914" y="203"/>
                    </a:lnTo>
                    <a:lnTo>
                      <a:pt x="4906" y="176"/>
                    </a:lnTo>
                    <a:lnTo>
                      <a:pt x="4906" y="176"/>
                    </a:lnTo>
                    <a:lnTo>
                      <a:pt x="4888" y="150"/>
                    </a:lnTo>
                    <a:lnTo>
                      <a:pt x="4888" y="150"/>
                    </a:lnTo>
                    <a:lnTo>
                      <a:pt x="4879" y="141"/>
                    </a:lnTo>
                    <a:lnTo>
                      <a:pt x="4879" y="141"/>
                    </a:lnTo>
                    <a:lnTo>
                      <a:pt x="4897" y="150"/>
                    </a:lnTo>
                    <a:close/>
                    <a:moveTo>
                      <a:pt x="3044" y="220"/>
                    </a:moveTo>
                    <a:lnTo>
                      <a:pt x="3044" y="220"/>
                    </a:lnTo>
                    <a:lnTo>
                      <a:pt x="3035" y="220"/>
                    </a:lnTo>
                    <a:lnTo>
                      <a:pt x="3035" y="220"/>
                    </a:lnTo>
                    <a:lnTo>
                      <a:pt x="3044" y="211"/>
                    </a:lnTo>
                    <a:lnTo>
                      <a:pt x="3044" y="211"/>
                    </a:lnTo>
                    <a:lnTo>
                      <a:pt x="3044" y="220"/>
                    </a:lnTo>
                    <a:close/>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4" name="Google Shape;564;p28"/>
              <p:cNvSpPr/>
              <p:nvPr/>
            </p:nvSpPr>
            <p:spPr>
              <a:xfrm>
                <a:off x="2828925" y="2312988"/>
                <a:ext cx="60325" cy="47625"/>
              </a:xfrm>
              <a:custGeom>
                <a:avLst/>
                <a:gdLst/>
                <a:ahLst/>
                <a:cxnLst/>
                <a:rect l="l" t="t" r="r" b="b"/>
                <a:pathLst>
                  <a:path w="169" h="134" extrusionOk="0">
                    <a:moveTo>
                      <a:pt x="62" y="133"/>
                    </a:moveTo>
                    <a:lnTo>
                      <a:pt x="62" y="133"/>
                    </a:lnTo>
                    <a:lnTo>
                      <a:pt x="115" y="124"/>
                    </a:lnTo>
                    <a:lnTo>
                      <a:pt x="115" y="124"/>
                    </a:lnTo>
                    <a:lnTo>
                      <a:pt x="142" y="124"/>
                    </a:lnTo>
                    <a:lnTo>
                      <a:pt x="142" y="124"/>
                    </a:lnTo>
                    <a:lnTo>
                      <a:pt x="159" y="115"/>
                    </a:lnTo>
                    <a:lnTo>
                      <a:pt x="168" y="98"/>
                    </a:lnTo>
                    <a:lnTo>
                      <a:pt x="168" y="98"/>
                    </a:lnTo>
                    <a:lnTo>
                      <a:pt x="168" y="62"/>
                    </a:lnTo>
                    <a:lnTo>
                      <a:pt x="150" y="27"/>
                    </a:lnTo>
                    <a:lnTo>
                      <a:pt x="150" y="27"/>
                    </a:lnTo>
                    <a:lnTo>
                      <a:pt x="142" y="9"/>
                    </a:lnTo>
                    <a:lnTo>
                      <a:pt x="115" y="9"/>
                    </a:lnTo>
                    <a:lnTo>
                      <a:pt x="71" y="0"/>
                    </a:lnTo>
                    <a:lnTo>
                      <a:pt x="71" y="0"/>
                    </a:lnTo>
                    <a:lnTo>
                      <a:pt x="36" y="18"/>
                    </a:lnTo>
                    <a:lnTo>
                      <a:pt x="18" y="27"/>
                    </a:lnTo>
                    <a:lnTo>
                      <a:pt x="9" y="53"/>
                    </a:lnTo>
                    <a:lnTo>
                      <a:pt x="9" y="53"/>
                    </a:lnTo>
                    <a:lnTo>
                      <a:pt x="0" y="80"/>
                    </a:lnTo>
                    <a:lnTo>
                      <a:pt x="9" y="106"/>
                    </a:lnTo>
                    <a:lnTo>
                      <a:pt x="9" y="106"/>
                    </a:lnTo>
                    <a:lnTo>
                      <a:pt x="36" y="133"/>
                    </a:lnTo>
                    <a:lnTo>
                      <a:pt x="62" y="133"/>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5" name="Google Shape;565;p28"/>
              <p:cNvSpPr/>
              <p:nvPr/>
            </p:nvSpPr>
            <p:spPr>
              <a:xfrm>
                <a:off x="2105025" y="1917700"/>
                <a:ext cx="95250" cy="73025"/>
              </a:xfrm>
              <a:custGeom>
                <a:avLst/>
                <a:gdLst/>
                <a:ahLst/>
                <a:cxnLst/>
                <a:rect l="l" t="t" r="r" b="b"/>
                <a:pathLst>
                  <a:path w="265" h="204" extrusionOk="0">
                    <a:moveTo>
                      <a:pt x="9" y="70"/>
                    </a:moveTo>
                    <a:lnTo>
                      <a:pt x="9" y="70"/>
                    </a:lnTo>
                    <a:lnTo>
                      <a:pt x="35" y="79"/>
                    </a:lnTo>
                    <a:lnTo>
                      <a:pt x="53" y="79"/>
                    </a:lnTo>
                    <a:lnTo>
                      <a:pt x="53" y="79"/>
                    </a:lnTo>
                    <a:lnTo>
                      <a:pt x="79" y="79"/>
                    </a:lnTo>
                    <a:lnTo>
                      <a:pt x="79" y="79"/>
                    </a:lnTo>
                    <a:lnTo>
                      <a:pt x="106" y="79"/>
                    </a:lnTo>
                    <a:lnTo>
                      <a:pt x="123" y="70"/>
                    </a:lnTo>
                    <a:lnTo>
                      <a:pt x="123" y="70"/>
                    </a:lnTo>
                    <a:lnTo>
                      <a:pt x="150" y="70"/>
                    </a:lnTo>
                    <a:lnTo>
                      <a:pt x="150" y="70"/>
                    </a:lnTo>
                    <a:lnTo>
                      <a:pt x="167" y="79"/>
                    </a:lnTo>
                    <a:lnTo>
                      <a:pt x="167" y="79"/>
                    </a:lnTo>
                    <a:lnTo>
                      <a:pt x="150" y="79"/>
                    </a:lnTo>
                    <a:lnTo>
                      <a:pt x="150" y="79"/>
                    </a:lnTo>
                    <a:lnTo>
                      <a:pt x="106" y="88"/>
                    </a:lnTo>
                    <a:lnTo>
                      <a:pt x="62" y="97"/>
                    </a:lnTo>
                    <a:lnTo>
                      <a:pt x="26" y="106"/>
                    </a:lnTo>
                    <a:lnTo>
                      <a:pt x="17" y="123"/>
                    </a:lnTo>
                    <a:lnTo>
                      <a:pt x="17" y="141"/>
                    </a:lnTo>
                    <a:lnTo>
                      <a:pt x="17" y="141"/>
                    </a:lnTo>
                    <a:lnTo>
                      <a:pt x="26" y="167"/>
                    </a:lnTo>
                    <a:lnTo>
                      <a:pt x="44" y="185"/>
                    </a:lnTo>
                    <a:lnTo>
                      <a:pt x="70" y="194"/>
                    </a:lnTo>
                    <a:lnTo>
                      <a:pt x="106" y="194"/>
                    </a:lnTo>
                    <a:lnTo>
                      <a:pt x="106" y="194"/>
                    </a:lnTo>
                    <a:lnTo>
                      <a:pt x="114" y="203"/>
                    </a:lnTo>
                    <a:lnTo>
                      <a:pt x="114" y="203"/>
                    </a:lnTo>
                    <a:lnTo>
                      <a:pt x="141" y="194"/>
                    </a:lnTo>
                    <a:lnTo>
                      <a:pt x="167" y="185"/>
                    </a:lnTo>
                    <a:lnTo>
                      <a:pt x="185" y="167"/>
                    </a:lnTo>
                    <a:lnTo>
                      <a:pt x="203" y="159"/>
                    </a:lnTo>
                    <a:lnTo>
                      <a:pt x="203" y="159"/>
                    </a:lnTo>
                    <a:lnTo>
                      <a:pt x="203" y="141"/>
                    </a:lnTo>
                    <a:lnTo>
                      <a:pt x="203" y="132"/>
                    </a:lnTo>
                    <a:lnTo>
                      <a:pt x="203" y="132"/>
                    </a:lnTo>
                    <a:lnTo>
                      <a:pt x="203" y="132"/>
                    </a:lnTo>
                    <a:lnTo>
                      <a:pt x="203" y="132"/>
                    </a:lnTo>
                    <a:lnTo>
                      <a:pt x="212" y="123"/>
                    </a:lnTo>
                    <a:lnTo>
                      <a:pt x="212" y="123"/>
                    </a:lnTo>
                    <a:lnTo>
                      <a:pt x="212" y="123"/>
                    </a:lnTo>
                    <a:lnTo>
                      <a:pt x="212" y="123"/>
                    </a:lnTo>
                    <a:lnTo>
                      <a:pt x="229" y="123"/>
                    </a:lnTo>
                    <a:lnTo>
                      <a:pt x="238" y="106"/>
                    </a:lnTo>
                    <a:lnTo>
                      <a:pt x="238" y="106"/>
                    </a:lnTo>
                    <a:lnTo>
                      <a:pt x="238" y="97"/>
                    </a:lnTo>
                    <a:lnTo>
                      <a:pt x="229" y="88"/>
                    </a:lnTo>
                    <a:lnTo>
                      <a:pt x="229" y="88"/>
                    </a:lnTo>
                    <a:lnTo>
                      <a:pt x="229" y="88"/>
                    </a:lnTo>
                    <a:lnTo>
                      <a:pt x="229" y="88"/>
                    </a:lnTo>
                    <a:lnTo>
                      <a:pt x="238" y="79"/>
                    </a:lnTo>
                    <a:lnTo>
                      <a:pt x="238" y="79"/>
                    </a:lnTo>
                    <a:lnTo>
                      <a:pt x="256" y="70"/>
                    </a:lnTo>
                    <a:lnTo>
                      <a:pt x="264" y="53"/>
                    </a:lnTo>
                    <a:lnTo>
                      <a:pt x="264" y="53"/>
                    </a:lnTo>
                    <a:lnTo>
                      <a:pt x="256" y="35"/>
                    </a:lnTo>
                    <a:lnTo>
                      <a:pt x="238" y="9"/>
                    </a:lnTo>
                    <a:lnTo>
                      <a:pt x="238" y="9"/>
                    </a:lnTo>
                    <a:lnTo>
                      <a:pt x="212" y="0"/>
                    </a:lnTo>
                    <a:lnTo>
                      <a:pt x="176" y="0"/>
                    </a:lnTo>
                    <a:lnTo>
                      <a:pt x="141" y="0"/>
                    </a:lnTo>
                    <a:lnTo>
                      <a:pt x="114" y="9"/>
                    </a:lnTo>
                    <a:lnTo>
                      <a:pt x="114" y="9"/>
                    </a:lnTo>
                    <a:lnTo>
                      <a:pt x="70" y="17"/>
                    </a:lnTo>
                    <a:lnTo>
                      <a:pt x="70" y="17"/>
                    </a:lnTo>
                    <a:lnTo>
                      <a:pt x="17" y="35"/>
                    </a:lnTo>
                    <a:lnTo>
                      <a:pt x="9" y="44"/>
                    </a:lnTo>
                    <a:lnTo>
                      <a:pt x="0" y="53"/>
                    </a:lnTo>
                    <a:lnTo>
                      <a:pt x="0" y="53"/>
                    </a:lnTo>
                    <a:lnTo>
                      <a:pt x="0" y="62"/>
                    </a:lnTo>
                    <a:lnTo>
                      <a:pt x="9" y="7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6" name="Google Shape;566;p28"/>
              <p:cNvSpPr/>
              <p:nvPr/>
            </p:nvSpPr>
            <p:spPr>
              <a:xfrm>
                <a:off x="1270000" y="2627313"/>
                <a:ext cx="53975" cy="50800"/>
              </a:xfrm>
              <a:custGeom>
                <a:avLst/>
                <a:gdLst/>
                <a:ahLst/>
                <a:cxnLst/>
                <a:rect l="l" t="t" r="r" b="b"/>
                <a:pathLst>
                  <a:path w="151" h="143" extrusionOk="0">
                    <a:moveTo>
                      <a:pt x="141" y="9"/>
                    </a:moveTo>
                    <a:lnTo>
                      <a:pt x="141" y="9"/>
                    </a:lnTo>
                    <a:lnTo>
                      <a:pt x="141" y="9"/>
                    </a:lnTo>
                    <a:lnTo>
                      <a:pt x="141" y="9"/>
                    </a:lnTo>
                    <a:lnTo>
                      <a:pt x="141" y="0"/>
                    </a:lnTo>
                    <a:lnTo>
                      <a:pt x="133" y="0"/>
                    </a:lnTo>
                    <a:lnTo>
                      <a:pt x="133" y="0"/>
                    </a:lnTo>
                    <a:lnTo>
                      <a:pt x="115" y="0"/>
                    </a:lnTo>
                    <a:lnTo>
                      <a:pt x="97" y="18"/>
                    </a:lnTo>
                    <a:lnTo>
                      <a:pt x="71" y="44"/>
                    </a:lnTo>
                    <a:lnTo>
                      <a:pt x="71" y="44"/>
                    </a:lnTo>
                    <a:lnTo>
                      <a:pt x="53" y="62"/>
                    </a:lnTo>
                    <a:lnTo>
                      <a:pt x="53" y="62"/>
                    </a:lnTo>
                    <a:lnTo>
                      <a:pt x="44" y="71"/>
                    </a:lnTo>
                    <a:lnTo>
                      <a:pt x="44" y="71"/>
                    </a:lnTo>
                    <a:lnTo>
                      <a:pt x="44" y="80"/>
                    </a:lnTo>
                    <a:lnTo>
                      <a:pt x="44" y="80"/>
                    </a:lnTo>
                    <a:lnTo>
                      <a:pt x="36" y="80"/>
                    </a:lnTo>
                    <a:lnTo>
                      <a:pt x="27" y="80"/>
                    </a:lnTo>
                    <a:lnTo>
                      <a:pt x="27" y="80"/>
                    </a:lnTo>
                    <a:lnTo>
                      <a:pt x="9" y="80"/>
                    </a:lnTo>
                    <a:lnTo>
                      <a:pt x="0" y="89"/>
                    </a:lnTo>
                    <a:lnTo>
                      <a:pt x="0" y="89"/>
                    </a:lnTo>
                    <a:lnTo>
                      <a:pt x="0" y="115"/>
                    </a:lnTo>
                    <a:lnTo>
                      <a:pt x="0" y="115"/>
                    </a:lnTo>
                    <a:lnTo>
                      <a:pt x="0" y="124"/>
                    </a:lnTo>
                    <a:lnTo>
                      <a:pt x="0" y="124"/>
                    </a:lnTo>
                    <a:lnTo>
                      <a:pt x="9" y="133"/>
                    </a:lnTo>
                    <a:lnTo>
                      <a:pt x="9" y="133"/>
                    </a:lnTo>
                    <a:lnTo>
                      <a:pt x="18" y="142"/>
                    </a:lnTo>
                    <a:lnTo>
                      <a:pt x="27" y="142"/>
                    </a:lnTo>
                    <a:lnTo>
                      <a:pt x="27" y="142"/>
                    </a:lnTo>
                    <a:lnTo>
                      <a:pt x="36" y="142"/>
                    </a:lnTo>
                    <a:lnTo>
                      <a:pt x="36" y="142"/>
                    </a:lnTo>
                    <a:lnTo>
                      <a:pt x="44" y="133"/>
                    </a:lnTo>
                    <a:lnTo>
                      <a:pt x="44" y="133"/>
                    </a:lnTo>
                    <a:lnTo>
                      <a:pt x="62" y="142"/>
                    </a:lnTo>
                    <a:lnTo>
                      <a:pt x="62" y="142"/>
                    </a:lnTo>
                    <a:lnTo>
                      <a:pt x="71" y="142"/>
                    </a:lnTo>
                    <a:lnTo>
                      <a:pt x="71" y="142"/>
                    </a:lnTo>
                    <a:lnTo>
                      <a:pt x="97" y="115"/>
                    </a:lnTo>
                    <a:lnTo>
                      <a:pt x="141" y="89"/>
                    </a:lnTo>
                    <a:lnTo>
                      <a:pt x="141" y="89"/>
                    </a:lnTo>
                    <a:lnTo>
                      <a:pt x="141" y="80"/>
                    </a:lnTo>
                    <a:lnTo>
                      <a:pt x="141" y="80"/>
                    </a:lnTo>
                    <a:lnTo>
                      <a:pt x="133" y="71"/>
                    </a:lnTo>
                    <a:lnTo>
                      <a:pt x="133" y="62"/>
                    </a:lnTo>
                    <a:lnTo>
                      <a:pt x="133" y="62"/>
                    </a:lnTo>
                    <a:lnTo>
                      <a:pt x="124" y="62"/>
                    </a:lnTo>
                    <a:lnTo>
                      <a:pt x="115" y="53"/>
                    </a:lnTo>
                    <a:lnTo>
                      <a:pt x="115" y="53"/>
                    </a:lnTo>
                    <a:lnTo>
                      <a:pt x="124" y="44"/>
                    </a:lnTo>
                    <a:lnTo>
                      <a:pt x="124" y="44"/>
                    </a:lnTo>
                    <a:lnTo>
                      <a:pt x="133" y="44"/>
                    </a:lnTo>
                    <a:lnTo>
                      <a:pt x="133" y="44"/>
                    </a:lnTo>
                    <a:lnTo>
                      <a:pt x="150" y="36"/>
                    </a:lnTo>
                    <a:lnTo>
                      <a:pt x="150" y="27"/>
                    </a:lnTo>
                    <a:lnTo>
                      <a:pt x="150" y="27"/>
                    </a:lnTo>
                    <a:lnTo>
                      <a:pt x="141" y="9"/>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7" name="Google Shape;567;p28"/>
              <p:cNvSpPr/>
              <p:nvPr/>
            </p:nvSpPr>
            <p:spPr>
              <a:xfrm>
                <a:off x="1012825" y="2751138"/>
                <a:ext cx="22225" cy="25400"/>
              </a:xfrm>
              <a:custGeom>
                <a:avLst/>
                <a:gdLst/>
                <a:ahLst/>
                <a:cxnLst/>
                <a:rect l="l" t="t" r="r" b="b"/>
                <a:pathLst>
                  <a:path w="62" h="71" extrusionOk="0">
                    <a:moveTo>
                      <a:pt x="44" y="0"/>
                    </a:moveTo>
                    <a:lnTo>
                      <a:pt x="44" y="0"/>
                    </a:lnTo>
                    <a:lnTo>
                      <a:pt x="44" y="0"/>
                    </a:lnTo>
                    <a:lnTo>
                      <a:pt x="35" y="0"/>
                    </a:lnTo>
                    <a:lnTo>
                      <a:pt x="26" y="8"/>
                    </a:lnTo>
                    <a:lnTo>
                      <a:pt x="26" y="8"/>
                    </a:lnTo>
                    <a:lnTo>
                      <a:pt x="17" y="26"/>
                    </a:lnTo>
                    <a:lnTo>
                      <a:pt x="17" y="26"/>
                    </a:lnTo>
                    <a:lnTo>
                      <a:pt x="17" y="26"/>
                    </a:lnTo>
                    <a:lnTo>
                      <a:pt x="17" y="26"/>
                    </a:lnTo>
                    <a:lnTo>
                      <a:pt x="8" y="35"/>
                    </a:lnTo>
                    <a:lnTo>
                      <a:pt x="0" y="44"/>
                    </a:lnTo>
                    <a:lnTo>
                      <a:pt x="0" y="44"/>
                    </a:lnTo>
                    <a:lnTo>
                      <a:pt x="0" y="44"/>
                    </a:lnTo>
                    <a:lnTo>
                      <a:pt x="0" y="53"/>
                    </a:lnTo>
                    <a:lnTo>
                      <a:pt x="0" y="53"/>
                    </a:lnTo>
                    <a:lnTo>
                      <a:pt x="0" y="53"/>
                    </a:lnTo>
                    <a:lnTo>
                      <a:pt x="0" y="53"/>
                    </a:lnTo>
                    <a:lnTo>
                      <a:pt x="0" y="53"/>
                    </a:lnTo>
                    <a:lnTo>
                      <a:pt x="8" y="61"/>
                    </a:lnTo>
                    <a:lnTo>
                      <a:pt x="17" y="70"/>
                    </a:lnTo>
                    <a:lnTo>
                      <a:pt x="17" y="70"/>
                    </a:lnTo>
                    <a:lnTo>
                      <a:pt x="26" y="61"/>
                    </a:lnTo>
                    <a:lnTo>
                      <a:pt x="26" y="61"/>
                    </a:lnTo>
                    <a:lnTo>
                      <a:pt x="26" y="61"/>
                    </a:lnTo>
                    <a:lnTo>
                      <a:pt x="26" y="61"/>
                    </a:lnTo>
                    <a:lnTo>
                      <a:pt x="35" y="53"/>
                    </a:lnTo>
                    <a:lnTo>
                      <a:pt x="35" y="53"/>
                    </a:lnTo>
                    <a:lnTo>
                      <a:pt x="53" y="44"/>
                    </a:lnTo>
                    <a:lnTo>
                      <a:pt x="61" y="35"/>
                    </a:lnTo>
                    <a:lnTo>
                      <a:pt x="61" y="35"/>
                    </a:lnTo>
                    <a:lnTo>
                      <a:pt x="61" y="17"/>
                    </a:lnTo>
                    <a:lnTo>
                      <a:pt x="61" y="8"/>
                    </a:lnTo>
                    <a:lnTo>
                      <a:pt x="61" y="8"/>
                    </a:lnTo>
                    <a:lnTo>
                      <a:pt x="44" y="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8" name="Google Shape;568;p28"/>
              <p:cNvSpPr/>
              <p:nvPr/>
            </p:nvSpPr>
            <p:spPr>
              <a:xfrm>
                <a:off x="1079500" y="2728913"/>
                <a:ext cx="19050" cy="9525"/>
              </a:xfrm>
              <a:custGeom>
                <a:avLst/>
                <a:gdLst/>
                <a:ahLst/>
                <a:cxnLst/>
                <a:rect l="l" t="t" r="r" b="b"/>
                <a:pathLst>
                  <a:path w="54" h="27" extrusionOk="0">
                    <a:moveTo>
                      <a:pt x="35" y="0"/>
                    </a:moveTo>
                    <a:lnTo>
                      <a:pt x="9" y="0"/>
                    </a:lnTo>
                    <a:lnTo>
                      <a:pt x="9" y="0"/>
                    </a:lnTo>
                    <a:lnTo>
                      <a:pt x="0" y="9"/>
                    </a:lnTo>
                    <a:lnTo>
                      <a:pt x="0" y="17"/>
                    </a:lnTo>
                    <a:lnTo>
                      <a:pt x="0" y="17"/>
                    </a:lnTo>
                    <a:lnTo>
                      <a:pt x="0" y="26"/>
                    </a:lnTo>
                    <a:lnTo>
                      <a:pt x="9" y="26"/>
                    </a:lnTo>
                    <a:lnTo>
                      <a:pt x="35" y="26"/>
                    </a:lnTo>
                    <a:lnTo>
                      <a:pt x="35" y="26"/>
                    </a:lnTo>
                    <a:lnTo>
                      <a:pt x="44" y="26"/>
                    </a:lnTo>
                    <a:lnTo>
                      <a:pt x="53" y="17"/>
                    </a:lnTo>
                    <a:lnTo>
                      <a:pt x="53" y="17"/>
                    </a:lnTo>
                    <a:lnTo>
                      <a:pt x="44" y="9"/>
                    </a:lnTo>
                    <a:lnTo>
                      <a:pt x="35" y="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9" name="Google Shape;569;p28"/>
              <p:cNvSpPr/>
              <p:nvPr/>
            </p:nvSpPr>
            <p:spPr>
              <a:xfrm>
                <a:off x="1019175" y="2573338"/>
                <a:ext cx="34925" cy="22225"/>
              </a:xfrm>
              <a:custGeom>
                <a:avLst/>
                <a:gdLst/>
                <a:ahLst/>
                <a:cxnLst/>
                <a:rect l="l" t="t" r="r" b="b"/>
                <a:pathLst>
                  <a:path w="98" h="63" extrusionOk="0">
                    <a:moveTo>
                      <a:pt x="89" y="9"/>
                    </a:moveTo>
                    <a:lnTo>
                      <a:pt x="71" y="9"/>
                    </a:lnTo>
                    <a:lnTo>
                      <a:pt x="71" y="9"/>
                    </a:lnTo>
                    <a:lnTo>
                      <a:pt x="62" y="18"/>
                    </a:lnTo>
                    <a:lnTo>
                      <a:pt x="62" y="18"/>
                    </a:lnTo>
                    <a:lnTo>
                      <a:pt x="53" y="18"/>
                    </a:lnTo>
                    <a:lnTo>
                      <a:pt x="53" y="18"/>
                    </a:lnTo>
                    <a:lnTo>
                      <a:pt x="53" y="9"/>
                    </a:lnTo>
                    <a:lnTo>
                      <a:pt x="44" y="0"/>
                    </a:lnTo>
                    <a:lnTo>
                      <a:pt x="36" y="0"/>
                    </a:lnTo>
                    <a:lnTo>
                      <a:pt x="36" y="0"/>
                    </a:lnTo>
                    <a:lnTo>
                      <a:pt x="9" y="9"/>
                    </a:lnTo>
                    <a:lnTo>
                      <a:pt x="0" y="18"/>
                    </a:lnTo>
                    <a:lnTo>
                      <a:pt x="0" y="27"/>
                    </a:lnTo>
                    <a:lnTo>
                      <a:pt x="0" y="27"/>
                    </a:lnTo>
                    <a:lnTo>
                      <a:pt x="9" y="44"/>
                    </a:lnTo>
                    <a:lnTo>
                      <a:pt x="27" y="53"/>
                    </a:lnTo>
                    <a:lnTo>
                      <a:pt x="62" y="62"/>
                    </a:lnTo>
                    <a:lnTo>
                      <a:pt x="80" y="62"/>
                    </a:lnTo>
                    <a:lnTo>
                      <a:pt x="80" y="62"/>
                    </a:lnTo>
                    <a:lnTo>
                      <a:pt x="89" y="53"/>
                    </a:lnTo>
                    <a:lnTo>
                      <a:pt x="97" y="44"/>
                    </a:lnTo>
                    <a:lnTo>
                      <a:pt x="97" y="44"/>
                    </a:lnTo>
                    <a:lnTo>
                      <a:pt x="97" y="27"/>
                    </a:lnTo>
                    <a:lnTo>
                      <a:pt x="97" y="18"/>
                    </a:lnTo>
                    <a:lnTo>
                      <a:pt x="97" y="18"/>
                    </a:lnTo>
                    <a:lnTo>
                      <a:pt x="89" y="9"/>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0" name="Google Shape;570;p28"/>
              <p:cNvSpPr/>
              <p:nvPr/>
            </p:nvSpPr>
            <p:spPr>
              <a:xfrm>
                <a:off x="3036888" y="3554413"/>
                <a:ext cx="34925" cy="19050"/>
              </a:xfrm>
              <a:custGeom>
                <a:avLst/>
                <a:gdLst/>
                <a:ahLst/>
                <a:cxnLst/>
                <a:rect l="l" t="t" r="r" b="b"/>
                <a:pathLst>
                  <a:path w="98" h="54" extrusionOk="0">
                    <a:moveTo>
                      <a:pt x="44" y="53"/>
                    </a:moveTo>
                    <a:lnTo>
                      <a:pt x="44" y="53"/>
                    </a:lnTo>
                    <a:lnTo>
                      <a:pt x="79" y="44"/>
                    </a:lnTo>
                    <a:lnTo>
                      <a:pt x="97" y="27"/>
                    </a:lnTo>
                    <a:lnTo>
                      <a:pt x="97" y="27"/>
                    </a:lnTo>
                    <a:lnTo>
                      <a:pt x="97" y="18"/>
                    </a:lnTo>
                    <a:lnTo>
                      <a:pt x="97" y="18"/>
                    </a:lnTo>
                    <a:lnTo>
                      <a:pt x="88" y="9"/>
                    </a:lnTo>
                    <a:lnTo>
                      <a:pt x="88" y="9"/>
                    </a:lnTo>
                    <a:lnTo>
                      <a:pt x="79" y="9"/>
                    </a:lnTo>
                    <a:lnTo>
                      <a:pt x="79" y="9"/>
                    </a:lnTo>
                    <a:lnTo>
                      <a:pt x="35" y="0"/>
                    </a:lnTo>
                    <a:lnTo>
                      <a:pt x="35" y="0"/>
                    </a:lnTo>
                    <a:lnTo>
                      <a:pt x="18" y="0"/>
                    </a:lnTo>
                    <a:lnTo>
                      <a:pt x="0" y="0"/>
                    </a:lnTo>
                    <a:lnTo>
                      <a:pt x="0" y="0"/>
                    </a:lnTo>
                    <a:lnTo>
                      <a:pt x="0" y="18"/>
                    </a:lnTo>
                    <a:lnTo>
                      <a:pt x="0" y="18"/>
                    </a:lnTo>
                    <a:lnTo>
                      <a:pt x="0" y="18"/>
                    </a:lnTo>
                    <a:lnTo>
                      <a:pt x="0" y="27"/>
                    </a:lnTo>
                    <a:lnTo>
                      <a:pt x="0" y="27"/>
                    </a:lnTo>
                    <a:lnTo>
                      <a:pt x="26" y="44"/>
                    </a:lnTo>
                    <a:lnTo>
                      <a:pt x="44" y="53"/>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571" name="Google Shape;571;p28"/>
            <p:cNvGrpSpPr/>
            <p:nvPr/>
          </p:nvGrpSpPr>
          <p:grpSpPr>
            <a:xfrm>
              <a:off x="3788336" y="3251015"/>
              <a:ext cx="1384304" cy="1509714"/>
              <a:chOff x="4078288" y="3525838"/>
              <a:chExt cx="1384304" cy="1509714"/>
            </a:xfrm>
          </p:grpSpPr>
          <p:sp>
            <p:nvSpPr>
              <p:cNvPr id="572" name="Google Shape;572;p28"/>
              <p:cNvSpPr/>
              <p:nvPr/>
            </p:nvSpPr>
            <p:spPr>
              <a:xfrm>
                <a:off x="4078288" y="3525838"/>
                <a:ext cx="1384304" cy="1509714"/>
              </a:xfrm>
              <a:custGeom>
                <a:avLst/>
                <a:gdLst/>
                <a:ahLst/>
                <a:cxnLst/>
                <a:rect l="l" t="t" r="r" b="b"/>
                <a:pathLst>
                  <a:path w="3847" h="4194" extrusionOk="0">
                    <a:moveTo>
                      <a:pt x="3837" y="1518"/>
                    </a:moveTo>
                    <a:lnTo>
                      <a:pt x="3837" y="1518"/>
                    </a:lnTo>
                    <a:lnTo>
                      <a:pt x="3828" y="1500"/>
                    </a:lnTo>
                    <a:lnTo>
                      <a:pt x="3819" y="1500"/>
                    </a:lnTo>
                    <a:lnTo>
                      <a:pt x="3819" y="1500"/>
                    </a:lnTo>
                    <a:lnTo>
                      <a:pt x="3811" y="1500"/>
                    </a:lnTo>
                    <a:lnTo>
                      <a:pt x="3793" y="1509"/>
                    </a:lnTo>
                    <a:lnTo>
                      <a:pt x="3793" y="1509"/>
                    </a:lnTo>
                    <a:lnTo>
                      <a:pt x="3793" y="1509"/>
                    </a:lnTo>
                    <a:lnTo>
                      <a:pt x="3793" y="1509"/>
                    </a:lnTo>
                    <a:lnTo>
                      <a:pt x="3775" y="1527"/>
                    </a:lnTo>
                    <a:lnTo>
                      <a:pt x="3740" y="1536"/>
                    </a:lnTo>
                    <a:lnTo>
                      <a:pt x="3669" y="1544"/>
                    </a:lnTo>
                    <a:lnTo>
                      <a:pt x="3669" y="1544"/>
                    </a:lnTo>
                    <a:lnTo>
                      <a:pt x="3608" y="1544"/>
                    </a:lnTo>
                    <a:lnTo>
                      <a:pt x="3590" y="1553"/>
                    </a:lnTo>
                    <a:lnTo>
                      <a:pt x="3572" y="1562"/>
                    </a:lnTo>
                    <a:lnTo>
                      <a:pt x="3572" y="1562"/>
                    </a:lnTo>
                    <a:lnTo>
                      <a:pt x="3572" y="1571"/>
                    </a:lnTo>
                    <a:lnTo>
                      <a:pt x="3572" y="1571"/>
                    </a:lnTo>
                    <a:lnTo>
                      <a:pt x="3555" y="1571"/>
                    </a:lnTo>
                    <a:lnTo>
                      <a:pt x="3511" y="1571"/>
                    </a:lnTo>
                    <a:lnTo>
                      <a:pt x="3511" y="1571"/>
                    </a:lnTo>
                    <a:lnTo>
                      <a:pt x="3502" y="1580"/>
                    </a:lnTo>
                    <a:lnTo>
                      <a:pt x="3502" y="1580"/>
                    </a:lnTo>
                    <a:lnTo>
                      <a:pt x="3484" y="1589"/>
                    </a:lnTo>
                    <a:lnTo>
                      <a:pt x="3458" y="1597"/>
                    </a:lnTo>
                    <a:lnTo>
                      <a:pt x="3458" y="1597"/>
                    </a:lnTo>
                    <a:lnTo>
                      <a:pt x="3431" y="1589"/>
                    </a:lnTo>
                    <a:lnTo>
                      <a:pt x="3422" y="1571"/>
                    </a:lnTo>
                    <a:lnTo>
                      <a:pt x="3422" y="1571"/>
                    </a:lnTo>
                    <a:lnTo>
                      <a:pt x="3405" y="1553"/>
                    </a:lnTo>
                    <a:lnTo>
                      <a:pt x="3387" y="1544"/>
                    </a:lnTo>
                    <a:lnTo>
                      <a:pt x="3387" y="1544"/>
                    </a:lnTo>
                    <a:lnTo>
                      <a:pt x="3378" y="1544"/>
                    </a:lnTo>
                    <a:lnTo>
                      <a:pt x="3378" y="1544"/>
                    </a:lnTo>
                    <a:lnTo>
                      <a:pt x="3378" y="1544"/>
                    </a:lnTo>
                    <a:lnTo>
                      <a:pt x="3369" y="1536"/>
                    </a:lnTo>
                    <a:lnTo>
                      <a:pt x="3369" y="1536"/>
                    </a:lnTo>
                    <a:lnTo>
                      <a:pt x="3361" y="1536"/>
                    </a:lnTo>
                    <a:lnTo>
                      <a:pt x="3361" y="1536"/>
                    </a:lnTo>
                    <a:lnTo>
                      <a:pt x="3387" y="1518"/>
                    </a:lnTo>
                    <a:lnTo>
                      <a:pt x="3387" y="1518"/>
                    </a:lnTo>
                    <a:lnTo>
                      <a:pt x="3396" y="1509"/>
                    </a:lnTo>
                    <a:lnTo>
                      <a:pt x="3405" y="1500"/>
                    </a:lnTo>
                    <a:lnTo>
                      <a:pt x="3405" y="1500"/>
                    </a:lnTo>
                    <a:lnTo>
                      <a:pt x="3396" y="1491"/>
                    </a:lnTo>
                    <a:lnTo>
                      <a:pt x="3387" y="1474"/>
                    </a:lnTo>
                    <a:lnTo>
                      <a:pt x="3387" y="1474"/>
                    </a:lnTo>
                    <a:lnTo>
                      <a:pt x="3378" y="1474"/>
                    </a:lnTo>
                    <a:lnTo>
                      <a:pt x="3378" y="1474"/>
                    </a:lnTo>
                    <a:lnTo>
                      <a:pt x="3378" y="1474"/>
                    </a:lnTo>
                    <a:lnTo>
                      <a:pt x="3378" y="1456"/>
                    </a:lnTo>
                    <a:lnTo>
                      <a:pt x="3369" y="1447"/>
                    </a:lnTo>
                    <a:lnTo>
                      <a:pt x="3369" y="1447"/>
                    </a:lnTo>
                    <a:lnTo>
                      <a:pt x="3325" y="1403"/>
                    </a:lnTo>
                    <a:lnTo>
                      <a:pt x="3316" y="1394"/>
                    </a:lnTo>
                    <a:lnTo>
                      <a:pt x="3316" y="1394"/>
                    </a:lnTo>
                    <a:lnTo>
                      <a:pt x="3290" y="1368"/>
                    </a:lnTo>
                    <a:lnTo>
                      <a:pt x="3263" y="1350"/>
                    </a:lnTo>
                    <a:lnTo>
                      <a:pt x="3246" y="1341"/>
                    </a:lnTo>
                    <a:lnTo>
                      <a:pt x="3219" y="1333"/>
                    </a:lnTo>
                    <a:lnTo>
                      <a:pt x="3219" y="1333"/>
                    </a:lnTo>
                    <a:lnTo>
                      <a:pt x="3219" y="1333"/>
                    </a:lnTo>
                    <a:lnTo>
                      <a:pt x="3211" y="1324"/>
                    </a:lnTo>
                    <a:lnTo>
                      <a:pt x="3211" y="1324"/>
                    </a:lnTo>
                    <a:lnTo>
                      <a:pt x="3202" y="1306"/>
                    </a:lnTo>
                    <a:lnTo>
                      <a:pt x="3202" y="1306"/>
                    </a:lnTo>
                    <a:lnTo>
                      <a:pt x="3193" y="1306"/>
                    </a:lnTo>
                    <a:lnTo>
                      <a:pt x="3193" y="1306"/>
                    </a:lnTo>
                    <a:lnTo>
                      <a:pt x="3184" y="1297"/>
                    </a:lnTo>
                    <a:lnTo>
                      <a:pt x="3184" y="1297"/>
                    </a:lnTo>
                    <a:lnTo>
                      <a:pt x="3166" y="1271"/>
                    </a:lnTo>
                    <a:lnTo>
                      <a:pt x="3149" y="1227"/>
                    </a:lnTo>
                    <a:lnTo>
                      <a:pt x="3149" y="1227"/>
                    </a:lnTo>
                    <a:lnTo>
                      <a:pt x="3140" y="1200"/>
                    </a:lnTo>
                    <a:lnTo>
                      <a:pt x="3122" y="1174"/>
                    </a:lnTo>
                    <a:lnTo>
                      <a:pt x="3122" y="1174"/>
                    </a:lnTo>
                    <a:lnTo>
                      <a:pt x="3113" y="1165"/>
                    </a:lnTo>
                    <a:lnTo>
                      <a:pt x="3113" y="1165"/>
                    </a:lnTo>
                    <a:lnTo>
                      <a:pt x="3113" y="1165"/>
                    </a:lnTo>
                    <a:lnTo>
                      <a:pt x="3122" y="1156"/>
                    </a:lnTo>
                    <a:lnTo>
                      <a:pt x="3122" y="1156"/>
                    </a:lnTo>
                    <a:lnTo>
                      <a:pt x="3113" y="1138"/>
                    </a:lnTo>
                    <a:lnTo>
                      <a:pt x="3113" y="1138"/>
                    </a:lnTo>
                    <a:lnTo>
                      <a:pt x="3096" y="1130"/>
                    </a:lnTo>
                    <a:lnTo>
                      <a:pt x="3096" y="1130"/>
                    </a:lnTo>
                    <a:lnTo>
                      <a:pt x="3078" y="1121"/>
                    </a:lnTo>
                    <a:lnTo>
                      <a:pt x="3078" y="1121"/>
                    </a:lnTo>
                    <a:lnTo>
                      <a:pt x="3069" y="1112"/>
                    </a:lnTo>
                    <a:lnTo>
                      <a:pt x="3061" y="1094"/>
                    </a:lnTo>
                    <a:lnTo>
                      <a:pt x="3052" y="1068"/>
                    </a:lnTo>
                    <a:lnTo>
                      <a:pt x="3052" y="1041"/>
                    </a:lnTo>
                    <a:lnTo>
                      <a:pt x="3052" y="1041"/>
                    </a:lnTo>
                    <a:lnTo>
                      <a:pt x="3043" y="988"/>
                    </a:lnTo>
                    <a:lnTo>
                      <a:pt x="3043" y="988"/>
                    </a:lnTo>
                    <a:lnTo>
                      <a:pt x="3043" y="962"/>
                    </a:lnTo>
                    <a:lnTo>
                      <a:pt x="3043" y="962"/>
                    </a:lnTo>
                    <a:lnTo>
                      <a:pt x="3043" y="953"/>
                    </a:lnTo>
                    <a:lnTo>
                      <a:pt x="3043" y="953"/>
                    </a:lnTo>
                    <a:lnTo>
                      <a:pt x="3034" y="935"/>
                    </a:lnTo>
                    <a:lnTo>
                      <a:pt x="3025" y="918"/>
                    </a:lnTo>
                    <a:lnTo>
                      <a:pt x="3008" y="900"/>
                    </a:lnTo>
                    <a:lnTo>
                      <a:pt x="2981" y="882"/>
                    </a:lnTo>
                    <a:lnTo>
                      <a:pt x="2981" y="882"/>
                    </a:lnTo>
                    <a:lnTo>
                      <a:pt x="2963" y="865"/>
                    </a:lnTo>
                    <a:lnTo>
                      <a:pt x="2963" y="865"/>
                    </a:lnTo>
                    <a:lnTo>
                      <a:pt x="2963" y="865"/>
                    </a:lnTo>
                    <a:lnTo>
                      <a:pt x="2963" y="865"/>
                    </a:lnTo>
                    <a:lnTo>
                      <a:pt x="2963" y="847"/>
                    </a:lnTo>
                    <a:lnTo>
                      <a:pt x="2963" y="829"/>
                    </a:lnTo>
                    <a:lnTo>
                      <a:pt x="2963" y="829"/>
                    </a:lnTo>
                    <a:lnTo>
                      <a:pt x="2963" y="812"/>
                    </a:lnTo>
                    <a:lnTo>
                      <a:pt x="2946" y="794"/>
                    </a:lnTo>
                    <a:lnTo>
                      <a:pt x="2946" y="794"/>
                    </a:lnTo>
                    <a:lnTo>
                      <a:pt x="2937" y="768"/>
                    </a:lnTo>
                    <a:lnTo>
                      <a:pt x="2937" y="768"/>
                    </a:lnTo>
                    <a:lnTo>
                      <a:pt x="2919" y="732"/>
                    </a:lnTo>
                    <a:lnTo>
                      <a:pt x="2902" y="706"/>
                    </a:lnTo>
                    <a:lnTo>
                      <a:pt x="2902" y="706"/>
                    </a:lnTo>
                    <a:lnTo>
                      <a:pt x="2893" y="688"/>
                    </a:lnTo>
                    <a:lnTo>
                      <a:pt x="2893" y="688"/>
                    </a:lnTo>
                    <a:lnTo>
                      <a:pt x="2875" y="662"/>
                    </a:lnTo>
                    <a:lnTo>
                      <a:pt x="2875" y="662"/>
                    </a:lnTo>
                    <a:lnTo>
                      <a:pt x="2875" y="653"/>
                    </a:lnTo>
                    <a:lnTo>
                      <a:pt x="2875" y="653"/>
                    </a:lnTo>
                    <a:lnTo>
                      <a:pt x="2866" y="635"/>
                    </a:lnTo>
                    <a:lnTo>
                      <a:pt x="2866" y="635"/>
                    </a:lnTo>
                    <a:lnTo>
                      <a:pt x="2858" y="626"/>
                    </a:lnTo>
                    <a:lnTo>
                      <a:pt x="2858" y="626"/>
                    </a:lnTo>
                    <a:lnTo>
                      <a:pt x="2858" y="618"/>
                    </a:lnTo>
                    <a:lnTo>
                      <a:pt x="2858" y="618"/>
                    </a:lnTo>
                    <a:lnTo>
                      <a:pt x="2849" y="600"/>
                    </a:lnTo>
                    <a:lnTo>
                      <a:pt x="2849" y="600"/>
                    </a:lnTo>
                    <a:lnTo>
                      <a:pt x="2849" y="582"/>
                    </a:lnTo>
                    <a:lnTo>
                      <a:pt x="2831" y="565"/>
                    </a:lnTo>
                    <a:lnTo>
                      <a:pt x="2831" y="565"/>
                    </a:lnTo>
                    <a:lnTo>
                      <a:pt x="2831" y="556"/>
                    </a:lnTo>
                    <a:lnTo>
                      <a:pt x="2831" y="556"/>
                    </a:lnTo>
                    <a:lnTo>
                      <a:pt x="2813" y="547"/>
                    </a:lnTo>
                    <a:lnTo>
                      <a:pt x="2813" y="547"/>
                    </a:lnTo>
                    <a:lnTo>
                      <a:pt x="2805" y="538"/>
                    </a:lnTo>
                    <a:lnTo>
                      <a:pt x="2805" y="538"/>
                    </a:lnTo>
                    <a:lnTo>
                      <a:pt x="2787" y="494"/>
                    </a:lnTo>
                    <a:lnTo>
                      <a:pt x="2778" y="459"/>
                    </a:lnTo>
                    <a:lnTo>
                      <a:pt x="2778" y="459"/>
                    </a:lnTo>
                    <a:lnTo>
                      <a:pt x="2796" y="503"/>
                    </a:lnTo>
                    <a:lnTo>
                      <a:pt x="2796" y="503"/>
                    </a:lnTo>
                    <a:lnTo>
                      <a:pt x="2805" y="503"/>
                    </a:lnTo>
                    <a:lnTo>
                      <a:pt x="2805" y="503"/>
                    </a:lnTo>
                    <a:lnTo>
                      <a:pt x="2813" y="520"/>
                    </a:lnTo>
                    <a:lnTo>
                      <a:pt x="2813" y="520"/>
                    </a:lnTo>
                    <a:lnTo>
                      <a:pt x="2840" y="565"/>
                    </a:lnTo>
                    <a:lnTo>
                      <a:pt x="2849" y="582"/>
                    </a:lnTo>
                    <a:lnTo>
                      <a:pt x="2866" y="591"/>
                    </a:lnTo>
                    <a:lnTo>
                      <a:pt x="2866" y="591"/>
                    </a:lnTo>
                    <a:lnTo>
                      <a:pt x="2884" y="582"/>
                    </a:lnTo>
                    <a:lnTo>
                      <a:pt x="2884" y="582"/>
                    </a:lnTo>
                    <a:lnTo>
                      <a:pt x="2893" y="556"/>
                    </a:lnTo>
                    <a:lnTo>
                      <a:pt x="2902" y="529"/>
                    </a:lnTo>
                    <a:lnTo>
                      <a:pt x="2902" y="529"/>
                    </a:lnTo>
                    <a:lnTo>
                      <a:pt x="2911" y="512"/>
                    </a:lnTo>
                    <a:lnTo>
                      <a:pt x="2911" y="512"/>
                    </a:lnTo>
                    <a:lnTo>
                      <a:pt x="2919" y="494"/>
                    </a:lnTo>
                    <a:lnTo>
                      <a:pt x="2919" y="485"/>
                    </a:lnTo>
                    <a:lnTo>
                      <a:pt x="2919" y="476"/>
                    </a:lnTo>
                    <a:lnTo>
                      <a:pt x="2919" y="476"/>
                    </a:lnTo>
                    <a:lnTo>
                      <a:pt x="2919" y="467"/>
                    </a:lnTo>
                    <a:lnTo>
                      <a:pt x="2893" y="388"/>
                    </a:lnTo>
                    <a:lnTo>
                      <a:pt x="2893" y="388"/>
                    </a:lnTo>
                    <a:lnTo>
                      <a:pt x="2884" y="379"/>
                    </a:lnTo>
                    <a:lnTo>
                      <a:pt x="2875" y="379"/>
                    </a:lnTo>
                    <a:lnTo>
                      <a:pt x="2858" y="379"/>
                    </a:lnTo>
                    <a:lnTo>
                      <a:pt x="2858" y="379"/>
                    </a:lnTo>
                    <a:lnTo>
                      <a:pt x="2813" y="370"/>
                    </a:lnTo>
                    <a:lnTo>
                      <a:pt x="2813" y="370"/>
                    </a:lnTo>
                    <a:lnTo>
                      <a:pt x="2813" y="370"/>
                    </a:lnTo>
                    <a:lnTo>
                      <a:pt x="2813" y="370"/>
                    </a:lnTo>
                    <a:lnTo>
                      <a:pt x="2778" y="370"/>
                    </a:lnTo>
                    <a:lnTo>
                      <a:pt x="2743" y="362"/>
                    </a:lnTo>
                    <a:lnTo>
                      <a:pt x="2743" y="362"/>
                    </a:lnTo>
                    <a:lnTo>
                      <a:pt x="2734" y="353"/>
                    </a:lnTo>
                    <a:lnTo>
                      <a:pt x="2734" y="353"/>
                    </a:lnTo>
                    <a:lnTo>
                      <a:pt x="2708" y="353"/>
                    </a:lnTo>
                    <a:lnTo>
                      <a:pt x="2708" y="353"/>
                    </a:lnTo>
                    <a:lnTo>
                      <a:pt x="2655" y="362"/>
                    </a:lnTo>
                    <a:lnTo>
                      <a:pt x="2619" y="379"/>
                    </a:lnTo>
                    <a:lnTo>
                      <a:pt x="2619" y="379"/>
                    </a:lnTo>
                    <a:lnTo>
                      <a:pt x="2611" y="379"/>
                    </a:lnTo>
                    <a:lnTo>
                      <a:pt x="2611" y="379"/>
                    </a:lnTo>
                    <a:lnTo>
                      <a:pt x="2593" y="388"/>
                    </a:lnTo>
                    <a:lnTo>
                      <a:pt x="2558" y="379"/>
                    </a:lnTo>
                    <a:lnTo>
                      <a:pt x="2549" y="379"/>
                    </a:lnTo>
                    <a:lnTo>
                      <a:pt x="2549" y="379"/>
                    </a:lnTo>
                    <a:lnTo>
                      <a:pt x="2549" y="379"/>
                    </a:lnTo>
                    <a:lnTo>
                      <a:pt x="2549" y="379"/>
                    </a:lnTo>
                    <a:lnTo>
                      <a:pt x="2522" y="370"/>
                    </a:lnTo>
                    <a:lnTo>
                      <a:pt x="2522" y="370"/>
                    </a:lnTo>
                    <a:lnTo>
                      <a:pt x="2496" y="362"/>
                    </a:lnTo>
                    <a:lnTo>
                      <a:pt x="2452" y="353"/>
                    </a:lnTo>
                    <a:lnTo>
                      <a:pt x="2452" y="353"/>
                    </a:lnTo>
                    <a:lnTo>
                      <a:pt x="2390" y="344"/>
                    </a:lnTo>
                    <a:lnTo>
                      <a:pt x="2390" y="344"/>
                    </a:lnTo>
                    <a:lnTo>
                      <a:pt x="2381" y="335"/>
                    </a:lnTo>
                    <a:lnTo>
                      <a:pt x="2372" y="335"/>
                    </a:lnTo>
                    <a:lnTo>
                      <a:pt x="2372" y="335"/>
                    </a:lnTo>
                    <a:lnTo>
                      <a:pt x="2372" y="335"/>
                    </a:lnTo>
                    <a:lnTo>
                      <a:pt x="2372" y="335"/>
                    </a:lnTo>
                    <a:lnTo>
                      <a:pt x="2372" y="335"/>
                    </a:lnTo>
                    <a:lnTo>
                      <a:pt x="2372" y="335"/>
                    </a:lnTo>
                    <a:lnTo>
                      <a:pt x="2364" y="326"/>
                    </a:lnTo>
                    <a:lnTo>
                      <a:pt x="2346" y="326"/>
                    </a:lnTo>
                    <a:lnTo>
                      <a:pt x="2319" y="317"/>
                    </a:lnTo>
                    <a:lnTo>
                      <a:pt x="2319" y="317"/>
                    </a:lnTo>
                    <a:lnTo>
                      <a:pt x="2293" y="317"/>
                    </a:lnTo>
                    <a:lnTo>
                      <a:pt x="2293" y="317"/>
                    </a:lnTo>
                    <a:lnTo>
                      <a:pt x="2266" y="309"/>
                    </a:lnTo>
                    <a:lnTo>
                      <a:pt x="2258" y="300"/>
                    </a:lnTo>
                    <a:lnTo>
                      <a:pt x="2258" y="300"/>
                    </a:lnTo>
                    <a:lnTo>
                      <a:pt x="2231" y="273"/>
                    </a:lnTo>
                    <a:lnTo>
                      <a:pt x="2205" y="273"/>
                    </a:lnTo>
                    <a:lnTo>
                      <a:pt x="2205" y="273"/>
                    </a:lnTo>
                    <a:lnTo>
                      <a:pt x="2205" y="273"/>
                    </a:lnTo>
                    <a:lnTo>
                      <a:pt x="2205" y="273"/>
                    </a:lnTo>
                    <a:lnTo>
                      <a:pt x="2169" y="273"/>
                    </a:lnTo>
                    <a:lnTo>
                      <a:pt x="2134" y="282"/>
                    </a:lnTo>
                    <a:lnTo>
                      <a:pt x="2081" y="317"/>
                    </a:lnTo>
                    <a:lnTo>
                      <a:pt x="2081" y="317"/>
                    </a:lnTo>
                    <a:lnTo>
                      <a:pt x="2072" y="326"/>
                    </a:lnTo>
                    <a:lnTo>
                      <a:pt x="2072" y="344"/>
                    </a:lnTo>
                    <a:lnTo>
                      <a:pt x="2072" y="344"/>
                    </a:lnTo>
                    <a:lnTo>
                      <a:pt x="2072" y="353"/>
                    </a:lnTo>
                    <a:lnTo>
                      <a:pt x="2072" y="353"/>
                    </a:lnTo>
                    <a:lnTo>
                      <a:pt x="2072" y="362"/>
                    </a:lnTo>
                    <a:lnTo>
                      <a:pt x="2072" y="362"/>
                    </a:lnTo>
                    <a:lnTo>
                      <a:pt x="2072" y="379"/>
                    </a:lnTo>
                    <a:lnTo>
                      <a:pt x="2072" y="379"/>
                    </a:lnTo>
                    <a:lnTo>
                      <a:pt x="2081" y="397"/>
                    </a:lnTo>
                    <a:lnTo>
                      <a:pt x="2072" y="406"/>
                    </a:lnTo>
                    <a:lnTo>
                      <a:pt x="2072" y="406"/>
                    </a:lnTo>
                    <a:lnTo>
                      <a:pt x="2064" y="414"/>
                    </a:lnTo>
                    <a:lnTo>
                      <a:pt x="2046" y="423"/>
                    </a:lnTo>
                    <a:lnTo>
                      <a:pt x="2046" y="423"/>
                    </a:lnTo>
                    <a:lnTo>
                      <a:pt x="2019" y="414"/>
                    </a:lnTo>
                    <a:lnTo>
                      <a:pt x="2002" y="406"/>
                    </a:lnTo>
                    <a:lnTo>
                      <a:pt x="2002" y="406"/>
                    </a:lnTo>
                    <a:lnTo>
                      <a:pt x="1975" y="388"/>
                    </a:lnTo>
                    <a:lnTo>
                      <a:pt x="1949" y="379"/>
                    </a:lnTo>
                    <a:lnTo>
                      <a:pt x="1896" y="370"/>
                    </a:lnTo>
                    <a:lnTo>
                      <a:pt x="1896" y="370"/>
                    </a:lnTo>
                    <a:lnTo>
                      <a:pt x="1869" y="362"/>
                    </a:lnTo>
                    <a:lnTo>
                      <a:pt x="1852" y="353"/>
                    </a:lnTo>
                    <a:lnTo>
                      <a:pt x="1852" y="353"/>
                    </a:lnTo>
                    <a:lnTo>
                      <a:pt x="1843" y="344"/>
                    </a:lnTo>
                    <a:lnTo>
                      <a:pt x="1843" y="344"/>
                    </a:lnTo>
                    <a:lnTo>
                      <a:pt x="1843" y="326"/>
                    </a:lnTo>
                    <a:lnTo>
                      <a:pt x="1843" y="326"/>
                    </a:lnTo>
                    <a:lnTo>
                      <a:pt x="1834" y="317"/>
                    </a:lnTo>
                    <a:lnTo>
                      <a:pt x="1825" y="309"/>
                    </a:lnTo>
                    <a:lnTo>
                      <a:pt x="1808" y="300"/>
                    </a:lnTo>
                    <a:lnTo>
                      <a:pt x="1808" y="300"/>
                    </a:lnTo>
                    <a:lnTo>
                      <a:pt x="1790" y="291"/>
                    </a:lnTo>
                    <a:lnTo>
                      <a:pt x="1790" y="291"/>
                    </a:lnTo>
                    <a:lnTo>
                      <a:pt x="1772" y="291"/>
                    </a:lnTo>
                    <a:lnTo>
                      <a:pt x="1772" y="291"/>
                    </a:lnTo>
                    <a:lnTo>
                      <a:pt x="1764" y="282"/>
                    </a:lnTo>
                    <a:lnTo>
                      <a:pt x="1764" y="282"/>
                    </a:lnTo>
                    <a:lnTo>
                      <a:pt x="1746" y="282"/>
                    </a:lnTo>
                    <a:lnTo>
                      <a:pt x="1719" y="273"/>
                    </a:lnTo>
                    <a:lnTo>
                      <a:pt x="1719" y="273"/>
                    </a:lnTo>
                    <a:lnTo>
                      <a:pt x="1693" y="282"/>
                    </a:lnTo>
                    <a:lnTo>
                      <a:pt x="1693" y="282"/>
                    </a:lnTo>
                    <a:lnTo>
                      <a:pt x="1649" y="273"/>
                    </a:lnTo>
                    <a:lnTo>
                      <a:pt x="1649" y="273"/>
                    </a:lnTo>
                    <a:lnTo>
                      <a:pt x="1631" y="273"/>
                    </a:lnTo>
                    <a:lnTo>
                      <a:pt x="1631" y="273"/>
                    </a:lnTo>
                    <a:lnTo>
                      <a:pt x="1631" y="273"/>
                    </a:lnTo>
                    <a:lnTo>
                      <a:pt x="1631" y="273"/>
                    </a:lnTo>
                    <a:lnTo>
                      <a:pt x="1622" y="273"/>
                    </a:lnTo>
                    <a:lnTo>
                      <a:pt x="1622" y="273"/>
                    </a:lnTo>
                    <a:lnTo>
                      <a:pt x="1614" y="256"/>
                    </a:lnTo>
                    <a:lnTo>
                      <a:pt x="1614" y="256"/>
                    </a:lnTo>
                    <a:lnTo>
                      <a:pt x="1605" y="238"/>
                    </a:lnTo>
                    <a:lnTo>
                      <a:pt x="1605" y="229"/>
                    </a:lnTo>
                    <a:lnTo>
                      <a:pt x="1605" y="229"/>
                    </a:lnTo>
                    <a:lnTo>
                      <a:pt x="1588" y="229"/>
                    </a:lnTo>
                    <a:lnTo>
                      <a:pt x="1579" y="229"/>
                    </a:lnTo>
                    <a:lnTo>
                      <a:pt x="1579" y="229"/>
                    </a:lnTo>
                    <a:lnTo>
                      <a:pt x="1562" y="229"/>
                    </a:lnTo>
                    <a:lnTo>
                      <a:pt x="1562" y="229"/>
                    </a:lnTo>
                    <a:lnTo>
                      <a:pt x="1553" y="220"/>
                    </a:lnTo>
                    <a:lnTo>
                      <a:pt x="1544" y="211"/>
                    </a:lnTo>
                    <a:lnTo>
                      <a:pt x="1544" y="211"/>
                    </a:lnTo>
                    <a:lnTo>
                      <a:pt x="1544" y="211"/>
                    </a:lnTo>
                    <a:lnTo>
                      <a:pt x="1562" y="203"/>
                    </a:lnTo>
                    <a:lnTo>
                      <a:pt x="1562" y="203"/>
                    </a:lnTo>
                    <a:lnTo>
                      <a:pt x="1570" y="203"/>
                    </a:lnTo>
                    <a:lnTo>
                      <a:pt x="1570" y="203"/>
                    </a:lnTo>
                    <a:lnTo>
                      <a:pt x="1570" y="194"/>
                    </a:lnTo>
                    <a:lnTo>
                      <a:pt x="1570" y="194"/>
                    </a:lnTo>
                    <a:lnTo>
                      <a:pt x="1588" y="185"/>
                    </a:lnTo>
                    <a:lnTo>
                      <a:pt x="1588" y="185"/>
                    </a:lnTo>
                    <a:lnTo>
                      <a:pt x="1605" y="167"/>
                    </a:lnTo>
                    <a:lnTo>
                      <a:pt x="1605" y="141"/>
                    </a:lnTo>
                    <a:lnTo>
                      <a:pt x="1605" y="141"/>
                    </a:lnTo>
                    <a:lnTo>
                      <a:pt x="1605" y="114"/>
                    </a:lnTo>
                    <a:lnTo>
                      <a:pt x="1588" y="97"/>
                    </a:lnTo>
                    <a:lnTo>
                      <a:pt x="1588" y="97"/>
                    </a:lnTo>
                    <a:lnTo>
                      <a:pt x="1579" y="88"/>
                    </a:lnTo>
                    <a:lnTo>
                      <a:pt x="1579" y="88"/>
                    </a:lnTo>
                    <a:lnTo>
                      <a:pt x="1588" y="70"/>
                    </a:lnTo>
                    <a:lnTo>
                      <a:pt x="1588" y="70"/>
                    </a:lnTo>
                    <a:lnTo>
                      <a:pt x="1596" y="70"/>
                    </a:lnTo>
                    <a:lnTo>
                      <a:pt x="1596" y="70"/>
                    </a:lnTo>
                    <a:lnTo>
                      <a:pt x="1605" y="61"/>
                    </a:lnTo>
                    <a:lnTo>
                      <a:pt x="1605" y="53"/>
                    </a:lnTo>
                    <a:lnTo>
                      <a:pt x="1605" y="53"/>
                    </a:lnTo>
                    <a:lnTo>
                      <a:pt x="1605" y="35"/>
                    </a:lnTo>
                    <a:lnTo>
                      <a:pt x="1588" y="35"/>
                    </a:lnTo>
                    <a:lnTo>
                      <a:pt x="1588" y="35"/>
                    </a:lnTo>
                    <a:lnTo>
                      <a:pt x="1588" y="35"/>
                    </a:lnTo>
                    <a:lnTo>
                      <a:pt x="1570" y="35"/>
                    </a:lnTo>
                    <a:lnTo>
                      <a:pt x="1570" y="35"/>
                    </a:lnTo>
                    <a:lnTo>
                      <a:pt x="1570" y="26"/>
                    </a:lnTo>
                    <a:lnTo>
                      <a:pt x="1570" y="26"/>
                    </a:lnTo>
                    <a:lnTo>
                      <a:pt x="1553" y="8"/>
                    </a:lnTo>
                    <a:lnTo>
                      <a:pt x="1526" y="0"/>
                    </a:lnTo>
                    <a:lnTo>
                      <a:pt x="1526" y="0"/>
                    </a:lnTo>
                    <a:lnTo>
                      <a:pt x="1500" y="8"/>
                    </a:lnTo>
                    <a:lnTo>
                      <a:pt x="1473" y="17"/>
                    </a:lnTo>
                    <a:lnTo>
                      <a:pt x="1473" y="17"/>
                    </a:lnTo>
                    <a:lnTo>
                      <a:pt x="1473" y="26"/>
                    </a:lnTo>
                    <a:lnTo>
                      <a:pt x="1473" y="26"/>
                    </a:lnTo>
                    <a:lnTo>
                      <a:pt x="1465" y="26"/>
                    </a:lnTo>
                    <a:lnTo>
                      <a:pt x="1465" y="26"/>
                    </a:lnTo>
                    <a:lnTo>
                      <a:pt x="1456" y="26"/>
                    </a:lnTo>
                    <a:lnTo>
                      <a:pt x="1456" y="26"/>
                    </a:lnTo>
                    <a:lnTo>
                      <a:pt x="1456" y="26"/>
                    </a:lnTo>
                    <a:lnTo>
                      <a:pt x="1456" y="26"/>
                    </a:lnTo>
                    <a:lnTo>
                      <a:pt x="1429" y="17"/>
                    </a:lnTo>
                    <a:lnTo>
                      <a:pt x="1429" y="17"/>
                    </a:lnTo>
                    <a:lnTo>
                      <a:pt x="1403" y="8"/>
                    </a:lnTo>
                    <a:lnTo>
                      <a:pt x="1403" y="8"/>
                    </a:lnTo>
                    <a:lnTo>
                      <a:pt x="1394" y="8"/>
                    </a:lnTo>
                    <a:lnTo>
                      <a:pt x="1385" y="8"/>
                    </a:lnTo>
                    <a:lnTo>
                      <a:pt x="1385" y="8"/>
                    </a:lnTo>
                    <a:lnTo>
                      <a:pt x="1376" y="8"/>
                    </a:lnTo>
                    <a:lnTo>
                      <a:pt x="1376" y="8"/>
                    </a:lnTo>
                    <a:lnTo>
                      <a:pt x="1359" y="17"/>
                    </a:lnTo>
                    <a:lnTo>
                      <a:pt x="1359" y="17"/>
                    </a:lnTo>
                    <a:lnTo>
                      <a:pt x="1332" y="17"/>
                    </a:lnTo>
                    <a:lnTo>
                      <a:pt x="1332" y="17"/>
                    </a:lnTo>
                    <a:lnTo>
                      <a:pt x="1323" y="17"/>
                    </a:lnTo>
                    <a:lnTo>
                      <a:pt x="1323" y="17"/>
                    </a:lnTo>
                    <a:lnTo>
                      <a:pt x="1315" y="26"/>
                    </a:lnTo>
                    <a:lnTo>
                      <a:pt x="1315" y="26"/>
                    </a:lnTo>
                    <a:lnTo>
                      <a:pt x="1288" y="35"/>
                    </a:lnTo>
                    <a:lnTo>
                      <a:pt x="1270" y="35"/>
                    </a:lnTo>
                    <a:lnTo>
                      <a:pt x="1270" y="35"/>
                    </a:lnTo>
                    <a:lnTo>
                      <a:pt x="1262" y="26"/>
                    </a:lnTo>
                    <a:lnTo>
                      <a:pt x="1235" y="26"/>
                    </a:lnTo>
                    <a:lnTo>
                      <a:pt x="1235" y="26"/>
                    </a:lnTo>
                    <a:lnTo>
                      <a:pt x="1120" y="35"/>
                    </a:lnTo>
                    <a:lnTo>
                      <a:pt x="1120" y="35"/>
                    </a:lnTo>
                    <a:lnTo>
                      <a:pt x="1050" y="44"/>
                    </a:lnTo>
                    <a:lnTo>
                      <a:pt x="1050" y="44"/>
                    </a:lnTo>
                    <a:lnTo>
                      <a:pt x="1050" y="44"/>
                    </a:lnTo>
                    <a:lnTo>
                      <a:pt x="1050" y="44"/>
                    </a:lnTo>
                    <a:lnTo>
                      <a:pt x="1023" y="53"/>
                    </a:lnTo>
                    <a:lnTo>
                      <a:pt x="997" y="70"/>
                    </a:lnTo>
                    <a:lnTo>
                      <a:pt x="997" y="70"/>
                    </a:lnTo>
                    <a:lnTo>
                      <a:pt x="988" y="79"/>
                    </a:lnTo>
                    <a:lnTo>
                      <a:pt x="988" y="79"/>
                    </a:lnTo>
                    <a:lnTo>
                      <a:pt x="970" y="88"/>
                    </a:lnTo>
                    <a:lnTo>
                      <a:pt x="970" y="88"/>
                    </a:lnTo>
                    <a:lnTo>
                      <a:pt x="944" y="97"/>
                    </a:lnTo>
                    <a:lnTo>
                      <a:pt x="918" y="106"/>
                    </a:lnTo>
                    <a:lnTo>
                      <a:pt x="873" y="132"/>
                    </a:lnTo>
                    <a:lnTo>
                      <a:pt x="873" y="132"/>
                    </a:lnTo>
                    <a:lnTo>
                      <a:pt x="873" y="141"/>
                    </a:lnTo>
                    <a:lnTo>
                      <a:pt x="873" y="141"/>
                    </a:lnTo>
                    <a:lnTo>
                      <a:pt x="856" y="141"/>
                    </a:lnTo>
                    <a:lnTo>
                      <a:pt x="856" y="141"/>
                    </a:lnTo>
                    <a:lnTo>
                      <a:pt x="847" y="141"/>
                    </a:lnTo>
                    <a:lnTo>
                      <a:pt x="847" y="141"/>
                    </a:lnTo>
                    <a:lnTo>
                      <a:pt x="829" y="132"/>
                    </a:lnTo>
                    <a:lnTo>
                      <a:pt x="829" y="132"/>
                    </a:lnTo>
                    <a:lnTo>
                      <a:pt x="812" y="132"/>
                    </a:lnTo>
                    <a:lnTo>
                      <a:pt x="812" y="132"/>
                    </a:lnTo>
                    <a:lnTo>
                      <a:pt x="794" y="123"/>
                    </a:lnTo>
                    <a:lnTo>
                      <a:pt x="768" y="123"/>
                    </a:lnTo>
                    <a:lnTo>
                      <a:pt x="768" y="123"/>
                    </a:lnTo>
                    <a:lnTo>
                      <a:pt x="750" y="132"/>
                    </a:lnTo>
                    <a:lnTo>
                      <a:pt x="750" y="132"/>
                    </a:lnTo>
                    <a:lnTo>
                      <a:pt x="732" y="132"/>
                    </a:lnTo>
                    <a:lnTo>
                      <a:pt x="732" y="132"/>
                    </a:lnTo>
                    <a:lnTo>
                      <a:pt x="723" y="132"/>
                    </a:lnTo>
                    <a:lnTo>
                      <a:pt x="697" y="114"/>
                    </a:lnTo>
                    <a:lnTo>
                      <a:pt x="697" y="114"/>
                    </a:lnTo>
                    <a:lnTo>
                      <a:pt x="670" y="97"/>
                    </a:lnTo>
                    <a:lnTo>
                      <a:pt x="653" y="88"/>
                    </a:lnTo>
                    <a:lnTo>
                      <a:pt x="653" y="88"/>
                    </a:lnTo>
                    <a:lnTo>
                      <a:pt x="644" y="88"/>
                    </a:lnTo>
                    <a:lnTo>
                      <a:pt x="635" y="97"/>
                    </a:lnTo>
                    <a:lnTo>
                      <a:pt x="635" y="97"/>
                    </a:lnTo>
                    <a:lnTo>
                      <a:pt x="609" y="141"/>
                    </a:lnTo>
                    <a:lnTo>
                      <a:pt x="609" y="141"/>
                    </a:lnTo>
                    <a:lnTo>
                      <a:pt x="600" y="158"/>
                    </a:lnTo>
                    <a:lnTo>
                      <a:pt x="573" y="211"/>
                    </a:lnTo>
                    <a:lnTo>
                      <a:pt x="573" y="211"/>
                    </a:lnTo>
                    <a:lnTo>
                      <a:pt x="556" y="220"/>
                    </a:lnTo>
                    <a:lnTo>
                      <a:pt x="538" y="229"/>
                    </a:lnTo>
                    <a:lnTo>
                      <a:pt x="494" y="247"/>
                    </a:lnTo>
                    <a:lnTo>
                      <a:pt x="494" y="247"/>
                    </a:lnTo>
                    <a:lnTo>
                      <a:pt x="476" y="247"/>
                    </a:lnTo>
                    <a:lnTo>
                      <a:pt x="468" y="264"/>
                    </a:lnTo>
                    <a:lnTo>
                      <a:pt x="468" y="264"/>
                    </a:lnTo>
                    <a:lnTo>
                      <a:pt x="459" y="273"/>
                    </a:lnTo>
                    <a:lnTo>
                      <a:pt x="459" y="273"/>
                    </a:lnTo>
                    <a:lnTo>
                      <a:pt x="450" y="291"/>
                    </a:lnTo>
                    <a:lnTo>
                      <a:pt x="450" y="291"/>
                    </a:lnTo>
                    <a:lnTo>
                      <a:pt x="441" y="300"/>
                    </a:lnTo>
                    <a:lnTo>
                      <a:pt x="432" y="309"/>
                    </a:lnTo>
                    <a:lnTo>
                      <a:pt x="432" y="309"/>
                    </a:lnTo>
                    <a:lnTo>
                      <a:pt x="423" y="326"/>
                    </a:lnTo>
                    <a:lnTo>
                      <a:pt x="423" y="326"/>
                    </a:lnTo>
                    <a:lnTo>
                      <a:pt x="423" y="335"/>
                    </a:lnTo>
                    <a:lnTo>
                      <a:pt x="415" y="344"/>
                    </a:lnTo>
                    <a:lnTo>
                      <a:pt x="415" y="344"/>
                    </a:lnTo>
                    <a:lnTo>
                      <a:pt x="406" y="362"/>
                    </a:lnTo>
                    <a:lnTo>
                      <a:pt x="397" y="388"/>
                    </a:lnTo>
                    <a:lnTo>
                      <a:pt x="415" y="432"/>
                    </a:lnTo>
                    <a:lnTo>
                      <a:pt x="415" y="450"/>
                    </a:lnTo>
                    <a:lnTo>
                      <a:pt x="415" y="450"/>
                    </a:lnTo>
                    <a:lnTo>
                      <a:pt x="388" y="485"/>
                    </a:lnTo>
                    <a:lnTo>
                      <a:pt x="353" y="520"/>
                    </a:lnTo>
                    <a:lnTo>
                      <a:pt x="353" y="520"/>
                    </a:lnTo>
                    <a:lnTo>
                      <a:pt x="335" y="529"/>
                    </a:lnTo>
                    <a:lnTo>
                      <a:pt x="318" y="547"/>
                    </a:lnTo>
                    <a:lnTo>
                      <a:pt x="318" y="547"/>
                    </a:lnTo>
                    <a:lnTo>
                      <a:pt x="300" y="565"/>
                    </a:lnTo>
                    <a:lnTo>
                      <a:pt x="265" y="573"/>
                    </a:lnTo>
                    <a:lnTo>
                      <a:pt x="265" y="573"/>
                    </a:lnTo>
                    <a:lnTo>
                      <a:pt x="256" y="573"/>
                    </a:lnTo>
                    <a:lnTo>
                      <a:pt x="256" y="591"/>
                    </a:lnTo>
                    <a:lnTo>
                      <a:pt x="256" y="591"/>
                    </a:lnTo>
                    <a:lnTo>
                      <a:pt x="256" y="591"/>
                    </a:lnTo>
                    <a:lnTo>
                      <a:pt x="238" y="591"/>
                    </a:lnTo>
                    <a:lnTo>
                      <a:pt x="238" y="591"/>
                    </a:lnTo>
                    <a:lnTo>
                      <a:pt x="221" y="591"/>
                    </a:lnTo>
                    <a:lnTo>
                      <a:pt x="221" y="591"/>
                    </a:lnTo>
                    <a:lnTo>
                      <a:pt x="203" y="618"/>
                    </a:lnTo>
                    <a:lnTo>
                      <a:pt x="194" y="644"/>
                    </a:lnTo>
                    <a:lnTo>
                      <a:pt x="194" y="644"/>
                    </a:lnTo>
                    <a:lnTo>
                      <a:pt x="176" y="662"/>
                    </a:lnTo>
                    <a:lnTo>
                      <a:pt x="176" y="662"/>
                    </a:lnTo>
                    <a:lnTo>
                      <a:pt x="159" y="679"/>
                    </a:lnTo>
                    <a:lnTo>
                      <a:pt x="159" y="679"/>
                    </a:lnTo>
                    <a:lnTo>
                      <a:pt x="132" y="715"/>
                    </a:lnTo>
                    <a:lnTo>
                      <a:pt x="123" y="732"/>
                    </a:lnTo>
                    <a:lnTo>
                      <a:pt x="115" y="750"/>
                    </a:lnTo>
                    <a:lnTo>
                      <a:pt x="115" y="750"/>
                    </a:lnTo>
                    <a:lnTo>
                      <a:pt x="106" y="785"/>
                    </a:lnTo>
                    <a:lnTo>
                      <a:pt x="71" y="821"/>
                    </a:lnTo>
                    <a:lnTo>
                      <a:pt x="71" y="821"/>
                    </a:lnTo>
                    <a:lnTo>
                      <a:pt x="44" y="865"/>
                    </a:lnTo>
                    <a:lnTo>
                      <a:pt x="18" y="918"/>
                    </a:lnTo>
                    <a:lnTo>
                      <a:pt x="18" y="918"/>
                    </a:lnTo>
                    <a:lnTo>
                      <a:pt x="9" y="944"/>
                    </a:lnTo>
                    <a:lnTo>
                      <a:pt x="0" y="962"/>
                    </a:lnTo>
                    <a:lnTo>
                      <a:pt x="0" y="962"/>
                    </a:lnTo>
                    <a:lnTo>
                      <a:pt x="0" y="971"/>
                    </a:lnTo>
                    <a:lnTo>
                      <a:pt x="0" y="971"/>
                    </a:lnTo>
                    <a:lnTo>
                      <a:pt x="0" y="979"/>
                    </a:lnTo>
                    <a:lnTo>
                      <a:pt x="0" y="979"/>
                    </a:lnTo>
                    <a:lnTo>
                      <a:pt x="9" y="1015"/>
                    </a:lnTo>
                    <a:lnTo>
                      <a:pt x="26" y="1032"/>
                    </a:lnTo>
                    <a:lnTo>
                      <a:pt x="35" y="1032"/>
                    </a:lnTo>
                    <a:lnTo>
                      <a:pt x="35" y="1032"/>
                    </a:lnTo>
                    <a:lnTo>
                      <a:pt x="35" y="1041"/>
                    </a:lnTo>
                    <a:lnTo>
                      <a:pt x="35" y="1059"/>
                    </a:lnTo>
                    <a:lnTo>
                      <a:pt x="35" y="1059"/>
                    </a:lnTo>
                    <a:lnTo>
                      <a:pt x="35" y="1068"/>
                    </a:lnTo>
                    <a:lnTo>
                      <a:pt x="35" y="1068"/>
                    </a:lnTo>
                    <a:lnTo>
                      <a:pt x="35" y="1094"/>
                    </a:lnTo>
                    <a:lnTo>
                      <a:pt x="44" y="1121"/>
                    </a:lnTo>
                    <a:lnTo>
                      <a:pt x="44" y="1121"/>
                    </a:lnTo>
                    <a:lnTo>
                      <a:pt x="44" y="1130"/>
                    </a:lnTo>
                    <a:lnTo>
                      <a:pt x="44" y="1130"/>
                    </a:lnTo>
                    <a:lnTo>
                      <a:pt x="53" y="1147"/>
                    </a:lnTo>
                    <a:lnTo>
                      <a:pt x="53" y="1165"/>
                    </a:lnTo>
                    <a:lnTo>
                      <a:pt x="44" y="1191"/>
                    </a:lnTo>
                    <a:lnTo>
                      <a:pt x="26" y="1218"/>
                    </a:lnTo>
                    <a:lnTo>
                      <a:pt x="26" y="1218"/>
                    </a:lnTo>
                    <a:lnTo>
                      <a:pt x="18" y="1235"/>
                    </a:lnTo>
                    <a:lnTo>
                      <a:pt x="18" y="1244"/>
                    </a:lnTo>
                    <a:lnTo>
                      <a:pt x="18" y="1244"/>
                    </a:lnTo>
                    <a:lnTo>
                      <a:pt x="26" y="1262"/>
                    </a:lnTo>
                    <a:lnTo>
                      <a:pt x="26" y="1262"/>
                    </a:lnTo>
                    <a:lnTo>
                      <a:pt x="26" y="1262"/>
                    </a:lnTo>
                    <a:lnTo>
                      <a:pt x="26" y="1262"/>
                    </a:lnTo>
                    <a:lnTo>
                      <a:pt x="26" y="1271"/>
                    </a:lnTo>
                    <a:lnTo>
                      <a:pt x="26" y="1271"/>
                    </a:lnTo>
                    <a:lnTo>
                      <a:pt x="18" y="1280"/>
                    </a:lnTo>
                    <a:lnTo>
                      <a:pt x="18" y="1280"/>
                    </a:lnTo>
                    <a:lnTo>
                      <a:pt x="9" y="1297"/>
                    </a:lnTo>
                    <a:lnTo>
                      <a:pt x="9" y="1297"/>
                    </a:lnTo>
                    <a:lnTo>
                      <a:pt x="0" y="1315"/>
                    </a:lnTo>
                    <a:lnTo>
                      <a:pt x="0" y="1315"/>
                    </a:lnTo>
                    <a:lnTo>
                      <a:pt x="0" y="1333"/>
                    </a:lnTo>
                    <a:lnTo>
                      <a:pt x="0" y="1350"/>
                    </a:lnTo>
                    <a:lnTo>
                      <a:pt x="0" y="1350"/>
                    </a:lnTo>
                    <a:lnTo>
                      <a:pt x="9" y="1377"/>
                    </a:lnTo>
                    <a:lnTo>
                      <a:pt x="26" y="1403"/>
                    </a:lnTo>
                    <a:lnTo>
                      <a:pt x="26" y="1403"/>
                    </a:lnTo>
                    <a:lnTo>
                      <a:pt x="26" y="1403"/>
                    </a:lnTo>
                    <a:lnTo>
                      <a:pt x="26" y="1403"/>
                    </a:lnTo>
                    <a:lnTo>
                      <a:pt x="26" y="1412"/>
                    </a:lnTo>
                    <a:lnTo>
                      <a:pt x="26" y="1412"/>
                    </a:lnTo>
                    <a:lnTo>
                      <a:pt x="26" y="1412"/>
                    </a:lnTo>
                    <a:lnTo>
                      <a:pt x="26" y="1412"/>
                    </a:lnTo>
                    <a:lnTo>
                      <a:pt x="26" y="1430"/>
                    </a:lnTo>
                    <a:lnTo>
                      <a:pt x="26" y="1430"/>
                    </a:lnTo>
                    <a:lnTo>
                      <a:pt x="26" y="1438"/>
                    </a:lnTo>
                    <a:lnTo>
                      <a:pt x="26" y="1438"/>
                    </a:lnTo>
                    <a:lnTo>
                      <a:pt x="18" y="1447"/>
                    </a:lnTo>
                    <a:lnTo>
                      <a:pt x="18" y="1465"/>
                    </a:lnTo>
                    <a:lnTo>
                      <a:pt x="18" y="1465"/>
                    </a:lnTo>
                    <a:lnTo>
                      <a:pt x="26" y="1474"/>
                    </a:lnTo>
                    <a:lnTo>
                      <a:pt x="35" y="1483"/>
                    </a:lnTo>
                    <a:lnTo>
                      <a:pt x="53" y="1483"/>
                    </a:lnTo>
                    <a:lnTo>
                      <a:pt x="53" y="1483"/>
                    </a:lnTo>
                    <a:lnTo>
                      <a:pt x="53" y="1483"/>
                    </a:lnTo>
                    <a:lnTo>
                      <a:pt x="53" y="1483"/>
                    </a:lnTo>
                    <a:lnTo>
                      <a:pt x="53" y="1483"/>
                    </a:lnTo>
                    <a:lnTo>
                      <a:pt x="53" y="1483"/>
                    </a:lnTo>
                    <a:lnTo>
                      <a:pt x="53" y="1483"/>
                    </a:lnTo>
                    <a:lnTo>
                      <a:pt x="53" y="1483"/>
                    </a:lnTo>
                    <a:lnTo>
                      <a:pt x="53" y="1491"/>
                    </a:lnTo>
                    <a:lnTo>
                      <a:pt x="62" y="1500"/>
                    </a:lnTo>
                    <a:lnTo>
                      <a:pt x="62" y="1500"/>
                    </a:lnTo>
                    <a:lnTo>
                      <a:pt x="71" y="1509"/>
                    </a:lnTo>
                    <a:lnTo>
                      <a:pt x="88" y="1509"/>
                    </a:lnTo>
                    <a:lnTo>
                      <a:pt x="88" y="1509"/>
                    </a:lnTo>
                    <a:lnTo>
                      <a:pt x="97" y="1518"/>
                    </a:lnTo>
                    <a:lnTo>
                      <a:pt x="97" y="1527"/>
                    </a:lnTo>
                    <a:lnTo>
                      <a:pt x="97" y="1527"/>
                    </a:lnTo>
                    <a:lnTo>
                      <a:pt x="97" y="1544"/>
                    </a:lnTo>
                    <a:lnTo>
                      <a:pt x="106" y="1553"/>
                    </a:lnTo>
                    <a:lnTo>
                      <a:pt x="106" y="1553"/>
                    </a:lnTo>
                    <a:lnTo>
                      <a:pt x="115" y="1553"/>
                    </a:lnTo>
                    <a:lnTo>
                      <a:pt x="115" y="1553"/>
                    </a:lnTo>
                    <a:lnTo>
                      <a:pt x="115" y="1562"/>
                    </a:lnTo>
                    <a:lnTo>
                      <a:pt x="132" y="1580"/>
                    </a:lnTo>
                    <a:lnTo>
                      <a:pt x="132" y="1580"/>
                    </a:lnTo>
                    <a:lnTo>
                      <a:pt x="132" y="1580"/>
                    </a:lnTo>
                    <a:lnTo>
                      <a:pt x="132" y="1580"/>
                    </a:lnTo>
                    <a:lnTo>
                      <a:pt x="141" y="1597"/>
                    </a:lnTo>
                    <a:lnTo>
                      <a:pt x="150" y="1606"/>
                    </a:lnTo>
                    <a:lnTo>
                      <a:pt x="150" y="1606"/>
                    </a:lnTo>
                    <a:lnTo>
                      <a:pt x="185" y="1633"/>
                    </a:lnTo>
                    <a:lnTo>
                      <a:pt x="212" y="1659"/>
                    </a:lnTo>
                    <a:lnTo>
                      <a:pt x="212" y="1659"/>
                    </a:lnTo>
                    <a:lnTo>
                      <a:pt x="212" y="1659"/>
                    </a:lnTo>
                    <a:lnTo>
                      <a:pt x="212" y="1659"/>
                    </a:lnTo>
                    <a:lnTo>
                      <a:pt x="212" y="1668"/>
                    </a:lnTo>
                    <a:lnTo>
                      <a:pt x="212" y="1668"/>
                    </a:lnTo>
                    <a:lnTo>
                      <a:pt x="212" y="1677"/>
                    </a:lnTo>
                    <a:lnTo>
                      <a:pt x="221" y="1686"/>
                    </a:lnTo>
                    <a:lnTo>
                      <a:pt x="221" y="1686"/>
                    </a:lnTo>
                    <a:lnTo>
                      <a:pt x="221" y="1694"/>
                    </a:lnTo>
                    <a:lnTo>
                      <a:pt x="221" y="1694"/>
                    </a:lnTo>
                    <a:lnTo>
                      <a:pt x="238" y="1739"/>
                    </a:lnTo>
                    <a:lnTo>
                      <a:pt x="265" y="1756"/>
                    </a:lnTo>
                    <a:lnTo>
                      <a:pt x="265" y="1756"/>
                    </a:lnTo>
                    <a:lnTo>
                      <a:pt x="273" y="1765"/>
                    </a:lnTo>
                    <a:lnTo>
                      <a:pt x="273" y="1765"/>
                    </a:lnTo>
                    <a:lnTo>
                      <a:pt x="291" y="1783"/>
                    </a:lnTo>
                    <a:lnTo>
                      <a:pt x="291" y="1783"/>
                    </a:lnTo>
                    <a:lnTo>
                      <a:pt x="309" y="1783"/>
                    </a:lnTo>
                    <a:lnTo>
                      <a:pt x="309" y="1783"/>
                    </a:lnTo>
                    <a:lnTo>
                      <a:pt x="309" y="1792"/>
                    </a:lnTo>
                    <a:lnTo>
                      <a:pt x="309" y="1792"/>
                    </a:lnTo>
                    <a:lnTo>
                      <a:pt x="318" y="1800"/>
                    </a:lnTo>
                    <a:lnTo>
                      <a:pt x="318" y="1800"/>
                    </a:lnTo>
                    <a:lnTo>
                      <a:pt x="379" y="1845"/>
                    </a:lnTo>
                    <a:lnTo>
                      <a:pt x="379" y="1845"/>
                    </a:lnTo>
                    <a:lnTo>
                      <a:pt x="450" y="1889"/>
                    </a:lnTo>
                    <a:lnTo>
                      <a:pt x="512" y="1915"/>
                    </a:lnTo>
                    <a:lnTo>
                      <a:pt x="512" y="1915"/>
                    </a:lnTo>
                    <a:lnTo>
                      <a:pt x="529" y="1924"/>
                    </a:lnTo>
                    <a:lnTo>
                      <a:pt x="529" y="1924"/>
                    </a:lnTo>
                    <a:lnTo>
                      <a:pt x="538" y="1924"/>
                    </a:lnTo>
                    <a:lnTo>
                      <a:pt x="538" y="1924"/>
                    </a:lnTo>
                    <a:lnTo>
                      <a:pt x="538" y="1924"/>
                    </a:lnTo>
                    <a:lnTo>
                      <a:pt x="538" y="1924"/>
                    </a:lnTo>
                    <a:lnTo>
                      <a:pt x="556" y="1924"/>
                    </a:lnTo>
                    <a:lnTo>
                      <a:pt x="556" y="1924"/>
                    </a:lnTo>
                    <a:lnTo>
                      <a:pt x="556" y="1924"/>
                    </a:lnTo>
                    <a:lnTo>
                      <a:pt x="556" y="1924"/>
                    </a:lnTo>
                    <a:lnTo>
                      <a:pt x="618" y="1906"/>
                    </a:lnTo>
                    <a:lnTo>
                      <a:pt x="618" y="1906"/>
                    </a:lnTo>
                    <a:lnTo>
                      <a:pt x="662" y="1898"/>
                    </a:lnTo>
                    <a:lnTo>
                      <a:pt x="662" y="1898"/>
                    </a:lnTo>
                    <a:lnTo>
                      <a:pt x="706" y="1889"/>
                    </a:lnTo>
                    <a:lnTo>
                      <a:pt x="706" y="1889"/>
                    </a:lnTo>
                    <a:lnTo>
                      <a:pt x="750" y="1889"/>
                    </a:lnTo>
                    <a:lnTo>
                      <a:pt x="803" y="1889"/>
                    </a:lnTo>
                    <a:lnTo>
                      <a:pt x="803" y="1889"/>
                    </a:lnTo>
                    <a:lnTo>
                      <a:pt x="812" y="1889"/>
                    </a:lnTo>
                    <a:lnTo>
                      <a:pt x="812" y="1889"/>
                    </a:lnTo>
                    <a:lnTo>
                      <a:pt x="820" y="1898"/>
                    </a:lnTo>
                    <a:lnTo>
                      <a:pt x="820" y="1898"/>
                    </a:lnTo>
                    <a:lnTo>
                      <a:pt x="838" y="1906"/>
                    </a:lnTo>
                    <a:lnTo>
                      <a:pt x="838" y="1906"/>
                    </a:lnTo>
                    <a:lnTo>
                      <a:pt x="856" y="1915"/>
                    </a:lnTo>
                    <a:lnTo>
                      <a:pt x="856" y="1915"/>
                    </a:lnTo>
                    <a:lnTo>
                      <a:pt x="909" y="1889"/>
                    </a:lnTo>
                    <a:lnTo>
                      <a:pt x="970" y="1862"/>
                    </a:lnTo>
                    <a:lnTo>
                      <a:pt x="970" y="1862"/>
                    </a:lnTo>
                    <a:lnTo>
                      <a:pt x="988" y="1862"/>
                    </a:lnTo>
                    <a:lnTo>
                      <a:pt x="988" y="1862"/>
                    </a:lnTo>
                    <a:lnTo>
                      <a:pt x="997" y="1853"/>
                    </a:lnTo>
                    <a:lnTo>
                      <a:pt x="997" y="1853"/>
                    </a:lnTo>
                    <a:lnTo>
                      <a:pt x="1032" y="1836"/>
                    </a:lnTo>
                    <a:lnTo>
                      <a:pt x="1032" y="1836"/>
                    </a:lnTo>
                    <a:lnTo>
                      <a:pt x="1032" y="1836"/>
                    </a:lnTo>
                    <a:lnTo>
                      <a:pt x="1032" y="1836"/>
                    </a:lnTo>
                    <a:lnTo>
                      <a:pt x="1032" y="1836"/>
                    </a:lnTo>
                    <a:lnTo>
                      <a:pt x="1041" y="1836"/>
                    </a:lnTo>
                    <a:lnTo>
                      <a:pt x="1041" y="1836"/>
                    </a:lnTo>
                    <a:lnTo>
                      <a:pt x="1050" y="1827"/>
                    </a:lnTo>
                    <a:lnTo>
                      <a:pt x="1050" y="1827"/>
                    </a:lnTo>
                    <a:lnTo>
                      <a:pt x="1059" y="1827"/>
                    </a:lnTo>
                    <a:lnTo>
                      <a:pt x="1059" y="1827"/>
                    </a:lnTo>
                    <a:lnTo>
                      <a:pt x="1076" y="1818"/>
                    </a:lnTo>
                    <a:lnTo>
                      <a:pt x="1076" y="1818"/>
                    </a:lnTo>
                    <a:lnTo>
                      <a:pt x="1085" y="1818"/>
                    </a:lnTo>
                    <a:lnTo>
                      <a:pt x="1112" y="1818"/>
                    </a:lnTo>
                    <a:lnTo>
                      <a:pt x="1112" y="1818"/>
                    </a:lnTo>
                    <a:lnTo>
                      <a:pt x="1129" y="1818"/>
                    </a:lnTo>
                    <a:lnTo>
                      <a:pt x="1138" y="1809"/>
                    </a:lnTo>
                    <a:lnTo>
                      <a:pt x="1138" y="1809"/>
                    </a:lnTo>
                    <a:lnTo>
                      <a:pt x="1138" y="1809"/>
                    </a:lnTo>
                    <a:lnTo>
                      <a:pt x="1138" y="1809"/>
                    </a:lnTo>
                    <a:lnTo>
                      <a:pt x="1138" y="1809"/>
                    </a:lnTo>
                    <a:lnTo>
                      <a:pt x="1138" y="1809"/>
                    </a:lnTo>
                    <a:lnTo>
                      <a:pt x="1147" y="1800"/>
                    </a:lnTo>
                    <a:lnTo>
                      <a:pt x="1147" y="1800"/>
                    </a:lnTo>
                    <a:lnTo>
                      <a:pt x="1147" y="1809"/>
                    </a:lnTo>
                    <a:lnTo>
                      <a:pt x="1147" y="1809"/>
                    </a:lnTo>
                    <a:lnTo>
                      <a:pt x="1156" y="1809"/>
                    </a:lnTo>
                    <a:lnTo>
                      <a:pt x="1191" y="1818"/>
                    </a:lnTo>
                    <a:lnTo>
                      <a:pt x="1191" y="1818"/>
                    </a:lnTo>
                    <a:lnTo>
                      <a:pt x="1209" y="1827"/>
                    </a:lnTo>
                    <a:lnTo>
                      <a:pt x="1209" y="1827"/>
                    </a:lnTo>
                    <a:lnTo>
                      <a:pt x="1209" y="1827"/>
                    </a:lnTo>
                    <a:lnTo>
                      <a:pt x="1209" y="1827"/>
                    </a:lnTo>
                    <a:lnTo>
                      <a:pt x="1226" y="1827"/>
                    </a:lnTo>
                    <a:lnTo>
                      <a:pt x="1226" y="1827"/>
                    </a:lnTo>
                    <a:lnTo>
                      <a:pt x="1235" y="1827"/>
                    </a:lnTo>
                    <a:lnTo>
                      <a:pt x="1235" y="1827"/>
                    </a:lnTo>
                    <a:lnTo>
                      <a:pt x="1253" y="1836"/>
                    </a:lnTo>
                    <a:lnTo>
                      <a:pt x="1262" y="1853"/>
                    </a:lnTo>
                    <a:lnTo>
                      <a:pt x="1279" y="1871"/>
                    </a:lnTo>
                    <a:lnTo>
                      <a:pt x="1279" y="1871"/>
                    </a:lnTo>
                    <a:lnTo>
                      <a:pt x="1288" y="1906"/>
                    </a:lnTo>
                    <a:lnTo>
                      <a:pt x="1315" y="1933"/>
                    </a:lnTo>
                    <a:lnTo>
                      <a:pt x="1315" y="1933"/>
                    </a:lnTo>
                    <a:lnTo>
                      <a:pt x="1323" y="1933"/>
                    </a:lnTo>
                    <a:lnTo>
                      <a:pt x="1332" y="1933"/>
                    </a:lnTo>
                    <a:lnTo>
                      <a:pt x="1332" y="1933"/>
                    </a:lnTo>
                    <a:lnTo>
                      <a:pt x="1341" y="1924"/>
                    </a:lnTo>
                    <a:lnTo>
                      <a:pt x="1341" y="1924"/>
                    </a:lnTo>
                    <a:lnTo>
                      <a:pt x="1350" y="1924"/>
                    </a:lnTo>
                    <a:lnTo>
                      <a:pt x="1350" y="1924"/>
                    </a:lnTo>
                    <a:lnTo>
                      <a:pt x="1359" y="1924"/>
                    </a:lnTo>
                    <a:lnTo>
                      <a:pt x="1359" y="1924"/>
                    </a:lnTo>
                    <a:lnTo>
                      <a:pt x="1376" y="1915"/>
                    </a:lnTo>
                    <a:lnTo>
                      <a:pt x="1385" y="1915"/>
                    </a:lnTo>
                    <a:lnTo>
                      <a:pt x="1385" y="1915"/>
                    </a:lnTo>
                    <a:lnTo>
                      <a:pt x="1447" y="1915"/>
                    </a:lnTo>
                    <a:lnTo>
                      <a:pt x="1447" y="1915"/>
                    </a:lnTo>
                    <a:lnTo>
                      <a:pt x="1456" y="1906"/>
                    </a:lnTo>
                    <a:lnTo>
                      <a:pt x="1456" y="1906"/>
                    </a:lnTo>
                    <a:lnTo>
                      <a:pt x="1456" y="1924"/>
                    </a:lnTo>
                    <a:lnTo>
                      <a:pt x="1456" y="1924"/>
                    </a:lnTo>
                    <a:lnTo>
                      <a:pt x="1465" y="1933"/>
                    </a:lnTo>
                    <a:lnTo>
                      <a:pt x="1465" y="1933"/>
                    </a:lnTo>
                    <a:lnTo>
                      <a:pt x="1482" y="1950"/>
                    </a:lnTo>
                    <a:lnTo>
                      <a:pt x="1482" y="1950"/>
                    </a:lnTo>
                    <a:lnTo>
                      <a:pt x="1482" y="1959"/>
                    </a:lnTo>
                    <a:lnTo>
                      <a:pt x="1500" y="1959"/>
                    </a:lnTo>
                    <a:lnTo>
                      <a:pt x="1509" y="1959"/>
                    </a:lnTo>
                    <a:lnTo>
                      <a:pt x="1509" y="1959"/>
                    </a:lnTo>
                    <a:lnTo>
                      <a:pt x="1518" y="1959"/>
                    </a:lnTo>
                    <a:lnTo>
                      <a:pt x="1518" y="1959"/>
                    </a:lnTo>
                    <a:lnTo>
                      <a:pt x="1518" y="1959"/>
                    </a:lnTo>
                    <a:lnTo>
                      <a:pt x="1518" y="1959"/>
                    </a:lnTo>
                    <a:lnTo>
                      <a:pt x="1518" y="1959"/>
                    </a:lnTo>
                    <a:lnTo>
                      <a:pt x="1518" y="1959"/>
                    </a:lnTo>
                    <a:lnTo>
                      <a:pt x="1535" y="1977"/>
                    </a:lnTo>
                    <a:lnTo>
                      <a:pt x="1535" y="1995"/>
                    </a:lnTo>
                    <a:lnTo>
                      <a:pt x="1535" y="1995"/>
                    </a:lnTo>
                    <a:lnTo>
                      <a:pt x="1535" y="2003"/>
                    </a:lnTo>
                    <a:lnTo>
                      <a:pt x="1535" y="2003"/>
                    </a:lnTo>
                    <a:lnTo>
                      <a:pt x="1526" y="2012"/>
                    </a:lnTo>
                    <a:lnTo>
                      <a:pt x="1526" y="2012"/>
                    </a:lnTo>
                    <a:lnTo>
                      <a:pt x="1526" y="2030"/>
                    </a:lnTo>
                    <a:lnTo>
                      <a:pt x="1526" y="2030"/>
                    </a:lnTo>
                    <a:lnTo>
                      <a:pt x="1526" y="2048"/>
                    </a:lnTo>
                    <a:lnTo>
                      <a:pt x="1526" y="2048"/>
                    </a:lnTo>
                    <a:lnTo>
                      <a:pt x="1535" y="2056"/>
                    </a:lnTo>
                    <a:lnTo>
                      <a:pt x="1535" y="2056"/>
                    </a:lnTo>
                    <a:lnTo>
                      <a:pt x="1526" y="2065"/>
                    </a:lnTo>
                    <a:lnTo>
                      <a:pt x="1526" y="2074"/>
                    </a:lnTo>
                    <a:lnTo>
                      <a:pt x="1526" y="2074"/>
                    </a:lnTo>
                    <a:lnTo>
                      <a:pt x="1526" y="2083"/>
                    </a:lnTo>
                    <a:lnTo>
                      <a:pt x="1526" y="2083"/>
                    </a:lnTo>
                    <a:lnTo>
                      <a:pt x="1509" y="2083"/>
                    </a:lnTo>
                    <a:lnTo>
                      <a:pt x="1509" y="2092"/>
                    </a:lnTo>
                    <a:lnTo>
                      <a:pt x="1509" y="2092"/>
                    </a:lnTo>
                    <a:lnTo>
                      <a:pt x="1500" y="2101"/>
                    </a:lnTo>
                    <a:lnTo>
                      <a:pt x="1500" y="2109"/>
                    </a:lnTo>
                    <a:lnTo>
                      <a:pt x="1500" y="2109"/>
                    </a:lnTo>
                    <a:lnTo>
                      <a:pt x="1518" y="2118"/>
                    </a:lnTo>
                    <a:lnTo>
                      <a:pt x="1518" y="2118"/>
                    </a:lnTo>
                    <a:lnTo>
                      <a:pt x="1518" y="2118"/>
                    </a:lnTo>
                    <a:lnTo>
                      <a:pt x="1518" y="2118"/>
                    </a:lnTo>
                    <a:lnTo>
                      <a:pt x="1509" y="2127"/>
                    </a:lnTo>
                    <a:lnTo>
                      <a:pt x="1500" y="2136"/>
                    </a:lnTo>
                    <a:lnTo>
                      <a:pt x="1500" y="2145"/>
                    </a:lnTo>
                    <a:lnTo>
                      <a:pt x="1500" y="2145"/>
                    </a:lnTo>
                    <a:lnTo>
                      <a:pt x="1509" y="2154"/>
                    </a:lnTo>
                    <a:lnTo>
                      <a:pt x="1518" y="2162"/>
                    </a:lnTo>
                    <a:lnTo>
                      <a:pt x="1518" y="2162"/>
                    </a:lnTo>
                    <a:lnTo>
                      <a:pt x="1518" y="2162"/>
                    </a:lnTo>
                    <a:lnTo>
                      <a:pt x="1518" y="2162"/>
                    </a:lnTo>
                    <a:lnTo>
                      <a:pt x="1518" y="2171"/>
                    </a:lnTo>
                    <a:lnTo>
                      <a:pt x="1518" y="2171"/>
                    </a:lnTo>
                    <a:lnTo>
                      <a:pt x="1500" y="2171"/>
                    </a:lnTo>
                    <a:lnTo>
                      <a:pt x="1500" y="2180"/>
                    </a:lnTo>
                    <a:lnTo>
                      <a:pt x="1491" y="2189"/>
                    </a:lnTo>
                    <a:lnTo>
                      <a:pt x="1491" y="2189"/>
                    </a:lnTo>
                    <a:lnTo>
                      <a:pt x="1473" y="2215"/>
                    </a:lnTo>
                    <a:lnTo>
                      <a:pt x="1473" y="2215"/>
                    </a:lnTo>
                    <a:lnTo>
                      <a:pt x="1465" y="2233"/>
                    </a:lnTo>
                    <a:lnTo>
                      <a:pt x="1465" y="2233"/>
                    </a:lnTo>
                    <a:lnTo>
                      <a:pt x="1473" y="2242"/>
                    </a:lnTo>
                    <a:lnTo>
                      <a:pt x="1482" y="2251"/>
                    </a:lnTo>
                    <a:lnTo>
                      <a:pt x="1482" y="2251"/>
                    </a:lnTo>
                    <a:lnTo>
                      <a:pt x="1482" y="2251"/>
                    </a:lnTo>
                    <a:lnTo>
                      <a:pt x="1482" y="2251"/>
                    </a:lnTo>
                    <a:lnTo>
                      <a:pt x="1491" y="2268"/>
                    </a:lnTo>
                    <a:lnTo>
                      <a:pt x="1491" y="2268"/>
                    </a:lnTo>
                    <a:lnTo>
                      <a:pt x="1500" y="2277"/>
                    </a:lnTo>
                    <a:lnTo>
                      <a:pt x="1500" y="2277"/>
                    </a:lnTo>
                    <a:lnTo>
                      <a:pt x="1509" y="2295"/>
                    </a:lnTo>
                    <a:lnTo>
                      <a:pt x="1544" y="2330"/>
                    </a:lnTo>
                    <a:lnTo>
                      <a:pt x="1544" y="2330"/>
                    </a:lnTo>
                    <a:lnTo>
                      <a:pt x="1553" y="2339"/>
                    </a:lnTo>
                    <a:lnTo>
                      <a:pt x="1562" y="2357"/>
                    </a:lnTo>
                    <a:lnTo>
                      <a:pt x="1562" y="2357"/>
                    </a:lnTo>
                    <a:lnTo>
                      <a:pt x="1570" y="2374"/>
                    </a:lnTo>
                    <a:lnTo>
                      <a:pt x="1596" y="2392"/>
                    </a:lnTo>
                    <a:lnTo>
                      <a:pt x="1596" y="2392"/>
                    </a:lnTo>
                    <a:lnTo>
                      <a:pt x="1605" y="2392"/>
                    </a:lnTo>
                    <a:lnTo>
                      <a:pt x="1605" y="2392"/>
                    </a:lnTo>
                    <a:lnTo>
                      <a:pt x="1596" y="2392"/>
                    </a:lnTo>
                    <a:lnTo>
                      <a:pt x="1596" y="2392"/>
                    </a:lnTo>
                    <a:lnTo>
                      <a:pt x="1605" y="2410"/>
                    </a:lnTo>
                    <a:lnTo>
                      <a:pt x="1605" y="2410"/>
                    </a:lnTo>
                    <a:lnTo>
                      <a:pt x="1622" y="2427"/>
                    </a:lnTo>
                    <a:lnTo>
                      <a:pt x="1640" y="2454"/>
                    </a:lnTo>
                    <a:lnTo>
                      <a:pt x="1640" y="2454"/>
                    </a:lnTo>
                    <a:lnTo>
                      <a:pt x="1649" y="2454"/>
                    </a:lnTo>
                    <a:lnTo>
                      <a:pt x="1649" y="2454"/>
                    </a:lnTo>
                    <a:lnTo>
                      <a:pt x="1658" y="2462"/>
                    </a:lnTo>
                    <a:lnTo>
                      <a:pt x="1658" y="2462"/>
                    </a:lnTo>
                    <a:lnTo>
                      <a:pt x="1666" y="2480"/>
                    </a:lnTo>
                    <a:lnTo>
                      <a:pt x="1666" y="2498"/>
                    </a:lnTo>
                    <a:lnTo>
                      <a:pt x="1666" y="2498"/>
                    </a:lnTo>
                    <a:lnTo>
                      <a:pt x="1675" y="2515"/>
                    </a:lnTo>
                    <a:lnTo>
                      <a:pt x="1675" y="2515"/>
                    </a:lnTo>
                    <a:lnTo>
                      <a:pt x="1666" y="2524"/>
                    </a:lnTo>
                    <a:lnTo>
                      <a:pt x="1666" y="2524"/>
                    </a:lnTo>
                    <a:lnTo>
                      <a:pt x="1693" y="2586"/>
                    </a:lnTo>
                    <a:lnTo>
                      <a:pt x="1719" y="2630"/>
                    </a:lnTo>
                    <a:lnTo>
                      <a:pt x="1719" y="2630"/>
                    </a:lnTo>
                    <a:lnTo>
                      <a:pt x="1719" y="2639"/>
                    </a:lnTo>
                    <a:lnTo>
                      <a:pt x="1719" y="2639"/>
                    </a:lnTo>
                    <a:lnTo>
                      <a:pt x="1719" y="2639"/>
                    </a:lnTo>
                    <a:lnTo>
                      <a:pt x="1719" y="2657"/>
                    </a:lnTo>
                    <a:lnTo>
                      <a:pt x="1719" y="2657"/>
                    </a:lnTo>
                    <a:lnTo>
                      <a:pt x="1719" y="2657"/>
                    </a:lnTo>
                    <a:lnTo>
                      <a:pt x="1719" y="2657"/>
                    </a:lnTo>
                    <a:lnTo>
                      <a:pt x="1711" y="2666"/>
                    </a:lnTo>
                    <a:lnTo>
                      <a:pt x="1711" y="2666"/>
                    </a:lnTo>
                    <a:lnTo>
                      <a:pt x="1711" y="2692"/>
                    </a:lnTo>
                    <a:lnTo>
                      <a:pt x="1711" y="2692"/>
                    </a:lnTo>
                    <a:lnTo>
                      <a:pt x="1719" y="2727"/>
                    </a:lnTo>
                    <a:lnTo>
                      <a:pt x="1719" y="2727"/>
                    </a:lnTo>
                    <a:lnTo>
                      <a:pt x="1728" y="2745"/>
                    </a:lnTo>
                    <a:lnTo>
                      <a:pt x="1728" y="2745"/>
                    </a:lnTo>
                    <a:lnTo>
                      <a:pt x="1728" y="2754"/>
                    </a:lnTo>
                    <a:lnTo>
                      <a:pt x="1728" y="2754"/>
                    </a:lnTo>
                    <a:lnTo>
                      <a:pt x="1737" y="2780"/>
                    </a:lnTo>
                    <a:lnTo>
                      <a:pt x="1746" y="2807"/>
                    </a:lnTo>
                    <a:lnTo>
                      <a:pt x="1746" y="2807"/>
                    </a:lnTo>
                    <a:lnTo>
                      <a:pt x="1737" y="2833"/>
                    </a:lnTo>
                    <a:lnTo>
                      <a:pt x="1728" y="2860"/>
                    </a:lnTo>
                    <a:lnTo>
                      <a:pt x="1728" y="2860"/>
                    </a:lnTo>
                    <a:lnTo>
                      <a:pt x="1711" y="2877"/>
                    </a:lnTo>
                    <a:lnTo>
                      <a:pt x="1711" y="2877"/>
                    </a:lnTo>
                    <a:lnTo>
                      <a:pt x="1711" y="2877"/>
                    </a:lnTo>
                    <a:lnTo>
                      <a:pt x="1675" y="2930"/>
                    </a:lnTo>
                    <a:lnTo>
                      <a:pt x="1666" y="2983"/>
                    </a:lnTo>
                    <a:lnTo>
                      <a:pt x="1666" y="2983"/>
                    </a:lnTo>
                    <a:lnTo>
                      <a:pt x="1658" y="3010"/>
                    </a:lnTo>
                    <a:lnTo>
                      <a:pt x="1649" y="3036"/>
                    </a:lnTo>
                    <a:lnTo>
                      <a:pt x="1649" y="3036"/>
                    </a:lnTo>
                    <a:lnTo>
                      <a:pt x="1640" y="3045"/>
                    </a:lnTo>
                    <a:lnTo>
                      <a:pt x="1631" y="3063"/>
                    </a:lnTo>
                    <a:lnTo>
                      <a:pt x="1631" y="3063"/>
                    </a:lnTo>
                    <a:lnTo>
                      <a:pt x="1631" y="3116"/>
                    </a:lnTo>
                    <a:lnTo>
                      <a:pt x="1631" y="3116"/>
                    </a:lnTo>
                    <a:lnTo>
                      <a:pt x="1631" y="3125"/>
                    </a:lnTo>
                    <a:lnTo>
                      <a:pt x="1631" y="3125"/>
                    </a:lnTo>
                    <a:lnTo>
                      <a:pt x="1631" y="3125"/>
                    </a:lnTo>
                    <a:lnTo>
                      <a:pt x="1640" y="3142"/>
                    </a:lnTo>
                    <a:lnTo>
                      <a:pt x="1640" y="3142"/>
                    </a:lnTo>
                    <a:lnTo>
                      <a:pt x="1631" y="3151"/>
                    </a:lnTo>
                    <a:lnTo>
                      <a:pt x="1631" y="3151"/>
                    </a:lnTo>
                    <a:lnTo>
                      <a:pt x="1640" y="3186"/>
                    </a:lnTo>
                    <a:lnTo>
                      <a:pt x="1666" y="3222"/>
                    </a:lnTo>
                    <a:lnTo>
                      <a:pt x="1666" y="3222"/>
                    </a:lnTo>
                    <a:lnTo>
                      <a:pt x="1693" y="3275"/>
                    </a:lnTo>
                    <a:lnTo>
                      <a:pt x="1719" y="3328"/>
                    </a:lnTo>
                    <a:lnTo>
                      <a:pt x="1719" y="3328"/>
                    </a:lnTo>
                    <a:lnTo>
                      <a:pt x="1737" y="3381"/>
                    </a:lnTo>
                    <a:lnTo>
                      <a:pt x="1737" y="3381"/>
                    </a:lnTo>
                    <a:lnTo>
                      <a:pt x="1746" y="3398"/>
                    </a:lnTo>
                    <a:lnTo>
                      <a:pt x="1746" y="3398"/>
                    </a:lnTo>
                    <a:lnTo>
                      <a:pt x="1755" y="3416"/>
                    </a:lnTo>
                    <a:lnTo>
                      <a:pt x="1755" y="3416"/>
                    </a:lnTo>
                    <a:lnTo>
                      <a:pt x="1772" y="3451"/>
                    </a:lnTo>
                    <a:lnTo>
                      <a:pt x="1772" y="3451"/>
                    </a:lnTo>
                    <a:lnTo>
                      <a:pt x="1772" y="3495"/>
                    </a:lnTo>
                    <a:lnTo>
                      <a:pt x="1772" y="3495"/>
                    </a:lnTo>
                    <a:lnTo>
                      <a:pt x="1772" y="3522"/>
                    </a:lnTo>
                    <a:lnTo>
                      <a:pt x="1781" y="3539"/>
                    </a:lnTo>
                    <a:lnTo>
                      <a:pt x="1781" y="3539"/>
                    </a:lnTo>
                    <a:lnTo>
                      <a:pt x="1790" y="3575"/>
                    </a:lnTo>
                    <a:lnTo>
                      <a:pt x="1799" y="3619"/>
                    </a:lnTo>
                    <a:lnTo>
                      <a:pt x="1799" y="3645"/>
                    </a:lnTo>
                    <a:lnTo>
                      <a:pt x="1799" y="3654"/>
                    </a:lnTo>
                    <a:lnTo>
                      <a:pt x="1799" y="3654"/>
                    </a:lnTo>
                    <a:lnTo>
                      <a:pt x="1808" y="3716"/>
                    </a:lnTo>
                    <a:lnTo>
                      <a:pt x="1816" y="3743"/>
                    </a:lnTo>
                    <a:lnTo>
                      <a:pt x="1834" y="3760"/>
                    </a:lnTo>
                    <a:lnTo>
                      <a:pt x="1834" y="3760"/>
                    </a:lnTo>
                    <a:lnTo>
                      <a:pt x="1852" y="3778"/>
                    </a:lnTo>
                    <a:lnTo>
                      <a:pt x="1852" y="3778"/>
                    </a:lnTo>
                    <a:lnTo>
                      <a:pt x="1869" y="3804"/>
                    </a:lnTo>
                    <a:lnTo>
                      <a:pt x="1869" y="3804"/>
                    </a:lnTo>
                    <a:lnTo>
                      <a:pt x="1878" y="3804"/>
                    </a:lnTo>
                    <a:lnTo>
                      <a:pt x="1878" y="3804"/>
                    </a:lnTo>
                    <a:lnTo>
                      <a:pt x="1878" y="3822"/>
                    </a:lnTo>
                    <a:lnTo>
                      <a:pt x="1878" y="3822"/>
                    </a:lnTo>
                    <a:lnTo>
                      <a:pt x="1905" y="3857"/>
                    </a:lnTo>
                    <a:lnTo>
                      <a:pt x="1914" y="3893"/>
                    </a:lnTo>
                    <a:lnTo>
                      <a:pt x="1914" y="3893"/>
                    </a:lnTo>
                    <a:lnTo>
                      <a:pt x="1931" y="3928"/>
                    </a:lnTo>
                    <a:lnTo>
                      <a:pt x="1949" y="3963"/>
                    </a:lnTo>
                    <a:lnTo>
                      <a:pt x="1949" y="3963"/>
                    </a:lnTo>
                    <a:lnTo>
                      <a:pt x="1966" y="3990"/>
                    </a:lnTo>
                    <a:lnTo>
                      <a:pt x="1966" y="3990"/>
                    </a:lnTo>
                    <a:lnTo>
                      <a:pt x="1966" y="3999"/>
                    </a:lnTo>
                    <a:lnTo>
                      <a:pt x="1966" y="3999"/>
                    </a:lnTo>
                    <a:lnTo>
                      <a:pt x="1966" y="3999"/>
                    </a:lnTo>
                    <a:lnTo>
                      <a:pt x="1966" y="4007"/>
                    </a:lnTo>
                    <a:lnTo>
                      <a:pt x="1966" y="4007"/>
                    </a:lnTo>
                    <a:lnTo>
                      <a:pt x="1975" y="4025"/>
                    </a:lnTo>
                    <a:lnTo>
                      <a:pt x="1975" y="4034"/>
                    </a:lnTo>
                    <a:lnTo>
                      <a:pt x="1975" y="4034"/>
                    </a:lnTo>
                    <a:lnTo>
                      <a:pt x="1975" y="4043"/>
                    </a:lnTo>
                    <a:lnTo>
                      <a:pt x="1966" y="4043"/>
                    </a:lnTo>
                    <a:lnTo>
                      <a:pt x="1966" y="4043"/>
                    </a:lnTo>
                    <a:lnTo>
                      <a:pt x="1958" y="4043"/>
                    </a:lnTo>
                    <a:lnTo>
                      <a:pt x="1949" y="4060"/>
                    </a:lnTo>
                    <a:lnTo>
                      <a:pt x="1949" y="4060"/>
                    </a:lnTo>
                    <a:lnTo>
                      <a:pt x="1958" y="4069"/>
                    </a:lnTo>
                    <a:lnTo>
                      <a:pt x="1975" y="4096"/>
                    </a:lnTo>
                    <a:lnTo>
                      <a:pt x="1975" y="4096"/>
                    </a:lnTo>
                    <a:lnTo>
                      <a:pt x="1975" y="4113"/>
                    </a:lnTo>
                    <a:lnTo>
                      <a:pt x="1975" y="4122"/>
                    </a:lnTo>
                    <a:lnTo>
                      <a:pt x="1975" y="4131"/>
                    </a:lnTo>
                    <a:lnTo>
                      <a:pt x="1975" y="4131"/>
                    </a:lnTo>
                    <a:lnTo>
                      <a:pt x="1984" y="4140"/>
                    </a:lnTo>
                    <a:lnTo>
                      <a:pt x="1984" y="4140"/>
                    </a:lnTo>
                    <a:lnTo>
                      <a:pt x="2002" y="4149"/>
                    </a:lnTo>
                    <a:lnTo>
                      <a:pt x="2002" y="4149"/>
                    </a:lnTo>
                    <a:lnTo>
                      <a:pt x="2002" y="4157"/>
                    </a:lnTo>
                    <a:lnTo>
                      <a:pt x="2019" y="4166"/>
                    </a:lnTo>
                    <a:lnTo>
                      <a:pt x="2019" y="4166"/>
                    </a:lnTo>
                    <a:lnTo>
                      <a:pt x="2028" y="4166"/>
                    </a:lnTo>
                    <a:lnTo>
                      <a:pt x="2037" y="4175"/>
                    </a:lnTo>
                    <a:lnTo>
                      <a:pt x="2037" y="4175"/>
                    </a:lnTo>
                    <a:lnTo>
                      <a:pt x="2037" y="4175"/>
                    </a:lnTo>
                    <a:lnTo>
                      <a:pt x="2046" y="4184"/>
                    </a:lnTo>
                    <a:lnTo>
                      <a:pt x="2064" y="4193"/>
                    </a:lnTo>
                    <a:lnTo>
                      <a:pt x="2064" y="4193"/>
                    </a:lnTo>
                    <a:lnTo>
                      <a:pt x="2072" y="4193"/>
                    </a:lnTo>
                    <a:lnTo>
                      <a:pt x="2090" y="4175"/>
                    </a:lnTo>
                    <a:lnTo>
                      <a:pt x="2090" y="4175"/>
                    </a:lnTo>
                    <a:lnTo>
                      <a:pt x="2108" y="4166"/>
                    </a:lnTo>
                    <a:lnTo>
                      <a:pt x="2152" y="4166"/>
                    </a:lnTo>
                    <a:lnTo>
                      <a:pt x="2152" y="4166"/>
                    </a:lnTo>
                    <a:lnTo>
                      <a:pt x="2169" y="4166"/>
                    </a:lnTo>
                    <a:lnTo>
                      <a:pt x="2187" y="4157"/>
                    </a:lnTo>
                    <a:lnTo>
                      <a:pt x="2187" y="4157"/>
                    </a:lnTo>
                    <a:lnTo>
                      <a:pt x="2187" y="4149"/>
                    </a:lnTo>
                    <a:lnTo>
                      <a:pt x="2187" y="4149"/>
                    </a:lnTo>
                    <a:lnTo>
                      <a:pt x="2205" y="4140"/>
                    </a:lnTo>
                    <a:lnTo>
                      <a:pt x="2205" y="4140"/>
                    </a:lnTo>
                    <a:lnTo>
                      <a:pt x="2249" y="4140"/>
                    </a:lnTo>
                    <a:lnTo>
                      <a:pt x="2284" y="4140"/>
                    </a:lnTo>
                    <a:lnTo>
                      <a:pt x="2284" y="4140"/>
                    </a:lnTo>
                    <a:lnTo>
                      <a:pt x="2319" y="4149"/>
                    </a:lnTo>
                    <a:lnTo>
                      <a:pt x="2328" y="4140"/>
                    </a:lnTo>
                    <a:lnTo>
                      <a:pt x="2346" y="4140"/>
                    </a:lnTo>
                    <a:lnTo>
                      <a:pt x="2346" y="4140"/>
                    </a:lnTo>
                    <a:lnTo>
                      <a:pt x="2355" y="4140"/>
                    </a:lnTo>
                    <a:lnTo>
                      <a:pt x="2355" y="4140"/>
                    </a:lnTo>
                    <a:lnTo>
                      <a:pt x="2364" y="4140"/>
                    </a:lnTo>
                    <a:lnTo>
                      <a:pt x="2372" y="4140"/>
                    </a:lnTo>
                    <a:lnTo>
                      <a:pt x="2372" y="4140"/>
                    </a:lnTo>
                    <a:lnTo>
                      <a:pt x="2381" y="4131"/>
                    </a:lnTo>
                    <a:lnTo>
                      <a:pt x="2390" y="4122"/>
                    </a:lnTo>
                    <a:lnTo>
                      <a:pt x="2390" y="4122"/>
                    </a:lnTo>
                    <a:lnTo>
                      <a:pt x="2399" y="4113"/>
                    </a:lnTo>
                    <a:lnTo>
                      <a:pt x="2408" y="4113"/>
                    </a:lnTo>
                    <a:lnTo>
                      <a:pt x="2425" y="4113"/>
                    </a:lnTo>
                    <a:lnTo>
                      <a:pt x="2425" y="4113"/>
                    </a:lnTo>
                    <a:lnTo>
                      <a:pt x="2452" y="4104"/>
                    </a:lnTo>
                    <a:lnTo>
                      <a:pt x="2478" y="4096"/>
                    </a:lnTo>
                    <a:lnTo>
                      <a:pt x="2549" y="4043"/>
                    </a:lnTo>
                    <a:lnTo>
                      <a:pt x="2549" y="4043"/>
                    </a:lnTo>
                    <a:lnTo>
                      <a:pt x="2619" y="3963"/>
                    </a:lnTo>
                    <a:lnTo>
                      <a:pt x="2681" y="3884"/>
                    </a:lnTo>
                    <a:lnTo>
                      <a:pt x="2681" y="3884"/>
                    </a:lnTo>
                    <a:lnTo>
                      <a:pt x="2716" y="3840"/>
                    </a:lnTo>
                    <a:lnTo>
                      <a:pt x="2743" y="3813"/>
                    </a:lnTo>
                    <a:lnTo>
                      <a:pt x="2761" y="3795"/>
                    </a:lnTo>
                    <a:lnTo>
                      <a:pt x="2761" y="3795"/>
                    </a:lnTo>
                    <a:lnTo>
                      <a:pt x="2778" y="3760"/>
                    </a:lnTo>
                    <a:lnTo>
                      <a:pt x="2787" y="3707"/>
                    </a:lnTo>
                    <a:lnTo>
                      <a:pt x="2787" y="3707"/>
                    </a:lnTo>
                    <a:lnTo>
                      <a:pt x="2787" y="3698"/>
                    </a:lnTo>
                    <a:lnTo>
                      <a:pt x="2787" y="3698"/>
                    </a:lnTo>
                    <a:lnTo>
                      <a:pt x="2787" y="3698"/>
                    </a:lnTo>
                    <a:lnTo>
                      <a:pt x="2787" y="3698"/>
                    </a:lnTo>
                    <a:lnTo>
                      <a:pt x="2787" y="3690"/>
                    </a:lnTo>
                    <a:lnTo>
                      <a:pt x="2796" y="3681"/>
                    </a:lnTo>
                    <a:lnTo>
                      <a:pt x="2796" y="3663"/>
                    </a:lnTo>
                    <a:lnTo>
                      <a:pt x="2796" y="3663"/>
                    </a:lnTo>
                    <a:lnTo>
                      <a:pt x="2787" y="3645"/>
                    </a:lnTo>
                    <a:lnTo>
                      <a:pt x="2778" y="3645"/>
                    </a:lnTo>
                    <a:lnTo>
                      <a:pt x="2778" y="3645"/>
                    </a:lnTo>
                    <a:lnTo>
                      <a:pt x="2769" y="3645"/>
                    </a:lnTo>
                    <a:lnTo>
                      <a:pt x="2769" y="3645"/>
                    </a:lnTo>
                    <a:lnTo>
                      <a:pt x="2769" y="3637"/>
                    </a:lnTo>
                    <a:lnTo>
                      <a:pt x="2769" y="3637"/>
                    </a:lnTo>
                    <a:lnTo>
                      <a:pt x="2778" y="3628"/>
                    </a:lnTo>
                    <a:lnTo>
                      <a:pt x="2796" y="3610"/>
                    </a:lnTo>
                    <a:lnTo>
                      <a:pt x="2858" y="3584"/>
                    </a:lnTo>
                    <a:lnTo>
                      <a:pt x="2858" y="3584"/>
                    </a:lnTo>
                    <a:lnTo>
                      <a:pt x="2911" y="3566"/>
                    </a:lnTo>
                    <a:lnTo>
                      <a:pt x="2919" y="3548"/>
                    </a:lnTo>
                    <a:lnTo>
                      <a:pt x="2928" y="3539"/>
                    </a:lnTo>
                    <a:lnTo>
                      <a:pt x="2928" y="3539"/>
                    </a:lnTo>
                    <a:lnTo>
                      <a:pt x="2928" y="3522"/>
                    </a:lnTo>
                    <a:lnTo>
                      <a:pt x="2937" y="3504"/>
                    </a:lnTo>
                    <a:lnTo>
                      <a:pt x="2937" y="3504"/>
                    </a:lnTo>
                    <a:lnTo>
                      <a:pt x="2937" y="3460"/>
                    </a:lnTo>
                    <a:lnTo>
                      <a:pt x="2937" y="3460"/>
                    </a:lnTo>
                    <a:lnTo>
                      <a:pt x="2937" y="3451"/>
                    </a:lnTo>
                    <a:lnTo>
                      <a:pt x="2937" y="3451"/>
                    </a:lnTo>
                    <a:lnTo>
                      <a:pt x="2937" y="3425"/>
                    </a:lnTo>
                    <a:lnTo>
                      <a:pt x="2937" y="3425"/>
                    </a:lnTo>
                    <a:lnTo>
                      <a:pt x="2928" y="3407"/>
                    </a:lnTo>
                    <a:lnTo>
                      <a:pt x="2928" y="3407"/>
                    </a:lnTo>
                    <a:lnTo>
                      <a:pt x="2928" y="3389"/>
                    </a:lnTo>
                    <a:lnTo>
                      <a:pt x="2928" y="3389"/>
                    </a:lnTo>
                    <a:lnTo>
                      <a:pt x="2928" y="3381"/>
                    </a:lnTo>
                    <a:lnTo>
                      <a:pt x="2928" y="3381"/>
                    </a:lnTo>
                    <a:lnTo>
                      <a:pt x="2919" y="3354"/>
                    </a:lnTo>
                    <a:lnTo>
                      <a:pt x="2911" y="3336"/>
                    </a:lnTo>
                    <a:lnTo>
                      <a:pt x="2911" y="3336"/>
                    </a:lnTo>
                    <a:lnTo>
                      <a:pt x="2902" y="3319"/>
                    </a:lnTo>
                    <a:lnTo>
                      <a:pt x="2902" y="3319"/>
                    </a:lnTo>
                    <a:lnTo>
                      <a:pt x="2893" y="3310"/>
                    </a:lnTo>
                    <a:lnTo>
                      <a:pt x="2893" y="3310"/>
                    </a:lnTo>
                    <a:lnTo>
                      <a:pt x="2893" y="3310"/>
                    </a:lnTo>
                    <a:lnTo>
                      <a:pt x="2893" y="3283"/>
                    </a:lnTo>
                    <a:lnTo>
                      <a:pt x="2893" y="3283"/>
                    </a:lnTo>
                    <a:lnTo>
                      <a:pt x="2902" y="3283"/>
                    </a:lnTo>
                    <a:lnTo>
                      <a:pt x="2902" y="3283"/>
                    </a:lnTo>
                    <a:lnTo>
                      <a:pt x="2919" y="3275"/>
                    </a:lnTo>
                    <a:lnTo>
                      <a:pt x="2928" y="3257"/>
                    </a:lnTo>
                    <a:lnTo>
                      <a:pt x="2928" y="3257"/>
                    </a:lnTo>
                    <a:lnTo>
                      <a:pt x="2928" y="3248"/>
                    </a:lnTo>
                    <a:lnTo>
                      <a:pt x="2928" y="3248"/>
                    </a:lnTo>
                    <a:lnTo>
                      <a:pt x="2955" y="3239"/>
                    </a:lnTo>
                    <a:lnTo>
                      <a:pt x="2955" y="3239"/>
                    </a:lnTo>
                    <a:lnTo>
                      <a:pt x="2972" y="3222"/>
                    </a:lnTo>
                    <a:lnTo>
                      <a:pt x="2972" y="3222"/>
                    </a:lnTo>
                    <a:lnTo>
                      <a:pt x="2990" y="3213"/>
                    </a:lnTo>
                    <a:lnTo>
                      <a:pt x="2999" y="3195"/>
                    </a:lnTo>
                    <a:lnTo>
                      <a:pt x="2999" y="3195"/>
                    </a:lnTo>
                    <a:lnTo>
                      <a:pt x="3034" y="3160"/>
                    </a:lnTo>
                    <a:lnTo>
                      <a:pt x="3034" y="3160"/>
                    </a:lnTo>
                    <a:lnTo>
                      <a:pt x="3069" y="3142"/>
                    </a:lnTo>
                    <a:lnTo>
                      <a:pt x="3069" y="3142"/>
                    </a:lnTo>
                    <a:lnTo>
                      <a:pt x="3096" y="3133"/>
                    </a:lnTo>
                    <a:lnTo>
                      <a:pt x="3096" y="3133"/>
                    </a:lnTo>
                    <a:lnTo>
                      <a:pt x="3113" y="3125"/>
                    </a:lnTo>
                    <a:lnTo>
                      <a:pt x="3113" y="3125"/>
                    </a:lnTo>
                    <a:lnTo>
                      <a:pt x="3149" y="3116"/>
                    </a:lnTo>
                    <a:lnTo>
                      <a:pt x="3149" y="3116"/>
                    </a:lnTo>
                    <a:lnTo>
                      <a:pt x="3175" y="3089"/>
                    </a:lnTo>
                    <a:lnTo>
                      <a:pt x="3211" y="3054"/>
                    </a:lnTo>
                    <a:lnTo>
                      <a:pt x="3228" y="3019"/>
                    </a:lnTo>
                    <a:lnTo>
                      <a:pt x="3237" y="2992"/>
                    </a:lnTo>
                    <a:lnTo>
                      <a:pt x="3237" y="2992"/>
                    </a:lnTo>
                    <a:lnTo>
                      <a:pt x="3237" y="2983"/>
                    </a:lnTo>
                    <a:lnTo>
                      <a:pt x="3237" y="2983"/>
                    </a:lnTo>
                    <a:lnTo>
                      <a:pt x="3228" y="2948"/>
                    </a:lnTo>
                    <a:lnTo>
                      <a:pt x="3228" y="2886"/>
                    </a:lnTo>
                    <a:lnTo>
                      <a:pt x="3228" y="2886"/>
                    </a:lnTo>
                    <a:lnTo>
                      <a:pt x="3228" y="2842"/>
                    </a:lnTo>
                    <a:lnTo>
                      <a:pt x="3228" y="2842"/>
                    </a:lnTo>
                    <a:lnTo>
                      <a:pt x="3228" y="2807"/>
                    </a:lnTo>
                    <a:lnTo>
                      <a:pt x="3228" y="2807"/>
                    </a:lnTo>
                    <a:lnTo>
                      <a:pt x="3219" y="2789"/>
                    </a:lnTo>
                    <a:lnTo>
                      <a:pt x="3219" y="2763"/>
                    </a:lnTo>
                    <a:lnTo>
                      <a:pt x="3219" y="2763"/>
                    </a:lnTo>
                    <a:lnTo>
                      <a:pt x="3219" y="2763"/>
                    </a:lnTo>
                    <a:lnTo>
                      <a:pt x="3219" y="2763"/>
                    </a:lnTo>
                    <a:lnTo>
                      <a:pt x="3219" y="2754"/>
                    </a:lnTo>
                    <a:lnTo>
                      <a:pt x="3219" y="2745"/>
                    </a:lnTo>
                    <a:lnTo>
                      <a:pt x="3219" y="2745"/>
                    </a:lnTo>
                    <a:lnTo>
                      <a:pt x="3211" y="2736"/>
                    </a:lnTo>
                    <a:lnTo>
                      <a:pt x="3202" y="2727"/>
                    </a:lnTo>
                    <a:lnTo>
                      <a:pt x="3202" y="2727"/>
                    </a:lnTo>
                    <a:lnTo>
                      <a:pt x="3193" y="2718"/>
                    </a:lnTo>
                    <a:lnTo>
                      <a:pt x="3193" y="2718"/>
                    </a:lnTo>
                    <a:lnTo>
                      <a:pt x="3184" y="2718"/>
                    </a:lnTo>
                    <a:lnTo>
                      <a:pt x="3175" y="2701"/>
                    </a:lnTo>
                    <a:lnTo>
                      <a:pt x="3175" y="2701"/>
                    </a:lnTo>
                    <a:lnTo>
                      <a:pt x="3175" y="2683"/>
                    </a:lnTo>
                    <a:lnTo>
                      <a:pt x="3166" y="2666"/>
                    </a:lnTo>
                    <a:lnTo>
                      <a:pt x="3166" y="2666"/>
                    </a:lnTo>
                    <a:lnTo>
                      <a:pt x="3166" y="2666"/>
                    </a:lnTo>
                    <a:lnTo>
                      <a:pt x="3158" y="2648"/>
                    </a:lnTo>
                    <a:lnTo>
                      <a:pt x="3158" y="2613"/>
                    </a:lnTo>
                    <a:lnTo>
                      <a:pt x="3158" y="2613"/>
                    </a:lnTo>
                    <a:lnTo>
                      <a:pt x="3149" y="2595"/>
                    </a:lnTo>
                    <a:lnTo>
                      <a:pt x="3149" y="2595"/>
                    </a:lnTo>
                    <a:lnTo>
                      <a:pt x="3149" y="2595"/>
                    </a:lnTo>
                    <a:lnTo>
                      <a:pt x="3149" y="2595"/>
                    </a:lnTo>
                    <a:lnTo>
                      <a:pt x="3158" y="2568"/>
                    </a:lnTo>
                    <a:lnTo>
                      <a:pt x="3166" y="2568"/>
                    </a:lnTo>
                    <a:lnTo>
                      <a:pt x="3166" y="2568"/>
                    </a:lnTo>
                    <a:lnTo>
                      <a:pt x="3166" y="2551"/>
                    </a:lnTo>
                    <a:lnTo>
                      <a:pt x="3166" y="2551"/>
                    </a:lnTo>
                    <a:lnTo>
                      <a:pt x="3158" y="2533"/>
                    </a:lnTo>
                    <a:lnTo>
                      <a:pt x="3149" y="2533"/>
                    </a:lnTo>
                    <a:lnTo>
                      <a:pt x="3149" y="2533"/>
                    </a:lnTo>
                    <a:lnTo>
                      <a:pt x="3140" y="2524"/>
                    </a:lnTo>
                    <a:lnTo>
                      <a:pt x="3131" y="2515"/>
                    </a:lnTo>
                    <a:lnTo>
                      <a:pt x="3131" y="2515"/>
                    </a:lnTo>
                    <a:lnTo>
                      <a:pt x="3140" y="2489"/>
                    </a:lnTo>
                    <a:lnTo>
                      <a:pt x="3158" y="2445"/>
                    </a:lnTo>
                    <a:lnTo>
                      <a:pt x="3158" y="2445"/>
                    </a:lnTo>
                    <a:lnTo>
                      <a:pt x="3158" y="2436"/>
                    </a:lnTo>
                    <a:lnTo>
                      <a:pt x="3158" y="2436"/>
                    </a:lnTo>
                    <a:lnTo>
                      <a:pt x="3166" y="2427"/>
                    </a:lnTo>
                    <a:lnTo>
                      <a:pt x="3166" y="2427"/>
                    </a:lnTo>
                    <a:lnTo>
                      <a:pt x="3211" y="2321"/>
                    </a:lnTo>
                    <a:lnTo>
                      <a:pt x="3211" y="2321"/>
                    </a:lnTo>
                    <a:lnTo>
                      <a:pt x="3228" y="2304"/>
                    </a:lnTo>
                    <a:lnTo>
                      <a:pt x="3228" y="2304"/>
                    </a:lnTo>
                    <a:lnTo>
                      <a:pt x="3228" y="2304"/>
                    </a:lnTo>
                    <a:lnTo>
                      <a:pt x="3228" y="2304"/>
                    </a:lnTo>
                    <a:lnTo>
                      <a:pt x="3237" y="2304"/>
                    </a:lnTo>
                    <a:lnTo>
                      <a:pt x="3237" y="2304"/>
                    </a:lnTo>
                    <a:lnTo>
                      <a:pt x="3255" y="2295"/>
                    </a:lnTo>
                    <a:lnTo>
                      <a:pt x="3263" y="2295"/>
                    </a:lnTo>
                    <a:lnTo>
                      <a:pt x="3263" y="2295"/>
                    </a:lnTo>
                    <a:lnTo>
                      <a:pt x="3272" y="2286"/>
                    </a:lnTo>
                    <a:lnTo>
                      <a:pt x="3281" y="2277"/>
                    </a:lnTo>
                    <a:lnTo>
                      <a:pt x="3281" y="2277"/>
                    </a:lnTo>
                    <a:lnTo>
                      <a:pt x="3290" y="2259"/>
                    </a:lnTo>
                    <a:lnTo>
                      <a:pt x="3290" y="2259"/>
                    </a:lnTo>
                    <a:lnTo>
                      <a:pt x="3290" y="2259"/>
                    </a:lnTo>
                    <a:lnTo>
                      <a:pt x="3299" y="2251"/>
                    </a:lnTo>
                    <a:lnTo>
                      <a:pt x="3299" y="2251"/>
                    </a:lnTo>
                    <a:lnTo>
                      <a:pt x="3369" y="2180"/>
                    </a:lnTo>
                    <a:lnTo>
                      <a:pt x="3413" y="2136"/>
                    </a:lnTo>
                    <a:lnTo>
                      <a:pt x="3413" y="2136"/>
                    </a:lnTo>
                    <a:lnTo>
                      <a:pt x="3466" y="2092"/>
                    </a:lnTo>
                    <a:lnTo>
                      <a:pt x="3502" y="2065"/>
                    </a:lnTo>
                    <a:lnTo>
                      <a:pt x="3502" y="2065"/>
                    </a:lnTo>
                    <a:lnTo>
                      <a:pt x="3537" y="2048"/>
                    </a:lnTo>
                    <a:lnTo>
                      <a:pt x="3572" y="2012"/>
                    </a:lnTo>
                    <a:lnTo>
                      <a:pt x="3652" y="1933"/>
                    </a:lnTo>
                    <a:lnTo>
                      <a:pt x="3652" y="1933"/>
                    </a:lnTo>
                    <a:lnTo>
                      <a:pt x="3687" y="1880"/>
                    </a:lnTo>
                    <a:lnTo>
                      <a:pt x="3705" y="1853"/>
                    </a:lnTo>
                    <a:lnTo>
                      <a:pt x="3713" y="1827"/>
                    </a:lnTo>
                    <a:lnTo>
                      <a:pt x="3713" y="1827"/>
                    </a:lnTo>
                    <a:lnTo>
                      <a:pt x="3731" y="1800"/>
                    </a:lnTo>
                    <a:lnTo>
                      <a:pt x="3766" y="1747"/>
                    </a:lnTo>
                    <a:lnTo>
                      <a:pt x="3766" y="1747"/>
                    </a:lnTo>
                    <a:lnTo>
                      <a:pt x="3802" y="1686"/>
                    </a:lnTo>
                    <a:lnTo>
                      <a:pt x="3819" y="1633"/>
                    </a:lnTo>
                    <a:lnTo>
                      <a:pt x="3819" y="1633"/>
                    </a:lnTo>
                    <a:lnTo>
                      <a:pt x="3828" y="1597"/>
                    </a:lnTo>
                    <a:lnTo>
                      <a:pt x="3828" y="1597"/>
                    </a:lnTo>
                    <a:lnTo>
                      <a:pt x="3846" y="1536"/>
                    </a:lnTo>
                    <a:lnTo>
                      <a:pt x="3846" y="1536"/>
                    </a:lnTo>
                    <a:lnTo>
                      <a:pt x="3846" y="1536"/>
                    </a:lnTo>
                    <a:lnTo>
                      <a:pt x="3846" y="1536"/>
                    </a:lnTo>
                    <a:lnTo>
                      <a:pt x="3837" y="1518"/>
                    </a:lnTo>
                    <a:close/>
                    <a:moveTo>
                      <a:pt x="2866" y="2771"/>
                    </a:moveTo>
                    <a:lnTo>
                      <a:pt x="2866" y="2771"/>
                    </a:lnTo>
                    <a:lnTo>
                      <a:pt x="2866" y="2771"/>
                    </a:lnTo>
                    <a:lnTo>
                      <a:pt x="2866" y="2771"/>
                    </a:lnTo>
                    <a:lnTo>
                      <a:pt x="2866" y="2763"/>
                    </a:lnTo>
                    <a:lnTo>
                      <a:pt x="2866" y="2763"/>
                    </a:lnTo>
                    <a:lnTo>
                      <a:pt x="2858" y="2745"/>
                    </a:lnTo>
                    <a:lnTo>
                      <a:pt x="2858" y="2745"/>
                    </a:lnTo>
                    <a:lnTo>
                      <a:pt x="2858" y="2745"/>
                    </a:lnTo>
                    <a:lnTo>
                      <a:pt x="2858" y="2745"/>
                    </a:lnTo>
                    <a:lnTo>
                      <a:pt x="2858" y="2736"/>
                    </a:lnTo>
                    <a:lnTo>
                      <a:pt x="2858" y="2736"/>
                    </a:lnTo>
                    <a:lnTo>
                      <a:pt x="2858" y="2727"/>
                    </a:lnTo>
                    <a:lnTo>
                      <a:pt x="2858" y="2727"/>
                    </a:lnTo>
                    <a:lnTo>
                      <a:pt x="2849" y="2718"/>
                    </a:lnTo>
                    <a:lnTo>
                      <a:pt x="2849" y="2718"/>
                    </a:lnTo>
                    <a:lnTo>
                      <a:pt x="2849" y="2710"/>
                    </a:lnTo>
                    <a:lnTo>
                      <a:pt x="2849" y="2710"/>
                    </a:lnTo>
                    <a:lnTo>
                      <a:pt x="2858" y="2710"/>
                    </a:lnTo>
                    <a:lnTo>
                      <a:pt x="2858" y="2710"/>
                    </a:lnTo>
                    <a:lnTo>
                      <a:pt x="2858" y="2710"/>
                    </a:lnTo>
                    <a:lnTo>
                      <a:pt x="2858" y="2710"/>
                    </a:lnTo>
                    <a:lnTo>
                      <a:pt x="2875" y="2754"/>
                    </a:lnTo>
                    <a:lnTo>
                      <a:pt x="2884" y="2798"/>
                    </a:lnTo>
                    <a:lnTo>
                      <a:pt x="2884" y="2807"/>
                    </a:lnTo>
                    <a:lnTo>
                      <a:pt x="2884" y="2807"/>
                    </a:lnTo>
                    <a:lnTo>
                      <a:pt x="2893" y="2816"/>
                    </a:lnTo>
                    <a:lnTo>
                      <a:pt x="2893" y="2816"/>
                    </a:lnTo>
                    <a:lnTo>
                      <a:pt x="2884" y="2824"/>
                    </a:lnTo>
                    <a:lnTo>
                      <a:pt x="2884" y="2824"/>
                    </a:lnTo>
                    <a:lnTo>
                      <a:pt x="2884" y="2824"/>
                    </a:lnTo>
                    <a:lnTo>
                      <a:pt x="2884" y="2824"/>
                    </a:lnTo>
                    <a:lnTo>
                      <a:pt x="2884" y="2860"/>
                    </a:lnTo>
                    <a:lnTo>
                      <a:pt x="2902" y="2904"/>
                    </a:lnTo>
                    <a:lnTo>
                      <a:pt x="2902" y="2904"/>
                    </a:lnTo>
                    <a:lnTo>
                      <a:pt x="2911" y="2939"/>
                    </a:lnTo>
                    <a:lnTo>
                      <a:pt x="2911" y="2939"/>
                    </a:lnTo>
                    <a:lnTo>
                      <a:pt x="2911" y="2957"/>
                    </a:lnTo>
                    <a:lnTo>
                      <a:pt x="2911" y="2957"/>
                    </a:lnTo>
                    <a:lnTo>
                      <a:pt x="2911" y="2957"/>
                    </a:lnTo>
                    <a:lnTo>
                      <a:pt x="2911" y="2957"/>
                    </a:lnTo>
                    <a:lnTo>
                      <a:pt x="2911" y="2957"/>
                    </a:lnTo>
                    <a:lnTo>
                      <a:pt x="2902" y="2948"/>
                    </a:lnTo>
                    <a:lnTo>
                      <a:pt x="2884" y="2930"/>
                    </a:lnTo>
                    <a:lnTo>
                      <a:pt x="2875" y="2904"/>
                    </a:lnTo>
                    <a:lnTo>
                      <a:pt x="2866" y="2869"/>
                    </a:lnTo>
                    <a:lnTo>
                      <a:pt x="2866" y="2869"/>
                    </a:lnTo>
                    <a:lnTo>
                      <a:pt x="2866" y="2851"/>
                    </a:lnTo>
                    <a:lnTo>
                      <a:pt x="2866" y="2833"/>
                    </a:lnTo>
                    <a:lnTo>
                      <a:pt x="2866" y="2833"/>
                    </a:lnTo>
                    <a:lnTo>
                      <a:pt x="2875" y="2807"/>
                    </a:lnTo>
                    <a:lnTo>
                      <a:pt x="2875" y="2789"/>
                    </a:lnTo>
                    <a:lnTo>
                      <a:pt x="2866" y="2771"/>
                    </a:lnTo>
                    <a:close/>
                    <a:moveTo>
                      <a:pt x="2875" y="2189"/>
                    </a:moveTo>
                    <a:lnTo>
                      <a:pt x="2875" y="2189"/>
                    </a:lnTo>
                    <a:lnTo>
                      <a:pt x="2866" y="2189"/>
                    </a:lnTo>
                    <a:lnTo>
                      <a:pt x="2866" y="2189"/>
                    </a:lnTo>
                    <a:lnTo>
                      <a:pt x="2866" y="2189"/>
                    </a:lnTo>
                    <a:lnTo>
                      <a:pt x="2849" y="2198"/>
                    </a:lnTo>
                    <a:lnTo>
                      <a:pt x="2840" y="2206"/>
                    </a:lnTo>
                    <a:lnTo>
                      <a:pt x="2840" y="2215"/>
                    </a:lnTo>
                    <a:lnTo>
                      <a:pt x="2840" y="2215"/>
                    </a:lnTo>
                    <a:lnTo>
                      <a:pt x="2840" y="2224"/>
                    </a:lnTo>
                    <a:lnTo>
                      <a:pt x="2840" y="2224"/>
                    </a:lnTo>
                    <a:lnTo>
                      <a:pt x="2840" y="2233"/>
                    </a:lnTo>
                    <a:lnTo>
                      <a:pt x="2840" y="2233"/>
                    </a:lnTo>
                    <a:lnTo>
                      <a:pt x="2831" y="2251"/>
                    </a:lnTo>
                    <a:lnTo>
                      <a:pt x="2822" y="2268"/>
                    </a:lnTo>
                    <a:lnTo>
                      <a:pt x="2822" y="2268"/>
                    </a:lnTo>
                    <a:lnTo>
                      <a:pt x="2813" y="2268"/>
                    </a:lnTo>
                    <a:lnTo>
                      <a:pt x="2805" y="2277"/>
                    </a:lnTo>
                    <a:lnTo>
                      <a:pt x="2805" y="2277"/>
                    </a:lnTo>
                    <a:lnTo>
                      <a:pt x="2813" y="2295"/>
                    </a:lnTo>
                    <a:lnTo>
                      <a:pt x="2813" y="2295"/>
                    </a:lnTo>
                    <a:lnTo>
                      <a:pt x="2813" y="2304"/>
                    </a:lnTo>
                    <a:lnTo>
                      <a:pt x="2813" y="2304"/>
                    </a:lnTo>
                    <a:lnTo>
                      <a:pt x="2796" y="2295"/>
                    </a:lnTo>
                    <a:lnTo>
                      <a:pt x="2796" y="2295"/>
                    </a:lnTo>
                    <a:lnTo>
                      <a:pt x="2761" y="2295"/>
                    </a:lnTo>
                    <a:lnTo>
                      <a:pt x="2734" y="2295"/>
                    </a:lnTo>
                    <a:lnTo>
                      <a:pt x="2734" y="2295"/>
                    </a:lnTo>
                    <a:lnTo>
                      <a:pt x="2725" y="2295"/>
                    </a:lnTo>
                    <a:lnTo>
                      <a:pt x="2725" y="2295"/>
                    </a:lnTo>
                    <a:lnTo>
                      <a:pt x="2725" y="2277"/>
                    </a:lnTo>
                    <a:lnTo>
                      <a:pt x="2725" y="2251"/>
                    </a:lnTo>
                    <a:lnTo>
                      <a:pt x="2725" y="2251"/>
                    </a:lnTo>
                    <a:lnTo>
                      <a:pt x="2734" y="2251"/>
                    </a:lnTo>
                    <a:lnTo>
                      <a:pt x="2743" y="2233"/>
                    </a:lnTo>
                    <a:lnTo>
                      <a:pt x="2743" y="2233"/>
                    </a:lnTo>
                    <a:lnTo>
                      <a:pt x="2743" y="2233"/>
                    </a:lnTo>
                    <a:lnTo>
                      <a:pt x="2734" y="2224"/>
                    </a:lnTo>
                    <a:lnTo>
                      <a:pt x="2734" y="2224"/>
                    </a:lnTo>
                    <a:lnTo>
                      <a:pt x="2743" y="2215"/>
                    </a:lnTo>
                    <a:lnTo>
                      <a:pt x="2743" y="2215"/>
                    </a:lnTo>
                    <a:lnTo>
                      <a:pt x="2752" y="2189"/>
                    </a:lnTo>
                    <a:lnTo>
                      <a:pt x="2778" y="2171"/>
                    </a:lnTo>
                    <a:lnTo>
                      <a:pt x="2778" y="2171"/>
                    </a:lnTo>
                    <a:lnTo>
                      <a:pt x="2805" y="2162"/>
                    </a:lnTo>
                    <a:lnTo>
                      <a:pt x="2840" y="2171"/>
                    </a:lnTo>
                    <a:lnTo>
                      <a:pt x="2849" y="2171"/>
                    </a:lnTo>
                    <a:lnTo>
                      <a:pt x="2849" y="2171"/>
                    </a:lnTo>
                    <a:lnTo>
                      <a:pt x="2849" y="2171"/>
                    </a:lnTo>
                    <a:lnTo>
                      <a:pt x="2849" y="2171"/>
                    </a:lnTo>
                    <a:lnTo>
                      <a:pt x="2849" y="2171"/>
                    </a:lnTo>
                    <a:lnTo>
                      <a:pt x="2849" y="2171"/>
                    </a:lnTo>
                    <a:lnTo>
                      <a:pt x="2875" y="2189"/>
                    </a:lnTo>
                    <a:close/>
                    <a:moveTo>
                      <a:pt x="2655" y="2621"/>
                    </a:moveTo>
                    <a:lnTo>
                      <a:pt x="2655" y="2621"/>
                    </a:lnTo>
                    <a:lnTo>
                      <a:pt x="2655" y="2621"/>
                    </a:lnTo>
                    <a:lnTo>
                      <a:pt x="2655" y="2621"/>
                    </a:lnTo>
                    <a:lnTo>
                      <a:pt x="2646" y="2604"/>
                    </a:lnTo>
                    <a:lnTo>
                      <a:pt x="2646" y="2604"/>
                    </a:lnTo>
                    <a:lnTo>
                      <a:pt x="2646" y="2595"/>
                    </a:lnTo>
                    <a:lnTo>
                      <a:pt x="2646" y="2595"/>
                    </a:lnTo>
                    <a:lnTo>
                      <a:pt x="2637" y="2586"/>
                    </a:lnTo>
                    <a:lnTo>
                      <a:pt x="2637" y="2586"/>
                    </a:lnTo>
                    <a:lnTo>
                      <a:pt x="2628" y="2568"/>
                    </a:lnTo>
                    <a:lnTo>
                      <a:pt x="2611" y="2551"/>
                    </a:lnTo>
                    <a:lnTo>
                      <a:pt x="2611" y="2551"/>
                    </a:lnTo>
                    <a:lnTo>
                      <a:pt x="2593" y="2524"/>
                    </a:lnTo>
                    <a:lnTo>
                      <a:pt x="2584" y="2480"/>
                    </a:lnTo>
                    <a:lnTo>
                      <a:pt x="2584" y="2427"/>
                    </a:lnTo>
                    <a:lnTo>
                      <a:pt x="2584" y="2374"/>
                    </a:lnTo>
                    <a:lnTo>
                      <a:pt x="2584" y="2374"/>
                    </a:lnTo>
                    <a:lnTo>
                      <a:pt x="2584" y="2392"/>
                    </a:lnTo>
                    <a:lnTo>
                      <a:pt x="2584" y="2392"/>
                    </a:lnTo>
                    <a:lnTo>
                      <a:pt x="2593" y="2418"/>
                    </a:lnTo>
                    <a:lnTo>
                      <a:pt x="2593" y="2418"/>
                    </a:lnTo>
                    <a:lnTo>
                      <a:pt x="2593" y="2418"/>
                    </a:lnTo>
                    <a:lnTo>
                      <a:pt x="2593" y="2418"/>
                    </a:lnTo>
                    <a:lnTo>
                      <a:pt x="2593" y="2427"/>
                    </a:lnTo>
                    <a:lnTo>
                      <a:pt x="2593" y="2427"/>
                    </a:lnTo>
                    <a:lnTo>
                      <a:pt x="2602" y="2480"/>
                    </a:lnTo>
                    <a:lnTo>
                      <a:pt x="2611" y="2507"/>
                    </a:lnTo>
                    <a:lnTo>
                      <a:pt x="2628" y="2524"/>
                    </a:lnTo>
                    <a:lnTo>
                      <a:pt x="2628" y="2524"/>
                    </a:lnTo>
                    <a:lnTo>
                      <a:pt x="2646" y="2551"/>
                    </a:lnTo>
                    <a:lnTo>
                      <a:pt x="2646" y="2568"/>
                    </a:lnTo>
                    <a:lnTo>
                      <a:pt x="2646" y="2568"/>
                    </a:lnTo>
                    <a:lnTo>
                      <a:pt x="2655" y="2577"/>
                    </a:lnTo>
                    <a:lnTo>
                      <a:pt x="2655" y="2577"/>
                    </a:lnTo>
                    <a:lnTo>
                      <a:pt x="2655" y="2604"/>
                    </a:lnTo>
                    <a:lnTo>
                      <a:pt x="2655" y="2604"/>
                    </a:lnTo>
                    <a:lnTo>
                      <a:pt x="2664" y="2604"/>
                    </a:lnTo>
                    <a:lnTo>
                      <a:pt x="2664" y="2604"/>
                    </a:lnTo>
                    <a:lnTo>
                      <a:pt x="2664" y="2621"/>
                    </a:lnTo>
                    <a:lnTo>
                      <a:pt x="2664" y="2621"/>
                    </a:lnTo>
                    <a:lnTo>
                      <a:pt x="2672" y="2630"/>
                    </a:lnTo>
                    <a:lnTo>
                      <a:pt x="2672" y="2630"/>
                    </a:lnTo>
                    <a:lnTo>
                      <a:pt x="2672" y="2639"/>
                    </a:lnTo>
                    <a:lnTo>
                      <a:pt x="2672" y="2639"/>
                    </a:lnTo>
                    <a:lnTo>
                      <a:pt x="2672" y="2639"/>
                    </a:lnTo>
                    <a:lnTo>
                      <a:pt x="2664" y="2630"/>
                    </a:lnTo>
                    <a:lnTo>
                      <a:pt x="2664" y="2630"/>
                    </a:lnTo>
                    <a:lnTo>
                      <a:pt x="2655" y="2630"/>
                    </a:lnTo>
                    <a:lnTo>
                      <a:pt x="2655" y="2630"/>
                    </a:lnTo>
                    <a:lnTo>
                      <a:pt x="2655" y="2621"/>
                    </a:lnTo>
                    <a:close/>
                  </a:path>
                </a:pathLst>
              </a:custGeom>
              <a:solidFill>
                <a:srgbClr val="FFC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3" name="Google Shape;573;p28"/>
              <p:cNvSpPr/>
              <p:nvPr/>
            </p:nvSpPr>
            <p:spPr>
              <a:xfrm>
                <a:off x="5291138" y="4549775"/>
                <a:ext cx="149225" cy="282574"/>
              </a:xfrm>
              <a:custGeom>
                <a:avLst/>
                <a:gdLst/>
                <a:ahLst/>
                <a:cxnLst/>
                <a:rect l="l" t="t" r="r" b="b"/>
                <a:pathLst>
                  <a:path w="416" h="787" extrusionOk="0">
                    <a:moveTo>
                      <a:pt x="406" y="132"/>
                    </a:moveTo>
                    <a:lnTo>
                      <a:pt x="406" y="132"/>
                    </a:lnTo>
                    <a:lnTo>
                      <a:pt x="397" y="97"/>
                    </a:lnTo>
                    <a:lnTo>
                      <a:pt x="397" y="97"/>
                    </a:lnTo>
                    <a:lnTo>
                      <a:pt x="389" y="71"/>
                    </a:lnTo>
                    <a:lnTo>
                      <a:pt x="371" y="35"/>
                    </a:lnTo>
                    <a:lnTo>
                      <a:pt x="371" y="35"/>
                    </a:lnTo>
                    <a:lnTo>
                      <a:pt x="362" y="27"/>
                    </a:lnTo>
                    <a:lnTo>
                      <a:pt x="362" y="27"/>
                    </a:lnTo>
                    <a:lnTo>
                      <a:pt x="362" y="18"/>
                    </a:lnTo>
                    <a:lnTo>
                      <a:pt x="362" y="18"/>
                    </a:lnTo>
                    <a:lnTo>
                      <a:pt x="362" y="9"/>
                    </a:lnTo>
                    <a:lnTo>
                      <a:pt x="353" y="9"/>
                    </a:lnTo>
                    <a:lnTo>
                      <a:pt x="353" y="9"/>
                    </a:lnTo>
                    <a:lnTo>
                      <a:pt x="344" y="0"/>
                    </a:lnTo>
                    <a:lnTo>
                      <a:pt x="336" y="9"/>
                    </a:lnTo>
                    <a:lnTo>
                      <a:pt x="336" y="9"/>
                    </a:lnTo>
                    <a:lnTo>
                      <a:pt x="327" y="18"/>
                    </a:lnTo>
                    <a:lnTo>
                      <a:pt x="327" y="18"/>
                    </a:lnTo>
                    <a:lnTo>
                      <a:pt x="318" y="18"/>
                    </a:lnTo>
                    <a:lnTo>
                      <a:pt x="318" y="27"/>
                    </a:lnTo>
                    <a:lnTo>
                      <a:pt x="318" y="27"/>
                    </a:lnTo>
                    <a:lnTo>
                      <a:pt x="318" y="35"/>
                    </a:lnTo>
                    <a:lnTo>
                      <a:pt x="318" y="35"/>
                    </a:lnTo>
                    <a:lnTo>
                      <a:pt x="309" y="62"/>
                    </a:lnTo>
                    <a:lnTo>
                      <a:pt x="309" y="62"/>
                    </a:lnTo>
                    <a:lnTo>
                      <a:pt x="309" y="71"/>
                    </a:lnTo>
                    <a:lnTo>
                      <a:pt x="309" y="71"/>
                    </a:lnTo>
                    <a:lnTo>
                      <a:pt x="309" y="71"/>
                    </a:lnTo>
                    <a:lnTo>
                      <a:pt x="309" y="71"/>
                    </a:lnTo>
                    <a:lnTo>
                      <a:pt x="309" y="71"/>
                    </a:lnTo>
                    <a:lnTo>
                      <a:pt x="283" y="80"/>
                    </a:lnTo>
                    <a:lnTo>
                      <a:pt x="283" y="80"/>
                    </a:lnTo>
                    <a:lnTo>
                      <a:pt x="274" y="80"/>
                    </a:lnTo>
                    <a:lnTo>
                      <a:pt x="256" y="88"/>
                    </a:lnTo>
                    <a:lnTo>
                      <a:pt x="256" y="88"/>
                    </a:lnTo>
                    <a:lnTo>
                      <a:pt x="256" y="106"/>
                    </a:lnTo>
                    <a:lnTo>
                      <a:pt x="256" y="106"/>
                    </a:lnTo>
                    <a:lnTo>
                      <a:pt x="256" y="106"/>
                    </a:lnTo>
                    <a:lnTo>
                      <a:pt x="256" y="115"/>
                    </a:lnTo>
                    <a:lnTo>
                      <a:pt x="256" y="115"/>
                    </a:lnTo>
                    <a:lnTo>
                      <a:pt x="256" y="115"/>
                    </a:lnTo>
                    <a:lnTo>
                      <a:pt x="256" y="115"/>
                    </a:lnTo>
                    <a:lnTo>
                      <a:pt x="247" y="132"/>
                    </a:lnTo>
                    <a:lnTo>
                      <a:pt x="247" y="141"/>
                    </a:lnTo>
                    <a:lnTo>
                      <a:pt x="247" y="141"/>
                    </a:lnTo>
                    <a:lnTo>
                      <a:pt x="256" y="141"/>
                    </a:lnTo>
                    <a:lnTo>
                      <a:pt x="256" y="141"/>
                    </a:lnTo>
                    <a:lnTo>
                      <a:pt x="247" y="150"/>
                    </a:lnTo>
                    <a:lnTo>
                      <a:pt x="247" y="150"/>
                    </a:lnTo>
                    <a:lnTo>
                      <a:pt x="239" y="159"/>
                    </a:lnTo>
                    <a:lnTo>
                      <a:pt x="221" y="168"/>
                    </a:lnTo>
                    <a:lnTo>
                      <a:pt x="221" y="168"/>
                    </a:lnTo>
                    <a:lnTo>
                      <a:pt x="203" y="177"/>
                    </a:lnTo>
                    <a:lnTo>
                      <a:pt x="194" y="177"/>
                    </a:lnTo>
                    <a:lnTo>
                      <a:pt x="194" y="177"/>
                    </a:lnTo>
                    <a:lnTo>
                      <a:pt x="177" y="185"/>
                    </a:lnTo>
                    <a:lnTo>
                      <a:pt x="177" y="185"/>
                    </a:lnTo>
                    <a:lnTo>
                      <a:pt x="159" y="203"/>
                    </a:lnTo>
                    <a:lnTo>
                      <a:pt x="133" y="212"/>
                    </a:lnTo>
                    <a:lnTo>
                      <a:pt x="133" y="212"/>
                    </a:lnTo>
                    <a:lnTo>
                      <a:pt x="115" y="212"/>
                    </a:lnTo>
                    <a:lnTo>
                      <a:pt x="97" y="212"/>
                    </a:lnTo>
                    <a:lnTo>
                      <a:pt x="89" y="221"/>
                    </a:lnTo>
                    <a:lnTo>
                      <a:pt x="89" y="221"/>
                    </a:lnTo>
                    <a:lnTo>
                      <a:pt x="62" y="221"/>
                    </a:lnTo>
                    <a:lnTo>
                      <a:pt x="62" y="221"/>
                    </a:lnTo>
                    <a:lnTo>
                      <a:pt x="53" y="230"/>
                    </a:lnTo>
                    <a:lnTo>
                      <a:pt x="53" y="230"/>
                    </a:lnTo>
                    <a:lnTo>
                      <a:pt x="44" y="238"/>
                    </a:lnTo>
                    <a:lnTo>
                      <a:pt x="44" y="256"/>
                    </a:lnTo>
                    <a:lnTo>
                      <a:pt x="44" y="256"/>
                    </a:lnTo>
                    <a:lnTo>
                      <a:pt x="44" y="274"/>
                    </a:lnTo>
                    <a:lnTo>
                      <a:pt x="44" y="274"/>
                    </a:lnTo>
                    <a:lnTo>
                      <a:pt x="36" y="300"/>
                    </a:lnTo>
                    <a:lnTo>
                      <a:pt x="36" y="300"/>
                    </a:lnTo>
                    <a:lnTo>
                      <a:pt x="27" y="318"/>
                    </a:lnTo>
                    <a:lnTo>
                      <a:pt x="27" y="336"/>
                    </a:lnTo>
                    <a:lnTo>
                      <a:pt x="36" y="371"/>
                    </a:lnTo>
                    <a:lnTo>
                      <a:pt x="44" y="406"/>
                    </a:lnTo>
                    <a:lnTo>
                      <a:pt x="44" y="406"/>
                    </a:lnTo>
                    <a:lnTo>
                      <a:pt x="53" y="433"/>
                    </a:lnTo>
                    <a:lnTo>
                      <a:pt x="62" y="450"/>
                    </a:lnTo>
                    <a:lnTo>
                      <a:pt x="53" y="477"/>
                    </a:lnTo>
                    <a:lnTo>
                      <a:pt x="36" y="503"/>
                    </a:lnTo>
                    <a:lnTo>
                      <a:pt x="36" y="503"/>
                    </a:lnTo>
                    <a:lnTo>
                      <a:pt x="9" y="547"/>
                    </a:lnTo>
                    <a:lnTo>
                      <a:pt x="0" y="583"/>
                    </a:lnTo>
                    <a:lnTo>
                      <a:pt x="0" y="618"/>
                    </a:lnTo>
                    <a:lnTo>
                      <a:pt x="9" y="645"/>
                    </a:lnTo>
                    <a:lnTo>
                      <a:pt x="9" y="645"/>
                    </a:lnTo>
                    <a:lnTo>
                      <a:pt x="27" y="689"/>
                    </a:lnTo>
                    <a:lnTo>
                      <a:pt x="27" y="689"/>
                    </a:lnTo>
                    <a:lnTo>
                      <a:pt x="36" y="724"/>
                    </a:lnTo>
                    <a:lnTo>
                      <a:pt x="44" y="750"/>
                    </a:lnTo>
                    <a:lnTo>
                      <a:pt x="44" y="750"/>
                    </a:lnTo>
                    <a:lnTo>
                      <a:pt x="89" y="777"/>
                    </a:lnTo>
                    <a:lnTo>
                      <a:pt x="133" y="786"/>
                    </a:lnTo>
                    <a:lnTo>
                      <a:pt x="133" y="786"/>
                    </a:lnTo>
                    <a:lnTo>
                      <a:pt x="142" y="777"/>
                    </a:lnTo>
                    <a:lnTo>
                      <a:pt x="142" y="777"/>
                    </a:lnTo>
                    <a:lnTo>
                      <a:pt x="159" y="777"/>
                    </a:lnTo>
                    <a:lnTo>
                      <a:pt x="159" y="777"/>
                    </a:lnTo>
                    <a:lnTo>
                      <a:pt x="168" y="768"/>
                    </a:lnTo>
                    <a:lnTo>
                      <a:pt x="177" y="768"/>
                    </a:lnTo>
                    <a:lnTo>
                      <a:pt x="177" y="768"/>
                    </a:lnTo>
                    <a:lnTo>
                      <a:pt x="203" y="759"/>
                    </a:lnTo>
                    <a:lnTo>
                      <a:pt x="203" y="759"/>
                    </a:lnTo>
                    <a:lnTo>
                      <a:pt x="212" y="759"/>
                    </a:lnTo>
                    <a:lnTo>
                      <a:pt x="212" y="759"/>
                    </a:lnTo>
                    <a:lnTo>
                      <a:pt x="221" y="750"/>
                    </a:lnTo>
                    <a:lnTo>
                      <a:pt x="221" y="750"/>
                    </a:lnTo>
                    <a:lnTo>
                      <a:pt x="239" y="715"/>
                    </a:lnTo>
                    <a:lnTo>
                      <a:pt x="265" y="636"/>
                    </a:lnTo>
                    <a:lnTo>
                      <a:pt x="274" y="600"/>
                    </a:lnTo>
                    <a:lnTo>
                      <a:pt x="274" y="600"/>
                    </a:lnTo>
                    <a:lnTo>
                      <a:pt x="300" y="521"/>
                    </a:lnTo>
                    <a:lnTo>
                      <a:pt x="300" y="521"/>
                    </a:lnTo>
                    <a:lnTo>
                      <a:pt x="344" y="380"/>
                    </a:lnTo>
                    <a:lnTo>
                      <a:pt x="362" y="309"/>
                    </a:lnTo>
                    <a:lnTo>
                      <a:pt x="362" y="309"/>
                    </a:lnTo>
                    <a:lnTo>
                      <a:pt x="362" y="300"/>
                    </a:lnTo>
                    <a:lnTo>
                      <a:pt x="362" y="300"/>
                    </a:lnTo>
                    <a:lnTo>
                      <a:pt x="362" y="291"/>
                    </a:lnTo>
                    <a:lnTo>
                      <a:pt x="362" y="283"/>
                    </a:lnTo>
                    <a:lnTo>
                      <a:pt x="371" y="274"/>
                    </a:lnTo>
                    <a:lnTo>
                      <a:pt x="371" y="274"/>
                    </a:lnTo>
                    <a:lnTo>
                      <a:pt x="371" y="265"/>
                    </a:lnTo>
                    <a:lnTo>
                      <a:pt x="371" y="238"/>
                    </a:lnTo>
                    <a:lnTo>
                      <a:pt x="371" y="238"/>
                    </a:lnTo>
                    <a:lnTo>
                      <a:pt x="371" y="230"/>
                    </a:lnTo>
                    <a:lnTo>
                      <a:pt x="371" y="212"/>
                    </a:lnTo>
                    <a:lnTo>
                      <a:pt x="371" y="212"/>
                    </a:lnTo>
                    <a:lnTo>
                      <a:pt x="371" y="212"/>
                    </a:lnTo>
                    <a:lnTo>
                      <a:pt x="371" y="212"/>
                    </a:lnTo>
                    <a:lnTo>
                      <a:pt x="371" y="221"/>
                    </a:lnTo>
                    <a:lnTo>
                      <a:pt x="380" y="230"/>
                    </a:lnTo>
                    <a:lnTo>
                      <a:pt x="380" y="230"/>
                    </a:lnTo>
                    <a:lnTo>
                      <a:pt x="397" y="230"/>
                    </a:lnTo>
                    <a:lnTo>
                      <a:pt x="406" y="230"/>
                    </a:lnTo>
                    <a:lnTo>
                      <a:pt x="406" y="230"/>
                    </a:lnTo>
                    <a:lnTo>
                      <a:pt x="415" y="221"/>
                    </a:lnTo>
                    <a:lnTo>
                      <a:pt x="415" y="203"/>
                    </a:lnTo>
                    <a:lnTo>
                      <a:pt x="415" y="203"/>
                    </a:lnTo>
                    <a:lnTo>
                      <a:pt x="415" y="185"/>
                    </a:lnTo>
                    <a:lnTo>
                      <a:pt x="415" y="150"/>
                    </a:lnTo>
                    <a:lnTo>
                      <a:pt x="415" y="150"/>
                    </a:lnTo>
                    <a:lnTo>
                      <a:pt x="406" y="132"/>
                    </a:lnTo>
                  </a:path>
                </a:pathLst>
              </a:custGeom>
              <a:solidFill>
                <a:srgbClr val="FFC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574" name="Google Shape;574;p28"/>
            <p:cNvGrpSpPr/>
            <p:nvPr/>
          </p:nvGrpSpPr>
          <p:grpSpPr>
            <a:xfrm>
              <a:off x="1738873" y="2981140"/>
              <a:ext cx="1649418" cy="1909762"/>
              <a:chOff x="2028825" y="3255963"/>
              <a:chExt cx="1649418" cy="1909762"/>
            </a:xfrm>
          </p:grpSpPr>
          <p:sp>
            <p:nvSpPr>
              <p:cNvPr id="575" name="Google Shape;575;p28"/>
              <p:cNvSpPr/>
              <p:nvPr/>
            </p:nvSpPr>
            <p:spPr>
              <a:xfrm>
                <a:off x="2874963" y="5067300"/>
                <a:ext cx="22225" cy="15875"/>
              </a:xfrm>
              <a:custGeom>
                <a:avLst/>
                <a:gdLst/>
                <a:ahLst/>
                <a:cxnLst/>
                <a:rect l="l" t="t" r="r" b="b"/>
                <a:pathLst>
                  <a:path w="63" h="45" extrusionOk="0">
                    <a:moveTo>
                      <a:pt x="26" y="44"/>
                    </a:moveTo>
                    <a:lnTo>
                      <a:pt x="26" y="44"/>
                    </a:lnTo>
                    <a:lnTo>
                      <a:pt x="35" y="44"/>
                    </a:lnTo>
                    <a:lnTo>
                      <a:pt x="53" y="26"/>
                    </a:lnTo>
                    <a:lnTo>
                      <a:pt x="53" y="18"/>
                    </a:lnTo>
                    <a:lnTo>
                      <a:pt x="53" y="18"/>
                    </a:lnTo>
                    <a:lnTo>
                      <a:pt x="62" y="9"/>
                    </a:lnTo>
                    <a:lnTo>
                      <a:pt x="62" y="9"/>
                    </a:lnTo>
                    <a:lnTo>
                      <a:pt x="44" y="0"/>
                    </a:lnTo>
                    <a:lnTo>
                      <a:pt x="26" y="0"/>
                    </a:lnTo>
                    <a:lnTo>
                      <a:pt x="26" y="0"/>
                    </a:lnTo>
                    <a:lnTo>
                      <a:pt x="18" y="0"/>
                    </a:lnTo>
                    <a:lnTo>
                      <a:pt x="9" y="9"/>
                    </a:lnTo>
                    <a:lnTo>
                      <a:pt x="9" y="9"/>
                    </a:lnTo>
                    <a:lnTo>
                      <a:pt x="0" y="26"/>
                    </a:lnTo>
                    <a:lnTo>
                      <a:pt x="9" y="44"/>
                    </a:lnTo>
                    <a:lnTo>
                      <a:pt x="9" y="44"/>
                    </a:lnTo>
                    <a:lnTo>
                      <a:pt x="18" y="44"/>
                    </a:lnTo>
                    <a:lnTo>
                      <a:pt x="26" y="44"/>
                    </a:lnTo>
                  </a:path>
                </a:pathLst>
              </a:custGeom>
              <a:solidFill>
                <a:srgbClr val="A5A5A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6" name="Google Shape;576;p28"/>
              <p:cNvSpPr/>
              <p:nvPr/>
            </p:nvSpPr>
            <p:spPr>
              <a:xfrm>
                <a:off x="2867025" y="4879975"/>
                <a:ext cx="15875" cy="15875"/>
              </a:xfrm>
              <a:custGeom>
                <a:avLst/>
                <a:gdLst/>
                <a:ahLst/>
                <a:cxnLst/>
                <a:rect l="l" t="t" r="r" b="b"/>
                <a:pathLst>
                  <a:path w="45" h="45" extrusionOk="0">
                    <a:moveTo>
                      <a:pt x="9" y="27"/>
                    </a:moveTo>
                    <a:lnTo>
                      <a:pt x="9" y="27"/>
                    </a:lnTo>
                    <a:lnTo>
                      <a:pt x="9" y="27"/>
                    </a:lnTo>
                    <a:lnTo>
                      <a:pt x="9" y="27"/>
                    </a:lnTo>
                    <a:lnTo>
                      <a:pt x="18" y="35"/>
                    </a:lnTo>
                    <a:lnTo>
                      <a:pt x="18" y="35"/>
                    </a:lnTo>
                    <a:lnTo>
                      <a:pt x="27" y="44"/>
                    </a:lnTo>
                    <a:lnTo>
                      <a:pt x="27" y="44"/>
                    </a:lnTo>
                    <a:lnTo>
                      <a:pt x="36" y="44"/>
                    </a:lnTo>
                    <a:lnTo>
                      <a:pt x="36" y="44"/>
                    </a:lnTo>
                    <a:lnTo>
                      <a:pt x="44" y="27"/>
                    </a:lnTo>
                    <a:lnTo>
                      <a:pt x="44" y="27"/>
                    </a:lnTo>
                    <a:lnTo>
                      <a:pt x="36" y="18"/>
                    </a:lnTo>
                    <a:lnTo>
                      <a:pt x="36" y="18"/>
                    </a:lnTo>
                    <a:lnTo>
                      <a:pt x="27" y="0"/>
                    </a:lnTo>
                    <a:lnTo>
                      <a:pt x="9" y="0"/>
                    </a:lnTo>
                    <a:lnTo>
                      <a:pt x="9" y="0"/>
                    </a:lnTo>
                    <a:lnTo>
                      <a:pt x="0" y="9"/>
                    </a:lnTo>
                    <a:lnTo>
                      <a:pt x="0" y="9"/>
                    </a:lnTo>
                    <a:lnTo>
                      <a:pt x="0" y="18"/>
                    </a:lnTo>
                    <a:lnTo>
                      <a:pt x="9" y="27"/>
                    </a:lnTo>
                  </a:path>
                </a:pathLst>
              </a:custGeom>
              <a:solidFill>
                <a:srgbClr val="A5A5A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7" name="Google Shape;577;p28"/>
              <p:cNvSpPr/>
              <p:nvPr/>
            </p:nvSpPr>
            <p:spPr>
              <a:xfrm>
                <a:off x="2882900" y="5080000"/>
                <a:ext cx="19050" cy="19050"/>
              </a:xfrm>
              <a:custGeom>
                <a:avLst/>
                <a:gdLst/>
                <a:ahLst/>
                <a:cxnLst/>
                <a:rect l="l" t="t" r="r" b="b"/>
                <a:pathLst>
                  <a:path w="54" h="54" extrusionOk="0">
                    <a:moveTo>
                      <a:pt x="27" y="44"/>
                    </a:moveTo>
                    <a:lnTo>
                      <a:pt x="27" y="44"/>
                    </a:lnTo>
                    <a:lnTo>
                      <a:pt x="45" y="36"/>
                    </a:lnTo>
                    <a:lnTo>
                      <a:pt x="45" y="36"/>
                    </a:lnTo>
                    <a:lnTo>
                      <a:pt x="53" y="27"/>
                    </a:lnTo>
                    <a:lnTo>
                      <a:pt x="53" y="18"/>
                    </a:lnTo>
                    <a:lnTo>
                      <a:pt x="53" y="18"/>
                    </a:lnTo>
                    <a:lnTo>
                      <a:pt x="45" y="9"/>
                    </a:lnTo>
                    <a:lnTo>
                      <a:pt x="45" y="9"/>
                    </a:lnTo>
                    <a:lnTo>
                      <a:pt x="45" y="9"/>
                    </a:lnTo>
                    <a:lnTo>
                      <a:pt x="45" y="9"/>
                    </a:lnTo>
                    <a:lnTo>
                      <a:pt x="36" y="0"/>
                    </a:lnTo>
                    <a:lnTo>
                      <a:pt x="36" y="0"/>
                    </a:lnTo>
                    <a:lnTo>
                      <a:pt x="18" y="9"/>
                    </a:lnTo>
                    <a:lnTo>
                      <a:pt x="18" y="18"/>
                    </a:lnTo>
                    <a:lnTo>
                      <a:pt x="9" y="36"/>
                    </a:lnTo>
                    <a:lnTo>
                      <a:pt x="9" y="36"/>
                    </a:lnTo>
                    <a:lnTo>
                      <a:pt x="0" y="44"/>
                    </a:lnTo>
                    <a:lnTo>
                      <a:pt x="0" y="44"/>
                    </a:lnTo>
                    <a:lnTo>
                      <a:pt x="9" y="53"/>
                    </a:lnTo>
                    <a:lnTo>
                      <a:pt x="9" y="53"/>
                    </a:lnTo>
                    <a:lnTo>
                      <a:pt x="18" y="53"/>
                    </a:lnTo>
                    <a:lnTo>
                      <a:pt x="18" y="53"/>
                    </a:lnTo>
                    <a:lnTo>
                      <a:pt x="27" y="53"/>
                    </a:lnTo>
                    <a:lnTo>
                      <a:pt x="27" y="44"/>
                    </a:lnTo>
                  </a:path>
                </a:pathLst>
              </a:custGeom>
              <a:solidFill>
                <a:srgbClr val="A5A5A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8" name="Google Shape;578;p28"/>
              <p:cNvSpPr/>
              <p:nvPr/>
            </p:nvSpPr>
            <p:spPr>
              <a:xfrm>
                <a:off x="3125788" y="3722688"/>
                <a:ext cx="22225" cy="15875"/>
              </a:xfrm>
              <a:custGeom>
                <a:avLst/>
                <a:gdLst/>
                <a:ahLst/>
                <a:cxnLst/>
                <a:rect l="l" t="t" r="r" b="b"/>
                <a:pathLst>
                  <a:path w="63" h="45" extrusionOk="0">
                    <a:moveTo>
                      <a:pt x="18" y="44"/>
                    </a:moveTo>
                    <a:lnTo>
                      <a:pt x="18" y="44"/>
                    </a:lnTo>
                    <a:lnTo>
                      <a:pt x="18" y="44"/>
                    </a:lnTo>
                    <a:lnTo>
                      <a:pt x="18" y="44"/>
                    </a:lnTo>
                    <a:lnTo>
                      <a:pt x="18" y="44"/>
                    </a:lnTo>
                    <a:lnTo>
                      <a:pt x="44" y="35"/>
                    </a:lnTo>
                    <a:lnTo>
                      <a:pt x="44" y="35"/>
                    </a:lnTo>
                    <a:lnTo>
                      <a:pt x="44" y="35"/>
                    </a:lnTo>
                    <a:lnTo>
                      <a:pt x="53" y="35"/>
                    </a:lnTo>
                    <a:lnTo>
                      <a:pt x="62" y="26"/>
                    </a:lnTo>
                    <a:lnTo>
                      <a:pt x="62" y="26"/>
                    </a:lnTo>
                    <a:lnTo>
                      <a:pt x="53" y="9"/>
                    </a:lnTo>
                    <a:lnTo>
                      <a:pt x="44" y="0"/>
                    </a:lnTo>
                    <a:lnTo>
                      <a:pt x="44" y="0"/>
                    </a:lnTo>
                    <a:lnTo>
                      <a:pt x="35" y="0"/>
                    </a:lnTo>
                    <a:lnTo>
                      <a:pt x="18" y="0"/>
                    </a:lnTo>
                    <a:lnTo>
                      <a:pt x="18" y="0"/>
                    </a:lnTo>
                    <a:lnTo>
                      <a:pt x="9" y="0"/>
                    </a:lnTo>
                    <a:lnTo>
                      <a:pt x="9" y="9"/>
                    </a:lnTo>
                    <a:lnTo>
                      <a:pt x="9" y="18"/>
                    </a:lnTo>
                    <a:lnTo>
                      <a:pt x="9" y="18"/>
                    </a:lnTo>
                    <a:lnTo>
                      <a:pt x="0" y="35"/>
                    </a:lnTo>
                    <a:lnTo>
                      <a:pt x="0" y="35"/>
                    </a:lnTo>
                    <a:lnTo>
                      <a:pt x="9" y="44"/>
                    </a:lnTo>
                    <a:lnTo>
                      <a:pt x="18" y="44"/>
                    </a:lnTo>
                  </a:path>
                </a:pathLst>
              </a:custGeom>
              <a:solidFill>
                <a:srgbClr val="A5A5A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9" name="Google Shape;579;p28"/>
              <p:cNvSpPr/>
              <p:nvPr/>
            </p:nvSpPr>
            <p:spPr>
              <a:xfrm>
                <a:off x="2886075" y="3522663"/>
                <a:ext cx="123825" cy="50800"/>
              </a:xfrm>
              <a:custGeom>
                <a:avLst/>
                <a:gdLst/>
                <a:ahLst/>
                <a:cxnLst/>
                <a:rect l="l" t="t" r="r" b="b"/>
                <a:pathLst>
                  <a:path w="345" h="142" extrusionOk="0">
                    <a:moveTo>
                      <a:pt x="80" y="88"/>
                    </a:moveTo>
                    <a:lnTo>
                      <a:pt x="18" y="88"/>
                    </a:lnTo>
                    <a:lnTo>
                      <a:pt x="18" y="88"/>
                    </a:lnTo>
                    <a:lnTo>
                      <a:pt x="9" y="97"/>
                    </a:lnTo>
                    <a:lnTo>
                      <a:pt x="0" y="106"/>
                    </a:lnTo>
                    <a:lnTo>
                      <a:pt x="0" y="106"/>
                    </a:lnTo>
                    <a:lnTo>
                      <a:pt x="9" y="115"/>
                    </a:lnTo>
                    <a:lnTo>
                      <a:pt x="18" y="123"/>
                    </a:lnTo>
                    <a:lnTo>
                      <a:pt x="44" y="123"/>
                    </a:lnTo>
                    <a:lnTo>
                      <a:pt x="71" y="123"/>
                    </a:lnTo>
                    <a:lnTo>
                      <a:pt x="71" y="123"/>
                    </a:lnTo>
                    <a:lnTo>
                      <a:pt x="80" y="123"/>
                    </a:lnTo>
                    <a:lnTo>
                      <a:pt x="80" y="123"/>
                    </a:lnTo>
                    <a:lnTo>
                      <a:pt x="97" y="115"/>
                    </a:lnTo>
                    <a:lnTo>
                      <a:pt x="97" y="115"/>
                    </a:lnTo>
                    <a:lnTo>
                      <a:pt x="133" y="123"/>
                    </a:lnTo>
                    <a:lnTo>
                      <a:pt x="141" y="123"/>
                    </a:lnTo>
                    <a:lnTo>
                      <a:pt x="141" y="123"/>
                    </a:lnTo>
                    <a:lnTo>
                      <a:pt x="141" y="123"/>
                    </a:lnTo>
                    <a:lnTo>
                      <a:pt x="141" y="123"/>
                    </a:lnTo>
                    <a:lnTo>
                      <a:pt x="150" y="123"/>
                    </a:lnTo>
                    <a:lnTo>
                      <a:pt x="150" y="123"/>
                    </a:lnTo>
                    <a:lnTo>
                      <a:pt x="159" y="132"/>
                    </a:lnTo>
                    <a:lnTo>
                      <a:pt x="159" y="132"/>
                    </a:lnTo>
                    <a:lnTo>
                      <a:pt x="168" y="141"/>
                    </a:lnTo>
                    <a:lnTo>
                      <a:pt x="168" y="141"/>
                    </a:lnTo>
                    <a:lnTo>
                      <a:pt x="168" y="141"/>
                    </a:lnTo>
                    <a:lnTo>
                      <a:pt x="168" y="141"/>
                    </a:lnTo>
                    <a:lnTo>
                      <a:pt x="177" y="132"/>
                    </a:lnTo>
                    <a:lnTo>
                      <a:pt x="186" y="132"/>
                    </a:lnTo>
                    <a:lnTo>
                      <a:pt x="186" y="132"/>
                    </a:lnTo>
                    <a:lnTo>
                      <a:pt x="194" y="123"/>
                    </a:lnTo>
                    <a:lnTo>
                      <a:pt x="194" y="123"/>
                    </a:lnTo>
                    <a:lnTo>
                      <a:pt x="230" y="115"/>
                    </a:lnTo>
                    <a:lnTo>
                      <a:pt x="230" y="115"/>
                    </a:lnTo>
                    <a:lnTo>
                      <a:pt x="265" y="106"/>
                    </a:lnTo>
                    <a:lnTo>
                      <a:pt x="309" y="106"/>
                    </a:lnTo>
                    <a:lnTo>
                      <a:pt x="309" y="106"/>
                    </a:lnTo>
                    <a:lnTo>
                      <a:pt x="327" y="106"/>
                    </a:lnTo>
                    <a:lnTo>
                      <a:pt x="344" y="97"/>
                    </a:lnTo>
                    <a:lnTo>
                      <a:pt x="344" y="88"/>
                    </a:lnTo>
                    <a:lnTo>
                      <a:pt x="344" y="88"/>
                    </a:lnTo>
                    <a:lnTo>
                      <a:pt x="344" y="70"/>
                    </a:lnTo>
                    <a:lnTo>
                      <a:pt x="327" y="62"/>
                    </a:lnTo>
                    <a:lnTo>
                      <a:pt x="291" y="35"/>
                    </a:lnTo>
                    <a:lnTo>
                      <a:pt x="247" y="26"/>
                    </a:lnTo>
                    <a:lnTo>
                      <a:pt x="212" y="17"/>
                    </a:lnTo>
                    <a:lnTo>
                      <a:pt x="168" y="17"/>
                    </a:lnTo>
                    <a:lnTo>
                      <a:pt x="168" y="17"/>
                    </a:lnTo>
                    <a:lnTo>
                      <a:pt x="159" y="26"/>
                    </a:lnTo>
                    <a:lnTo>
                      <a:pt x="159" y="26"/>
                    </a:lnTo>
                    <a:lnTo>
                      <a:pt x="159" y="17"/>
                    </a:lnTo>
                    <a:lnTo>
                      <a:pt x="159" y="17"/>
                    </a:lnTo>
                    <a:lnTo>
                      <a:pt x="150" y="17"/>
                    </a:lnTo>
                    <a:lnTo>
                      <a:pt x="150" y="17"/>
                    </a:lnTo>
                    <a:lnTo>
                      <a:pt x="141" y="17"/>
                    </a:lnTo>
                    <a:lnTo>
                      <a:pt x="141" y="17"/>
                    </a:lnTo>
                    <a:lnTo>
                      <a:pt x="97" y="0"/>
                    </a:lnTo>
                    <a:lnTo>
                      <a:pt x="71" y="9"/>
                    </a:lnTo>
                    <a:lnTo>
                      <a:pt x="71" y="9"/>
                    </a:lnTo>
                    <a:lnTo>
                      <a:pt x="71" y="17"/>
                    </a:lnTo>
                    <a:lnTo>
                      <a:pt x="71" y="17"/>
                    </a:lnTo>
                    <a:lnTo>
                      <a:pt x="71" y="35"/>
                    </a:lnTo>
                    <a:lnTo>
                      <a:pt x="89" y="53"/>
                    </a:lnTo>
                    <a:lnTo>
                      <a:pt x="89" y="53"/>
                    </a:lnTo>
                    <a:lnTo>
                      <a:pt x="97" y="62"/>
                    </a:lnTo>
                    <a:lnTo>
                      <a:pt x="97" y="62"/>
                    </a:lnTo>
                    <a:lnTo>
                      <a:pt x="106" y="88"/>
                    </a:lnTo>
                    <a:lnTo>
                      <a:pt x="106" y="88"/>
                    </a:lnTo>
                    <a:lnTo>
                      <a:pt x="97" y="88"/>
                    </a:lnTo>
                    <a:lnTo>
                      <a:pt x="80" y="88"/>
                    </a:lnTo>
                  </a:path>
                </a:pathLst>
              </a:custGeom>
              <a:solidFill>
                <a:srgbClr val="70AD4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0" name="Google Shape;580;p28"/>
              <p:cNvSpPr/>
              <p:nvPr/>
            </p:nvSpPr>
            <p:spPr>
              <a:xfrm>
                <a:off x="2720975" y="3459163"/>
                <a:ext cx="168275" cy="69850"/>
              </a:xfrm>
              <a:custGeom>
                <a:avLst/>
                <a:gdLst/>
                <a:ahLst/>
                <a:cxnLst/>
                <a:rect l="l" t="t" r="r" b="b"/>
                <a:pathLst>
                  <a:path w="469" h="194" extrusionOk="0">
                    <a:moveTo>
                      <a:pt x="18" y="35"/>
                    </a:moveTo>
                    <a:lnTo>
                      <a:pt x="18" y="35"/>
                    </a:lnTo>
                    <a:lnTo>
                      <a:pt x="36" y="43"/>
                    </a:lnTo>
                    <a:lnTo>
                      <a:pt x="45" y="61"/>
                    </a:lnTo>
                    <a:lnTo>
                      <a:pt x="45" y="61"/>
                    </a:lnTo>
                    <a:lnTo>
                      <a:pt x="45" y="70"/>
                    </a:lnTo>
                    <a:lnTo>
                      <a:pt x="45" y="70"/>
                    </a:lnTo>
                    <a:lnTo>
                      <a:pt x="62" y="70"/>
                    </a:lnTo>
                    <a:lnTo>
                      <a:pt x="89" y="79"/>
                    </a:lnTo>
                    <a:lnTo>
                      <a:pt x="142" y="79"/>
                    </a:lnTo>
                    <a:lnTo>
                      <a:pt x="142" y="79"/>
                    </a:lnTo>
                    <a:lnTo>
                      <a:pt x="177" y="96"/>
                    </a:lnTo>
                    <a:lnTo>
                      <a:pt x="203" y="114"/>
                    </a:lnTo>
                    <a:lnTo>
                      <a:pt x="203" y="114"/>
                    </a:lnTo>
                    <a:lnTo>
                      <a:pt x="230" y="132"/>
                    </a:lnTo>
                    <a:lnTo>
                      <a:pt x="265" y="140"/>
                    </a:lnTo>
                    <a:lnTo>
                      <a:pt x="265" y="140"/>
                    </a:lnTo>
                    <a:lnTo>
                      <a:pt x="283" y="158"/>
                    </a:lnTo>
                    <a:lnTo>
                      <a:pt x="283" y="158"/>
                    </a:lnTo>
                    <a:lnTo>
                      <a:pt x="283" y="158"/>
                    </a:lnTo>
                    <a:lnTo>
                      <a:pt x="283" y="158"/>
                    </a:lnTo>
                    <a:lnTo>
                      <a:pt x="283" y="158"/>
                    </a:lnTo>
                    <a:lnTo>
                      <a:pt x="283" y="158"/>
                    </a:lnTo>
                    <a:lnTo>
                      <a:pt x="283" y="167"/>
                    </a:lnTo>
                    <a:lnTo>
                      <a:pt x="283" y="167"/>
                    </a:lnTo>
                    <a:lnTo>
                      <a:pt x="283" y="167"/>
                    </a:lnTo>
                    <a:lnTo>
                      <a:pt x="274" y="176"/>
                    </a:lnTo>
                    <a:lnTo>
                      <a:pt x="274" y="176"/>
                    </a:lnTo>
                    <a:lnTo>
                      <a:pt x="292" y="185"/>
                    </a:lnTo>
                    <a:lnTo>
                      <a:pt x="292" y="185"/>
                    </a:lnTo>
                    <a:lnTo>
                      <a:pt x="292" y="185"/>
                    </a:lnTo>
                    <a:lnTo>
                      <a:pt x="318" y="193"/>
                    </a:lnTo>
                    <a:lnTo>
                      <a:pt x="362" y="193"/>
                    </a:lnTo>
                    <a:lnTo>
                      <a:pt x="362" y="193"/>
                    </a:lnTo>
                    <a:lnTo>
                      <a:pt x="442" y="193"/>
                    </a:lnTo>
                    <a:lnTo>
                      <a:pt x="442" y="193"/>
                    </a:lnTo>
                    <a:lnTo>
                      <a:pt x="459" y="185"/>
                    </a:lnTo>
                    <a:lnTo>
                      <a:pt x="459" y="185"/>
                    </a:lnTo>
                    <a:lnTo>
                      <a:pt x="468" y="185"/>
                    </a:lnTo>
                    <a:lnTo>
                      <a:pt x="468" y="185"/>
                    </a:lnTo>
                    <a:lnTo>
                      <a:pt x="468" y="167"/>
                    </a:lnTo>
                    <a:lnTo>
                      <a:pt x="468" y="167"/>
                    </a:lnTo>
                    <a:lnTo>
                      <a:pt x="424" y="132"/>
                    </a:lnTo>
                    <a:lnTo>
                      <a:pt x="398" y="123"/>
                    </a:lnTo>
                    <a:lnTo>
                      <a:pt x="362" y="114"/>
                    </a:lnTo>
                    <a:lnTo>
                      <a:pt x="362" y="114"/>
                    </a:lnTo>
                    <a:lnTo>
                      <a:pt x="345" y="105"/>
                    </a:lnTo>
                    <a:lnTo>
                      <a:pt x="283" y="79"/>
                    </a:lnTo>
                    <a:lnTo>
                      <a:pt x="283" y="79"/>
                    </a:lnTo>
                    <a:lnTo>
                      <a:pt x="248" y="61"/>
                    </a:lnTo>
                    <a:lnTo>
                      <a:pt x="248" y="61"/>
                    </a:lnTo>
                    <a:lnTo>
                      <a:pt x="168" y="35"/>
                    </a:lnTo>
                    <a:lnTo>
                      <a:pt x="98" y="9"/>
                    </a:lnTo>
                    <a:lnTo>
                      <a:pt x="98" y="9"/>
                    </a:lnTo>
                    <a:lnTo>
                      <a:pt x="53" y="0"/>
                    </a:lnTo>
                    <a:lnTo>
                      <a:pt x="18" y="9"/>
                    </a:lnTo>
                    <a:lnTo>
                      <a:pt x="18" y="9"/>
                    </a:lnTo>
                    <a:lnTo>
                      <a:pt x="9" y="9"/>
                    </a:lnTo>
                    <a:lnTo>
                      <a:pt x="0" y="18"/>
                    </a:lnTo>
                    <a:lnTo>
                      <a:pt x="0" y="18"/>
                    </a:lnTo>
                    <a:lnTo>
                      <a:pt x="9" y="27"/>
                    </a:lnTo>
                    <a:lnTo>
                      <a:pt x="18" y="35"/>
                    </a:lnTo>
                  </a:path>
                </a:pathLst>
              </a:custGeom>
              <a:solidFill>
                <a:srgbClr val="70AD4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1" name="Google Shape;581;p28"/>
              <p:cNvSpPr/>
              <p:nvPr/>
            </p:nvSpPr>
            <p:spPr>
              <a:xfrm>
                <a:off x="2684463" y="3462338"/>
                <a:ext cx="38100" cy="28575"/>
              </a:xfrm>
              <a:custGeom>
                <a:avLst/>
                <a:gdLst/>
                <a:ahLst/>
                <a:cxnLst/>
                <a:rect l="l" t="t" r="r" b="b"/>
                <a:pathLst>
                  <a:path w="106" h="79" extrusionOk="0">
                    <a:moveTo>
                      <a:pt x="17" y="78"/>
                    </a:moveTo>
                    <a:lnTo>
                      <a:pt x="17" y="78"/>
                    </a:lnTo>
                    <a:lnTo>
                      <a:pt x="35" y="70"/>
                    </a:lnTo>
                    <a:lnTo>
                      <a:pt x="88" y="34"/>
                    </a:lnTo>
                    <a:lnTo>
                      <a:pt x="97" y="34"/>
                    </a:lnTo>
                    <a:lnTo>
                      <a:pt x="97" y="34"/>
                    </a:lnTo>
                    <a:lnTo>
                      <a:pt x="97" y="26"/>
                    </a:lnTo>
                    <a:lnTo>
                      <a:pt x="105" y="26"/>
                    </a:lnTo>
                    <a:lnTo>
                      <a:pt x="105" y="26"/>
                    </a:lnTo>
                    <a:lnTo>
                      <a:pt x="105" y="18"/>
                    </a:lnTo>
                    <a:lnTo>
                      <a:pt x="105" y="9"/>
                    </a:lnTo>
                    <a:lnTo>
                      <a:pt x="105" y="9"/>
                    </a:lnTo>
                    <a:lnTo>
                      <a:pt x="97" y="0"/>
                    </a:lnTo>
                    <a:lnTo>
                      <a:pt x="88" y="0"/>
                    </a:lnTo>
                    <a:lnTo>
                      <a:pt x="88" y="0"/>
                    </a:lnTo>
                    <a:lnTo>
                      <a:pt x="35" y="34"/>
                    </a:lnTo>
                    <a:lnTo>
                      <a:pt x="0" y="61"/>
                    </a:lnTo>
                    <a:lnTo>
                      <a:pt x="0" y="61"/>
                    </a:lnTo>
                    <a:lnTo>
                      <a:pt x="0" y="70"/>
                    </a:lnTo>
                    <a:lnTo>
                      <a:pt x="0" y="70"/>
                    </a:lnTo>
                    <a:lnTo>
                      <a:pt x="17" y="78"/>
                    </a:lnTo>
                  </a:path>
                </a:pathLst>
              </a:custGeom>
              <a:solidFill>
                <a:srgbClr val="70AD4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2" name="Google Shape;582;p28"/>
              <p:cNvSpPr/>
              <p:nvPr/>
            </p:nvSpPr>
            <p:spPr>
              <a:xfrm>
                <a:off x="2811463" y="3557588"/>
                <a:ext cx="38100" cy="15875"/>
              </a:xfrm>
              <a:custGeom>
                <a:avLst/>
                <a:gdLst/>
                <a:ahLst/>
                <a:cxnLst/>
                <a:rect l="l" t="t" r="r" b="b"/>
                <a:pathLst>
                  <a:path w="106" h="45" extrusionOk="0">
                    <a:moveTo>
                      <a:pt x="8" y="0"/>
                    </a:moveTo>
                    <a:lnTo>
                      <a:pt x="8" y="0"/>
                    </a:lnTo>
                    <a:lnTo>
                      <a:pt x="8" y="0"/>
                    </a:lnTo>
                    <a:lnTo>
                      <a:pt x="0" y="9"/>
                    </a:lnTo>
                    <a:lnTo>
                      <a:pt x="0" y="9"/>
                    </a:lnTo>
                    <a:lnTo>
                      <a:pt x="0" y="26"/>
                    </a:lnTo>
                    <a:lnTo>
                      <a:pt x="0" y="26"/>
                    </a:lnTo>
                    <a:lnTo>
                      <a:pt x="35" y="35"/>
                    </a:lnTo>
                    <a:lnTo>
                      <a:pt x="79" y="44"/>
                    </a:lnTo>
                    <a:lnTo>
                      <a:pt x="79" y="44"/>
                    </a:lnTo>
                    <a:lnTo>
                      <a:pt x="97" y="44"/>
                    </a:lnTo>
                    <a:lnTo>
                      <a:pt x="105" y="35"/>
                    </a:lnTo>
                    <a:lnTo>
                      <a:pt x="105" y="35"/>
                    </a:lnTo>
                    <a:lnTo>
                      <a:pt x="105" y="26"/>
                    </a:lnTo>
                    <a:lnTo>
                      <a:pt x="105" y="26"/>
                    </a:lnTo>
                    <a:lnTo>
                      <a:pt x="97" y="18"/>
                    </a:lnTo>
                    <a:lnTo>
                      <a:pt x="97" y="18"/>
                    </a:lnTo>
                    <a:lnTo>
                      <a:pt x="61" y="9"/>
                    </a:lnTo>
                    <a:lnTo>
                      <a:pt x="8" y="0"/>
                    </a:lnTo>
                  </a:path>
                </a:pathLst>
              </a:custGeom>
              <a:solidFill>
                <a:srgbClr val="70AD4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3" name="Google Shape;583;p28"/>
              <p:cNvSpPr/>
              <p:nvPr/>
            </p:nvSpPr>
            <p:spPr>
              <a:xfrm>
                <a:off x="2028825" y="3255963"/>
                <a:ext cx="1649418" cy="1909762"/>
              </a:xfrm>
              <a:custGeom>
                <a:avLst/>
                <a:gdLst/>
                <a:ahLst/>
                <a:cxnLst/>
                <a:rect l="l" t="t" r="r" b="b"/>
                <a:pathLst>
                  <a:path w="4580" h="5306" extrusionOk="0">
                    <a:moveTo>
                      <a:pt x="4570" y="2224"/>
                    </a:moveTo>
                    <a:lnTo>
                      <a:pt x="4553" y="2224"/>
                    </a:lnTo>
                    <a:lnTo>
                      <a:pt x="4570" y="2224"/>
                    </a:lnTo>
                    <a:lnTo>
                      <a:pt x="4570" y="2224"/>
                    </a:lnTo>
                    <a:lnTo>
                      <a:pt x="4570" y="2224"/>
                    </a:lnTo>
                    <a:lnTo>
                      <a:pt x="4570" y="2224"/>
                    </a:lnTo>
                    <a:lnTo>
                      <a:pt x="4562" y="2206"/>
                    </a:lnTo>
                    <a:lnTo>
                      <a:pt x="4562" y="2206"/>
                    </a:lnTo>
                    <a:lnTo>
                      <a:pt x="4562" y="2197"/>
                    </a:lnTo>
                    <a:lnTo>
                      <a:pt x="4562" y="2197"/>
                    </a:lnTo>
                    <a:lnTo>
                      <a:pt x="4544" y="2171"/>
                    </a:lnTo>
                    <a:lnTo>
                      <a:pt x="4526" y="2162"/>
                    </a:lnTo>
                    <a:lnTo>
                      <a:pt x="4509" y="2162"/>
                    </a:lnTo>
                    <a:lnTo>
                      <a:pt x="4509" y="2162"/>
                    </a:lnTo>
                    <a:lnTo>
                      <a:pt x="4473" y="2162"/>
                    </a:lnTo>
                    <a:lnTo>
                      <a:pt x="4447" y="2144"/>
                    </a:lnTo>
                    <a:lnTo>
                      <a:pt x="4412" y="2127"/>
                    </a:lnTo>
                    <a:lnTo>
                      <a:pt x="4376" y="2100"/>
                    </a:lnTo>
                    <a:lnTo>
                      <a:pt x="4376" y="2100"/>
                    </a:lnTo>
                    <a:lnTo>
                      <a:pt x="4350" y="2074"/>
                    </a:lnTo>
                    <a:lnTo>
                      <a:pt x="4323" y="2056"/>
                    </a:lnTo>
                    <a:lnTo>
                      <a:pt x="4288" y="2047"/>
                    </a:lnTo>
                    <a:lnTo>
                      <a:pt x="4253" y="2038"/>
                    </a:lnTo>
                    <a:lnTo>
                      <a:pt x="4253" y="2038"/>
                    </a:lnTo>
                    <a:lnTo>
                      <a:pt x="4209" y="2047"/>
                    </a:lnTo>
                    <a:lnTo>
                      <a:pt x="4209" y="2047"/>
                    </a:lnTo>
                    <a:lnTo>
                      <a:pt x="4200" y="2047"/>
                    </a:lnTo>
                    <a:lnTo>
                      <a:pt x="4200" y="2047"/>
                    </a:lnTo>
                    <a:lnTo>
                      <a:pt x="4191" y="2047"/>
                    </a:lnTo>
                    <a:lnTo>
                      <a:pt x="4191" y="2047"/>
                    </a:lnTo>
                    <a:lnTo>
                      <a:pt x="4165" y="2047"/>
                    </a:lnTo>
                    <a:lnTo>
                      <a:pt x="4129" y="2030"/>
                    </a:lnTo>
                    <a:lnTo>
                      <a:pt x="4129" y="2030"/>
                    </a:lnTo>
                    <a:lnTo>
                      <a:pt x="4103" y="2021"/>
                    </a:lnTo>
                    <a:lnTo>
                      <a:pt x="4103" y="2021"/>
                    </a:lnTo>
                    <a:lnTo>
                      <a:pt x="4085" y="2021"/>
                    </a:lnTo>
                    <a:lnTo>
                      <a:pt x="4067" y="2030"/>
                    </a:lnTo>
                    <a:lnTo>
                      <a:pt x="4050" y="2038"/>
                    </a:lnTo>
                    <a:lnTo>
                      <a:pt x="4050" y="2038"/>
                    </a:lnTo>
                    <a:lnTo>
                      <a:pt x="4023" y="2056"/>
                    </a:lnTo>
                    <a:lnTo>
                      <a:pt x="4023" y="2056"/>
                    </a:lnTo>
                    <a:lnTo>
                      <a:pt x="4023" y="2056"/>
                    </a:lnTo>
                    <a:lnTo>
                      <a:pt x="4023" y="2056"/>
                    </a:lnTo>
                    <a:lnTo>
                      <a:pt x="4032" y="2047"/>
                    </a:lnTo>
                    <a:lnTo>
                      <a:pt x="4032" y="2038"/>
                    </a:lnTo>
                    <a:lnTo>
                      <a:pt x="4032" y="2038"/>
                    </a:lnTo>
                    <a:lnTo>
                      <a:pt x="4041" y="2021"/>
                    </a:lnTo>
                    <a:lnTo>
                      <a:pt x="4041" y="2003"/>
                    </a:lnTo>
                    <a:lnTo>
                      <a:pt x="4041" y="2003"/>
                    </a:lnTo>
                    <a:lnTo>
                      <a:pt x="4041" y="1994"/>
                    </a:lnTo>
                    <a:lnTo>
                      <a:pt x="4023" y="1985"/>
                    </a:lnTo>
                    <a:lnTo>
                      <a:pt x="3988" y="1959"/>
                    </a:lnTo>
                    <a:lnTo>
                      <a:pt x="3909" y="1924"/>
                    </a:lnTo>
                    <a:lnTo>
                      <a:pt x="3891" y="1924"/>
                    </a:lnTo>
                    <a:lnTo>
                      <a:pt x="3891" y="1924"/>
                    </a:lnTo>
                    <a:lnTo>
                      <a:pt x="3856" y="1915"/>
                    </a:lnTo>
                    <a:lnTo>
                      <a:pt x="3856" y="1915"/>
                    </a:lnTo>
                    <a:lnTo>
                      <a:pt x="3847" y="1915"/>
                    </a:lnTo>
                    <a:lnTo>
                      <a:pt x="3829" y="1924"/>
                    </a:lnTo>
                    <a:lnTo>
                      <a:pt x="3820" y="1932"/>
                    </a:lnTo>
                    <a:lnTo>
                      <a:pt x="3820" y="1950"/>
                    </a:lnTo>
                    <a:lnTo>
                      <a:pt x="3820" y="1950"/>
                    </a:lnTo>
                    <a:lnTo>
                      <a:pt x="3820" y="1959"/>
                    </a:lnTo>
                    <a:lnTo>
                      <a:pt x="3803" y="1959"/>
                    </a:lnTo>
                    <a:lnTo>
                      <a:pt x="3803" y="1959"/>
                    </a:lnTo>
                    <a:lnTo>
                      <a:pt x="3794" y="1968"/>
                    </a:lnTo>
                    <a:lnTo>
                      <a:pt x="3785" y="1985"/>
                    </a:lnTo>
                    <a:lnTo>
                      <a:pt x="3785" y="1985"/>
                    </a:lnTo>
                    <a:lnTo>
                      <a:pt x="3767" y="1994"/>
                    </a:lnTo>
                    <a:lnTo>
                      <a:pt x="3759" y="1994"/>
                    </a:lnTo>
                    <a:lnTo>
                      <a:pt x="3759" y="1994"/>
                    </a:lnTo>
                    <a:lnTo>
                      <a:pt x="3750" y="1994"/>
                    </a:lnTo>
                    <a:lnTo>
                      <a:pt x="3750" y="1994"/>
                    </a:lnTo>
                    <a:lnTo>
                      <a:pt x="3759" y="1985"/>
                    </a:lnTo>
                    <a:lnTo>
                      <a:pt x="3759" y="1985"/>
                    </a:lnTo>
                    <a:lnTo>
                      <a:pt x="3785" y="1959"/>
                    </a:lnTo>
                    <a:lnTo>
                      <a:pt x="3812" y="1924"/>
                    </a:lnTo>
                    <a:lnTo>
                      <a:pt x="3812" y="1924"/>
                    </a:lnTo>
                    <a:lnTo>
                      <a:pt x="3812" y="1915"/>
                    </a:lnTo>
                    <a:lnTo>
                      <a:pt x="3812" y="1915"/>
                    </a:lnTo>
                    <a:lnTo>
                      <a:pt x="3803" y="1906"/>
                    </a:lnTo>
                    <a:lnTo>
                      <a:pt x="3776" y="1888"/>
                    </a:lnTo>
                    <a:lnTo>
                      <a:pt x="3723" y="1880"/>
                    </a:lnTo>
                    <a:lnTo>
                      <a:pt x="3723" y="1880"/>
                    </a:lnTo>
                    <a:lnTo>
                      <a:pt x="3697" y="1888"/>
                    </a:lnTo>
                    <a:lnTo>
                      <a:pt x="3697" y="1888"/>
                    </a:lnTo>
                    <a:lnTo>
                      <a:pt x="3697" y="1888"/>
                    </a:lnTo>
                    <a:lnTo>
                      <a:pt x="3697" y="1888"/>
                    </a:lnTo>
                    <a:lnTo>
                      <a:pt x="3688" y="1888"/>
                    </a:lnTo>
                    <a:lnTo>
                      <a:pt x="3688" y="1888"/>
                    </a:lnTo>
                    <a:lnTo>
                      <a:pt x="3679" y="1897"/>
                    </a:lnTo>
                    <a:lnTo>
                      <a:pt x="3670" y="1915"/>
                    </a:lnTo>
                    <a:lnTo>
                      <a:pt x="3670" y="1915"/>
                    </a:lnTo>
                    <a:lnTo>
                      <a:pt x="3670" y="1915"/>
                    </a:lnTo>
                    <a:lnTo>
                      <a:pt x="3670" y="1924"/>
                    </a:lnTo>
                    <a:lnTo>
                      <a:pt x="3670" y="1924"/>
                    </a:lnTo>
                    <a:lnTo>
                      <a:pt x="3662" y="1932"/>
                    </a:lnTo>
                    <a:lnTo>
                      <a:pt x="3653" y="1932"/>
                    </a:lnTo>
                    <a:lnTo>
                      <a:pt x="3653" y="1932"/>
                    </a:lnTo>
                    <a:lnTo>
                      <a:pt x="3653" y="1915"/>
                    </a:lnTo>
                    <a:lnTo>
                      <a:pt x="3653" y="1915"/>
                    </a:lnTo>
                    <a:lnTo>
                      <a:pt x="3662" y="1897"/>
                    </a:lnTo>
                    <a:lnTo>
                      <a:pt x="3670" y="1897"/>
                    </a:lnTo>
                    <a:lnTo>
                      <a:pt x="3670" y="1897"/>
                    </a:lnTo>
                    <a:lnTo>
                      <a:pt x="3679" y="1888"/>
                    </a:lnTo>
                    <a:lnTo>
                      <a:pt x="3697" y="1880"/>
                    </a:lnTo>
                    <a:lnTo>
                      <a:pt x="3732" y="1827"/>
                    </a:lnTo>
                    <a:lnTo>
                      <a:pt x="3732" y="1827"/>
                    </a:lnTo>
                    <a:lnTo>
                      <a:pt x="3732" y="1809"/>
                    </a:lnTo>
                    <a:lnTo>
                      <a:pt x="3732" y="1800"/>
                    </a:lnTo>
                    <a:lnTo>
                      <a:pt x="3706" y="1774"/>
                    </a:lnTo>
                    <a:lnTo>
                      <a:pt x="3706" y="1774"/>
                    </a:lnTo>
                    <a:lnTo>
                      <a:pt x="3688" y="1765"/>
                    </a:lnTo>
                    <a:lnTo>
                      <a:pt x="3688" y="1765"/>
                    </a:lnTo>
                    <a:lnTo>
                      <a:pt x="3688" y="1756"/>
                    </a:lnTo>
                    <a:lnTo>
                      <a:pt x="3688" y="1756"/>
                    </a:lnTo>
                    <a:lnTo>
                      <a:pt x="3670" y="1738"/>
                    </a:lnTo>
                    <a:lnTo>
                      <a:pt x="3662" y="1712"/>
                    </a:lnTo>
                    <a:lnTo>
                      <a:pt x="3662" y="1712"/>
                    </a:lnTo>
                    <a:lnTo>
                      <a:pt x="3662" y="1712"/>
                    </a:lnTo>
                    <a:lnTo>
                      <a:pt x="3662" y="1685"/>
                    </a:lnTo>
                    <a:lnTo>
                      <a:pt x="3653" y="1668"/>
                    </a:lnTo>
                    <a:lnTo>
                      <a:pt x="3653" y="1668"/>
                    </a:lnTo>
                    <a:lnTo>
                      <a:pt x="3644" y="1659"/>
                    </a:lnTo>
                    <a:lnTo>
                      <a:pt x="3644" y="1659"/>
                    </a:lnTo>
                    <a:lnTo>
                      <a:pt x="3635" y="1659"/>
                    </a:lnTo>
                    <a:lnTo>
                      <a:pt x="3635" y="1659"/>
                    </a:lnTo>
                    <a:lnTo>
                      <a:pt x="3635" y="1659"/>
                    </a:lnTo>
                    <a:lnTo>
                      <a:pt x="3635" y="1659"/>
                    </a:lnTo>
                    <a:lnTo>
                      <a:pt x="3635" y="1659"/>
                    </a:lnTo>
                    <a:lnTo>
                      <a:pt x="3635" y="1659"/>
                    </a:lnTo>
                    <a:lnTo>
                      <a:pt x="3635" y="1676"/>
                    </a:lnTo>
                    <a:lnTo>
                      <a:pt x="3635" y="1676"/>
                    </a:lnTo>
                    <a:lnTo>
                      <a:pt x="3626" y="1685"/>
                    </a:lnTo>
                    <a:lnTo>
                      <a:pt x="3626" y="1685"/>
                    </a:lnTo>
                    <a:lnTo>
                      <a:pt x="3609" y="1694"/>
                    </a:lnTo>
                    <a:lnTo>
                      <a:pt x="3609" y="1694"/>
                    </a:lnTo>
                    <a:lnTo>
                      <a:pt x="3609" y="1703"/>
                    </a:lnTo>
                    <a:lnTo>
                      <a:pt x="3600" y="1703"/>
                    </a:lnTo>
                    <a:lnTo>
                      <a:pt x="3600" y="1703"/>
                    </a:lnTo>
                    <a:lnTo>
                      <a:pt x="3600" y="1712"/>
                    </a:lnTo>
                    <a:lnTo>
                      <a:pt x="3591" y="1721"/>
                    </a:lnTo>
                    <a:lnTo>
                      <a:pt x="3591" y="1721"/>
                    </a:lnTo>
                    <a:lnTo>
                      <a:pt x="3591" y="1721"/>
                    </a:lnTo>
                    <a:lnTo>
                      <a:pt x="3591" y="1721"/>
                    </a:lnTo>
                    <a:lnTo>
                      <a:pt x="3582" y="1729"/>
                    </a:lnTo>
                    <a:lnTo>
                      <a:pt x="3582" y="1729"/>
                    </a:lnTo>
                    <a:lnTo>
                      <a:pt x="3582" y="1729"/>
                    </a:lnTo>
                    <a:lnTo>
                      <a:pt x="3582" y="1729"/>
                    </a:lnTo>
                    <a:lnTo>
                      <a:pt x="3582" y="1738"/>
                    </a:lnTo>
                    <a:lnTo>
                      <a:pt x="3582" y="1738"/>
                    </a:lnTo>
                    <a:lnTo>
                      <a:pt x="3573" y="1747"/>
                    </a:lnTo>
                    <a:lnTo>
                      <a:pt x="3573" y="1747"/>
                    </a:lnTo>
                    <a:lnTo>
                      <a:pt x="3565" y="1765"/>
                    </a:lnTo>
                    <a:lnTo>
                      <a:pt x="3547" y="1774"/>
                    </a:lnTo>
                    <a:lnTo>
                      <a:pt x="3538" y="1774"/>
                    </a:lnTo>
                    <a:lnTo>
                      <a:pt x="3538" y="1774"/>
                    </a:lnTo>
                    <a:lnTo>
                      <a:pt x="3512" y="1774"/>
                    </a:lnTo>
                    <a:lnTo>
                      <a:pt x="3512" y="1774"/>
                    </a:lnTo>
                    <a:lnTo>
                      <a:pt x="3503" y="1782"/>
                    </a:lnTo>
                    <a:lnTo>
                      <a:pt x="3494" y="1782"/>
                    </a:lnTo>
                    <a:lnTo>
                      <a:pt x="3494" y="1782"/>
                    </a:lnTo>
                    <a:lnTo>
                      <a:pt x="3476" y="1774"/>
                    </a:lnTo>
                    <a:lnTo>
                      <a:pt x="3476" y="1774"/>
                    </a:lnTo>
                    <a:lnTo>
                      <a:pt x="3476" y="1774"/>
                    </a:lnTo>
                    <a:lnTo>
                      <a:pt x="3459" y="1765"/>
                    </a:lnTo>
                    <a:lnTo>
                      <a:pt x="3459" y="1765"/>
                    </a:lnTo>
                    <a:lnTo>
                      <a:pt x="3468" y="1747"/>
                    </a:lnTo>
                    <a:lnTo>
                      <a:pt x="3468" y="1747"/>
                    </a:lnTo>
                    <a:lnTo>
                      <a:pt x="3468" y="1747"/>
                    </a:lnTo>
                    <a:lnTo>
                      <a:pt x="3468" y="1747"/>
                    </a:lnTo>
                    <a:lnTo>
                      <a:pt x="3468" y="1747"/>
                    </a:lnTo>
                    <a:lnTo>
                      <a:pt x="3468" y="1747"/>
                    </a:lnTo>
                    <a:lnTo>
                      <a:pt x="3476" y="1738"/>
                    </a:lnTo>
                    <a:lnTo>
                      <a:pt x="3476" y="1738"/>
                    </a:lnTo>
                    <a:lnTo>
                      <a:pt x="3476" y="1703"/>
                    </a:lnTo>
                    <a:lnTo>
                      <a:pt x="3468" y="1668"/>
                    </a:lnTo>
                    <a:lnTo>
                      <a:pt x="3468" y="1668"/>
                    </a:lnTo>
                    <a:lnTo>
                      <a:pt x="3468" y="1650"/>
                    </a:lnTo>
                    <a:lnTo>
                      <a:pt x="3468" y="1624"/>
                    </a:lnTo>
                    <a:lnTo>
                      <a:pt x="3476" y="1597"/>
                    </a:lnTo>
                    <a:lnTo>
                      <a:pt x="3476" y="1597"/>
                    </a:lnTo>
                    <a:lnTo>
                      <a:pt x="3485" y="1597"/>
                    </a:lnTo>
                    <a:lnTo>
                      <a:pt x="3485" y="1597"/>
                    </a:lnTo>
                    <a:lnTo>
                      <a:pt x="3485" y="1588"/>
                    </a:lnTo>
                    <a:lnTo>
                      <a:pt x="3485" y="1588"/>
                    </a:lnTo>
                    <a:lnTo>
                      <a:pt x="3485" y="1588"/>
                    </a:lnTo>
                    <a:lnTo>
                      <a:pt x="3494" y="1571"/>
                    </a:lnTo>
                    <a:lnTo>
                      <a:pt x="3494" y="1571"/>
                    </a:lnTo>
                    <a:lnTo>
                      <a:pt x="3494" y="1571"/>
                    </a:lnTo>
                    <a:lnTo>
                      <a:pt x="3494" y="1571"/>
                    </a:lnTo>
                    <a:lnTo>
                      <a:pt x="3485" y="1571"/>
                    </a:lnTo>
                    <a:lnTo>
                      <a:pt x="3485" y="1571"/>
                    </a:lnTo>
                    <a:lnTo>
                      <a:pt x="3459" y="1562"/>
                    </a:lnTo>
                    <a:lnTo>
                      <a:pt x="3432" y="1562"/>
                    </a:lnTo>
                    <a:lnTo>
                      <a:pt x="3432" y="1562"/>
                    </a:lnTo>
                    <a:lnTo>
                      <a:pt x="3406" y="1562"/>
                    </a:lnTo>
                    <a:lnTo>
                      <a:pt x="3406" y="1562"/>
                    </a:lnTo>
                    <a:lnTo>
                      <a:pt x="3388" y="1562"/>
                    </a:lnTo>
                    <a:lnTo>
                      <a:pt x="3388" y="1562"/>
                    </a:lnTo>
                    <a:lnTo>
                      <a:pt x="3370" y="1562"/>
                    </a:lnTo>
                    <a:lnTo>
                      <a:pt x="3370" y="1562"/>
                    </a:lnTo>
                    <a:lnTo>
                      <a:pt x="3362" y="1553"/>
                    </a:lnTo>
                    <a:lnTo>
                      <a:pt x="3353" y="1544"/>
                    </a:lnTo>
                    <a:lnTo>
                      <a:pt x="3353" y="1544"/>
                    </a:lnTo>
                    <a:lnTo>
                      <a:pt x="3326" y="1553"/>
                    </a:lnTo>
                    <a:lnTo>
                      <a:pt x="3326" y="1553"/>
                    </a:lnTo>
                    <a:lnTo>
                      <a:pt x="3326" y="1553"/>
                    </a:lnTo>
                    <a:lnTo>
                      <a:pt x="3318" y="1562"/>
                    </a:lnTo>
                    <a:lnTo>
                      <a:pt x="3318" y="1562"/>
                    </a:lnTo>
                    <a:lnTo>
                      <a:pt x="3309" y="1562"/>
                    </a:lnTo>
                    <a:lnTo>
                      <a:pt x="3309" y="1562"/>
                    </a:lnTo>
                    <a:lnTo>
                      <a:pt x="3291" y="1535"/>
                    </a:lnTo>
                    <a:lnTo>
                      <a:pt x="3291" y="1535"/>
                    </a:lnTo>
                    <a:lnTo>
                      <a:pt x="3291" y="1535"/>
                    </a:lnTo>
                    <a:lnTo>
                      <a:pt x="3291" y="1535"/>
                    </a:lnTo>
                    <a:lnTo>
                      <a:pt x="3291" y="1526"/>
                    </a:lnTo>
                    <a:lnTo>
                      <a:pt x="3291" y="1526"/>
                    </a:lnTo>
                    <a:lnTo>
                      <a:pt x="3273" y="1518"/>
                    </a:lnTo>
                    <a:lnTo>
                      <a:pt x="3265" y="1509"/>
                    </a:lnTo>
                    <a:lnTo>
                      <a:pt x="3265" y="1509"/>
                    </a:lnTo>
                    <a:lnTo>
                      <a:pt x="3247" y="1500"/>
                    </a:lnTo>
                    <a:lnTo>
                      <a:pt x="3247" y="1500"/>
                    </a:lnTo>
                    <a:lnTo>
                      <a:pt x="3238" y="1491"/>
                    </a:lnTo>
                    <a:lnTo>
                      <a:pt x="3238" y="1491"/>
                    </a:lnTo>
                    <a:lnTo>
                      <a:pt x="3238" y="1482"/>
                    </a:lnTo>
                    <a:lnTo>
                      <a:pt x="3238" y="1482"/>
                    </a:lnTo>
                    <a:lnTo>
                      <a:pt x="3238" y="1473"/>
                    </a:lnTo>
                    <a:lnTo>
                      <a:pt x="3229" y="1465"/>
                    </a:lnTo>
                    <a:lnTo>
                      <a:pt x="3212" y="1456"/>
                    </a:lnTo>
                    <a:lnTo>
                      <a:pt x="3212" y="1456"/>
                    </a:lnTo>
                    <a:lnTo>
                      <a:pt x="3212" y="1456"/>
                    </a:lnTo>
                    <a:lnTo>
                      <a:pt x="3194" y="1447"/>
                    </a:lnTo>
                    <a:lnTo>
                      <a:pt x="3185" y="1438"/>
                    </a:lnTo>
                    <a:lnTo>
                      <a:pt x="3185" y="1438"/>
                    </a:lnTo>
                    <a:lnTo>
                      <a:pt x="3176" y="1429"/>
                    </a:lnTo>
                    <a:lnTo>
                      <a:pt x="3176" y="1429"/>
                    </a:lnTo>
                    <a:lnTo>
                      <a:pt x="3168" y="1429"/>
                    </a:lnTo>
                    <a:lnTo>
                      <a:pt x="3168" y="1429"/>
                    </a:lnTo>
                    <a:lnTo>
                      <a:pt x="3159" y="1429"/>
                    </a:lnTo>
                    <a:lnTo>
                      <a:pt x="3159" y="1429"/>
                    </a:lnTo>
                    <a:lnTo>
                      <a:pt x="3150" y="1420"/>
                    </a:lnTo>
                    <a:lnTo>
                      <a:pt x="3150" y="1420"/>
                    </a:lnTo>
                    <a:lnTo>
                      <a:pt x="3123" y="1412"/>
                    </a:lnTo>
                    <a:lnTo>
                      <a:pt x="3097" y="1412"/>
                    </a:lnTo>
                    <a:lnTo>
                      <a:pt x="3097" y="1412"/>
                    </a:lnTo>
                    <a:lnTo>
                      <a:pt x="3079" y="1412"/>
                    </a:lnTo>
                    <a:lnTo>
                      <a:pt x="3079" y="1412"/>
                    </a:lnTo>
                    <a:lnTo>
                      <a:pt x="3079" y="1412"/>
                    </a:lnTo>
                    <a:lnTo>
                      <a:pt x="3079" y="1412"/>
                    </a:lnTo>
                    <a:lnTo>
                      <a:pt x="3079" y="1403"/>
                    </a:lnTo>
                    <a:lnTo>
                      <a:pt x="3079" y="1403"/>
                    </a:lnTo>
                    <a:lnTo>
                      <a:pt x="3097" y="1394"/>
                    </a:lnTo>
                    <a:lnTo>
                      <a:pt x="3097" y="1368"/>
                    </a:lnTo>
                    <a:lnTo>
                      <a:pt x="3097" y="1368"/>
                    </a:lnTo>
                    <a:lnTo>
                      <a:pt x="3097" y="1359"/>
                    </a:lnTo>
                    <a:lnTo>
                      <a:pt x="3088" y="1359"/>
                    </a:lnTo>
                    <a:lnTo>
                      <a:pt x="3026" y="1341"/>
                    </a:lnTo>
                    <a:lnTo>
                      <a:pt x="3026" y="1341"/>
                    </a:lnTo>
                    <a:lnTo>
                      <a:pt x="3026" y="1341"/>
                    </a:lnTo>
                    <a:lnTo>
                      <a:pt x="3026" y="1341"/>
                    </a:lnTo>
                    <a:lnTo>
                      <a:pt x="3018" y="1341"/>
                    </a:lnTo>
                    <a:lnTo>
                      <a:pt x="3018" y="1341"/>
                    </a:lnTo>
                    <a:lnTo>
                      <a:pt x="3000" y="1332"/>
                    </a:lnTo>
                    <a:lnTo>
                      <a:pt x="3000" y="1332"/>
                    </a:lnTo>
                    <a:lnTo>
                      <a:pt x="3000" y="1332"/>
                    </a:lnTo>
                    <a:lnTo>
                      <a:pt x="3009" y="1323"/>
                    </a:lnTo>
                    <a:lnTo>
                      <a:pt x="3009" y="1323"/>
                    </a:lnTo>
                    <a:lnTo>
                      <a:pt x="3018" y="1315"/>
                    </a:lnTo>
                    <a:lnTo>
                      <a:pt x="3018" y="1306"/>
                    </a:lnTo>
                    <a:lnTo>
                      <a:pt x="3018" y="1306"/>
                    </a:lnTo>
                    <a:lnTo>
                      <a:pt x="3009" y="1297"/>
                    </a:lnTo>
                    <a:lnTo>
                      <a:pt x="3000" y="1297"/>
                    </a:lnTo>
                    <a:lnTo>
                      <a:pt x="2973" y="1297"/>
                    </a:lnTo>
                    <a:lnTo>
                      <a:pt x="2973" y="1297"/>
                    </a:lnTo>
                    <a:lnTo>
                      <a:pt x="2912" y="1315"/>
                    </a:lnTo>
                    <a:lnTo>
                      <a:pt x="2868" y="1332"/>
                    </a:lnTo>
                    <a:lnTo>
                      <a:pt x="2850" y="1332"/>
                    </a:lnTo>
                    <a:lnTo>
                      <a:pt x="2850" y="1332"/>
                    </a:lnTo>
                    <a:lnTo>
                      <a:pt x="2832" y="1332"/>
                    </a:lnTo>
                    <a:lnTo>
                      <a:pt x="2815" y="1323"/>
                    </a:lnTo>
                    <a:lnTo>
                      <a:pt x="2815" y="1323"/>
                    </a:lnTo>
                    <a:lnTo>
                      <a:pt x="2779" y="1306"/>
                    </a:lnTo>
                    <a:lnTo>
                      <a:pt x="2762" y="1306"/>
                    </a:lnTo>
                    <a:lnTo>
                      <a:pt x="2762" y="1306"/>
                    </a:lnTo>
                    <a:lnTo>
                      <a:pt x="2718" y="1315"/>
                    </a:lnTo>
                    <a:lnTo>
                      <a:pt x="2718" y="1315"/>
                    </a:lnTo>
                    <a:lnTo>
                      <a:pt x="2691" y="1306"/>
                    </a:lnTo>
                    <a:lnTo>
                      <a:pt x="2691" y="1306"/>
                    </a:lnTo>
                    <a:lnTo>
                      <a:pt x="2691" y="1306"/>
                    </a:lnTo>
                    <a:lnTo>
                      <a:pt x="2691" y="1306"/>
                    </a:lnTo>
                    <a:lnTo>
                      <a:pt x="2691" y="1297"/>
                    </a:lnTo>
                    <a:lnTo>
                      <a:pt x="2691" y="1297"/>
                    </a:lnTo>
                    <a:lnTo>
                      <a:pt x="2691" y="1279"/>
                    </a:lnTo>
                    <a:lnTo>
                      <a:pt x="2682" y="1262"/>
                    </a:lnTo>
                    <a:lnTo>
                      <a:pt x="2682" y="1262"/>
                    </a:lnTo>
                    <a:lnTo>
                      <a:pt x="2665" y="1253"/>
                    </a:lnTo>
                    <a:lnTo>
                      <a:pt x="2638" y="1253"/>
                    </a:lnTo>
                    <a:lnTo>
                      <a:pt x="2638" y="1253"/>
                    </a:lnTo>
                    <a:lnTo>
                      <a:pt x="2620" y="1244"/>
                    </a:lnTo>
                    <a:lnTo>
                      <a:pt x="2612" y="1235"/>
                    </a:lnTo>
                    <a:lnTo>
                      <a:pt x="2612" y="1235"/>
                    </a:lnTo>
                    <a:lnTo>
                      <a:pt x="2612" y="1235"/>
                    </a:lnTo>
                    <a:lnTo>
                      <a:pt x="2612" y="1235"/>
                    </a:lnTo>
                    <a:lnTo>
                      <a:pt x="2612" y="1226"/>
                    </a:lnTo>
                    <a:lnTo>
                      <a:pt x="2612" y="1226"/>
                    </a:lnTo>
                    <a:lnTo>
                      <a:pt x="2603" y="1226"/>
                    </a:lnTo>
                    <a:lnTo>
                      <a:pt x="2594" y="1217"/>
                    </a:lnTo>
                    <a:lnTo>
                      <a:pt x="2594" y="1217"/>
                    </a:lnTo>
                    <a:lnTo>
                      <a:pt x="2585" y="1226"/>
                    </a:lnTo>
                    <a:lnTo>
                      <a:pt x="2576" y="1235"/>
                    </a:lnTo>
                    <a:lnTo>
                      <a:pt x="2576" y="1235"/>
                    </a:lnTo>
                    <a:lnTo>
                      <a:pt x="2576" y="1235"/>
                    </a:lnTo>
                    <a:lnTo>
                      <a:pt x="2585" y="1244"/>
                    </a:lnTo>
                    <a:lnTo>
                      <a:pt x="2585" y="1244"/>
                    </a:lnTo>
                    <a:lnTo>
                      <a:pt x="2576" y="1253"/>
                    </a:lnTo>
                    <a:lnTo>
                      <a:pt x="2576" y="1253"/>
                    </a:lnTo>
                    <a:lnTo>
                      <a:pt x="2576" y="1253"/>
                    </a:lnTo>
                    <a:lnTo>
                      <a:pt x="2576" y="1253"/>
                    </a:lnTo>
                    <a:lnTo>
                      <a:pt x="2568" y="1262"/>
                    </a:lnTo>
                    <a:lnTo>
                      <a:pt x="2568" y="1262"/>
                    </a:lnTo>
                    <a:lnTo>
                      <a:pt x="2559" y="1262"/>
                    </a:lnTo>
                    <a:lnTo>
                      <a:pt x="2550" y="1262"/>
                    </a:lnTo>
                    <a:lnTo>
                      <a:pt x="2550" y="1262"/>
                    </a:lnTo>
                    <a:lnTo>
                      <a:pt x="2515" y="1279"/>
                    </a:lnTo>
                    <a:lnTo>
                      <a:pt x="2506" y="1288"/>
                    </a:lnTo>
                    <a:lnTo>
                      <a:pt x="2497" y="1297"/>
                    </a:lnTo>
                    <a:lnTo>
                      <a:pt x="2497" y="1297"/>
                    </a:lnTo>
                    <a:lnTo>
                      <a:pt x="2497" y="1315"/>
                    </a:lnTo>
                    <a:lnTo>
                      <a:pt x="2506" y="1332"/>
                    </a:lnTo>
                    <a:lnTo>
                      <a:pt x="2506" y="1341"/>
                    </a:lnTo>
                    <a:lnTo>
                      <a:pt x="2506" y="1341"/>
                    </a:lnTo>
                    <a:lnTo>
                      <a:pt x="2506" y="1341"/>
                    </a:lnTo>
                    <a:lnTo>
                      <a:pt x="2506" y="1341"/>
                    </a:lnTo>
                    <a:lnTo>
                      <a:pt x="2523" y="1359"/>
                    </a:lnTo>
                    <a:lnTo>
                      <a:pt x="2515" y="1376"/>
                    </a:lnTo>
                    <a:lnTo>
                      <a:pt x="2515" y="1376"/>
                    </a:lnTo>
                    <a:lnTo>
                      <a:pt x="2515" y="1385"/>
                    </a:lnTo>
                    <a:lnTo>
                      <a:pt x="2506" y="1385"/>
                    </a:lnTo>
                    <a:lnTo>
                      <a:pt x="2506" y="1385"/>
                    </a:lnTo>
                    <a:lnTo>
                      <a:pt x="2479" y="1376"/>
                    </a:lnTo>
                    <a:lnTo>
                      <a:pt x="2471" y="1359"/>
                    </a:lnTo>
                    <a:lnTo>
                      <a:pt x="2471" y="1359"/>
                    </a:lnTo>
                    <a:lnTo>
                      <a:pt x="2462" y="1341"/>
                    </a:lnTo>
                    <a:lnTo>
                      <a:pt x="2479" y="1315"/>
                    </a:lnTo>
                    <a:lnTo>
                      <a:pt x="2479" y="1315"/>
                    </a:lnTo>
                    <a:lnTo>
                      <a:pt x="2479" y="1315"/>
                    </a:lnTo>
                    <a:lnTo>
                      <a:pt x="2479" y="1315"/>
                    </a:lnTo>
                    <a:lnTo>
                      <a:pt x="2488" y="1306"/>
                    </a:lnTo>
                    <a:lnTo>
                      <a:pt x="2488" y="1306"/>
                    </a:lnTo>
                    <a:lnTo>
                      <a:pt x="2497" y="1297"/>
                    </a:lnTo>
                    <a:lnTo>
                      <a:pt x="2497" y="1297"/>
                    </a:lnTo>
                    <a:lnTo>
                      <a:pt x="2488" y="1288"/>
                    </a:lnTo>
                    <a:lnTo>
                      <a:pt x="2488" y="1288"/>
                    </a:lnTo>
                    <a:lnTo>
                      <a:pt x="2479" y="1270"/>
                    </a:lnTo>
                    <a:lnTo>
                      <a:pt x="2479" y="1270"/>
                    </a:lnTo>
                    <a:lnTo>
                      <a:pt x="2479" y="1262"/>
                    </a:lnTo>
                    <a:lnTo>
                      <a:pt x="2471" y="1262"/>
                    </a:lnTo>
                    <a:lnTo>
                      <a:pt x="2471" y="1262"/>
                    </a:lnTo>
                    <a:lnTo>
                      <a:pt x="2479" y="1253"/>
                    </a:lnTo>
                    <a:lnTo>
                      <a:pt x="2479" y="1253"/>
                    </a:lnTo>
                    <a:lnTo>
                      <a:pt x="2488" y="1244"/>
                    </a:lnTo>
                    <a:lnTo>
                      <a:pt x="2488" y="1244"/>
                    </a:lnTo>
                    <a:lnTo>
                      <a:pt x="2497" y="1244"/>
                    </a:lnTo>
                    <a:lnTo>
                      <a:pt x="2497" y="1244"/>
                    </a:lnTo>
                    <a:lnTo>
                      <a:pt x="2515" y="1235"/>
                    </a:lnTo>
                    <a:lnTo>
                      <a:pt x="2515" y="1235"/>
                    </a:lnTo>
                    <a:lnTo>
                      <a:pt x="2523" y="1226"/>
                    </a:lnTo>
                    <a:lnTo>
                      <a:pt x="2523" y="1226"/>
                    </a:lnTo>
                    <a:lnTo>
                      <a:pt x="2523" y="1217"/>
                    </a:lnTo>
                    <a:lnTo>
                      <a:pt x="2506" y="1209"/>
                    </a:lnTo>
                    <a:lnTo>
                      <a:pt x="2506" y="1209"/>
                    </a:lnTo>
                    <a:lnTo>
                      <a:pt x="2497" y="1200"/>
                    </a:lnTo>
                    <a:lnTo>
                      <a:pt x="2497" y="1200"/>
                    </a:lnTo>
                    <a:lnTo>
                      <a:pt x="2479" y="1209"/>
                    </a:lnTo>
                    <a:lnTo>
                      <a:pt x="2471" y="1217"/>
                    </a:lnTo>
                    <a:lnTo>
                      <a:pt x="2471" y="1217"/>
                    </a:lnTo>
                    <a:lnTo>
                      <a:pt x="2471" y="1217"/>
                    </a:lnTo>
                    <a:lnTo>
                      <a:pt x="2471" y="1217"/>
                    </a:lnTo>
                    <a:lnTo>
                      <a:pt x="2444" y="1235"/>
                    </a:lnTo>
                    <a:lnTo>
                      <a:pt x="2444" y="1235"/>
                    </a:lnTo>
                    <a:lnTo>
                      <a:pt x="2418" y="1235"/>
                    </a:lnTo>
                    <a:lnTo>
                      <a:pt x="2409" y="1253"/>
                    </a:lnTo>
                    <a:lnTo>
                      <a:pt x="2409" y="1253"/>
                    </a:lnTo>
                    <a:lnTo>
                      <a:pt x="2400" y="1262"/>
                    </a:lnTo>
                    <a:lnTo>
                      <a:pt x="2400" y="1262"/>
                    </a:lnTo>
                    <a:lnTo>
                      <a:pt x="2391" y="1262"/>
                    </a:lnTo>
                    <a:lnTo>
                      <a:pt x="2391" y="1262"/>
                    </a:lnTo>
                    <a:lnTo>
                      <a:pt x="2373" y="1270"/>
                    </a:lnTo>
                    <a:lnTo>
                      <a:pt x="2356" y="1270"/>
                    </a:lnTo>
                    <a:lnTo>
                      <a:pt x="2356" y="1270"/>
                    </a:lnTo>
                    <a:lnTo>
                      <a:pt x="2347" y="1279"/>
                    </a:lnTo>
                    <a:lnTo>
                      <a:pt x="2347" y="1279"/>
                    </a:lnTo>
                    <a:lnTo>
                      <a:pt x="2338" y="1279"/>
                    </a:lnTo>
                    <a:lnTo>
                      <a:pt x="2338" y="1279"/>
                    </a:lnTo>
                    <a:lnTo>
                      <a:pt x="2338" y="1279"/>
                    </a:lnTo>
                    <a:lnTo>
                      <a:pt x="2338" y="1279"/>
                    </a:lnTo>
                    <a:lnTo>
                      <a:pt x="2329" y="1279"/>
                    </a:lnTo>
                    <a:lnTo>
                      <a:pt x="2329" y="1279"/>
                    </a:lnTo>
                    <a:lnTo>
                      <a:pt x="2312" y="1270"/>
                    </a:lnTo>
                    <a:lnTo>
                      <a:pt x="2312" y="1270"/>
                    </a:lnTo>
                    <a:lnTo>
                      <a:pt x="2294" y="1279"/>
                    </a:lnTo>
                    <a:lnTo>
                      <a:pt x="2276" y="1297"/>
                    </a:lnTo>
                    <a:lnTo>
                      <a:pt x="2276" y="1297"/>
                    </a:lnTo>
                    <a:lnTo>
                      <a:pt x="2268" y="1306"/>
                    </a:lnTo>
                    <a:lnTo>
                      <a:pt x="2268" y="1306"/>
                    </a:lnTo>
                    <a:lnTo>
                      <a:pt x="2259" y="1323"/>
                    </a:lnTo>
                    <a:lnTo>
                      <a:pt x="2259" y="1332"/>
                    </a:lnTo>
                    <a:lnTo>
                      <a:pt x="2259" y="1332"/>
                    </a:lnTo>
                    <a:lnTo>
                      <a:pt x="2259" y="1359"/>
                    </a:lnTo>
                    <a:lnTo>
                      <a:pt x="2241" y="1368"/>
                    </a:lnTo>
                    <a:lnTo>
                      <a:pt x="2241" y="1368"/>
                    </a:lnTo>
                    <a:lnTo>
                      <a:pt x="2223" y="1394"/>
                    </a:lnTo>
                    <a:lnTo>
                      <a:pt x="2223" y="1394"/>
                    </a:lnTo>
                    <a:lnTo>
                      <a:pt x="2206" y="1368"/>
                    </a:lnTo>
                    <a:lnTo>
                      <a:pt x="2197" y="1368"/>
                    </a:lnTo>
                    <a:lnTo>
                      <a:pt x="2197" y="1368"/>
                    </a:lnTo>
                    <a:lnTo>
                      <a:pt x="2179" y="1350"/>
                    </a:lnTo>
                    <a:lnTo>
                      <a:pt x="2153" y="1332"/>
                    </a:lnTo>
                    <a:lnTo>
                      <a:pt x="2153" y="1332"/>
                    </a:lnTo>
                    <a:lnTo>
                      <a:pt x="2153" y="1332"/>
                    </a:lnTo>
                    <a:lnTo>
                      <a:pt x="2135" y="1332"/>
                    </a:lnTo>
                    <a:lnTo>
                      <a:pt x="2135" y="1332"/>
                    </a:lnTo>
                    <a:lnTo>
                      <a:pt x="2126" y="1332"/>
                    </a:lnTo>
                    <a:lnTo>
                      <a:pt x="2126" y="1332"/>
                    </a:lnTo>
                    <a:lnTo>
                      <a:pt x="2109" y="1323"/>
                    </a:lnTo>
                    <a:lnTo>
                      <a:pt x="2082" y="1332"/>
                    </a:lnTo>
                    <a:lnTo>
                      <a:pt x="2065" y="1341"/>
                    </a:lnTo>
                    <a:lnTo>
                      <a:pt x="2038" y="1359"/>
                    </a:lnTo>
                    <a:lnTo>
                      <a:pt x="2038" y="1359"/>
                    </a:lnTo>
                    <a:lnTo>
                      <a:pt x="2021" y="1368"/>
                    </a:lnTo>
                    <a:lnTo>
                      <a:pt x="2003" y="1376"/>
                    </a:lnTo>
                    <a:lnTo>
                      <a:pt x="2003" y="1376"/>
                    </a:lnTo>
                    <a:lnTo>
                      <a:pt x="1976" y="1368"/>
                    </a:lnTo>
                    <a:lnTo>
                      <a:pt x="1950" y="1359"/>
                    </a:lnTo>
                    <a:lnTo>
                      <a:pt x="1950" y="1359"/>
                    </a:lnTo>
                    <a:lnTo>
                      <a:pt x="1950" y="1350"/>
                    </a:lnTo>
                    <a:lnTo>
                      <a:pt x="1950" y="1350"/>
                    </a:lnTo>
                    <a:lnTo>
                      <a:pt x="1941" y="1350"/>
                    </a:lnTo>
                    <a:lnTo>
                      <a:pt x="1941" y="1350"/>
                    </a:lnTo>
                    <a:lnTo>
                      <a:pt x="1932" y="1341"/>
                    </a:lnTo>
                    <a:lnTo>
                      <a:pt x="1932" y="1341"/>
                    </a:lnTo>
                    <a:lnTo>
                      <a:pt x="1923" y="1341"/>
                    </a:lnTo>
                    <a:lnTo>
                      <a:pt x="1923" y="1332"/>
                    </a:lnTo>
                    <a:lnTo>
                      <a:pt x="1923" y="1332"/>
                    </a:lnTo>
                    <a:lnTo>
                      <a:pt x="1915" y="1323"/>
                    </a:lnTo>
                    <a:lnTo>
                      <a:pt x="1915" y="1323"/>
                    </a:lnTo>
                    <a:lnTo>
                      <a:pt x="1897" y="1297"/>
                    </a:lnTo>
                    <a:lnTo>
                      <a:pt x="1879" y="1270"/>
                    </a:lnTo>
                    <a:lnTo>
                      <a:pt x="1879" y="1270"/>
                    </a:lnTo>
                    <a:lnTo>
                      <a:pt x="1862" y="1262"/>
                    </a:lnTo>
                    <a:lnTo>
                      <a:pt x="1862" y="1262"/>
                    </a:lnTo>
                    <a:lnTo>
                      <a:pt x="1862" y="1262"/>
                    </a:lnTo>
                    <a:lnTo>
                      <a:pt x="1862" y="1262"/>
                    </a:lnTo>
                    <a:lnTo>
                      <a:pt x="1862" y="1262"/>
                    </a:lnTo>
                    <a:lnTo>
                      <a:pt x="1862" y="1253"/>
                    </a:lnTo>
                    <a:lnTo>
                      <a:pt x="1862" y="1253"/>
                    </a:lnTo>
                    <a:lnTo>
                      <a:pt x="1862" y="1235"/>
                    </a:lnTo>
                    <a:lnTo>
                      <a:pt x="1871" y="1209"/>
                    </a:lnTo>
                    <a:lnTo>
                      <a:pt x="1871" y="1209"/>
                    </a:lnTo>
                    <a:lnTo>
                      <a:pt x="1879" y="1200"/>
                    </a:lnTo>
                    <a:lnTo>
                      <a:pt x="1879" y="1200"/>
                    </a:lnTo>
                    <a:lnTo>
                      <a:pt x="1879" y="1191"/>
                    </a:lnTo>
                    <a:lnTo>
                      <a:pt x="1879" y="1191"/>
                    </a:lnTo>
                    <a:lnTo>
                      <a:pt x="1879" y="1182"/>
                    </a:lnTo>
                    <a:lnTo>
                      <a:pt x="1879" y="1147"/>
                    </a:lnTo>
                    <a:lnTo>
                      <a:pt x="1879" y="1147"/>
                    </a:lnTo>
                    <a:lnTo>
                      <a:pt x="1879" y="1120"/>
                    </a:lnTo>
                    <a:lnTo>
                      <a:pt x="1888" y="1103"/>
                    </a:lnTo>
                    <a:lnTo>
                      <a:pt x="1888" y="1103"/>
                    </a:lnTo>
                    <a:lnTo>
                      <a:pt x="1888" y="1094"/>
                    </a:lnTo>
                    <a:lnTo>
                      <a:pt x="1888" y="1094"/>
                    </a:lnTo>
                    <a:lnTo>
                      <a:pt x="1897" y="1085"/>
                    </a:lnTo>
                    <a:lnTo>
                      <a:pt x="1897" y="1067"/>
                    </a:lnTo>
                    <a:lnTo>
                      <a:pt x="1897" y="1050"/>
                    </a:lnTo>
                    <a:lnTo>
                      <a:pt x="1897" y="1050"/>
                    </a:lnTo>
                    <a:lnTo>
                      <a:pt x="1888" y="1041"/>
                    </a:lnTo>
                    <a:lnTo>
                      <a:pt x="1888" y="1041"/>
                    </a:lnTo>
                    <a:lnTo>
                      <a:pt x="1897" y="1032"/>
                    </a:lnTo>
                    <a:lnTo>
                      <a:pt x="1897" y="1032"/>
                    </a:lnTo>
                    <a:lnTo>
                      <a:pt x="1888" y="1023"/>
                    </a:lnTo>
                    <a:lnTo>
                      <a:pt x="1888" y="1023"/>
                    </a:lnTo>
                    <a:lnTo>
                      <a:pt x="1879" y="1014"/>
                    </a:lnTo>
                    <a:lnTo>
                      <a:pt x="1879" y="1014"/>
                    </a:lnTo>
                    <a:lnTo>
                      <a:pt x="1879" y="1006"/>
                    </a:lnTo>
                    <a:lnTo>
                      <a:pt x="1879" y="1006"/>
                    </a:lnTo>
                    <a:lnTo>
                      <a:pt x="1871" y="1006"/>
                    </a:lnTo>
                    <a:lnTo>
                      <a:pt x="1871" y="1006"/>
                    </a:lnTo>
                    <a:lnTo>
                      <a:pt x="1835" y="988"/>
                    </a:lnTo>
                    <a:lnTo>
                      <a:pt x="1835" y="988"/>
                    </a:lnTo>
                    <a:lnTo>
                      <a:pt x="1818" y="979"/>
                    </a:lnTo>
                    <a:lnTo>
                      <a:pt x="1782" y="970"/>
                    </a:lnTo>
                    <a:lnTo>
                      <a:pt x="1782" y="970"/>
                    </a:lnTo>
                    <a:lnTo>
                      <a:pt x="1747" y="979"/>
                    </a:lnTo>
                    <a:lnTo>
                      <a:pt x="1712" y="988"/>
                    </a:lnTo>
                    <a:lnTo>
                      <a:pt x="1712" y="988"/>
                    </a:lnTo>
                    <a:lnTo>
                      <a:pt x="1676" y="988"/>
                    </a:lnTo>
                    <a:lnTo>
                      <a:pt x="1676" y="988"/>
                    </a:lnTo>
                    <a:lnTo>
                      <a:pt x="1659" y="988"/>
                    </a:lnTo>
                    <a:lnTo>
                      <a:pt x="1659" y="988"/>
                    </a:lnTo>
                    <a:lnTo>
                      <a:pt x="1632" y="988"/>
                    </a:lnTo>
                    <a:lnTo>
                      <a:pt x="1606" y="997"/>
                    </a:lnTo>
                    <a:lnTo>
                      <a:pt x="1606" y="997"/>
                    </a:lnTo>
                    <a:lnTo>
                      <a:pt x="1606" y="997"/>
                    </a:lnTo>
                    <a:lnTo>
                      <a:pt x="1606" y="997"/>
                    </a:lnTo>
                    <a:lnTo>
                      <a:pt x="1597" y="988"/>
                    </a:lnTo>
                    <a:lnTo>
                      <a:pt x="1597" y="988"/>
                    </a:lnTo>
                    <a:lnTo>
                      <a:pt x="1597" y="979"/>
                    </a:lnTo>
                    <a:lnTo>
                      <a:pt x="1597" y="979"/>
                    </a:lnTo>
                    <a:lnTo>
                      <a:pt x="1597" y="979"/>
                    </a:lnTo>
                    <a:lnTo>
                      <a:pt x="1597" y="979"/>
                    </a:lnTo>
                    <a:lnTo>
                      <a:pt x="1606" y="953"/>
                    </a:lnTo>
                    <a:lnTo>
                      <a:pt x="1606" y="953"/>
                    </a:lnTo>
                    <a:lnTo>
                      <a:pt x="1615" y="935"/>
                    </a:lnTo>
                    <a:lnTo>
                      <a:pt x="1615" y="908"/>
                    </a:lnTo>
                    <a:lnTo>
                      <a:pt x="1615" y="908"/>
                    </a:lnTo>
                    <a:lnTo>
                      <a:pt x="1615" y="900"/>
                    </a:lnTo>
                    <a:lnTo>
                      <a:pt x="1615" y="900"/>
                    </a:lnTo>
                    <a:lnTo>
                      <a:pt x="1615" y="882"/>
                    </a:lnTo>
                    <a:lnTo>
                      <a:pt x="1623" y="864"/>
                    </a:lnTo>
                    <a:lnTo>
                      <a:pt x="1623" y="864"/>
                    </a:lnTo>
                    <a:lnTo>
                      <a:pt x="1623" y="856"/>
                    </a:lnTo>
                    <a:lnTo>
                      <a:pt x="1623" y="856"/>
                    </a:lnTo>
                    <a:lnTo>
                      <a:pt x="1623" y="856"/>
                    </a:lnTo>
                    <a:lnTo>
                      <a:pt x="1623" y="856"/>
                    </a:lnTo>
                    <a:lnTo>
                      <a:pt x="1641" y="847"/>
                    </a:lnTo>
                    <a:lnTo>
                      <a:pt x="1641" y="847"/>
                    </a:lnTo>
                    <a:lnTo>
                      <a:pt x="1659" y="820"/>
                    </a:lnTo>
                    <a:lnTo>
                      <a:pt x="1659" y="785"/>
                    </a:lnTo>
                    <a:lnTo>
                      <a:pt x="1659" y="785"/>
                    </a:lnTo>
                    <a:lnTo>
                      <a:pt x="1659" y="767"/>
                    </a:lnTo>
                    <a:lnTo>
                      <a:pt x="1659" y="750"/>
                    </a:lnTo>
                    <a:lnTo>
                      <a:pt x="1659" y="750"/>
                    </a:lnTo>
                    <a:lnTo>
                      <a:pt x="1659" y="741"/>
                    </a:lnTo>
                    <a:lnTo>
                      <a:pt x="1668" y="723"/>
                    </a:lnTo>
                    <a:lnTo>
                      <a:pt x="1685" y="714"/>
                    </a:lnTo>
                    <a:lnTo>
                      <a:pt x="1685" y="714"/>
                    </a:lnTo>
                    <a:lnTo>
                      <a:pt x="1694" y="697"/>
                    </a:lnTo>
                    <a:lnTo>
                      <a:pt x="1703" y="679"/>
                    </a:lnTo>
                    <a:lnTo>
                      <a:pt x="1703" y="679"/>
                    </a:lnTo>
                    <a:lnTo>
                      <a:pt x="1694" y="670"/>
                    </a:lnTo>
                    <a:lnTo>
                      <a:pt x="1685" y="661"/>
                    </a:lnTo>
                    <a:lnTo>
                      <a:pt x="1685" y="661"/>
                    </a:lnTo>
                    <a:lnTo>
                      <a:pt x="1685" y="661"/>
                    </a:lnTo>
                    <a:lnTo>
                      <a:pt x="1676" y="661"/>
                    </a:lnTo>
                    <a:lnTo>
                      <a:pt x="1676" y="661"/>
                    </a:lnTo>
                    <a:lnTo>
                      <a:pt x="1650" y="661"/>
                    </a:lnTo>
                    <a:lnTo>
                      <a:pt x="1650" y="661"/>
                    </a:lnTo>
                    <a:lnTo>
                      <a:pt x="1632" y="652"/>
                    </a:lnTo>
                    <a:lnTo>
                      <a:pt x="1606" y="661"/>
                    </a:lnTo>
                    <a:lnTo>
                      <a:pt x="1597" y="661"/>
                    </a:lnTo>
                    <a:lnTo>
                      <a:pt x="1597" y="661"/>
                    </a:lnTo>
                    <a:lnTo>
                      <a:pt x="1562" y="670"/>
                    </a:lnTo>
                    <a:lnTo>
                      <a:pt x="1562" y="670"/>
                    </a:lnTo>
                    <a:lnTo>
                      <a:pt x="1518" y="679"/>
                    </a:lnTo>
                    <a:lnTo>
                      <a:pt x="1500" y="697"/>
                    </a:lnTo>
                    <a:lnTo>
                      <a:pt x="1500" y="697"/>
                    </a:lnTo>
                    <a:lnTo>
                      <a:pt x="1491" y="714"/>
                    </a:lnTo>
                    <a:lnTo>
                      <a:pt x="1491" y="732"/>
                    </a:lnTo>
                    <a:lnTo>
                      <a:pt x="1491" y="732"/>
                    </a:lnTo>
                    <a:lnTo>
                      <a:pt x="1491" y="750"/>
                    </a:lnTo>
                    <a:lnTo>
                      <a:pt x="1482" y="758"/>
                    </a:lnTo>
                    <a:lnTo>
                      <a:pt x="1482" y="758"/>
                    </a:lnTo>
                    <a:lnTo>
                      <a:pt x="1473" y="767"/>
                    </a:lnTo>
                    <a:lnTo>
                      <a:pt x="1473" y="785"/>
                    </a:lnTo>
                    <a:lnTo>
                      <a:pt x="1473" y="785"/>
                    </a:lnTo>
                    <a:lnTo>
                      <a:pt x="1473" y="785"/>
                    </a:lnTo>
                    <a:lnTo>
                      <a:pt x="1473" y="785"/>
                    </a:lnTo>
                    <a:lnTo>
                      <a:pt x="1465" y="803"/>
                    </a:lnTo>
                    <a:lnTo>
                      <a:pt x="1456" y="811"/>
                    </a:lnTo>
                    <a:lnTo>
                      <a:pt x="1456" y="811"/>
                    </a:lnTo>
                    <a:lnTo>
                      <a:pt x="1447" y="811"/>
                    </a:lnTo>
                    <a:lnTo>
                      <a:pt x="1447" y="811"/>
                    </a:lnTo>
                    <a:lnTo>
                      <a:pt x="1447" y="811"/>
                    </a:lnTo>
                    <a:lnTo>
                      <a:pt x="1447" y="811"/>
                    </a:lnTo>
                    <a:lnTo>
                      <a:pt x="1438" y="820"/>
                    </a:lnTo>
                    <a:lnTo>
                      <a:pt x="1438" y="829"/>
                    </a:lnTo>
                    <a:lnTo>
                      <a:pt x="1438" y="829"/>
                    </a:lnTo>
                    <a:lnTo>
                      <a:pt x="1429" y="838"/>
                    </a:lnTo>
                    <a:lnTo>
                      <a:pt x="1429" y="838"/>
                    </a:lnTo>
                    <a:lnTo>
                      <a:pt x="1403" y="829"/>
                    </a:lnTo>
                    <a:lnTo>
                      <a:pt x="1403" y="829"/>
                    </a:lnTo>
                    <a:lnTo>
                      <a:pt x="1385" y="820"/>
                    </a:lnTo>
                    <a:lnTo>
                      <a:pt x="1385" y="820"/>
                    </a:lnTo>
                    <a:lnTo>
                      <a:pt x="1297" y="838"/>
                    </a:lnTo>
                    <a:lnTo>
                      <a:pt x="1297" y="838"/>
                    </a:lnTo>
                    <a:lnTo>
                      <a:pt x="1279" y="847"/>
                    </a:lnTo>
                    <a:lnTo>
                      <a:pt x="1279" y="847"/>
                    </a:lnTo>
                    <a:lnTo>
                      <a:pt x="1262" y="847"/>
                    </a:lnTo>
                    <a:lnTo>
                      <a:pt x="1262" y="847"/>
                    </a:lnTo>
                    <a:lnTo>
                      <a:pt x="1253" y="847"/>
                    </a:lnTo>
                    <a:lnTo>
                      <a:pt x="1253" y="847"/>
                    </a:lnTo>
                    <a:lnTo>
                      <a:pt x="1235" y="838"/>
                    </a:lnTo>
                    <a:lnTo>
                      <a:pt x="1235" y="838"/>
                    </a:lnTo>
                    <a:lnTo>
                      <a:pt x="1218" y="820"/>
                    </a:lnTo>
                    <a:lnTo>
                      <a:pt x="1200" y="820"/>
                    </a:lnTo>
                    <a:lnTo>
                      <a:pt x="1200" y="820"/>
                    </a:lnTo>
                    <a:lnTo>
                      <a:pt x="1182" y="811"/>
                    </a:lnTo>
                    <a:lnTo>
                      <a:pt x="1174" y="803"/>
                    </a:lnTo>
                    <a:lnTo>
                      <a:pt x="1174" y="767"/>
                    </a:lnTo>
                    <a:lnTo>
                      <a:pt x="1174" y="767"/>
                    </a:lnTo>
                    <a:lnTo>
                      <a:pt x="1174" y="758"/>
                    </a:lnTo>
                    <a:lnTo>
                      <a:pt x="1174" y="758"/>
                    </a:lnTo>
                    <a:lnTo>
                      <a:pt x="1138" y="714"/>
                    </a:lnTo>
                    <a:lnTo>
                      <a:pt x="1112" y="697"/>
                    </a:lnTo>
                    <a:lnTo>
                      <a:pt x="1112" y="697"/>
                    </a:lnTo>
                    <a:lnTo>
                      <a:pt x="1094" y="661"/>
                    </a:lnTo>
                    <a:lnTo>
                      <a:pt x="1094" y="617"/>
                    </a:lnTo>
                    <a:lnTo>
                      <a:pt x="1094" y="617"/>
                    </a:lnTo>
                    <a:lnTo>
                      <a:pt x="1085" y="592"/>
                    </a:lnTo>
                    <a:lnTo>
                      <a:pt x="1085" y="583"/>
                    </a:lnTo>
                    <a:lnTo>
                      <a:pt x="1085" y="583"/>
                    </a:lnTo>
                    <a:lnTo>
                      <a:pt x="1094" y="530"/>
                    </a:lnTo>
                    <a:lnTo>
                      <a:pt x="1112" y="442"/>
                    </a:lnTo>
                    <a:lnTo>
                      <a:pt x="1112" y="442"/>
                    </a:lnTo>
                    <a:lnTo>
                      <a:pt x="1112" y="433"/>
                    </a:lnTo>
                    <a:lnTo>
                      <a:pt x="1112" y="424"/>
                    </a:lnTo>
                    <a:lnTo>
                      <a:pt x="1112" y="424"/>
                    </a:lnTo>
                    <a:lnTo>
                      <a:pt x="1112" y="415"/>
                    </a:lnTo>
                    <a:lnTo>
                      <a:pt x="1103" y="406"/>
                    </a:lnTo>
                    <a:lnTo>
                      <a:pt x="1103" y="406"/>
                    </a:lnTo>
                    <a:lnTo>
                      <a:pt x="1094" y="406"/>
                    </a:lnTo>
                    <a:lnTo>
                      <a:pt x="1085" y="406"/>
                    </a:lnTo>
                    <a:lnTo>
                      <a:pt x="1085" y="406"/>
                    </a:lnTo>
                    <a:lnTo>
                      <a:pt x="1041" y="389"/>
                    </a:lnTo>
                    <a:lnTo>
                      <a:pt x="1015" y="380"/>
                    </a:lnTo>
                    <a:lnTo>
                      <a:pt x="1015" y="380"/>
                    </a:lnTo>
                    <a:lnTo>
                      <a:pt x="1015" y="380"/>
                    </a:lnTo>
                    <a:lnTo>
                      <a:pt x="1015" y="380"/>
                    </a:lnTo>
                    <a:lnTo>
                      <a:pt x="1006" y="371"/>
                    </a:lnTo>
                    <a:lnTo>
                      <a:pt x="1006" y="371"/>
                    </a:lnTo>
                    <a:lnTo>
                      <a:pt x="1006" y="371"/>
                    </a:lnTo>
                    <a:lnTo>
                      <a:pt x="997" y="353"/>
                    </a:lnTo>
                    <a:lnTo>
                      <a:pt x="997" y="353"/>
                    </a:lnTo>
                    <a:lnTo>
                      <a:pt x="997" y="344"/>
                    </a:lnTo>
                    <a:lnTo>
                      <a:pt x="997" y="344"/>
                    </a:lnTo>
                    <a:lnTo>
                      <a:pt x="997" y="336"/>
                    </a:lnTo>
                    <a:lnTo>
                      <a:pt x="997" y="336"/>
                    </a:lnTo>
                    <a:lnTo>
                      <a:pt x="988" y="327"/>
                    </a:lnTo>
                    <a:lnTo>
                      <a:pt x="988" y="318"/>
                    </a:lnTo>
                    <a:lnTo>
                      <a:pt x="988" y="318"/>
                    </a:lnTo>
                    <a:lnTo>
                      <a:pt x="979" y="300"/>
                    </a:lnTo>
                    <a:lnTo>
                      <a:pt x="979" y="300"/>
                    </a:lnTo>
                    <a:lnTo>
                      <a:pt x="979" y="300"/>
                    </a:lnTo>
                    <a:lnTo>
                      <a:pt x="979" y="300"/>
                    </a:lnTo>
                    <a:lnTo>
                      <a:pt x="953" y="274"/>
                    </a:lnTo>
                    <a:lnTo>
                      <a:pt x="935" y="256"/>
                    </a:lnTo>
                    <a:lnTo>
                      <a:pt x="926" y="239"/>
                    </a:lnTo>
                    <a:lnTo>
                      <a:pt x="926" y="239"/>
                    </a:lnTo>
                    <a:lnTo>
                      <a:pt x="909" y="203"/>
                    </a:lnTo>
                    <a:lnTo>
                      <a:pt x="882" y="186"/>
                    </a:lnTo>
                    <a:lnTo>
                      <a:pt x="847" y="177"/>
                    </a:lnTo>
                    <a:lnTo>
                      <a:pt x="829" y="177"/>
                    </a:lnTo>
                    <a:lnTo>
                      <a:pt x="829" y="177"/>
                    </a:lnTo>
                    <a:lnTo>
                      <a:pt x="821" y="177"/>
                    </a:lnTo>
                    <a:lnTo>
                      <a:pt x="812" y="186"/>
                    </a:lnTo>
                    <a:lnTo>
                      <a:pt x="812" y="186"/>
                    </a:lnTo>
                    <a:lnTo>
                      <a:pt x="803" y="186"/>
                    </a:lnTo>
                    <a:lnTo>
                      <a:pt x="803" y="186"/>
                    </a:lnTo>
                    <a:lnTo>
                      <a:pt x="794" y="212"/>
                    </a:lnTo>
                    <a:lnTo>
                      <a:pt x="794" y="212"/>
                    </a:lnTo>
                    <a:lnTo>
                      <a:pt x="794" y="212"/>
                    </a:lnTo>
                    <a:lnTo>
                      <a:pt x="794" y="212"/>
                    </a:lnTo>
                    <a:lnTo>
                      <a:pt x="785" y="221"/>
                    </a:lnTo>
                    <a:lnTo>
                      <a:pt x="785" y="221"/>
                    </a:lnTo>
                    <a:lnTo>
                      <a:pt x="785" y="221"/>
                    </a:lnTo>
                    <a:lnTo>
                      <a:pt x="785" y="221"/>
                    </a:lnTo>
                    <a:lnTo>
                      <a:pt x="785" y="221"/>
                    </a:lnTo>
                    <a:lnTo>
                      <a:pt x="776" y="221"/>
                    </a:lnTo>
                    <a:lnTo>
                      <a:pt x="776" y="221"/>
                    </a:lnTo>
                    <a:lnTo>
                      <a:pt x="759" y="212"/>
                    </a:lnTo>
                    <a:lnTo>
                      <a:pt x="759" y="212"/>
                    </a:lnTo>
                    <a:lnTo>
                      <a:pt x="741" y="203"/>
                    </a:lnTo>
                    <a:lnTo>
                      <a:pt x="741" y="203"/>
                    </a:lnTo>
                    <a:lnTo>
                      <a:pt x="724" y="194"/>
                    </a:lnTo>
                    <a:lnTo>
                      <a:pt x="724" y="194"/>
                    </a:lnTo>
                    <a:lnTo>
                      <a:pt x="715" y="194"/>
                    </a:lnTo>
                    <a:lnTo>
                      <a:pt x="715" y="194"/>
                    </a:lnTo>
                    <a:lnTo>
                      <a:pt x="706" y="177"/>
                    </a:lnTo>
                    <a:lnTo>
                      <a:pt x="706" y="159"/>
                    </a:lnTo>
                    <a:lnTo>
                      <a:pt x="706" y="159"/>
                    </a:lnTo>
                    <a:lnTo>
                      <a:pt x="697" y="150"/>
                    </a:lnTo>
                    <a:lnTo>
                      <a:pt x="688" y="133"/>
                    </a:lnTo>
                    <a:lnTo>
                      <a:pt x="662" y="115"/>
                    </a:lnTo>
                    <a:lnTo>
                      <a:pt x="662" y="115"/>
                    </a:lnTo>
                    <a:lnTo>
                      <a:pt x="662" y="115"/>
                    </a:lnTo>
                    <a:lnTo>
                      <a:pt x="662" y="115"/>
                    </a:lnTo>
                    <a:lnTo>
                      <a:pt x="635" y="88"/>
                    </a:lnTo>
                    <a:lnTo>
                      <a:pt x="635" y="88"/>
                    </a:lnTo>
                    <a:lnTo>
                      <a:pt x="600" y="62"/>
                    </a:lnTo>
                    <a:lnTo>
                      <a:pt x="600" y="62"/>
                    </a:lnTo>
                    <a:lnTo>
                      <a:pt x="591" y="62"/>
                    </a:lnTo>
                    <a:lnTo>
                      <a:pt x="521" y="62"/>
                    </a:lnTo>
                    <a:lnTo>
                      <a:pt x="521" y="62"/>
                    </a:lnTo>
                    <a:lnTo>
                      <a:pt x="512" y="62"/>
                    </a:lnTo>
                    <a:lnTo>
                      <a:pt x="494" y="88"/>
                    </a:lnTo>
                    <a:lnTo>
                      <a:pt x="335" y="88"/>
                    </a:lnTo>
                    <a:lnTo>
                      <a:pt x="335" y="88"/>
                    </a:lnTo>
                    <a:lnTo>
                      <a:pt x="194" y="36"/>
                    </a:lnTo>
                    <a:lnTo>
                      <a:pt x="194" y="36"/>
                    </a:lnTo>
                    <a:lnTo>
                      <a:pt x="159" y="27"/>
                    </a:lnTo>
                    <a:lnTo>
                      <a:pt x="141" y="9"/>
                    </a:lnTo>
                    <a:lnTo>
                      <a:pt x="141" y="9"/>
                    </a:lnTo>
                    <a:lnTo>
                      <a:pt x="124" y="0"/>
                    </a:lnTo>
                    <a:lnTo>
                      <a:pt x="9" y="18"/>
                    </a:lnTo>
                    <a:lnTo>
                      <a:pt x="9" y="18"/>
                    </a:lnTo>
                    <a:lnTo>
                      <a:pt x="0" y="27"/>
                    </a:lnTo>
                    <a:lnTo>
                      <a:pt x="0" y="27"/>
                    </a:lnTo>
                    <a:lnTo>
                      <a:pt x="0" y="36"/>
                    </a:lnTo>
                    <a:lnTo>
                      <a:pt x="0" y="36"/>
                    </a:lnTo>
                    <a:lnTo>
                      <a:pt x="18" y="53"/>
                    </a:lnTo>
                    <a:lnTo>
                      <a:pt x="18" y="53"/>
                    </a:lnTo>
                    <a:lnTo>
                      <a:pt x="27" y="71"/>
                    </a:lnTo>
                    <a:lnTo>
                      <a:pt x="27" y="71"/>
                    </a:lnTo>
                    <a:lnTo>
                      <a:pt x="62" y="124"/>
                    </a:lnTo>
                    <a:lnTo>
                      <a:pt x="79" y="177"/>
                    </a:lnTo>
                    <a:lnTo>
                      <a:pt x="79" y="177"/>
                    </a:lnTo>
                    <a:lnTo>
                      <a:pt x="79" y="194"/>
                    </a:lnTo>
                    <a:lnTo>
                      <a:pt x="97" y="203"/>
                    </a:lnTo>
                    <a:lnTo>
                      <a:pt x="124" y="221"/>
                    </a:lnTo>
                    <a:lnTo>
                      <a:pt x="124" y="221"/>
                    </a:lnTo>
                    <a:lnTo>
                      <a:pt x="132" y="221"/>
                    </a:lnTo>
                    <a:lnTo>
                      <a:pt x="132" y="221"/>
                    </a:lnTo>
                    <a:lnTo>
                      <a:pt x="150" y="230"/>
                    </a:lnTo>
                    <a:lnTo>
                      <a:pt x="150" y="230"/>
                    </a:lnTo>
                    <a:lnTo>
                      <a:pt x="168" y="247"/>
                    </a:lnTo>
                    <a:lnTo>
                      <a:pt x="168" y="274"/>
                    </a:lnTo>
                    <a:lnTo>
                      <a:pt x="168" y="300"/>
                    </a:lnTo>
                    <a:lnTo>
                      <a:pt x="168" y="300"/>
                    </a:lnTo>
                    <a:lnTo>
                      <a:pt x="168" y="300"/>
                    </a:lnTo>
                    <a:lnTo>
                      <a:pt x="168" y="300"/>
                    </a:lnTo>
                    <a:lnTo>
                      <a:pt x="168" y="300"/>
                    </a:lnTo>
                    <a:lnTo>
                      <a:pt x="159" y="300"/>
                    </a:lnTo>
                    <a:lnTo>
                      <a:pt x="159" y="300"/>
                    </a:lnTo>
                    <a:lnTo>
                      <a:pt x="141" y="300"/>
                    </a:lnTo>
                    <a:lnTo>
                      <a:pt x="132" y="300"/>
                    </a:lnTo>
                    <a:lnTo>
                      <a:pt x="132" y="300"/>
                    </a:lnTo>
                    <a:lnTo>
                      <a:pt x="132" y="318"/>
                    </a:lnTo>
                    <a:lnTo>
                      <a:pt x="132" y="318"/>
                    </a:lnTo>
                    <a:lnTo>
                      <a:pt x="159" y="344"/>
                    </a:lnTo>
                    <a:lnTo>
                      <a:pt x="194" y="353"/>
                    </a:lnTo>
                    <a:lnTo>
                      <a:pt x="203" y="353"/>
                    </a:lnTo>
                    <a:lnTo>
                      <a:pt x="203" y="353"/>
                    </a:lnTo>
                    <a:lnTo>
                      <a:pt x="221" y="362"/>
                    </a:lnTo>
                    <a:lnTo>
                      <a:pt x="247" y="380"/>
                    </a:lnTo>
                    <a:lnTo>
                      <a:pt x="256" y="389"/>
                    </a:lnTo>
                    <a:lnTo>
                      <a:pt x="256" y="389"/>
                    </a:lnTo>
                    <a:lnTo>
                      <a:pt x="274" y="415"/>
                    </a:lnTo>
                    <a:lnTo>
                      <a:pt x="282" y="442"/>
                    </a:lnTo>
                    <a:lnTo>
                      <a:pt x="282" y="442"/>
                    </a:lnTo>
                    <a:lnTo>
                      <a:pt x="274" y="450"/>
                    </a:lnTo>
                    <a:lnTo>
                      <a:pt x="274" y="450"/>
                    </a:lnTo>
                    <a:lnTo>
                      <a:pt x="265" y="459"/>
                    </a:lnTo>
                    <a:lnTo>
                      <a:pt x="265" y="459"/>
                    </a:lnTo>
                    <a:lnTo>
                      <a:pt x="274" y="477"/>
                    </a:lnTo>
                    <a:lnTo>
                      <a:pt x="274" y="477"/>
                    </a:lnTo>
                    <a:lnTo>
                      <a:pt x="291" y="486"/>
                    </a:lnTo>
                    <a:lnTo>
                      <a:pt x="291" y="486"/>
                    </a:lnTo>
                    <a:lnTo>
                      <a:pt x="318" y="503"/>
                    </a:lnTo>
                    <a:lnTo>
                      <a:pt x="318" y="503"/>
                    </a:lnTo>
                    <a:lnTo>
                      <a:pt x="318" y="512"/>
                    </a:lnTo>
                    <a:lnTo>
                      <a:pt x="335" y="521"/>
                    </a:lnTo>
                    <a:lnTo>
                      <a:pt x="335" y="521"/>
                    </a:lnTo>
                    <a:lnTo>
                      <a:pt x="362" y="539"/>
                    </a:lnTo>
                    <a:lnTo>
                      <a:pt x="379" y="556"/>
                    </a:lnTo>
                    <a:lnTo>
                      <a:pt x="397" y="583"/>
                    </a:lnTo>
                    <a:lnTo>
                      <a:pt x="397" y="583"/>
                    </a:lnTo>
                    <a:lnTo>
                      <a:pt x="397" y="592"/>
                    </a:lnTo>
                    <a:lnTo>
                      <a:pt x="397" y="592"/>
                    </a:lnTo>
                    <a:lnTo>
                      <a:pt x="415" y="592"/>
                    </a:lnTo>
                    <a:lnTo>
                      <a:pt x="415" y="592"/>
                    </a:lnTo>
                    <a:lnTo>
                      <a:pt x="432" y="574"/>
                    </a:lnTo>
                    <a:lnTo>
                      <a:pt x="432" y="574"/>
                    </a:lnTo>
                    <a:lnTo>
                      <a:pt x="432" y="556"/>
                    </a:lnTo>
                    <a:lnTo>
                      <a:pt x="432" y="548"/>
                    </a:lnTo>
                    <a:lnTo>
                      <a:pt x="432" y="548"/>
                    </a:lnTo>
                    <a:lnTo>
                      <a:pt x="424" y="539"/>
                    </a:lnTo>
                    <a:lnTo>
                      <a:pt x="424" y="539"/>
                    </a:lnTo>
                    <a:lnTo>
                      <a:pt x="424" y="539"/>
                    </a:lnTo>
                    <a:lnTo>
                      <a:pt x="424" y="521"/>
                    </a:lnTo>
                    <a:lnTo>
                      <a:pt x="424" y="521"/>
                    </a:lnTo>
                    <a:lnTo>
                      <a:pt x="415" y="512"/>
                    </a:lnTo>
                    <a:lnTo>
                      <a:pt x="406" y="503"/>
                    </a:lnTo>
                    <a:lnTo>
                      <a:pt x="379" y="503"/>
                    </a:lnTo>
                    <a:lnTo>
                      <a:pt x="379" y="503"/>
                    </a:lnTo>
                    <a:lnTo>
                      <a:pt x="379" y="503"/>
                    </a:lnTo>
                    <a:lnTo>
                      <a:pt x="379" y="503"/>
                    </a:lnTo>
                    <a:lnTo>
                      <a:pt x="362" y="503"/>
                    </a:lnTo>
                    <a:lnTo>
                      <a:pt x="362" y="503"/>
                    </a:lnTo>
                    <a:lnTo>
                      <a:pt x="362" y="486"/>
                    </a:lnTo>
                    <a:lnTo>
                      <a:pt x="362" y="486"/>
                    </a:lnTo>
                    <a:lnTo>
                      <a:pt x="362" y="468"/>
                    </a:lnTo>
                    <a:lnTo>
                      <a:pt x="353" y="450"/>
                    </a:lnTo>
                    <a:lnTo>
                      <a:pt x="353" y="450"/>
                    </a:lnTo>
                    <a:lnTo>
                      <a:pt x="335" y="415"/>
                    </a:lnTo>
                    <a:lnTo>
                      <a:pt x="318" y="380"/>
                    </a:lnTo>
                    <a:lnTo>
                      <a:pt x="318" y="380"/>
                    </a:lnTo>
                    <a:lnTo>
                      <a:pt x="318" y="380"/>
                    </a:lnTo>
                    <a:lnTo>
                      <a:pt x="309" y="353"/>
                    </a:lnTo>
                    <a:lnTo>
                      <a:pt x="282" y="327"/>
                    </a:lnTo>
                    <a:lnTo>
                      <a:pt x="282" y="327"/>
                    </a:lnTo>
                    <a:lnTo>
                      <a:pt x="274" y="318"/>
                    </a:lnTo>
                    <a:lnTo>
                      <a:pt x="256" y="300"/>
                    </a:lnTo>
                    <a:lnTo>
                      <a:pt x="256" y="300"/>
                    </a:lnTo>
                    <a:lnTo>
                      <a:pt x="256" y="292"/>
                    </a:lnTo>
                    <a:lnTo>
                      <a:pt x="256" y="292"/>
                    </a:lnTo>
                    <a:lnTo>
                      <a:pt x="221" y="239"/>
                    </a:lnTo>
                    <a:lnTo>
                      <a:pt x="212" y="230"/>
                    </a:lnTo>
                    <a:lnTo>
                      <a:pt x="212" y="230"/>
                    </a:lnTo>
                    <a:lnTo>
                      <a:pt x="221" y="230"/>
                    </a:lnTo>
                    <a:lnTo>
                      <a:pt x="221" y="230"/>
                    </a:lnTo>
                    <a:lnTo>
                      <a:pt x="221" y="221"/>
                    </a:lnTo>
                    <a:lnTo>
                      <a:pt x="221" y="212"/>
                    </a:lnTo>
                    <a:lnTo>
                      <a:pt x="221" y="212"/>
                    </a:lnTo>
                    <a:lnTo>
                      <a:pt x="221" y="203"/>
                    </a:lnTo>
                    <a:lnTo>
                      <a:pt x="221" y="203"/>
                    </a:lnTo>
                    <a:lnTo>
                      <a:pt x="212" y="203"/>
                    </a:lnTo>
                    <a:lnTo>
                      <a:pt x="194" y="194"/>
                    </a:lnTo>
                    <a:lnTo>
                      <a:pt x="194" y="194"/>
                    </a:lnTo>
                    <a:lnTo>
                      <a:pt x="185" y="194"/>
                    </a:lnTo>
                    <a:lnTo>
                      <a:pt x="185" y="194"/>
                    </a:lnTo>
                    <a:lnTo>
                      <a:pt x="176" y="186"/>
                    </a:lnTo>
                    <a:lnTo>
                      <a:pt x="176" y="186"/>
                    </a:lnTo>
                    <a:lnTo>
                      <a:pt x="150" y="168"/>
                    </a:lnTo>
                    <a:lnTo>
                      <a:pt x="150" y="150"/>
                    </a:lnTo>
                    <a:lnTo>
                      <a:pt x="150" y="150"/>
                    </a:lnTo>
                    <a:lnTo>
                      <a:pt x="141" y="115"/>
                    </a:lnTo>
                    <a:lnTo>
                      <a:pt x="124" y="71"/>
                    </a:lnTo>
                    <a:lnTo>
                      <a:pt x="124" y="62"/>
                    </a:lnTo>
                    <a:lnTo>
                      <a:pt x="124" y="62"/>
                    </a:lnTo>
                    <a:lnTo>
                      <a:pt x="141" y="62"/>
                    </a:lnTo>
                    <a:lnTo>
                      <a:pt x="141" y="62"/>
                    </a:lnTo>
                    <a:lnTo>
                      <a:pt x="141" y="71"/>
                    </a:lnTo>
                    <a:lnTo>
                      <a:pt x="150" y="71"/>
                    </a:lnTo>
                    <a:lnTo>
                      <a:pt x="150" y="71"/>
                    </a:lnTo>
                    <a:lnTo>
                      <a:pt x="159" y="80"/>
                    </a:lnTo>
                    <a:lnTo>
                      <a:pt x="168" y="71"/>
                    </a:lnTo>
                    <a:lnTo>
                      <a:pt x="168" y="71"/>
                    </a:lnTo>
                    <a:lnTo>
                      <a:pt x="176" y="71"/>
                    </a:lnTo>
                    <a:lnTo>
                      <a:pt x="176" y="71"/>
                    </a:lnTo>
                    <a:lnTo>
                      <a:pt x="194" y="80"/>
                    </a:lnTo>
                    <a:lnTo>
                      <a:pt x="194" y="80"/>
                    </a:lnTo>
                    <a:lnTo>
                      <a:pt x="203" y="97"/>
                    </a:lnTo>
                    <a:lnTo>
                      <a:pt x="203" y="97"/>
                    </a:lnTo>
                    <a:lnTo>
                      <a:pt x="221" y="88"/>
                    </a:lnTo>
                    <a:lnTo>
                      <a:pt x="221" y="88"/>
                    </a:lnTo>
                    <a:lnTo>
                      <a:pt x="229" y="88"/>
                    </a:lnTo>
                    <a:lnTo>
                      <a:pt x="229" y="88"/>
                    </a:lnTo>
                    <a:lnTo>
                      <a:pt x="229" y="97"/>
                    </a:lnTo>
                    <a:lnTo>
                      <a:pt x="229" y="97"/>
                    </a:lnTo>
                    <a:lnTo>
                      <a:pt x="221" y="106"/>
                    </a:lnTo>
                    <a:lnTo>
                      <a:pt x="221" y="106"/>
                    </a:lnTo>
                    <a:lnTo>
                      <a:pt x="221" y="124"/>
                    </a:lnTo>
                    <a:lnTo>
                      <a:pt x="238" y="159"/>
                    </a:lnTo>
                    <a:lnTo>
                      <a:pt x="238" y="177"/>
                    </a:lnTo>
                    <a:lnTo>
                      <a:pt x="238" y="177"/>
                    </a:lnTo>
                    <a:lnTo>
                      <a:pt x="256" y="194"/>
                    </a:lnTo>
                    <a:lnTo>
                      <a:pt x="256" y="194"/>
                    </a:lnTo>
                    <a:lnTo>
                      <a:pt x="247" y="203"/>
                    </a:lnTo>
                    <a:lnTo>
                      <a:pt x="247" y="230"/>
                    </a:lnTo>
                    <a:lnTo>
                      <a:pt x="247" y="230"/>
                    </a:lnTo>
                    <a:lnTo>
                      <a:pt x="256" y="239"/>
                    </a:lnTo>
                    <a:lnTo>
                      <a:pt x="256" y="247"/>
                    </a:lnTo>
                    <a:lnTo>
                      <a:pt x="265" y="247"/>
                    </a:lnTo>
                    <a:lnTo>
                      <a:pt x="274" y="239"/>
                    </a:lnTo>
                    <a:lnTo>
                      <a:pt x="274" y="239"/>
                    </a:lnTo>
                    <a:lnTo>
                      <a:pt x="282" y="239"/>
                    </a:lnTo>
                    <a:lnTo>
                      <a:pt x="282" y="239"/>
                    </a:lnTo>
                    <a:lnTo>
                      <a:pt x="309" y="274"/>
                    </a:lnTo>
                    <a:lnTo>
                      <a:pt x="309" y="274"/>
                    </a:lnTo>
                    <a:lnTo>
                      <a:pt x="326" y="283"/>
                    </a:lnTo>
                    <a:lnTo>
                      <a:pt x="344" y="292"/>
                    </a:lnTo>
                    <a:lnTo>
                      <a:pt x="344" y="292"/>
                    </a:lnTo>
                    <a:lnTo>
                      <a:pt x="362" y="300"/>
                    </a:lnTo>
                    <a:lnTo>
                      <a:pt x="362" y="300"/>
                    </a:lnTo>
                    <a:lnTo>
                      <a:pt x="362" y="327"/>
                    </a:lnTo>
                    <a:lnTo>
                      <a:pt x="371" y="336"/>
                    </a:lnTo>
                    <a:lnTo>
                      <a:pt x="388" y="336"/>
                    </a:lnTo>
                    <a:lnTo>
                      <a:pt x="388" y="336"/>
                    </a:lnTo>
                    <a:lnTo>
                      <a:pt x="415" y="353"/>
                    </a:lnTo>
                    <a:lnTo>
                      <a:pt x="424" y="362"/>
                    </a:lnTo>
                    <a:lnTo>
                      <a:pt x="424" y="362"/>
                    </a:lnTo>
                    <a:lnTo>
                      <a:pt x="432" y="371"/>
                    </a:lnTo>
                    <a:lnTo>
                      <a:pt x="432" y="371"/>
                    </a:lnTo>
                    <a:lnTo>
                      <a:pt x="441" y="371"/>
                    </a:lnTo>
                    <a:lnTo>
                      <a:pt x="441" y="371"/>
                    </a:lnTo>
                    <a:lnTo>
                      <a:pt x="432" y="389"/>
                    </a:lnTo>
                    <a:lnTo>
                      <a:pt x="432" y="397"/>
                    </a:lnTo>
                    <a:lnTo>
                      <a:pt x="432" y="397"/>
                    </a:lnTo>
                    <a:lnTo>
                      <a:pt x="432" y="397"/>
                    </a:lnTo>
                    <a:lnTo>
                      <a:pt x="432" y="415"/>
                    </a:lnTo>
                    <a:lnTo>
                      <a:pt x="432" y="415"/>
                    </a:lnTo>
                    <a:lnTo>
                      <a:pt x="441" y="424"/>
                    </a:lnTo>
                    <a:lnTo>
                      <a:pt x="468" y="442"/>
                    </a:lnTo>
                    <a:lnTo>
                      <a:pt x="468" y="442"/>
                    </a:lnTo>
                    <a:lnTo>
                      <a:pt x="494" y="459"/>
                    </a:lnTo>
                    <a:lnTo>
                      <a:pt x="494" y="459"/>
                    </a:lnTo>
                    <a:lnTo>
                      <a:pt x="494" y="459"/>
                    </a:lnTo>
                    <a:lnTo>
                      <a:pt x="494" y="459"/>
                    </a:lnTo>
                    <a:lnTo>
                      <a:pt x="512" y="486"/>
                    </a:lnTo>
                    <a:lnTo>
                      <a:pt x="512" y="486"/>
                    </a:lnTo>
                    <a:lnTo>
                      <a:pt x="635" y="608"/>
                    </a:lnTo>
                    <a:lnTo>
                      <a:pt x="635" y="608"/>
                    </a:lnTo>
                    <a:lnTo>
                      <a:pt x="662" y="661"/>
                    </a:lnTo>
                    <a:lnTo>
                      <a:pt x="662" y="661"/>
                    </a:lnTo>
                    <a:lnTo>
                      <a:pt x="662" y="661"/>
                    </a:lnTo>
                    <a:lnTo>
                      <a:pt x="662" y="670"/>
                    </a:lnTo>
                    <a:lnTo>
                      <a:pt x="662" y="670"/>
                    </a:lnTo>
                    <a:lnTo>
                      <a:pt x="662" y="679"/>
                    </a:lnTo>
                    <a:lnTo>
                      <a:pt x="662" y="679"/>
                    </a:lnTo>
                    <a:lnTo>
                      <a:pt x="662" y="688"/>
                    </a:lnTo>
                    <a:lnTo>
                      <a:pt x="662" y="688"/>
                    </a:lnTo>
                    <a:lnTo>
                      <a:pt x="653" y="697"/>
                    </a:lnTo>
                    <a:lnTo>
                      <a:pt x="662" y="714"/>
                    </a:lnTo>
                    <a:lnTo>
                      <a:pt x="662" y="714"/>
                    </a:lnTo>
                    <a:lnTo>
                      <a:pt x="662" y="714"/>
                    </a:lnTo>
                    <a:lnTo>
                      <a:pt x="662" y="714"/>
                    </a:lnTo>
                    <a:lnTo>
                      <a:pt x="662" y="714"/>
                    </a:lnTo>
                    <a:lnTo>
                      <a:pt x="662" y="714"/>
                    </a:lnTo>
                    <a:lnTo>
                      <a:pt x="662" y="714"/>
                    </a:lnTo>
                    <a:lnTo>
                      <a:pt x="662" y="714"/>
                    </a:lnTo>
                    <a:lnTo>
                      <a:pt x="653" y="714"/>
                    </a:lnTo>
                    <a:lnTo>
                      <a:pt x="644" y="732"/>
                    </a:lnTo>
                    <a:lnTo>
                      <a:pt x="644" y="732"/>
                    </a:lnTo>
                    <a:lnTo>
                      <a:pt x="662" y="767"/>
                    </a:lnTo>
                    <a:lnTo>
                      <a:pt x="671" y="785"/>
                    </a:lnTo>
                    <a:lnTo>
                      <a:pt x="697" y="803"/>
                    </a:lnTo>
                    <a:lnTo>
                      <a:pt x="697" y="803"/>
                    </a:lnTo>
                    <a:lnTo>
                      <a:pt x="706" y="803"/>
                    </a:lnTo>
                    <a:lnTo>
                      <a:pt x="724" y="811"/>
                    </a:lnTo>
                    <a:lnTo>
                      <a:pt x="750" y="838"/>
                    </a:lnTo>
                    <a:lnTo>
                      <a:pt x="750" y="838"/>
                    </a:lnTo>
                    <a:lnTo>
                      <a:pt x="768" y="847"/>
                    </a:lnTo>
                    <a:lnTo>
                      <a:pt x="768" y="847"/>
                    </a:lnTo>
                    <a:lnTo>
                      <a:pt x="768" y="847"/>
                    </a:lnTo>
                    <a:lnTo>
                      <a:pt x="768" y="847"/>
                    </a:lnTo>
                    <a:lnTo>
                      <a:pt x="794" y="864"/>
                    </a:lnTo>
                    <a:lnTo>
                      <a:pt x="821" y="864"/>
                    </a:lnTo>
                    <a:lnTo>
                      <a:pt x="821" y="864"/>
                    </a:lnTo>
                    <a:lnTo>
                      <a:pt x="838" y="873"/>
                    </a:lnTo>
                    <a:lnTo>
                      <a:pt x="838" y="873"/>
                    </a:lnTo>
                    <a:lnTo>
                      <a:pt x="856" y="873"/>
                    </a:lnTo>
                    <a:lnTo>
                      <a:pt x="856" y="873"/>
                    </a:lnTo>
                    <a:lnTo>
                      <a:pt x="900" y="900"/>
                    </a:lnTo>
                    <a:lnTo>
                      <a:pt x="900" y="900"/>
                    </a:lnTo>
                    <a:lnTo>
                      <a:pt x="918" y="908"/>
                    </a:lnTo>
                    <a:lnTo>
                      <a:pt x="918" y="908"/>
                    </a:lnTo>
                    <a:lnTo>
                      <a:pt x="944" y="917"/>
                    </a:lnTo>
                    <a:lnTo>
                      <a:pt x="971" y="926"/>
                    </a:lnTo>
                    <a:lnTo>
                      <a:pt x="971" y="926"/>
                    </a:lnTo>
                    <a:lnTo>
                      <a:pt x="1041" y="953"/>
                    </a:lnTo>
                    <a:lnTo>
                      <a:pt x="1094" y="988"/>
                    </a:lnTo>
                    <a:lnTo>
                      <a:pt x="1094" y="988"/>
                    </a:lnTo>
                    <a:lnTo>
                      <a:pt x="1121" y="997"/>
                    </a:lnTo>
                    <a:lnTo>
                      <a:pt x="1147" y="997"/>
                    </a:lnTo>
                    <a:lnTo>
                      <a:pt x="1209" y="979"/>
                    </a:lnTo>
                    <a:lnTo>
                      <a:pt x="1209" y="979"/>
                    </a:lnTo>
                    <a:lnTo>
                      <a:pt x="1244" y="970"/>
                    </a:lnTo>
                    <a:lnTo>
                      <a:pt x="1244" y="970"/>
                    </a:lnTo>
                    <a:lnTo>
                      <a:pt x="1271" y="979"/>
                    </a:lnTo>
                    <a:lnTo>
                      <a:pt x="1288" y="979"/>
                    </a:lnTo>
                    <a:lnTo>
                      <a:pt x="1288" y="979"/>
                    </a:lnTo>
                    <a:lnTo>
                      <a:pt x="1297" y="988"/>
                    </a:lnTo>
                    <a:lnTo>
                      <a:pt x="1297" y="988"/>
                    </a:lnTo>
                    <a:lnTo>
                      <a:pt x="1315" y="988"/>
                    </a:lnTo>
                    <a:lnTo>
                      <a:pt x="1315" y="988"/>
                    </a:lnTo>
                    <a:lnTo>
                      <a:pt x="1332" y="1006"/>
                    </a:lnTo>
                    <a:lnTo>
                      <a:pt x="1350" y="1023"/>
                    </a:lnTo>
                    <a:lnTo>
                      <a:pt x="1350" y="1023"/>
                    </a:lnTo>
                    <a:lnTo>
                      <a:pt x="1350" y="1041"/>
                    </a:lnTo>
                    <a:lnTo>
                      <a:pt x="1359" y="1050"/>
                    </a:lnTo>
                    <a:lnTo>
                      <a:pt x="1368" y="1059"/>
                    </a:lnTo>
                    <a:lnTo>
                      <a:pt x="1368" y="1059"/>
                    </a:lnTo>
                    <a:lnTo>
                      <a:pt x="1376" y="1067"/>
                    </a:lnTo>
                    <a:lnTo>
                      <a:pt x="1376" y="1067"/>
                    </a:lnTo>
                    <a:lnTo>
                      <a:pt x="1394" y="1076"/>
                    </a:lnTo>
                    <a:lnTo>
                      <a:pt x="1394" y="1076"/>
                    </a:lnTo>
                    <a:lnTo>
                      <a:pt x="1421" y="1103"/>
                    </a:lnTo>
                    <a:lnTo>
                      <a:pt x="1421" y="1103"/>
                    </a:lnTo>
                    <a:lnTo>
                      <a:pt x="1438" y="1112"/>
                    </a:lnTo>
                    <a:lnTo>
                      <a:pt x="1465" y="1112"/>
                    </a:lnTo>
                    <a:lnTo>
                      <a:pt x="1482" y="1112"/>
                    </a:lnTo>
                    <a:lnTo>
                      <a:pt x="1482" y="1112"/>
                    </a:lnTo>
                    <a:lnTo>
                      <a:pt x="1500" y="1112"/>
                    </a:lnTo>
                    <a:lnTo>
                      <a:pt x="1500" y="1112"/>
                    </a:lnTo>
                    <a:lnTo>
                      <a:pt x="1509" y="1120"/>
                    </a:lnTo>
                    <a:lnTo>
                      <a:pt x="1509" y="1120"/>
                    </a:lnTo>
                    <a:lnTo>
                      <a:pt x="1518" y="1112"/>
                    </a:lnTo>
                    <a:lnTo>
                      <a:pt x="1518" y="1112"/>
                    </a:lnTo>
                    <a:lnTo>
                      <a:pt x="1518" y="1112"/>
                    </a:lnTo>
                    <a:lnTo>
                      <a:pt x="1518" y="1112"/>
                    </a:lnTo>
                    <a:lnTo>
                      <a:pt x="1526" y="1112"/>
                    </a:lnTo>
                    <a:lnTo>
                      <a:pt x="1526" y="1112"/>
                    </a:lnTo>
                    <a:lnTo>
                      <a:pt x="1579" y="1129"/>
                    </a:lnTo>
                    <a:lnTo>
                      <a:pt x="1615" y="1138"/>
                    </a:lnTo>
                    <a:lnTo>
                      <a:pt x="1615" y="1138"/>
                    </a:lnTo>
                    <a:lnTo>
                      <a:pt x="1632" y="1138"/>
                    </a:lnTo>
                    <a:lnTo>
                      <a:pt x="1632" y="1138"/>
                    </a:lnTo>
                    <a:lnTo>
                      <a:pt x="1641" y="1120"/>
                    </a:lnTo>
                    <a:lnTo>
                      <a:pt x="1641" y="1120"/>
                    </a:lnTo>
                    <a:lnTo>
                      <a:pt x="1650" y="1129"/>
                    </a:lnTo>
                    <a:lnTo>
                      <a:pt x="1650" y="1129"/>
                    </a:lnTo>
                    <a:lnTo>
                      <a:pt x="1659" y="1138"/>
                    </a:lnTo>
                    <a:lnTo>
                      <a:pt x="1659" y="1138"/>
                    </a:lnTo>
                    <a:lnTo>
                      <a:pt x="1659" y="1138"/>
                    </a:lnTo>
                    <a:lnTo>
                      <a:pt x="1659" y="1138"/>
                    </a:lnTo>
                    <a:lnTo>
                      <a:pt x="1659" y="1147"/>
                    </a:lnTo>
                    <a:lnTo>
                      <a:pt x="1659" y="1147"/>
                    </a:lnTo>
                    <a:lnTo>
                      <a:pt x="1659" y="1156"/>
                    </a:lnTo>
                    <a:lnTo>
                      <a:pt x="1659" y="1156"/>
                    </a:lnTo>
                    <a:lnTo>
                      <a:pt x="1659" y="1164"/>
                    </a:lnTo>
                    <a:lnTo>
                      <a:pt x="1668" y="1173"/>
                    </a:lnTo>
                    <a:lnTo>
                      <a:pt x="1668" y="1173"/>
                    </a:lnTo>
                    <a:lnTo>
                      <a:pt x="1685" y="1191"/>
                    </a:lnTo>
                    <a:lnTo>
                      <a:pt x="1685" y="1191"/>
                    </a:lnTo>
                    <a:lnTo>
                      <a:pt x="1703" y="1209"/>
                    </a:lnTo>
                    <a:lnTo>
                      <a:pt x="1703" y="1209"/>
                    </a:lnTo>
                    <a:lnTo>
                      <a:pt x="1738" y="1235"/>
                    </a:lnTo>
                    <a:lnTo>
                      <a:pt x="1756" y="1253"/>
                    </a:lnTo>
                    <a:lnTo>
                      <a:pt x="1756" y="1253"/>
                    </a:lnTo>
                    <a:lnTo>
                      <a:pt x="1756" y="1253"/>
                    </a:lnTo>
                    <a:lnTo>
                      <a:pt x="1756" y="1253"/>
                    </a:lnTo>
                    <a:lnTo>
                      <a:pt x="1756" y="1262"/>
                    </a:lnTo>
                    <a:lnTo>
                      <a:pt x="1756" y="1262"/>
                    </a:lnTo>
                    <a:lnTo>
                      <a:pt x="1747" y="1270"/>
                    </a:lnTo>
                    <a:lnTo>
                      <a:pt x="1747" y="1270"/>
                    </a:lnTo>
                    <a:lnTo>
                      <a:pt x="1747" y="1279"/>
                    </a:lnTo>
                    <a:lnTo>
                      <a:pt x="1738" y="1297"/>
                    </a:lnTo>
                    <a:lnTo>
                      <a:pt x="1738" y="1297"/>
                    </a:lnTo>
                    <a:lnTo>
                      <a:pt x="1747" y="1315"/>
                    </a:lnTo>
                    <a:lnTo>
                      <a:pt x="1765" y="1323"/>
                    </a:lnTo>
                    <a:lnTo>
                      <a:pt x="1765" y="1323"/>
                    </a:lnTo>
                    <a:lnTo>
                      <a:pt x="1765" y="1332"/>
                    </a:lnTo>
                    <a:lnTo>
                      <a:pt x="1782" y="1332"/>
                    </a:lnTo>
                    <a:lnTo>
                      <a:pt x="1782" y="1332"/>
                    </a:lnTo>
                    <a:lnTo>
                      <a:pt x="1791" y="1323"/>
                    </a:lnTo>
                    <a:lnTo>
                      <a:pt x="1791" y="1323"/>
                    </a:lnTo>
                    <a:lnTo>
                      <a:pt x="1800" y="1323"/>
                    </a:lnTo>
                    <a:lnTo>
                      <a:pt x="1800" y="1323"/>
                    </a:lnTo>
                    <a:lnTo>
                      <a:pt x="1809" y="1332"/>
                    </a:lnTo>
                    <a:lnTo>
                      <a:pt x="1809" y="1332"/>
                    </a:lnTo>
                    <a:lnTo>
                      <a:pt x="1809" y="1332"/>
                    </a:lnTo>
                    <a:lnTo>
                      <a:pt x="1809" y="1341"/>
                    </a:lnTo>
                    <a:lnTo>
                      <a:pt x="1818" y="1341"/>
                    </a:lnTo>
                    <a:lnTo>
                      <a:pt x="1818" y="1341"/>
                    </a:lnTo>
                    <a:lnTo>
                      <a:pt x="1835" y="1350"/>
                    </a:lnTo>
                    <a:lnTo>
                      <a:pt x="1853" y="1350"/>
                    </a:lnTo>
                    <a:lnTo>
                      <a:pt x="1853" y="1350"/>
                    </a:lnTo>
                    <a:lnTo>
                      <a:pt x="1853" y="1359"/>
                    </a:lnTo>
                    <a:lnTo>
                      <a:pt x="1853" y="1376"/>
                    </a:lnTo>
                    <a:lnTo>
                      <a:pt x="1853" y="1376"/>
                    </a:lnTo>
                    <a:lnTo>
                      <a:pt x="1862" y="1385"/>
                    </a:lnTo>
                    <a:lnTo>
                      <a:pt x="1871" y="1394"/>
                    </a:lnTo>
                    <a:lnTo>
                      <a:pt x="1871" y="1394"/>
                    </a:lnTo>
                    <a:lnTo>
                      <a:pt x="1879" y="1403"/>
                    </a:lnTo>
                    <a:lnTo>
                      <a:pt x="1897" y="1403"/>
                    </a:lnTo>
                    <a:lnTo>
                      <a:pt x="1897" y="1403"/>
                    </a:lnTo>
                    <a:lnTo>
                      <a:pt x="1906" y="1394"/>
                    </a:lnTo>
                    <a:lnTo>
                      <a:pt x="1906" y="1394"/>
                    </a:lnTo>
                    <a:lnTo>
                      <a:pt x="1915" y="1403"/>
                    </a:lnTo>
                    <a:lnTo>
                      <a:pt x="1915" y="1403"/>
                    </a:lnTo>
                    <a:lnTo>
                      <a:pt x="1950" y="1412"/>
                    </a:lnTo>
                    <a:lnTo>
                      <a:pt x="1976" y="1438"/>
                    </a:lnTo>
                    <a:lnTo>
                      <a:pt x="1976" y="1438"/>
                    </a:lnTo>
                    <a:lnTo>
                      <a:pt x="1994" y="1447"/>
                    </a:lnTo>
                    <a:lnTo>
                      <a:pt x="2003" y="1447"/>
                    </a:lnTo>
                    <a:lnTo>
                      <a:pt x="2003" y="1447"/>
                    </a:lnTo>
                    <a:lnTo>
                      <a:pt x="2003" y="1447"/>
                    </a:lnTo>
                    <a:lnTo>
                      <a:pt x="2021" y="1465"/>
                    </a:lnTo>
                    <a:lnTo>
                      <a:pt x="2021" y="1465"/>
                    </a:lnTo>
                    <a:lnTo>
                      <a:pt x="2029" y="1465"/>
                    </a:lnTo>
                    <a:lnTo>
                      <a:pt x="2038" y="1465"/>
                    </a:lnTo>
                    <a:lnTo>
                      <a:pt x="2038" y="1465"/>
                    </a:lnTo>
                    <a:lnTo>
                      <a:pt x="2056" y="1465"/>
                    </a:lnTo>
                    <a:lnTo>
                      <a:pt x="2065" y="1456"/>
                    </a:lnTo>
                    <a:lnTo>
                      <a:pt x="2065" y="1447"/>
                    </a:lnTo>
                    <a:lnTo>
                      <a:pt x="2065" y="1447"/>
                    </a:lnTo>
                    <a:lnTo>
                      <a:pt x="2065" y="1429"/>
                    </a:lnTo>
                    <a:lnTo>
                      <a:pt x="2056" y="1420"/>
                    </a:lnTo>
                    <a:lnTo>
                      <a:pt x="2056" y="1420"/>
                    </a:lnTo>
                    <a:lnTo>
                      <a:pt x="2056" y="1420"/>
                    </a:lnTo>
                    <a:lnTo>
                      <a:pt x="2056" y="1420"/>
                    </a:lnTo>
                    <a:lnTo>
                      <a:pt x="2056" y="1420"/>
                    </a:lnTo>
                    <a:lnTo>
                      <a:pt x="2056" y="1420"/>
                    </a:lnTo>
                    <a:lnTo>
                      <a:pt x="2056" y="1412"/>
                    </a:lnTo>
                    <a:lnTo>
                      <a:pt x="2056" y="1412"/>
                    </a:lnTo>
                    <a:lnTo>
                      <a:pt x="2056" y="1412"/>
                    </a:lnTo>
                    <a:lnTo>
                      <a:pt x="2056" y="1412"/>
                    </a:lnTo>
                    <a:lnTo>
                      <a:pt x="2065" y="1403"/>
                    </a:lnTo>
                    <a:lnTo>
                      <a:pt x="2065" y="1403"/>
                    </a:lnTo>
                    <a:lnTo>
                      <a:pt x="2082" y="1394"/>
                    </a:lnTo>
                    <a:lnTo>
                      <a:pt x="2082" y="1394"/>
                    </a:lnTo>
                    <a:lnTo>
                      <a:pt x="2082" y="1385"/>
                    </a:lnTo>
                    <a:lnTo>
                      <a:pt x="2082" y="1385"/>
                    </a:lnTo>
                    <a:lnTo>
                      <a:pt x="2091" y="1376"/>
                    </a:lnTo>
                    <a:lnTo>
                      <a:pt x="2091" y="1376"/>
                    </a:lnTo>
                    <a:lnTo>
                      <a:pt x="2118" y="1368"/>
                    </a:lnTo>
                    <a:lnTo>
                      <a:pt x="2144" y="1376"/>
                    </a:lnTo>
                    <a:lnTo>
                      <a:pt x="2144" y="1376"/>
                    </a:lnTo>
                    <a:lnTo>
                      <a:pt x="2153" y="1385"/>
                    </a:lnTo>
                    <a:lnTo>
                      <a:pt x="2162" y="1385"/>
                    </a:lnTo>
                    <a:lnTo>
                      <a:pt x="2162" y="1385"/>
                    </a:lnTo>
                    <a:lnTo>
                      <a:pt x="2153" y="1403"/>
                    </a:lnTo>
                    <a:lnTo>
                      <a:pt x="2153" y="1403"/>
                    </a:lnTo>
                    <a:lnTo>
                      <a:pt x="2153" y="1412"/>
                    </a:lnTo>
                    <a:lnTo>
                      <a:pt x="2153" y="1412"/>
                    </a:lnTo>
                    <a:lnTo>
                      <a:pt x="2153" y="1420"/>
                    </a:lnTo>
                    <a:lnTo>
                      <a:pt x="2171" y="1447"/>
                    </a:lnTo>
                    <a:lnTo>
                      <a:pt x="2171" y="1447"/>
                    </a:lnTo>
                    <a:lnTo>
                      <a:pt x="2171" y="1456"/>
                    </a:lnTo>
                    <a:lnTo>
                      <a:pt x="2171" y="1456"/>
                    </a:lnTo>
                    <a:lnTo>
                      <a:pt x="2162" y="1456"/>
                    </a:lnTo>
                    <a:lnTo>
                      <a:pt x="2162" y="1456"/>
                    </a:lnTo>
                    <a:lnTo>
                      <a:pt x="2162" y="1456"/>
                    </a:lnTo>
                    <a:lnTo>
                      <a:pt x="2153" y="1465"/>
                    </a:lnTo>
                    <a:lnTo>
                      <a:pt x="2153" y="1465"/>
                    </a:lnTo>
                    <a:lnTo>
                      <a:pt x="2144" y="1473"/>
                    </a:lnTo>
                    <a:lnTo>
                      <a:pt x="2135" y="1482"/>
                    </a:lnTo>
                    <a:lnTo>
                      <a:pt x="2135" y="1482"/>
                    </a:lnTo>
                    <a:lnTo>
                      <a:pt x="2135" y="1491"/>
                    </a:lnTo>
                    <a:lnTo>
                      <a:pt x="2135" y="1491"/>
                    </a:lnTo>
                    <a:lnTo>
                      <a:pt x="2135" y="1500"/>
                    </a:lnTo>
                    <a:lnTo>
                      <a:pt x="2144" y="1509"/>
                    </a:lnTo>
                    <a:lnTo>
                      <a:pt x="2144" y="1509"/>
                    </a:lnTo>
                    <a:lnTo>
                      <a:pt x="2162" y="1526"/>
                    </a:lnTo>
                    <a:lnTo>
                      <a:pt x="2162" y="1544"/>
                    </a:lnTo>
                    <a:lnTo>
                      <a:pt x="2162" y="1553"/>
                    </a:lnTo>
                    <a:lnTo>
                      <a:pt x="2162" y="1553"/>
                    </a:lnTo>
                    <a:lnTo>
                      <a:pt x="2162" y="1553"/>
                    </a:lnTo>
                    <a:lnTo>
                      <a:pt x="2162" y="1553"/>
                    </a:lnTo>
                    <a:lnTo>
                      <a:pt x="2162" y="1571"/>
                    </a:lnTo>
                    <a:lnTo>
                      <a:pt x="2162" y="1579"/>
                    </a:lnTo>
                    <a:lnTo>
                      <a:pt x="2162" y="1579"/>
                    </a:lnTo>
                    <a:lnTo>
                      <a:pt x="2153" y="1579"/>
                    </a:lnTo>
                    <a:lnTo>
                      <a:pt x="2153" y="1579"/>
                    </a:lnTo>
                    <a:lnTo>
                      <a:pt x="2153" y="1606"/>
                    </a:lnTo>
                    <a:lnTo>
                      <a:pt x="2153" y="1632"/>
                    </a:lnTo>
                    <a:lnTo>
                      <a:pt x="2162" y="1668"/>
                    </a:lnTo>
                    <a:lnTo>
                      <a:pt x="2162" y="1668"/>
                    </a:lnTo>
                    <a:lnTo>
                      <a:pt x="2171" y="1668"/>
                    </a:lnTo>
                    <a:lnTo>
                      <a:pt x="2171" y="1668"/>
                    </a:lnTo>
                    <a:lnTo>
                      <a:pt x="2171" y="1676"/>
                    </a:lnTo>
                    <a:lnTo>
                      <a:pt x="2171" y="1694"/>
                    </a:lnTo>
                    <a:lnTo>
                      <a:pt x="2171" y="1694"/>
                    </a:lnTo>
                    <a:lnTo>
                      <a:pt x="2162" y="1694"/>
                    </a:lnTo>
                    <a:lnTo>
                      <a:pt x="2162" y="1694"/>
                    </a:lnTo>
                    <a:lnTo>
                      <a:pt x="2162" y="1703"/>
                    </a:lnTo>
                    <a:lnTo>
                      <a:pt x="2162" y="1703"/>
                    </a:lnTo>
                    <a:lnTo>
                      <a:pt x="2162" y="1712"/>
                    </a:lnTo>
                    <a:lnTo>
                      <a:pt x="2162" y="1712"/>
                    </a:lnTo>
                    <a:lnTo>
                      <a:pt x="2153" y="1712"/>
                    </a:lnTo>
                    <a:lnTo>
                      <a:pt x="2153" y="1712"/>
                    </a:lnTo>
                    <a:lnTo>
                      <a:pt x="2135" y="1738"/>
                    </a:lnTo>
                    <a:lnTo>
                      <a:pt x="2109" y="1747"/>
                    </a:lnTo>
                    <a:lnTo>
                      <a:pt x="2109" y="1747"/>
                    </a:lnTo>
                    <a:lnTo>
                      <a:pt x="2100" y="1756"/>
                    </a:lnTo>
                    <a:lnTo>
                      <a:pt x="2091" y="1774"/>
                    </a:lnTo>
                    <a:lnTo>
                      <a:pt x="2091" y="1774"/>
                    </a:lnTo>
                    <a:lnTo>
                      <a:pt x="2091" y="1774"/>
                    </a:lnTo>
                    <a:lnTo>
                      <a:pt x="2091" y="1774"/>
                    </a:lnTo>
                    <a:lnTo>
                      <a:pt x="2082" y="1782"/>
                    </a:lnTo>
                    <a:lnTo>
                      <a:pt x="2082" y="1782"/>
                    </a:lnTo>
                    <a:lnTo>
                      <a:pt x="2082" y="1782"/>
                    </a:lnTo>
                    <a:lnTo>
                      <a:pt x="2082" y="1782"/>
                    </a:lnTo>
                    <a:lnTo>
                      <a:pt x="2073" y="1791"/>
                    </a:lnTo>
                    <a:lnTo>
                      <a:pt x="2073" y="1800"/>
                    </a:lnTo>
                    <a:lnTo>
                      <a:pt x="2073" y="1800"/>
                    </a:lnTo>
                    <a:lnTo>
                      <a:pt x="2073" y="1818"/>
                    </a:lnTo>
                    <a:lnTo>
                      <a:pt x="2073" y="1818"/>
                    </a:lnTo>
                    <a:lnTo>
                      <a:pt x="2073" y="1818"/>
                    </a:lnTo>
                    <a:lnTo>
                      <a:pt x="2065" y="1818"/>
                    </a:lnTo>
                    <a:lnTo>
                      <a:pt x="2065" y="1818"/>
                    </a:lnTo>
                    <a:lnTo>
                      <a:pt x="2038" y="1835"/>
                    </a:lnTo>
                    <a:lnTo>
                      <a:pt x="2038" y="1835"/>
                    </a:lnTo>
                    <a:lnTo>
                      <a:pt x="2021" y="1835"/>
                    </a:lnTo>
                    <a:lnTo>
                      <a:pt x="2021" y="1844"/>
                    </a:lnTo>
                    <a:lnTo>
                      <a:pt x="2012" y="1871"/>
                    </a:lnTo>
                    <a:lnTo>
                      <a:pt x="2012" y="1871"/>
                    </a:lnTo>
                    <a:lnTo>
                      <a:pt x="2012" y="1871"/>
                    </a:lnTo>
                    <a:lnTo>
                      <a:pt x="2012" y="1888"/>
                    </a:lnTo>
                    <a:lnTo>
                      <a:pt x="2012" y="1888"/>
                    </a:lnTo>
                    <a:lnTo>
                      <a:pt x="2003" y="1888"/>
                    </a:lnTo>
                    <a:lnTo>
                      <a:pt x="1985" y="1906"/>
                    </a:lnTo>
                    <a:lnTo>
                      <a:pt x="1985" y="1906"/>
                    </a:lnTo>
                    <a:lnTo>
                      <a:pt x="1985" y="1915"/>
                    </a:lnTo>
                    <a:lnTo>
                      <a:pt x="1985" y="1924"/>
                    </a:lnTo>
                    <a:lnTo>
                      <a:pt x="1985" y="1924"/>
                    </a:lnTo>
                    <a:lnTo>
                      <a:pt x="1976" y="1932"/>
                    </a:lnTo>
                    <a:lnTo>
                      <a:pt x="1976" y="1932"/>
                    </a:lnTo>
                    <a:lnTo>
                      <a:pt x="1959" y="1941"/>
                    </a:lnTo>
                    <a:lnTo>
                      <a:pt x="1959" y="1959"/>
                    </a:lnTo>
                    <a:lnTo>
                      <a:pt x="1959" y="1959"/>
                    </a:lnTo>
                    <a:lnTo>
                      <a:pt x="1959" y="1968"/>
                    </a:lnTo>
                    <a:lnTo>
                      <a:pt x="1959" y="1977"/>
                    </a:lnTo>
                    <a:lnTo>
                      <a:pt x="1959" y="1977"/>
                    </a:lnTo>
                    <a:lnTo>
                      <a:pt x="1968" y="1994"/>
                    </a:lnTo>
                    <a:lnTo>
                      <a:pt x="1968" y="1994"/>
                    </a:lnTo>
                    <a:lnTo>
                      <a:pt x="1959" y="2003"/>
                    </a:lnTo>
                    <a:lnTo>
                      <a:pt x="1959" y="2003"/>
                    </a:lnTo>
                    <a:lnTo>
                      <a:pt x="1959" y="2021"/>
                    </a:lnTo>
                    <a:lnTo>
                      <a:pt x="1959" y="2021"/>
                    </a:lnTo>
                    <a:lnTo>
                      <a:pt x="1976" y="2030"/>
                    </a:lnTo>
                    <a:lnTo>
                      <a:pt x="1976" y="2030"/>
                    </a:lnTo>
                    <a:lnTo>
                      <a:pt x="1985" y="2030"/>
                    </a:lnTo>
                    <a:lnTo>
                      <a:pt x="1985" y="2030"/>
                    </a:lnTo>
                    <a:lnTo>
                      <a:pt x="1985" y="2038"/>
                    </a:lnTo>
                    <a:lnTo>
                      <a:pt x="1994" y="2038"/>
                    </a:lnTo>
                    <a:lnTo>
                      <a:pt x="1994" y="2038"/>
                    </a:lnTo>
                    <a:lnTo>
                      <a:pt x="2003" y="2047"/>
                    </a:lnTo>
                    <a:lnTo>
                      <a:pt x="2012" y="2047"/>
                    </a:lnTo>
                    <a:lnTo>
                      <a:pt x="2012" y="2047"/>
                    </a:lnTo>
                    <a:lnTo>
                      <a:pt x="2012" y="2047"/>
                    </a:lnTo>
                    <a:lnTo>
                      <a:pt x="2012" y="2047"/>
                    </a:lnTo>
                    <a:lnTo>
                      <a:pt x="2021" y="2047"/>
                    </a:lnTo>
                    <a:lnTo>
                      <a:pt x="2021" y="2047"/>
                    </a:lnTo>
                    <a:lnTo>
                      <a:pt x="2012" y="2056"/>
                    </a:lnTo>
                    <a:lnTo>
                      <a:pt x="2012" y="2056"/>
                    </a:lnTo>
                    <a:lnTo>
                      <a:pt x="2003" y="2074"/>
                    </a:lnTo>
                    <a:lnTo>
                      <a:pt x="2003" y="2074"/>
                    </a:lnTo>
                    <a:lnTo>
                      <a:pt x="1994" y="2083"/>
                    </a:lnTo>
                    <a:lnTo>
                      <a:pt x="1994" y="2083"/>
                    </a:lnTo>
                    <a:lnTo>
                      <a:pt x="1985" y="2074"/>
                    </a:lnTo>
                    <a:lnTo>
                      <a:pt x="1985" y="2074"/>
                    </a:lnTo>
                    <a:lnTo>
                      <a:pt x="1959" y="2091"/>
                    </a:lnTo>
                    <a:lnTo>
                      <a:pt x="1950" y="2109"/>
                    </a:lnTo>
                    <a:lnTo>
                      <a:pt x="1941" y="2118"/>
                    </a:lnTo>
                    <a:lnTo>
                      <a:pt x="1941" y="2118"/>
                    </a:lnTo>
                    <a:lnTo>
                      <a:pt x="1941" y="2136"/>
                    </a:lnTo>
                    <a:lnTo>
                      <a:pt x="1941" y="2153"/>
                    </a:lnTo>
                    <a:lnTo>
                      <a:pt x="1959" y="2180"/>
                    </a:lnTo>
                    <a:lnTo>
                      <a:pt x="1959" y="2180"/>
                    </a:lnTo>
                    <a:lnTo>
                      <a:pt x="1959" y="2197"/>
                    </a:lnTo>
                    <a:lnTo>
                      <a:pt x="1959" y="2197"/>
                    </a:lnTo>
                    <a:lnTo>
                      <a:pt x="1959" y="2197"/>
                    </a:lnTo>
                    <a:lnTo>
                      <a:pt x="1959" y="2197"/>
                    </a:lnTo>
                    <a:lnTo>
                      <a:pt x="1959" y="2197"/>
                    </a:lnTo>
                    <a:lnTo>
                      <a:pt x="1959" y="2197"/>
                    </a:lnTo>
                    <a:lnTo>
                      <a:pt x="1941" y="2206"/>
                    </a:lnTo>
                    <a:lnTo>
                      <a:pt x="1941" y="2206"/>
                    </a:lnTo>
                    <a:lnTo>
                      <a:pt x="1950" y="2224"/>
                    </a:lnTo>
                    <a:lnTo>
                      <a:pt x="1950" y="2224"/>
                    </a:lnTo>
                    <a:lnTo>
                      <a:pt x="1985" y="2250"/>
                    </a:lnTo>
                    <a:lnTo>
                      <a:pt x="1985" y="2250"/>
                    </a:lnTo>
                    <a:lnTo>
                      <a:pt x="1994" y="2259"/>
                    </a:lnTo>
                    <a:lnTo>
                      <a:pt x="1994" y="2259"/>
                    </a:lnTo>
                    <a:lnTo>
                      <a:pt x="2003" y="2268"/>
                    </a:lnTo>
                    <a:lnTo>
                      <a:pt x="2003" y="2268"/>
                    </a:lnTo>
                    <a:lnTo>
                      <a:pt x="2021" y="2277"/>
                    </a:lnTo>
                    <a:lnTo>
                      <a:pt x="2038" y="2303"/>
                    </a:lnTo>
                    <a:lnTo>
                      <a:pt x="2038" y="2303"/>
                    </a:lnTo>
                    <a:lnTo>
                      <a:pt x="2038" y="2303"/>
                    </a:lnTo>
                    <a:lnTo>
                      <a:pt x="2038" y="2303"/>
                    </a:lnTo>
                    <a:lnTo>
                      <a:pt x="2047" y="2321"/>
                    </a:lnTo>
                    <a:lnTo>
                      <a:pt x="2047" y="2321"/>
                    </a:lnTo>
                    <a:lnTo>
                      <a:pt x="2065" y="2339"/>
                    </a:lnTo>
                    <a:lnTo>
                      <a:pt x="2065" y="2339"/>
                    </a:lnTo>
                    <a:lnTo>
                      <a:pt x="2073" y="2356"/>
                    </a:lnTo>
                    <a:lnTo>
                      <a:pt x="2082" y="2383"/>
                    </a:lnTo>
                    <a:lnTo>
                      <a:pt x="2082" y="2383"/>
                    </a:lnTo>
                    <a:lnTo>
                      <a:pt x="2082" y="2383"/>
                    </a:lnTo>
                    <a:lnTo>
                      <a:pt x="2082" y="2383"/>
                    </a:lnTo>
                    <a:lnTo>
                      <a:pt x="2100" y="2418"/>
                    </a:lnTo>
                    <a:lnTo>
                      <a:pt x="2100" y="2418"/>
                    </a:lnTo>
                    <a:lnTo>
                      <a:pt x="2144" y="2506"/>
                    </a:lnTo>
                    <a:lnTo>
                      <a:pt x="2188" y="2577"/>
                    </a:lnTo>
                    <a:lnTo>
                      <a:pt x="2188" y="2577"/>
                    </a:lnTo>
                    <a:lnTo>
                      <a:pt x="2215" y="2621"/>
                    </a:lnTo>
                    <a:lnTo>
                      <a:pt x="2223" y="2639"/>
                    </a:lnTo>
                    <a:lnTo>
                      <a:pt x="2223" y="2648"/>
                    </a:lnTo>
                    <a:lnTo>
                      <a:pt x="2223" y="2648"/>
                    </a:lnTo>
                    <a:lnTo>
                      <a:pt x="2215" y="2648"/>
                    </a:lnTo>
                    <a:lnTo>
                      <a:pt x="2215" y="2648"/>
                    </a:lnTo>
                    <a:lnTo>
                      <a:pt x="2223" y="2674"/>
                    </a:lnTo>
                    <a:lnTo>
                      <a:pt x="2241" y="2700"/>
                    </a:lnTo>
                    <a:lnTo>
                      <a:pt x="2241" y="2700"/>
                    </a:lnTo>
                    <a:lnTo>
                      <a:pt x="2250" y="2700"/>
                    </a:lnTo>
                    <a:lnTo>
                      <a:pt x="2250" y="2700"/>
                    </a:lnTo>
                    <a:lnTo>
                      <a:pt x="2259" y="2709"/>
                    </a:lnTo>
                    <a:lnTo>
                      <a:pt x="2259" y="2709"/>
                    </a:lnTo>
                    <a:lnTo>
                      <a:pt x="2268" y="2718"/>
                    </a:lnTo>
                    <a:lnTo>
                      <a:pt x="2268" y="2718"/>
                    </a:lnTo>
                    <a:lnTo>
                      <a:pt x="2276" y="2727"/>
                    </a:lnTo>
                    <a:lnTo>
                      <a:pt x="2276" y="2727"/>
                    </a:lnTo>
                    <a:lnTo>
                      <a:pt x="2338" y="2762"/>
                    </a:lnTo>
                    <a:lnTo>
                      <a:pt x="2338" y="2762"/>
                    </a:lnTo>
                    <a:lnTo>
                      <a:pt x="2418" y="2806"/>
                    </a:lnTo>
                    <a:lnTo>
                      <a:pt x="2471" y="2833"/>
                    </a:lnTo>
                    <a:lnTo>
                      <a:pt x="2488" y="2851"/>
                    </a:lnTo>
                    <a:lnTo>
                      <a:pt x="2497" y="2859"/>
                    </a:lnTo>
                    <a:lnTo>
                      <a:pt x="2497" y="2859"/>
                    </a:lnTo>
                    <a:lnTo>
                      <a:pt x="2515" y="2877"/>
                    </a:lnTo>
                    <a:lnTo>
                      <a:pt x="2550" y="2895"/>
                    </a:lnTo>
                    <a:lnTo>
                      <a:pt x="2559" y="2904"/>
                    </a:lnTo>
                    <a:lnTo>
                      <a:pt x="2559" y="2904"/>
                    </a:lnTo>
                    <a:lnTo>
                      <a:pt x="2559" y="2904"/>
                    </a:lnTo>
                    <a:lnTo>
                      <a:pt x="2559" y="2904"/>
                    </a:lnTo>
                    <a:lnTo>
                      <a:pt x="2568" y="2912"/>
                    </a:lnTo>
                    <a:lnTo>
                      <a:pt x="2568" y="2912"/>
                    </a:lnTo>
                    <a:lnTo>
                      <a:pt x="2559" y="2912"/>
                    </a:lnTo>
                    <a:lnTo>
                      <a:pt x="2559" y="2956"/>
                    </a:lnTo>
                    <a:lnTo>
                      <a:pt x="2559" y="2956"/>
                    </a:lnTo>
                    <a:lnTo>
                      <a:pt x="2568" y="2956"/>
                    </a:lnTo>
                    <a:lnTo>
                      <a:pt x="2568" y="2956"/>
                    </a:lnTo>
                    <a:lnTo>
                      <a:pt x="2576" y="3027"/>
                    </a:lnTo>
                    <a:lnTo>
                      <a:pt x="2576" y="3062"/>
                    </a:lnTo>
                    <a:lnTo>
                      <a:pt x="2568" y="3098"/>
                    </a:lnTo>
                    <a:lnTo>
                      <a:pt x="2568" y="3098"/>
                    </a:lnTo>
                    <a:lnTo>
                      <a:pt x="2550" y="3160"/>
                    </a:lnTo>
                    <a:lnTo>
                      <a:pt x="2550" y="3160"/>
                    </a:lnTo>
                    <a:lnTo>
                      <a:pt x="2550" y="3177"/>
                    </a:lnTo>
                    <a:lnTo>
                      <a:pt x="2550" y="3177"/>
                    </a:lnTo>
                    <a:lnTo>
                      <a:pt x="2541" y="3186"/>
                    </a:lnTo>
                    <a:lnTo>
                      <a:pt x="2541" y="3186"/>
                    </a:lnTo>
                    <a:lnTo>
                      <a:pt x="2550" y="3204"/>
                    </a:lnTo>
                    <a:lnTo>
                      <a:pt x="2550" y="3204"/>
                    </a:lnTo>
                    <a:lnTo>
                      <a:pt x="2559" y="3212"/>
                    </a:lnTo>
                    <a:lnTo>
                      <a:pt x="2559" y="3212"/>
                    </a:lnTo>
                    <a:lnTo>
                      <a:pt x="2550" y="3230"/>
                    </a:lnTo>
                    <a:lnTo>
                      <a:pt x="2550" y="3257"/>
                    </a:lnTo>
                    <a:lnTo>
                      <a:pt x="2550" y="3283"/>
                    </a:lnTo>
                    <a:lnTo>
                      <a:pt x="2550" y="3283"/>
                    </a:lnTo>
                    <a:lnTo>
                      <a:pt x="2541" y="3336"/>
                    </a:lnTo>
                    <a:lnTo>
                      <a:pt x="2541" y="3336"/>
                    </a:lnTo>
                    <a:lnTo>
                      <a:pt x="2532" y="3371"/>
                    </a:lnTo>
                    <a:lnTo>
                      <a:pt x="2532" y="3371"/>
                    </a:lnTo>
                    <a:lnTo>
                      <a:pt x="2523" y="3407"/>
                    </a:lnTo>
                    <a:lnTo>
                      <a:pt x="2523" y="3407"/>
                    </a:lnTo>
                    <a:lnTo>
                      <a:pt x="2515" y="3424"/>
                    </a:lnTo>
                    <a:lnTo>
                      <a:pt x="2515" y="3424"/>
                    </a:lnTo>
                    <a:lnTo>
                      <a:pt x="2515" y="3424"/>
                    </a:lnTo>
                    <a:lnTo>
                      <a:pt x="2515" y="3424"/>
                    </a:lnTo>
                    <a:lnTo>
                      <a:pt x="2506" y="3442"/>
                    </a:lnTo>
                    <a:lnTo>
                      <a:pt x="2506" y="3460"/>
                    </a:lnTo>
                    <a:lnTo>
                      <a:pt x="2506" y="3460"/>
                    </a:lnTo>
                    <a:lnTo>
                      <a:pt x="2497" y="3486"/>
                    </a:lnTo>
                    <a:lnTo>
                      <a:pt x="2479" y="3504"/>
                    </a:lnTo>
                    <a:lnTo>
                      <a:pt x="2479" y="3504"/>
                    </a:lnTo>
                    <a:lnTo>
                      <a:pt x="2479" y="3513"/>
                    </a:lnTo>
                    <a:lnTo>
                      <a:pt x="2479" y="3513"/>
                    </a:lnTo>
                    <a:lnTo>
                      <a:pt x="2479" y="3530"/>
                    </a:lnTo>
                    <a:lnTo>
                      <a:pt x="2479" y="3530"/>
                    </a:lnTo>
                    <a:lnTo>
                      <a:pt x="2488" y="3539"/>
                    </a:lnTo>
                    <a:lnTo>
                      <a:pt x="2488" y="3539"/>
                    </a:lnTo>
                    <a:lnTo>
                      <a:pt x="2488" y="3548"/>
                    </a:lnTo>
                    <a:lnTo>
                      <a:pt x="2488" y="3548"/>
                    </a:lnTo>
                    <a:lnTo>
                      <a:pt x="2497" y="3566"/>
                    </a:lnTo>
                    <a:lnTo>
                      <a:pt x="2506" y="3574"/>
                    </a:lnTo>
                    <a:lnTo>
                      <a:pt x="2506" y="3574"/>
                    </a:lnTo>
                    <a:lnTo>
                      <a:pt x="2497" y="3592"/>
                    </a:lnTo>
                    <a:lnTo>
                      <a:pt x="2497" y="3592"/>
                    </a:lnTo>
                    <a:lnTo>
                      <a:pt x="2497" y="3592"/>
                    </a:lnTo>
                    <a:lnTo>
                      <a:pt x="2497" y="3592"/>
                    </a:lnTo>
                    <a:lnTo>
                      <a:pt x="2479" y="3610"/>
                    </a:lnTo>
                    <a:lnTo>
                      <a:pt x="2479" y="3636"/>
                    </a:lnTo>
                    <a:lnTo>
                      <a:pt x="2479" y="3636"/>
                    </a:lnTo>
                    <a:lnTo>
                      <a:pt x="2479" y="3707"/>
                    </a:lnTo>
                    <a:lnTo>
                      <a:pt x="2479" y="3707"/>
                    </a:lnTo>
                    <a:lnTo>
                      <a:pt x="2479" y="3733"/>
                    </a:lnTo>
                    <a:lnTo>
                      <a:pt x="2479" y="3751"/>
                    </a:lnTo>
                    <a:lnTo>
                      <a:pt x="2479" y="3751"/>
                    </a:lnTo>
                    <a:lnTo>
                      <a:pt x="2479" y="3760"/>
                    </a:lnTo>
                    <a:lnTo>
                      <a:pt x="2479" y="3760"/>
                    </a:lnTo>
                    <a:lnTo>
                      <a:pt x="2471" y="3769"/>
                    </a:lnTo>
                    <a:lnTo>
                      <a:pt x="2471" y="3769"/>
                    </a:lnTo>
                    <a:lnTo>
                      <a:pt x="2471" y="3786"/>
                    </a:lnTo>
                    <a:lnTo>
                      <a:pt x="2471" y="3786"/>
                    </a:lnTo>
                    <a:lnTo>
                      <a:pt x="2471" y="3795"/>
                    </a:lnTo>
                    <a:lnTo>
                      <a:pt x="2471" y="3795"/>
                    </a:lnTo>
                    <a:lnTo>
                      <a:pt x="2471" y="3804"/>
                    </a:lnTo>
                    <a:lnTo>
                      <a:pt x="2462" y="3813"/>
                    </a:lnTo>
                    <a:lnTo>
                      <a:pt x="2462" y="3813"/>
                    </a:lnTo>
                    <a:lnTo>
                      <a:pt x="2444" y="3848"/>
                    </a:lnTo>
                    <a:lnTo>
                      <a:pt x="2444" y="3848"/>
                    </a:lnTo>
                    <a:lnTo>
                      <a:pt x="2444" y="3857"/>
                    </a:lnTo>
                    <a:lnTo>
                      <a:pt x="2444" y="3857"/>
                    </a:lnTo>
                    <a:lnTo>
                      <a:pt x="2444" y="3892"/>
                    </a:lnTo>
                    <a:lnTo>
                      <a:pt x="2426" y="3919"/>
                    </a:lnTo>
                    <a:lnTo>
                      <a:pt x="2426" y="3919"/>
                    </a:lnTo>
                    <a:lnTo>
                      <a:pt x="2418" y="3945"/>
                    </a:lnTo>
                    <a:lnTo>
                      <a:pt x="2418" y="3945"/>
                    </a:lnTo>
                    <a:lnTo>
                      <a:pt x="2418" y="3954"/>
                    </a:lnTo>
                    <a:lnTo>
                      <a:pt x="2418" y="3954"/>
                    </a:lnTo>
                    <a:lnTo>
                      <a:pt x="2409" y="3972"/>
                    </a:lnTo>
                    <a:lnTo>
                      <a:pt x="2409" y="3972"/>
                    </a:lnTo>
                    <a:lnTo>
                      <a:pt x="2400" y="3981"/>
                    </a:lnTo>
                    <a:lnTo>
                      <a:pt x="2400" y="3981"/>
                    </a:lnTo>
                    <a:lnTo>
                      <a:pt x="2400" y="3989"/>
                    </a:lnTo>
                    <a:lnTo>
                      <a:pt x="2400" y="3989"/>
                    </a:lnTo>
                    <a:lnTo>
                      <a:pt x="2400" y="3989"/>
                    </a:lnTo>
                    <a:lnTo>
                      <a:pt x="2400" y="3989"/>
                    </a:lnTo>
                    <a:lnTo>
                      <a:pt x="2391" y="4007"/>
                    </a:lnTo>
                    <a:lnTo>
                      <a:pt x="2382" y="4016"/>
                    </a:lnTo>
                    <a:lnTo>
                      <a:pt x="2382" y="4016"/>
                    </a:lnTo>
                    <a:lnTo>
                      <a:pt x="2373" y="4016"/>
                    </a:lnTo>
                    <a:lnTo>
                      <a:pt x="2365" y="4025"/>
                    </a:lnTo>
                    <a:lnTo>
                      <a:pt x="2365" y="4025"/>
                    </a:lnTo>
                    <a:lnTo>
                      <a:pt x="2365" y="4042"/>
                    </a:lnTo>
                    <a:lnTo>
                      <a:pt x="2373" y="4060"/>
                    </a:lnTo>
                    <a:lnTo>
                      <a:pt x="2373" y="4060"/>
                    </a:lnTo>
                    <a:lnTo>
                      <a:pt x="2373" y="4078"/>
                    </a:lnTo>
                    <a:lnTo>
                      <a:pt x="2373" y="4078"/>
                    </a:lnTo>
                    <a:lnTo>
                      <a:pt x="2373" y="4086"/>
                    </a:lnTo>
                    <a:lnTo>
                      <a:pt x="2373" y="4086"/>
                    </a:lnTo>
                    <a:lnTo>
                      <a:pt x="2373" y="4104"/>
                    </a:lnTo>
                    <a:lnTo>
                      <a:pt x="2382" y="4131"/>
                    </a:lnTo>
                    <a:lnTo>
                      <a:pt x="2382" y="4131"/>
                    </a:lnTo>
                    <a:lnTo>
                      <a:pt x="2391" y="4148"/>
                    </a:lnTo>
                    <a:lnTo>
                      <a:pt x="2382" y="4175"/>
                    </a:lnTo>
                    <a:lnTo>
                      <a:pt x="2382" y="4175"/>
                    </a:lnTo>
                    <a:lnTo>
                      <a:pt x="2382" y="4175"/>
                    </a:lnTo>
                    <a:lnTo>
                      <a:pt x="2382" y="4184"/>
                    </a:lnTo>
                    <a:lnTo>
                      <a:pt x="2382" y="4184"/>
                    </a:lnTo>
                    <a:lnTo>
                      <a:pt x="2382" y="4184"/>
                    </a:lnTo>
                    <a:lnTo>
                      <a:pt x="2382" y="4184"/>
                    </a:lnTo>
                    <a:lnTo>
                      <a:pt x="2373" y="4201"/>
                    </a:lnTo>
                    <a:lnTo>
                      <a:pt x="2373" y="4201"/>
                    </a:lnTo>
                    <a:lnTo>
                      <a:pt x="2373" y="4201"/>
                    </a:lnTo>
                    <a:lnTo>
                      <a:pt x="2373" y="4201"/>
                    </a:lnTo>
                    <a:lnTo>
                      <a:pt x="2365" y="4228"/>
                    </a:lnTo>
                    <a:lnTo>
                      <a:pt x="2365" y="4228"/>
                    </a:lnTo>
                    <a:lnTo>
                      <a:pt x="2365" y="4245"/>
                    </a:lnTo>
                    <a:lnTo>
                      <a:pt x="2365" y="4245"/>
                    </a:lnTo>
                    <a:lnTo>
                      <a:pt x="2356" y="4245"/>
                    </a:lnTo>
                    <a:lnTo>
                      <a:pt x="2356" y="4245"/>
                    </a:lnTo>
                    <a:lnTo>
                      <a:pt x="2356" y="4272"/>
                    </a:lnTo>
                    <a:lnTo>
                      <a:pt x="2356" y="4289"/>
                    </a:lnTo>
                    <a:lnTo>
                      <a:pt x="2356" y="4289"/>
                    </a:lnTo>
                    <a:lnTo>
                      <a:pt x="2365" y="4307"/>
                    </a:lnTo>
                    <a:lnTo>
                      <a:pt x="2365" y="4307"/>
                    </a:lnTo>
                    <a:lnTo>
                      <a:pt x="2365" y="4316"/>
                    </a:lnTo>
                    <a:lnTo>
                      <a:pt x="2365" y="4316"/>
                    </a:lnTo>
                    <a:lnTo>
                      <a:pt x="2356" y="4316"/>
                    </a:lnTo>
                    <a:lnTo>
                      <a:pt x="2356" y="4316"/>
                    </a:lnTo>
                    <a:lnTo>
                      <a:pt x="2356" y="4325"/>
                    </a:lnTo>
                    <a:lnTo>
                      <a:pt x="2356" y="4325"/>
                    </a:lnTo>
                    <a:lnTo>
                      <a:pt x="2356" y="4325"/>
                    </a:lnTo>
                    <a:lnTo>
                      <a:pt x="2356" y="4325"/>
                    </a:lnTo>
                    <a:lnTo>
                      <a:pt x="2347" y="4325"/>
                    </a:lnTo>
                    <a:lnTo>
                      <a:pt x="2338" y="4342"/>
                    </a:lnTo>
                    <a:lnTo>
                      <a:pt x="2329" y="4378"/>
                    </a:lnTo>
                    <a:lnTo>
                      <a:pt x="2329" y="4413"/>
                    </a:lnTo>
                    <a:lnTo>
                      <a:pt x="2329" y="4413"/>
                    </a:lnTo>
                    <a:lnTo>
                      <a:pt x="2329" y="4422"/>
                    </a:lnTo>
                    <a:lnTo>
                      <a:pt x="2338" y="4422"/>
                    </a:lnTo>
                    <a:lnTo>
                      <a:pt x="2338" y="4422"/>
                    </a:lnTo>
                    <a:lnTo>
                      <a:pt x="2365" y="4413"/>
                    </a:lnTo>
                    <a:lnTo>
                      <a:pt x="2365" y="4413"/>
                    </a:lnTo>
                    <a:lnTo>
                      <a:pt x="2373" y="4413"/>
                    </a:lnTo>
                    <a:lnTo>
                      <a:pt x="2382" y="4395"/>
                    </a:lnTo>
                    <a:lnTo>
                      <a:pt x="2382" y="4360"/>
                    </a:lnTo>
                    <a:lnTo>
                      <a:pt x="2382" y="4325"/>
                    </a:lnTo>
                    <a:lnTo>
                      <a:pt x="2382" y="4325"/>
                    </a:lnTo>
                    <a:lnTo>
                      <a:pt x="2382" y="4325"/>
                    </a:lnTo>
                    <a:lnTo>
                      <a:pt x="2382" y="4325"/>
                    </a:lnTo>
                    <a:lnTo>
                      <a:pt x="2382" y="4325"/>
                    </a:lnTo>
                    <a:lnTo>
                      <a:pt x="2391" y="4316"/>
                    </a:lnTo>
                    <a:lnTo>
                      <a:pt x="2400" y="4307"/>
                    </a:lnTo>
                    <a:lnTo>
                      <a:pt x="2400" y="4307"/>
                    </a:lnTo>
                    <a:lnTo>
                      <a:pt x="2400" y="4298"/>
                    </a:lnTo>
                    <a:lnTo>
                      <a:pt x="2400" y="4298"/>
                    </a:lnTo>
                    <a:lnTo>
                      <a:pt x="2409" y="4298"/>
                    </a:lnTo>
                    <a:lnTo>
                      <a:pt x="2409" y="4298"/>
                    </a:lnTo>
                    <a:lnTo>
                      <a:pt x="2409" y="4307"/>
                    </a:lnTo>
                    <a:lnTo>
                      <a:pt x="2409" y="4307"/>
                    </a:lnTo>
                    <a:lnTo>
                      <a:pt x="2409" y="4307"/>
                    </a:lnTo>
                    <a:lnTo>
                      <a:pt x="2409" y="4307"/>
                    </a:lnTo>
                    <a:lnTo>
                      <a:pt x="2418" y="4325"/>
                    </a:lnTo>
                    <a:lnTo>
                      <a:pt x="2418" y="4325"/>
                    </a:lnTo>
                    <a:lnTo>
                      <a:pt x="2426" y="4325"/>
                    </a:lnTo>
                    <a:lnTo>
                      <a:pt x="2426" y="4325"/>
                    </a:lnTo>
                    <a:lnTo>
                      <a:pt x="2426" y="4334"/>
                    </a:lnTo>
                    <a:lnTo>
                      <a:pt x="2426" y="4334"/>
                    </a:lnTo>
                    <a:lnTo>
                      <a:pt x="2418" y="4342"/>
                    </a:lnTo>
                    <a:lnTo>
                      <a:pt x="2418" y="4342"/>
                    </a:lnTo>
                    <a:lnTo>
                      <a:pt x="2409" y="4351"/>
                    </a:lnTo>
                    <a:lnTo>
                      <a:pt x="2409" y="4369"/>
                    </a:lnTo>
                    <a:lnTo>
                      <a:pt x="2409" y="4369"/>
                    </a:lnTo>
                    <a:lnTo>
                      <a:pt x="2418" y="4369"/>
                    </a:lnTo>
                    <a:lnTo>
                      <a:pt x="2418" y="4369"/>
                    </a:lnTo>
                    <a:lnTo>
                      <a:pt x="2418" y="4387"/>
                    </a:lnTo>
                    <a:lnTo>
                      <a:pt x="2409" y="4387"/>
                    </a:lnTo>
                    <a:lnTo>
                      <a:pt x="2409" y="4387"/>
                    </a:lnTo>
                    <a:lnTo>
                      <a:pt x="2409" y="4395"/>
                    </a:lnTo>
                    <a:lnTo>
                      <a:pt x="2409" y="4395"/>
                    </a:lnTo>
                    <a:lnTo>
                      <a:pt x="2400" y="4413"/>
                    </a:lnTo>
                    <a:lnTo>
                      <a:pt x="2400" y="4431"/>
                    </a:lnTo>
                    <a:lnTo>
                      <a:pt x="2400" y="4431"/>
                    </a:lnTo>
                    <a:lnTo>
                      <a:pt x="2400" y="4440"/>
                    </a:lnTo>
                    <a:lnTo>
                      <a:pt x="2400" y="4440"/>
                    </a:lnTo>
                    <a:lnTo>
                      <a:pt x="2400" y="4440"/>
                    </a:lnTo>
                    <a:lnTo>
                      <a:pt x="2400" y="4440"/>
                    </a:lnTo>
                    <a:lnTo>
                      <a:pt x="2391" y="4457"/>
                    </a:lnTo>
                    <a:lnTo>
                      <a:pt x="2391" y="4466"/>
                    </a:lnTo>
                    <a:lnTo>
                      <a:pt x="2391" y="4484"/>
                    </a:lnTo>
                    <a:lnTo>
                      <a:pt x="2391" y="4484"/>
                    </a:lnTo>
                    <a:lnTo>
                      <a:pt x="2400" y="4493"/>
                    </a:lnTo>
                    <a:lnTo>
                      <a:pt x="2400" y="4493"/>
                    </a:lnTo>
                    <a:lnTo>
                      <a:pt x="2391" y="4501"/>
                    </a:lnTo>
                    <a:lnTo>
                      <a:pt x="2391" y="4501"/>
                    </a:lnTo>
                    <a:lnTo>
                      <a:pt x="2400" y="4510"/>
                    </a:lnTo>
                    <a:lnTo>
                      <a:pt x="2400" y="4510"/>
                    </a:lnTo>
                    <a:lnTo>
                      <a:pt x="2391" y="4510"/>
                    </a:lnTo>
                    <a:lnTo>
                      <a:pt x="2391" y="4510"/>
                    </a:lnTo>
                    <a:lnTo>
                      <a:pt x="2391" y="4528"/>
                    </a:lnTo>
                    <a:lnTo>
                      <a:pt x="2391" y="4528"/>
                    </a:lnTo>
                    <a:lnTo>
                      <a:pt x="2391" y="4537"/>
                    </a:lnTo>
                    <a:lnTo>
                      <a:pt x="2391" y="4537"/>
                    </a:lnTo>
                    <a:lnTo>
                      <a:pt x="2391" y="4545"/>
                    </a:lnTo>
                    <a:lnTo>
                      <a:pt x="2391" y="4545"/>
                    </a:lnTo>
                    <a:lnTo>
                      <a:pt x="2391" y="4554"/>
                    </a:lnTo>
                    <a:lnTo>
                      <a:pt x="2391" y="4554"/>
                    </a:lnTo>
                    <a:lnTo>
                      <a:pt x="2391" y="4554"/>
                    </a:lnTo>
                    <a:lnTo>
                      <a:pt x="2391" y="4554"/>
                    </a:lnTo>
                    <a:lnTo>
                      <a:pt x="2391" y="4554"/>
                    </a:lnTo>
                    <a:lnTo>
                      <a:pt x="2391" y="4554"/>
                    </a:lnTo>
                    <a:lnTo>
                      <a:pt x="2382" y="4554"/>
                    </a:lnTo>
                    <a:lnTo>
                      <a:pt x="2365" y="4563"/>
                    </a:lnTo>
                    <a:lnTo>
                      <a:pt x="2365" y="4563"/>
                    </a:lnTo>
                    <a:lnTo>
                      <a:pt x="2365" y="4572"/>
                    </a:lnTo>
                    <a:lnTo>
                      <a:pt x="2365" y="4572"/>
                    </a:lnTo>
                    <a:lnTo>
                      <a:pt x="2365" y="4581"/>
                    </a:lnTo>
                    <a:lnTo>
                      <a:pt x="2365" y="4581"/>
                    </a:lnTo>
                    <a:lnTo>
                      <a:pt x="2365" y="4581"/>
                    </a:lnTo>
                    <a:lnTo>
                      <a:pt x="2373" y="4590"/>
                    </a:lnTo>
                    <a:lnTo>
                      <a:pt x="2373" y="4590"/>
                    </a:lnTo>
                    <a:lnTo>
                      <a:pt x="2373" y="4598"/>
                    </a:lnTo>
                    <a:lnTo>
                      <a:pt x="2373" y="4598"/>
                    </a:lnTo>
                    <a:lnTo>
                      <a:pt x="2365" y="4598"/>
                    </a:lnTo>
                    <a:lnTo>
                      <a:pt x="2365" y="4598"/>
                    </a:lnTo>
                    <a:lnTo>
                      <a:pt x="2365" y="4598"/>
                    </a:lnTo>
                    <a:lnTo>
                      <a:pt x="2365" y="4598"/>
                    </a:lnTo>
                    <a:lnTo>
                      <a:pt x="2356" y="4598"/>
                    </a:lnTo>
                    <a:lnTo>
                      <a:pt x="2356" y="4598"/>
                    </a:lnTo>
                    <a:lnTo>
                      <a:pt x="2347" y="4590"/>
                    </a:lnTo>
                    <a:lnTo>
                      <a:pt x="2338" y="4581"/>
                    </a:lnTo>
                    <a:lnTo>
                      <a:pt x="2338" y="4581"/>
                    </a:lnTo>
                    <a:lnTo>
                      <a:pt x="2338" y="4581"/>
                    </a:lnTo>
                    <a:lnTo>
                      <a:pt x="2338" y="4581"/>
                    </a:lnTo>
                    <a:lnTo>
                      <a:pt x="2329" y="4572"/>
                    </a:lnTo>
                    <a:lnTo>
                      <a:pt x="2329" y="4572"/>
                    </a:lnTo>
                    <a:lnTo>
                      <a:pt x="2312" y="4572"/>
                    </a:lnTo>
                    <a:lnTo>
                      <a:pt x="2312" y="4572"/>
                    </a:lnTo>
                    <a:lnTo>
                      <a:pt x="2312" y="4572"/>
                    </a:lnTo>
                    <a:lnTo>
                      <a:pt x="2312" y="4572"/>
                    </a:lnTo>
                    <a:lnTo>
                      <a:pt x="2303" y="4581"/>
                    </a:lnTo>
                    <a:lnTo>
                      <a:pt x="2303" y="4581"/>
                    </a:lnTo>
                    <a:lnTo>
                      <a:pt x="2285" y="4590"/>
                    </a:lnTo>
                    <a:lnTo>
                      <a:pt x="2285" y="4590"/>
                    </a:lnTo>
                    <a:lnTo>
                      <a:pt x="2285" y="4598"/>
                    </a:lnTo>
                    <a:lnTo>
                      <a:pt x="2285" y="4598"/>
                    </a:lnTo>
                    <a:lnTo>
                      <a:pt x="2285" y="4607"/>
                    </a:lnTo>
                    <a:lnTo>
                      <a:pt x="2285" y="4607"/>
                    </a:lnTo>
                    <a:lnTo>
                      <a:pt x="2285" y="4607"/>
                    </a:lnTo>
                    <a:lnTo>
                      <a:pt x="2294" y="4616"/>
                    </a:lnTo>
                    <a:lnTo>
                      <a:pt x="2294" y="4616"/>
                    </a:lnTo>
                    <a:lnTo>
                      <a:pt x="2276" y="4616"/>
                    </a:lnTo>
                    <a:lnTo>
                      <a:pt x="2268" y="4634"/>
                    </a:lnTo>
                    <a:lnTo>
                      <a:pt x="2268" y="4634"/>
                    </a:lnTo>
                    <a:lnTo>
                      <a:pt x="2276" y="4643"/>
                    </a:lnTo>
                    <a:lnTo>
                      <a:pt x="2285" y="4643"/>
                    </a:lnTo>
                    <a:lnTo>
                      <a:pt x="2285" y="4643"/>
                    </a:lnTo>
                    <a:lnTo>
                      <a:pt x="2294" y="4651"/>
                    </a:lnTo>
                    <a:lnTo>
                      <a:pt x="2294" y="4651"/>
                    </a:lnTo>
                    <a:lnTo>
                      <a:pt x="2303" y="4660"/>
                    </a:lnTo>
                    <a:lnTo>
                      <a:pt x="2329" y="4660"/>
                    </a:lnTo>
                    <a:lnTo>
                      <a:pt x="2329" y="4660"/>
                    </a:lnTo>
                    <a:lnTo>
                      <a:pt x="2338" y="4660"/>
                    </a:lnTo>
                    <a:lnTo>
                      <a:pt x="2338" y="4678"/>
                    </a:lnTo>
                    <a:lnTo>
                      <a:pt x="2338" y="4678"/>
                    </a:lnTo>
                    <a:lnTo>
                      <a:pt x="2338" y="4678"/>
                    </a:lnTo>
                    <a:lnTo>
                      <a:pt x="2338" y="4678"/>
                    </a:lnTo>
                    <a:lnTo>
                      <a:pt x="2329" y="4687"/>
                    </a:lnTo>
                    <a:lnTo>
                      <a:pt x="2321" y="4687"/>
                    </a:lnTo>
                    <a:lnTo>
                      <a:pt x="2312" y="4713"/>
                    </a:lnTo>
                    <a:lnTo>
                      <a:pt x="2312" y="4713"/>
                    </a:lnTo>
                    <a:lnTo>
                      <a:pt x="2312" y="4722"/>
                    </a:lnTo>
                    <a:lnTo>
                      <a:pt x="2321" y="4722"/>
                    </a:lnTo>
                    <a:lnTo>
                      <a:pt x="2329" y="4722"/>
                    </a:lnTo>
                    <a:lnTo>
                      <a:pt x="2329" y="4722"/>
                    </a:lnTo>
                    <a:lnTo>
                      <a:pt x="2329" y="4731"/>
                    </a:lnTo>
                    <a:lnTo>
                      <a:pt x="2329" y="4731"/>
                    </a:lnTo>
                    <a:lnTo>
                      <a:pt x="2321" y="4740"/>
                    </a:lnTo>
                    <a:lnTo>
                      <a:pt x="2321" y="4740"/>
                    </a:lnTo>
                    <a:lnTo>
                      <a:pt x="2303" y="4731"/>
                    </a:lnTo>
                    <a:lnTo>
                      <a:pt x="2303" y="4731"/>
                    </a:lnTo>
                    <a:lnTo>
                      <a:pt x="2285" y="4731"/>
                    </a:lnTo>
                    <a:lnTo>
                      <a:pt x="2276" y="4740"/>
                    </a:lnTo>
                    <a:lnTo>
                      <a:pt x="2259" y="4749"/>
                    </a:lnTo>
                    <a:lnTo>
                      <a:pt x="2259" y="4749"/>
                    </a:lnTo>
                    <a:lnTo>
                      <a:pt x="2259" y="4757"/>
                    </a:lnTo>
                    <a:lnTo>
                      <a:pt x="2259" y="4757"/>
                    </a:lnTo>
                    <a:lnTo>
                      <a:pt x="2259" y="4766"/>
                    </a:lnTo>
                    <a:lnTo>
                      <a:pt x="2259" y="4766"/>
                    </a:lnTo>
                    <a:lnTo>
                      <a:pt x="2268" y="4775"/>
                    </a:lnTo>
                    <a:lnTo>
                      <a:pt x="2268" y="4775"/>
                    </a:lnTo>
                    <a:lnTo>
                      <a:pt x="2268" y="4793"/>
                    </a:lnTo>
                    <a:lnTo>
                      <a:pt x="2276" y="4793"/>
                    </a:lnTo>
                    <a:lnTo>
                      <a:pt x="2285" y="4793"/>
                    </a:lnTo>
                    <a:lnTo>
                      <a:pt x="2285" y="4793"/>
                    </a:lnTo>
                    <a:lnTo>
                      <a:pt x="2303" y="4784"/>
                    </a:lnTo>
                    <a:lnTo>
                      <a:pt x="2312" y="4775"/>
                    </a:lnTo>
                    <a:lnTo>
                      <a:pt x="2312" y="4775"/>
                    </a:lnTo>
                    <a:lnTo>
                      <a:pt x="2321" y="4766"/>
                    </a:lnTo>
                    <a:lnTo>
                      <a:pt x="2321" y="4766"/>
                    </a:lnTo>
                    <a:lnTo>
                      <a:pt x="2329" y="4775"/>
                    </a:lnTo>
                    <a:lnTo>
                      <a:pt x="2329" y="4775"/>
                    </a:lnTo>
                    <a:lnTo>
                      <a:pt x="2329" y="4784"/>
                    </a:lnTo>
                    <a:lnTo>
                      <a:pt x="2321" y="4784"/>
                    </a:lnTo>
                    <a:lnTo>
                      <a:pt x="2321" y="4784"/>
                    </a:lnTo>
                    <a:lnTo>
                      <a:pt x="2312" y="4793"/>
                    </a:lnTo>
                    <a:lnTo>
                      <a:pt x="2303" y="4793"/>
                    </a:lnTo>
                    <a:lnTo>
                      <a:pt x="2303" y="4793"/>
                    </a:lnTo>
                    <a:lnTo>
                      <a:pt x="2303" y="4801"/>
                    </a:lnTo>
                    <a:lnTo>
                      <a:pt x="2303" y="4801"/>
                    </a:lnTo>
                    <a:lnTo>
                      <a:pt x="2294" y="4810"/>
                    </a:lnTo>
                    <a:lnTo>
                      <a:pt x="2276" y="4828"/>
                    </a:lnTo>
                    <a:lnTo>
                      <a:pt x="2276" y="4828"/>
                    </a:lnTo>
                    <a:lnTo>
                      <a:pt x="2268" y="4837"/>
                    </a:lnTo>
                    <a:lnTo>
                      <a:pt x="2268" y="4846"/>
                    </a:lnTo>
                    <a:lnTo>
                      <a:pt x="2268" y="4846"/>
                    </a:lnTo>
                    <a:lnTo>
                      <a:pt x="2276" y="4854"/>
                    </a:lnTo>
                    <a:lnTo>
                      <a:pt x="2276" y="4854"/>
                    </a:lnTo>
                    <a:lnTo>
                      <a:pt x="2285" y="4854"/>
                    </a:lnTo>
                    <a:lnTo>
                      <a:pt x="2285" y="4863"/>
                    </a:lnTo>
                    <a:lnTo>
                      <a:pt x="2285" y="4863"/>
                    </a:lnTo>
                    <a:lnTo>
                      <a:pt x="2294" y="4872"/>
                    </a:lnTo>
                    <a:lnTo>
                      <a:pt x="2303" y="4872"/>
                    </a:lnTo>
                    <a:lnTo>
                      <a:pt x="2312" y="4872"/>
                    </a:lnTo>
                    <a:lnTo>
                      <a:pt x="2312" y="4872"/>
                    </a:lnTo>
                    <a:lnTo>
                      <a:pt x="2321" y="4872"/>
                    </a:lnTo>
                    <a:lnTo>
                      <a:pt x="2321" y="4863"/>
                    </a:lnTo>
                    <a:lnTo>
                      <a:pt x="2321" y="4854"/>
                    </a:lnTo>
                    <a:lnTo>
                      <a:pt x="2321" y="4854"/>
                    </a:lnTo>
                    <a:lnTo>
                      <a:pt x="2321" y="4846"/>
                    </a:lnTo>
                    <a:lnTo>
                      <a:pt x="2321" y="4846"/>
                    </a:lnTo>
                    <a:lnTo>
                      <a:pt x="2329" y="4828"/>
                    </a:lnTo>
                    <a:lnTo>
                      <a:pt x="2329" y="4828"/>
                    </a:lnTo>
                    <a:lnTo>
                      <a:pt x="2329" y="4819"/>
                    </a:lnTo>
                    <a:lnTo>
                      <a:pt x="2329" y="4819"/>
                    </a:lnTo>
                    <a:lnTo>
                      <a:pt x="2338" y="4828"/>
                    </a:lnTo>
                    <a:lnTo>
                      <a:pt x="2338" y="4828"/>
                    </a:lnTo>
                    <a:lnTo>
                      <a:pt x="2347" y="4837"/>
                    </a:lnTo>
                    <a:lnTo>
                      <a:pt x="2347" y="4837"/>
                    </a:lnTo>
                    <a:lnTo>
                      <a:pt x="2338" y="4846"/>
                    </a:lnTo>
                    <a:lnTo>
                      <a:pt x="2338" y="4846"/>
                    </a:lnTo>
                    <a:lnTo>
                      <a:pt x="2329" y="4863"/>
                    </a:lnTo>
                    <a:lnTo>
                      <a:pt x="2329" y="4863"/>
                    </a:lnTo>
                    <a:lnTo>
                      <a:pt x="2329" y="4872"/>
                    </a:lnTo>
                    <a:lnTo>
                      <a:pt x="2329" y="4872"/>
                    </a:lnTo>
                    <a:lnTo>
                      <a:pt x="2329" y="4881"/>
                    </a:lnTo>
                    <a:lnTo>
                      <a:pt x="2329" y="4881"/>
                    </a:lnTo>
                    <a:lnTo>
                      <a:pt x="2329" y="4890"/>
                    </a:lnTo>
                    <a:lnTo>
                      <a:pt x="2329" y="4890"/>
                    </a:lnTo>
                    <a:lnTo>
                      <a:pt x="2321" y="4907"/>
                    </a:lnTo>
                    <a:lnTo>
                      <a:pt x="2321" y="4907"/>
                    </a:lnTo>
                    <a:lnTo>
                      <a:pt x="2312" y="4907"/>
                    </a:lnTo>
                    <a:lnTo>
                      <a:pt x="2303" y="4916"/>
                    </a:lnTo>
                    <a:lnTo>
                      <a:pt x="2303" y="4925"/>
                    </a:lnTo>
                    <a:lnTo>
                      <a:pt x="2303" y="4925"/>
                    </a:lnTo>
                    <a:lnTo>
                      <a:pt x="2294" y="4934"/>
                    </a:lnTo>
                    <a:lnTo>
                      <a:pt x="2294" y="4934"/>
                    </a:lnTo>
                    <a:lnTo>
                      <a:pt x="2294" y="4943"/>
                    </a:lnTo>
                    <a:lnTo>
                      <a:pt x="2294" y="4943"/>
                    </a:lnTo>
                    <a:lnTo>
                      <a:pt x="2294" y="4960"/>
                    </a:lnTo>
                    <a:lnTo>
                      <a:pt x="2294" y="4960"/>
                    </a:lnTo>
                    <a:lnTo>
                      <a:pt x="2303" y="4969"/>
                    </a:lnTo>
                    <a:lnTo>
                      <a:pt x="2321" y="4969"/>
                    </a:lnTo>
                    <a:lnTo>
                      <a:pt x="2321" y="4969"/>
                    </a:lnTo>
                    <a:lnTo>
                      <a:pt x="2338" y="4969"/>
                    </a:lnTo>
                    <a:lnTo>
                      <a:pt x="2338" y="4969"/>
                    </a:lnTo>
                    <a:lnTo>
                      <a:pt x="2347" y="4960"/>
                    </a:lnTo>
                    <a:lnTo>
                      <a:pt x="2347" y="4960"/>
                    </a:lnTo>
                    <a:lnTo>
                      <a:pt x="2365" y="4969"/>
                    </a:lnTo>
                    <a:lnTo>
                      <a:pt x="2365" y="4969"/>
                    </a:lnTo>
                    <a:lnTo>
                      <a:pt x="2365" y="4978"/>
                    </a:lnTo>
                    <a:lnTo>
                      <a:pt x="2356" y="4978"/>
                    </a:lnTo>
                    <a:lnTo>
                      <a:pt x="2356" y="4978"/>
                    </a:lnTo>
                    <a:lnTo>
                      <a:pt x="2347" y="4978"/>
                    </a:lnTo>
                    <a:lnTo>
                      <a:pt x="2338" y="4987"/>
                    </a:lnTo>
                    <a:lnTo>
                      <a:pt x="2338" y="4987"/>
                    </a:lnTo>
                    <a:lnTo>
                      <a:pt x="2347" y="5005"/>
                    </a:lnTo>
                    <a:lnTo>
                      <a:pt x="2356" y="5005"/>
                    </a:lnTo>
                    <a:lnTo>
                      <a:pt x="2356" y="5005"/>
                    </a:lnTo>
                    <a:lnTo>
                      <a:pt x="2365" y="5005"/>
                    </a:lnTo>
                    <a:lnTo>
                      <a:pt x="2365" y="5005"/>
                    </a:lnTo>
                    <a:lnTo>
                      <a:pt x="2365" y="5013"/>
                    </a:lnTo>
                    <a:lnTo>
                      <a:pt x="2373" y="5022"/>
                    </a:lnTo>
                    <a:lnTo>
                      <a:pt x="2373" y="5022"/>
                    </a:lnTo>
                    <a:lnTo>
                      <a:pt x="2382" y="5013"/>
                    </a:lnTo>
                    <a:lnTo>
                      <a:pt x="2391" y="5013"/>
                    </a:lnTo>
                    <a:lnTo>
                      <a:pt x="2391" y="5013"/>
                    </a:lnTo>
                    <a:lnTo>
                      <a:pt x="2391" y="4996"/>
                    </a:lnTo>
                    <a:lnTo>
                      <a:pt x="2391" y="4996"/>
                    </a:lnTo>
                    <a:lnTo>
                      <a:pt x="2409" y="5005"/>
                    </a:lnTo>
                    <a:lnTo>
                      <a:pt x="2426" y="5013"/>
                    </a:lnTo>
                    <a:lnTo>
                      <a:pt x="2426" y="5013"/>
                    </a:lnTo>
                    <a:lnTo>
                      <a:pt x="2418" y="5022"/>
                    </a:lnTo>
                    <a:lnTo>
                      <a:pt x="2418" y="5022"/>
                    </a:lnTo>
                    <a:lnTo>
                      <a:pt x="2418" y="5022"/>
                    </a:lnTo>
                    <a:lnTo>
                      <a:pt x="2418" y="5022"/>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40"/>
                    </a:lnTo>
                    <a:lnTo>
                      <a:pt x="2409" y="5040"/>
                    </a:lnTo>
                    <a:lnTo>
                      <a:pt x="2409" y="5049"/>
                    </a:lnTo>
                    <a:lnTo>
                      <a:pt x="2409" y="5049"/>
                    </a:lnTo>
                    <a:lnTo>
                      <a:pt x="2418" y="5049"/>
                    </a:lnTo>
                    <a:lnTo>
                      <a:pt x="2426" y="5049"/>
                    </a:lnTo>
                    <a:lnTo>
                      <a:pt x="2426" y="5049"/>
                    </a:lnTo>
                    <a:lnTo>
                      <a:pt x="2426" y="5049"/>
                    </a:lnTo>
                    <a:lnTo>
                      <a:pt x="2426" y="5049"/>
                    </a:lnTo>
                    <a:lnTo>
                      <a:pt x="2435" y="5049"/>
                    </a:lnTo>
                    <a:lnTo>
                      <a:pt x="2435" y="5049"/>
                    </a:lnTo>
                    <a:lnTo>
                      <a:pt x="2462" y="5049"/>
                    </a:lnTo>
                    <a:lnTo>
                      <a:pt x="2479" y="5057"/>
                    </a:lnTo>
                    <a:lnTo>
                      <a:pt x="2479" y="5066"/>
                    </a:lnTo>
                    <a:lnTo>
                      <a:pt x="2479" y="5066"/>
                    </a:lnTo>
                    <a:lnTo>
                      <a:pt x="2479" y="5075"/>
                    </a:lnTo>
                    <a:lnTo>
                      <a:pt x="2479" y="5075"/>
                    </a:lnTo>
                    <a:lnTo>
                      <a:pt x="2471" y="5066"/>
                    </a:lnTo>
                    <a:lnTo>
                      <a:pt x="2453" y="5066"/>
                    </a:lnTo>
                    <a:lnTo>
                      <a:pt x="2453" y="5066"/>
                    </a:lnTo>
                    <a:lnTo>
                      <a:pt x="2444" y="5075"/>
                    </a:lnTo>
                    <a:lnTo>
                      <a:pt x="2444" y="5075"/>
                    </a:lnTo>
                    <a:lnTo>
                      <a:pt x="2444" y="5075"/>
                    </a:lnTo>
                    <a:lnTo>
                      <a:pt x="2444" y="5075"/>
                    </a:lnTo>
                    <a:lnTo>
                      <a:pt x="2435" y="5075"/>
                    </a:lnTo>
                    <a:lnTo>
                      <a:pt x="2435" y="5075"/>
                    </a:lnTo>
                    <a:lnTo>
                      <a:pt x="2426" y="5084"/>
                    </a:lnTo>
                    <a:lnTo>
                      <a:pt x="2426" y="5093"/>
                    </a:lnTo>
                    <a:lnTo>
                      <a:pt x="2426" y="5093"/>
                    </a:lnTo>
                    <a:lnTo>
                      <a:pt x="2435" y="5102"/>
                    </a:lnTo>
                    <a:lnTo>
                      <a:pt x="2444" y="5102"/>
                    </a:lnTo>
                    <a:lnTo>
                      <a:pt x="2444" y="5102"/>
                    </a:lnTo>
                    <a:lnTo>
                      <a:pt x="2462" y="5102"/>
                    </a:lnTo>
                    <a:lnTo>
                      <a:pt x="2479" y="5084"/>
                    </a:lnTo>
                    <a:lnTo>
                      <a:pt x="2479" y="5084"/>
                    </a:lnTo>
                    <a:lnTo>
                      <a:pt x="2488" y="5075"/>
                    </a:lnTo>
                    <a:lnTo>
                      <a:pt x="2488" y="5075"/>
                    </a:lnTo>
                    <a:lnTo>
                      <a:pt x="2497" y="5084"/>
                    </a:lnTo>
                    <a:lnTo>
                      <a:pt x="2497" y="5084"/>
                    </a:lnTo>
                    <a:lnTo>
                      <a:pt x="2497" y="5084"/>
                    </a:lnTo>
                    <a:lnTo>
                      <a:pt x="2497" y="5084"/>
                    </a:lnTo>
                    <a:lnTo>
                      <a:pt x="2497" y="5084"/>
                    </a:lnTo>
                    <a:lnTo>
                      <a:pt x="2497" y="5093"/>
                    </a:lnTo>
                    <a:lnTo>
                      <a:pt x="2497" y="5093"/>
                    </a:lnTo>
                    <a:lnTo>
                      <a:pt x="2497" y="5102"/>
                    </a:lnTo>
                    <a:lnTo>
                      <a:pt x="2497" y="5102"/>
                    </a:lnTo>
                    <a:lnTo>
                      <a:pt x="2479" y="5110"/>
                    </a:lnTo>
                    <a:lnTo>
                      <a:pt x="2462" y="5110"/>
                    </a:lnTo>
                    <a:lnTo>
                      <a:pt x="2462" y="5110"/>
                    </a:lnTo>
                    <a:lnTo>
                      <a:pt x="2444" y="5102"/>
                    </a:lnTo>
                    <a:lnTo>
                      <a:pt x="2435" y="5110"/>
                    </a:lnTo>
                    <a:lnTo>
                      <a:pt x="2435" y="5110"/>
                    </a:lnTo>
                    <a:lnTo>
                      <a:pt x="2426" y="5119"/>
                    </a:lnTo>
                    <a:lnTo>
                      <a:pt x="2426" y="5137"/>
                    </a:lnTo>
                    <a:lnTo>
                      <a:pt x="2426" y="5137"/>
                    </a:lnTo>
                    <a:lnTo>
                      <a:pt x="2418" y="5137"/>
                    </a:lnTo>
                    <a:lnTo>
                      <a:pt x="2400" y="5128"/>
                    </a:lnTo>
                    <a:lnTo>
                      <a:pt x="2400" y="5128"/>
                    </a:lnTo>
                    <a:lnTo>
                      <a:pt x="2382" y="5128"/>
                    </a:lnTo>
                    <a:lnTo>
                      <a:pt x="2382" y="5128"/>
                    </a:lnTo>
                    <a:lnTo>
                      <a:pt x="2373" y="5119"/>
                    </a:lnTo>
                    <a:lnTo>
                      <a:pt x="2373" y="5119"/>
                    </a:lnTo>
                    <a:lnTo>
                      <a:pt x="2365" y="5128"/>
                    </a:lnTo>
                    <a:lnTo>
                      <a:pt x="2365" y="5137"/>
                    </a:lnTo>
                    <a:lnTo>
                      <a:pt x="2365" y="5137"/>
                    </a:lnTo>
                    <a:lnTo>
                      <a:pt x="2365" y="5155"/>
                    </a:lnTo>
                    <a:lnTo>
                      <a:pt x="2365" y="5155"/>
                    </a:lnTo>
                    <a:lnTo>
                      <a:pt x="2373" y="5163"/>
                    </a:lnTo>
                    <a:lnTo>
                      <a:pt x="2373" y="5163"/>
                    </a:lnTo>
                    <a:lnTo>
                      <a:pt x="2373" y="5163"/>
                    </a:lnTo>
                    <a:lnTo>
                      <a:pt x="2373" y="5163"/>
                    </a:lnTo>
                    <a:lnTo>
                      <a:pt x="2382" y="5172"/>
                    </a:lnTo>
                    <a:lnTo>
                      <a:pt x="2391" y="5172"/>
                    </a:lnTo>
                    <a:lnTo>
                      <a:pt x="2409" y="5172"/>
                    </a:lnTo>
                    <a:lnTo>
                      <a:pt x="2409" y="5172"/>
                    </a:lnTo>
                    <a:lnTo>
                      <a:pt x="2418" y="5172"/>
                    </a:lnTo>
                    <a:lnTo>
                      <a:pt x="2418" y="5172"/>
                    </a:lnTo>
                    <a:lnTo>
                      <a:pt x="2426" y="5181"/>
                    </a:lnTo>
                    <a:lnTo>
                      <a:pt x="2426" y="5181"/>
                    </a:lnTo>
                    <a:lnTo>
                      <a:pt x="2435" y="5181"/>
                    </a:lnTo>
                    <a:lnTo>
                      <a:pt x="2435" y="5181"/>
                    </a:lnTo>
                    <a:lnTo>
                      <a:pt x="2444" y="5190"/>
                    </a:lnTo>
                    <a:lnTo>
                      <a:pt x="2444" y="5190"/>
                    </a:lnTo>
                    <a:lnTo>
                      <a:pt x="2453" y="5181"/>
                    </a:lnTo>
                    <a:lnTo>
                      <a:pt x="2453" y="5181"/>
                    </a:lnTo>
                    <a:lnTo>
                      <a:pt x="2453" y="5172"/>
                    </a:lnTo>
                    <a:lnTo>
                      <a:pt x="2453" y="5172"/>
                    </a:lnTo>
                    <a:lnTo>
                      <a:pt x="2453" y="5163"/>
                    </a:lnTo>
                    <a:lnTo>
                      <a:pt x="2453" y="5163"/>
                    </a:lnTo>
                    <a:lnTo>
                      <a:pt x="2453" y="5163"/>
                    </a:lnTo>
                    <a:lnTo>
                      <a:pt x="2453" y="5163"/>
                    </a:lnTo>
                    <a:lnTo>
                      <a:pt x="2462" y="5155"/>
                    </a:lnTo>
                    <a:lnTo>
                      <a:pt x="2462" y="5155"/>
                    </a:lnTo>
                    <a:lnTo>
                      <a:pt x="2471" y="5155"/>
                    </a:lnTo>
                    <a:lnTo>
                      <a:pt x="2471" y="5155"/>
                    </a:lnTo>
                    <a:lnTo>
                      <a:pt x="2488" y="5163"/>
                    </a:lnTo>
                    <a:lnTo>
                      <a:pt x="2506" y="5155"/>
                    </a:lnTo>
                    <a:lnTo>
                      <a:pt x="2506" y="5155"/>
                    </a:lnTo>
                    <a:lnTo>
                      <a:pt x="2506" y="5155"/>
                    </a:lnTo>
                    <a:lnTo>
                      <a:pt x="2506" y="5155"/>
                    </a:lnTo>
                    <a:lnTo>
                      <a:pt x="2515" y="5137"/>
                    </a:lnTo>
                    <a:lnTo>
                      <a:pt x="2515" y="5110"/>
                    </a:lnTo>
                    <a:lnTo>
                      <a:pt x="2515" y="5110"/>
                    </a:lnTo>
                    <a:lnTo>
                      <a:pt x="2515" y="5110"/>
                    </a:lnTo>
                    <a:lnTo>
                      <a:pt x="2515" y="5102"/>
                    </a:lnTo>
                    <a:lnTo>
                      <a:pt x="2515" y="5102"/>
                    </a:lnTo>
                    <a:lnTo>
                      <a:pt x="2523" y="5093"/>
                    </a:lnTo>
                    <a:lnTo>
                      <a:pt x="2523" y="5093"/>
                    </a:lnTo>
                    <a:lnTo>
                      <a:pt x="2541" y="5075"/>
                    </a:lnTo>
                    <a:lnTo>
                      <a:pt x="2568" y="5066"/>
                    </a:lnTo>
                    <a:lnTo>
                      <a:pt x="2568" y="5066"/>
                    </a:lnTo>
                    <a:lnTo>
                      <a:pt x="2576" y="5066"/>
                    </a:lnTo>
                    <a:lnTo>
                      <a:pt x="2576" y="5066"/>
                    </a:lnTo>
                    <a:lnTo>
                      <a:pt x="2576" y="5066"/>
                    </a:lnTo>
                    <a:lnTo>
                      <a:pt x="2576" y="5066"/>
                    </a:lnTo>
                    <a:lnTo>
                      <a:pt x="2576" y="5075"/>
                    </a:lnTo>
                    <a:lnTo>
                      <a:pt x="2559" y="5084"/>
                    </a:lnTo>
                    <a:lnTo>
                      <a:pt x="2559" y="5084"/>
                    </a:lnTo>
                    <a:lnTo>
                      <a:pt x="2541" y="5093"/>
                    </a:lnTo>
                    <a:lnTo>
                      <a:pt x="2541" y="5110"/>
                    </a:lnTo>
                    <a:lnTo>
                      <a:pt x="2541" y="5110"/>
                    </a:lnTo>
                    <a:lnTo>
                      <a:pt x="2541" y="5110"/>
                    </a:lnTo>
                    <a:lnTo>
                      <a:pt x="2541" y="5119"/>
                    </a:lnTo>
                    <a:lnTo>
                      <a:pt x="2541" y="5119"/>
                    </a:lnTo>
                    <a:lnTo>
                      <a:pt x="2550" y="5128"/>
                    </a:lnTo>
                    <a:lnTo>
                      <a:pt x="2550" y="5128"/>
                    </a:lnTo>
                    <a:lnTo>
                      <a:pt x="2559" y="5128"/>
                    </a:lnTo>
                    <a:lnTo>
                      <a:pt x="2576" y="5128"/>
                    </a:lnTo>
                    <a:lnTo>
                      <a:pt x="2576" y="5128"/>
                    </a:lnTo>
                    <a:lnTo>
                      <a:pt x="2585" y="5128"/>
                    </a:lnTo>
                    <a:lnTo>
                      <a:pt x="2585" y="5128"/>
                    </a:lnTo>
                    <a:lnTo>
                      <a:pt x="2594" y="5128"/>
                    </a:lnTo>
                    <a:lnTo>
                      <a:pt x="2603" y="5128"/>
                    </a:lnTo>
                    <a:lnTo>
                      <a:pt x="2603" y="5128"/>
                    </a:lnTo>
                    <a:lnTo>
                      <a:pt x="2603" y="5128"/>
                    </a:lnTo>
                    <a:lnTo>
                      <a:pt x="2603" y="5128"/>
                    </a:lnTo>
                    <a:lnTo>
                      <a:pt x="2594" y="5128"/>
                    </a:lnTo>
                    <a:lnTo>
                      <a:pt x="2594" y="5128"/>
                    </a:lnTo>
                    <a:lnTo>
                      <a:pt x="2585" y="5137"/>
                    </a:lnTo>
                    <a:lnTo>
                      <a:pt x="2585" y="5137"/>
                    </a:lnTo>
                    <a:lnTo>
                      <a:pt x="2585" y="5137"/>
                    </a:lnTo>
                    <a:lnTo>
                      <a:pt x="2585" y="5137"/>
                    </a:lnTo>
                    <a:lnTo>
                      <a:pt x="2568" y="5137"/>
                    </a:lnTo>
                    <a:lnTo>
                      <a:pt x="2568" y="5146"/>
                    </a:lnTo>
                    <a:lnTo>
                      <a:pt x="2568" y="5146"/>
                    </a:lnTo>
                    <a:lnTo>
                      <a:pt x="2576" y="5163"/>
                    </a:lnTo>
                    <a:lnTo>
                      <a:pt x="2576" y="5163"/>
                    </a:lnTo>
                    <a:lnTo>
                      <a:pt x="2576" y="5172"/>
                    </a:lnTo>
                    <a:lnTo>
                      <a:pt x="2576" y="5172"/>
                    </a:lnTo>
                    <a:lnTo>
                      <a:pt x="2576" y="5181"/>
                    </a:lnTo>
                    <a:lnTo>
                      <a:pt x="2576" y="5181"/>
                    </a:lnTo>
                    <a:lnTo>
                      <a:pt x="2576" y="5181"/>
                    </a:lnTo>
                    <a:lnTo>
                      <a:pt x="2576" y="5181"/>
                    </a:lnTo>
                    <a:lnTo>
                      <a:pt x="2568" y="5181"/>
                    </a:lnTo>
                    <a:lnTo>
                      <a:pt x="2568" y="5181"/>
                    </a:lnTo>
                    <a:lnTo>
                      <a:pt x="2559" y="5181"/>
                    </a:lnTo>
                    <a:lnTo>
                      <a:pt x="2559" y="5181"/>
                    </a:lnTo>
                    <a:lnTo>
                      <a:pt x="2559" y="5181"/>
                    </a:lnTo>
                    <a:lnTo>
                      <a:pt x="2559" y="5181"/>
                    </a:lnTo>
                    <a:lnTo>
                      <a:pt x="2568" y="5172"/>
                    </a:lnTo>
                    <a:lnTo>
                      <a:pt x="2568" y="5172"/>
                    </a:lnTo>
                    <a:lnTo>
                      <a:pt x="2559" y="5163"/>
                    </a:lnTo>
                    <a:lnTo>
                      <a:pt x="2559" y="5146"/>
                    </a:lnTo>
                    <a:lnTo>
                      <a:pt x="2559" y="5146"/>
                    </a:lnTo>
                    <a:lnTo>
                      <a:pt x="2550" y="5137"/>
                    </a:lnTo>
                    <a:lnTo>
                      <a:pt x="2541" y="5137"/>
                    </a:lnTo>
                    <a:lnTo>
                      <a:pt x="2541" y="5137"/>
                    </a:lnTo>
                    <a:lnTo>
                      <a:pt x="2532" y="5146"/>
                    </a:lnTo>
                    <a:lnTo>
                      <a:pt x="2532" y="5146"/>
                    </a:lnTo>
                    <a:lnTo>
                      <a:pt x="2523" y="5155"/>
                    </a:lnTo>
                    <a:lnTo>
                      <a:pt x="2532" y="5181"/>
                    </a:lnTo>
                    <a:lnTo>
                      <a:pt x="2532" y="5181"/>
                    </a:lnTo>
                    <a:lnTo>
                      <a:pt x="2532" y="5181"/>
                    </a:lnTo>
                    <a:lnTo>
                      <a:pt x="2532" y="5181"/>
                    </a:lnTo>
                    <a:lnTo>
                      <a:pt x="2523" y="5172"/>
                    </a:lnTo>
                    <a:lnTo>
                      <a:pt x="2523" y="5172"/>
                    </a:lnTo>
                    <a:lnTo>
                      <a:pt x="2506" y="5163"/>
                    </a:lnTo>
                    <a:lnTo>
                      <a:pt x="2506" y="5163"/>
                    </a:lnTo>
                    <a:lnTo>
                      <a:pt x="2497" y="5163"/>
                    </a:lnTo>
                    <a:lnTo>
                      <a:pt x="2497" y="5163"/>
                    </a:lnTo>
                    <a:lnTo>
                      <a:pt x="2488" y="5172"/>
                    </a:lnTo>
                    <a:lnTo>
                      <a:pt x="2488" y="5181"/>
                    </a:lnTo>
                    <a:lnTo>
                      <a:pt x="2488" y="5181"/>
                    </a:lnTo>
                    <a:lnTo>
                      <a:pt x="2488" y="5190"/>
                    </a:lnTo>
                    <a:lnTo>
                      <a:pt x="2488" y="5190"/>
                    </a:lnTo>
                    <a:lnTo>
                      <a:pt x="2497" y="5190"/>
                    </a:lnTo>
                    <a:lnTo>
                      <a:pt x="2497" y="5190"/>
                    </a:lnTo>
                    <a:lnTo>
                      <a:pt x="2488" y="5190"/>
                    </a:lnTo>
                    <a:lnTo>
                      <a:pt x="2488" y="5190"/>
                    </a:lnTo>
                    <a:lnTo>
                      <a:pt x="2479" y="5190"/>
                    </a:lnTo>
                    <a:lnTo>
                      <a:pt x="2471" y="5199"/>
                    </a:lnTo>
                    <a:lnTo>
                      <a:pt x="2462" y="5208"/>
                    </a:lnTo>
                    <a:lnTo>
                      <a:pt x="2462" y="5208"/>
                    </a:lnTo>
                    <a:lnTo>
                      <a:pt x="2471" y="5216"/>
                    </a:lnTo>
                    <a:lnTo>
                      <a:pt x="2479" y="5216"/>
                    </a:lnTo>
                    <a:lnTo>
                      <a:pt x="2506" y="5216"/>
                    </a:lnTo>
                    <a:lnTo>
                      <a:pt x="2506" y="5216"/>
                    </a:lnTo>
                    <a:lnTo>
                      <a:pt x="2515" y="5225"/>
                    </a:lnTo>
                    <a:lnTo>
                      <a:pt x="2523" y="5234"/>
                    </a:lnTo>
                    <a:lnTo>
                      <a:pt x="2523" y="5234"/>
                    </a:lnTo>
                    <a:lnTo>
                      <a:pt x="2523" y="5243"/>
                    </a:lnTo>
                    <a:lnTo>
                      <a:pt x="2523" y="5243"/>
                    </a:lnTo>
                    <a:lnTo>
                      <a:pt x="2523" y="5243"/>
                    </a:lnTo>
                    <a:lnTo>
                      <a:pt x="2523" y="5252"/>
                    </a:lnTo>
                    <a:lnTo>
                      <a:pt x="2532" y="5261"/>
                    </a:lnTo>
                    <a:lnTo>
                      <a:pt x="2532" y="5261"/>
                    </a:lnTo>
                    <a:lnTo>
                      <a:pt x="2541" y="5252"/>
                    </a:lnTo>
                    <a:lnTo>
                      <a:pt x="2550" y="5243"/>
                    </a:lnTo>
                    <a:lnTo>
                      <a:pt x="2550" y="5243"/>
                    </a:lnTo>
                    <a:lnTo>
                      <a:pt x="2550" y="5234"/>
                    </a:lnTo>
                    <a:lnTo>
                      <a:pt x="2559" y="5225"/>
                    </a:lnTo>
                    <a:lnTo>
                      <a:pt x="2559" y="5225"/>
                    </a:lnTo>
                    <a:lnTo>
                      <a:pt x="2559" y="5234"/>
                    </a:lnTo>
                    <a:lnTo>
                      <a:pt x="2559" y="5234"/>
                    </a:lnTo>
                    <a:lnTo>
                      <a:pt x="2568" y="5243"/>
                    </a:lnTo>
                    <a:lnTo>
                      <a:pt x="2568" y="5243"/>
                    </a:lnTo>
                    <a:lnTo>
                      <a:pt x="2568" y="5252"/>
                    </a:lnTo>
                    <a:lnTo>
                      <a:pt x="2568" y="5252"/>
                    </a:lnTo>
                    <a:lnTo>
                      <a:pt x="2576" y="5261"/>
                    </a:lnTo>
                    <a:lnTo>
                      <a:pt x="2594" y="5278"/>
                    </a:lnTo>
                    <a:lnTo>
                      <a:pt x="2594" y="5278"/>
                    </a:lnTo>
                    <a:lnTo>
                      <a:pt x="2603" y="5278"/>
                    </a:lnTo>
                    <a:lnTo>
                      <a:pt x="2603" y="5278"/>
                    </a:lnTo>
                    <a:lnTo>
                      <a:pt x="2612" y="5278"/>
                    </a:lnTo>
                    <a:lnTo>
                      <a:pt x="2612" y="5278"/>
                    </a:lnTo>
                    <a:lnTo>
                      <a:pt x="2612" y="5261"/>
                    </a:lnTo>
                    <a:lnTo>
                      <a:pt x="2612" y="5261"/>
                    </a:lnTo>
                    <a:lnTo>
                      <a:pt x="2612" y="5261"/>
                    </a:lnTo>
                    <a:lnTo>
                      <a:pt x="2612" y="5261"/>
                    </a:lnTo>
                    <a:lnTo>
                      <a:pt x="2620" y="5252"/>
                    </a:lnTo>
                    <a:lnTo>
                      <a:pt x="2620" y="5252"/>
                    </a:lnTo>
                    <a:lnTo>
                      <a:pt x="2629" y="5261"/>
                    </a:lnTo>
                    <a:lnTo>
                      <a:pt x="2629" y="5261"/>
                    </a:lnTo>
                    <a:lnTo>
                      <a:pt x="2629" y="5261"/>
                    </a:lnTo>
                    <a:lnTo>
                      <a:pt x="2629" y="5261"/>
                    </a:lnTo>
                    <a:lnTo>
                      <a:pt x="2638" y="5261"/>
                    </a:lnTo>
                    <a:lnTo>
                      <a:pt x="2638" y="5261"/>
                    </a:lnTo>
                    <a:lnTo>
                      <a:pt x="2638" y="5269"/>
                    </a:lnTo>
                    <a:lnTo>
                      <a:pt x="2638" y="5269"/>
                    </a:lnTo>
                    <a:lnTo>
                      <a:pt x="2638" y="5269"/>
                    </a:lnTo>
                    <a:lnTo>
                      <a:pt x="2647" y="5278"/>
                    </a:lnTo>
                    <a:lnTo>
                      <a:pt x="2647" y="5278"/>
                    </a:lnTo>
                    <a:lnTo>
                      <a:pt x="2647" y="5278"/>
                    </a:lnTo>
                    <a:lnTo>
                      <a:pt x="2647" y="5278"/>
                    </a:lnTo>
                    <a:lnTo>
                      <a:pt x="2665" y="5287"/>
                    </a:lnTo>
                    <a:lnTo>
                      <a:pt x="2665" y="5287"/>
                    </a:lnTo>
                    <a:lnTo>
                      <a:pt x="2665" y="5287"/>
                    </a:lnTo>
                    <a:lnTo>
                      <a:pt x="2665" y="5305"/>
                    </a:lnTo>
                    <a:lnTo>
                      <a:pt x="2665" y="5305"/>
                    </a:lnTo>
                    <a:lnTo>
                      <a:pt x="2682" y="5305"/>
                    </a:lnTo>
                    <a:lnTo>
                      <a:pt x="2682" y="5305"/>
                    </a:lnTo>
                    <a:lnTo>
                      <a:pt x="2682" y="5305"/>
                    </a:lnTo>
                    <a:lnTo>
                      <a:pt x="2682" y="5305"/>
                    </a:lnTo>
                    <a:lnTo>
                      <a:pt x="2691" y="5305"/>
                    </a:lnTo>
                    <a:lnTo>
                      <a:pt x="2691" y="5296"/>
                    </a:lnTo>
                    <a:lnTo>
                      <a:pt x="2691" y="5287"/>
                    </a:lnTo>
                    <a:lnTo>
                      <a:pt x="2691" y="5287"/>
                    </a:lnTo>
                    <a:lnTo>
                      <a:pt x="2691" y="5278"/>
                    </a:lnTo>
                    <a:lnTo>
                      <a:pt x="2682" y="5269"/>
                    </a:lnTo>
                    <a:lnTo>
                      <a:pt x="2682" y="5269"/>
                    </a:lnTo>
                    <a:lnTo>
                      <a:pt x="2673" y="5252"/>
                    </a:lnTo>
                    <a:lnTo>
                      <a:pt x="2673" y="5252"/>
                    </a:lnTo>
                    <a:lnTo>
                      <a:pt x="2665" y="5252"/>
                    </a:lnTo>
                    <a:lnTo>
                      <a:pt x="2735" y="5252"/>
                    </a:lnTo>
                    <a:lnTo>
                      <a:pt x="2735" y="5252"/>
                    </a:lnTo>
                    <a:lnTo>
                      <a:pt x="2744" y="5261"/>
                    </a:lnTo>
                    <a:lnTo>
                      <a:pt x="2753" y="5261"/>
                    </a:lnTo>
                    <a:lnTo>
                      <a:pt x="2753" y="5261"/>
                    </a:lnTo>
                    <a:lnTo>
                      <a:pt x="2762" y="5261"/>
                    </a:lnTo>
                    <a:lnTo>
                      <a:pt x="2762" y="5261"/>
                    </a:lnTo>
                    <a:lnTo>
                      <a:pt x="2770" y="5261"/>
                    </a:lnTo>
                    <a:lnTo>
                      <a:pt x="2770" y="5261"/>
                    </a:lnTo>
                    <a:lnTo>
                      <a:pt x="2788" y="5252"/>
                    </a:lnTo>
                    <a:lnTo>
                      <a:pt x="2806" y="5252"/>
                    </a:lnTo>
                    <a:lnTo>
                      <a:pt x="2806" y="5252"/>
                    </a:lnTo>
                    <a:lnTo>
                      <a:pt x="2823" y="5243"/>
                    </a:lnTo>
                    <a:lnTo>
                      <a:pt x="2841" y="5243"/>
                    </a:lnTo>
                    <a:lnTo>
                      <a:pt x="2841" y="5243"/>
                    </a:lnTo>
                    <a:lnTo>
                      <a:pt x="2841" y="5225"/>
                    </a:lnTo>
                    <a:lnTo>
                      <a:pt x="2841" y="5225"/>
                    </a:lnTo>
                    <a:lnTo>
                      <a:pt x="2832" y="5216"/>
                    </a:lnTo>
                    <a:lnTo>
                      <a:pt x="2806" y="5216"/>
                    </a:lnTo>
                    <a:lnTo>
                      <a:pt x="2806" y="5216"/>
                    </a:lnTo>
                    <a:lnTo>
                      <a:pt x="2762" y="5199"/>
                    </a:lnTo>
                    <a:lnTo>
                      <a:pt x="2709" y="5155"/>
                    </a:lnTo>
                    <a:lnTo>
                      <a:pt x="2691" y="5146"/>
                    </a:lnTo>
                    <a:lnTo>
                      <a:pt x="2691" y="5146"/>
                    </a:lnTo>
                    <a:lnTo>
                      <a:pt x="2691" y="5137"/>
                    </a:lnTo>
                    <a:lnTo>
                      <a:pt x="2691" y="5137"/>
                    </a:lnTo>
                    <a:lnTo>
                      <a:pt x="2682" y="5137"/>
                    </a:lnTo>
                    <a:lnTo>
                      <a:pt x="2682" y="5137"/>
                    </a:lnTo>
                    <a:lnTo>
                      <a:pt x="2682" y="5128"/>
                    </a:lnTo>
                    <a:lnTo>
                      <a:pt x="2682" y="5128"/>
                    </a:lnTo>
                    <a:lnTo>
                      <a:pt x="2665" y="5119"/>
                    </a:lnTo>
                    <a:lnTo>
                      <a:pt x="2656" y="5119"/>
                    </a:lnTo>
                    <a:lnTo>
                      <a:pt x="2656" y="5119"/>
                    </a:lnTo>
                    <a:lnTo>
                      <a:pt x="2656" y="5119"/>
                    </a:lnTo>
                    <a:lnTo>
                      <a:pt x="2656" y="5102"/>
                    </a:lnTo>
                    <a:lnTo>
                      <a:pt x="2656" y="5102"/>
                    </a:lnTo>
                    <a:lnTo>
                      <a:pt x="2656" y="5110"/>
                    </a:lnTo>
                    <a:lnTo>
                      <a:pt x="2656" y="5110"/>
                    </a:lnTo>
                    <a:lnTo>
                      <a:pt x="2673" y="5102"/>
                    </a:lnTo>
                    <a:lnTo>
                      <a:pt x="2673" y="5084"/>
                    </a:lnTo>
                    <a:lnTo>
                      <a:pt x="2673" y="5084"/>
                    </a:lnTo>
                    <a:lnTo>
                      <a:pt x="2673" y="5075"/>
                    </a:lnTo>
                    <a:lnTo>
                      <a:pt x="2673" y="5075"/>
                    </a:lnTo>
                    <a:lnTo>
                      <a:pt x="2656" y="5066"/>
                    </a:lnTo>
                    <a:lnTo>
                      <a:pt x="2656" y="5066"/>
                    </a:lnTo>
                    <a:lnTo>
                      <a:pt x="2656" y="5075"/>
                    </a:lnTo>
                    <a:lnTo>
                      <a:pt x="2656" y="5075"/>
                    </a:lnTo>
                    <a:lnTo>
                      <a:pt x="2638" y="5066"/>
                    </a:lnTo>
                    <a:lnTo>
                      <a:pt x="2638" y="5066"/>
                    </a:lnTo>
                    <a:lnTo>
                      <a:pt x="2638" y="5066"/>
                    </a:lnTo>
                    <a:lnTo>
                      <a:pt x="2620" y="5057"/>
                    </a:lnTo>
                    <a:lnTo>
                      <a:pt x="2603" y="5057"/>
                    </a:lnTo>
                    <a:lnTo>
                      <a:pt x="2603" y="5057"/>
                    </a:lnTo>
                    <a:lnTo>
                      <a:pt x="2603" y="5049"/>
                    </a:lnTo>
                    <a:lnTo>
                      <a:pt x="2603" y="5049"/>
                    </a:lnTo>
                    <a:lnTo>
                      <a:pt x="2603" y="5049"/>
                    </a:lnTo>
                    <a:lnTo>
                      <a:pt x="2603" y="5049"/>
                    </a:lnTo>
                    <a:lnTo>
                      <a:pt x="2612" y="5040"/>
                    </a:lnTo>
                    <a:lnTo>
                      <a:pt x="2612" y="5040"/>
                    </a:lnTo>
                    <a:lnTo>
                      <a:pt x="2620" y="5040"/>
                    </a:lnTo>
                    <a:lnTo>
                      <a:pt x="2620" y="5040"/>
                    </a:lnTo>
                    <a:lnTo>
                      <a:pt x="2620" y="5040"/>
                    </a:lnTo>
                    <a:lnTo>
                      <a:pt x="2629" y="5040"/>
                    </a:lnTo>
                    <a:lnTo>
                      <a:pt x="2629" y="5040"/>
                    </a:lnTo>
                    <a:lnTo>
                      <a:pt x="2638" y="5049"/>
                    </a:lnTo>
                    <a:lnTo>
                      <a:pt x="2647" y="5049"/>
                    </a:lnTo>
                    <a:lnTo>
                      <a:pt x="2647" y="5049"/>
                    </a:lnTo>
                    <a:lnTo>
                      <a:pt x="2656" y="5040"/>
                    </a:lnTo>
                    <a:lnTo>
                      <a:pt x="2656" y="5040"/>
                    </a:lnTo>
                    <a:lnTo>
                      <a:pt x="2656" y="5022"/>
                    </a:lnTo>
                    <a:lnTo>
                      <a:pt x="2647" y="5013"/>
                    </a:lnTo>
                    <a:lnTo>
                      <a:pt x="2647" y="5013"/>
                    </a:lnTo>
                    <a:lnTo>
                      <a:pt x="2638" y="4996"/>
                    </a:lnTo>
                    <a:lnTo>
                      <a:pt x="2629" y="4987"/>
                    </a:lnTo>
                    <a:lnTo>
                      <a:pt x="2629" y="4978"/>
                    </a:lnTo>
                    <a:lnTo>
                      <a:pt x="2629" y="4978"/>
                    </a:lnTo>
                    <a:lnTo>
                      <a:pt x="2629" y="4969"/>
                    </a:lnTo>
                    <a:lnTo>
                      <a:pt x="2629" y="4969"/>
                    </a:lnTo>
                    <a:lnTo>
                      <a:pt x="2629" y="4952"/>
                    </a:lnTo>
                    <a:lnTo>
                      <a:pt x="2629" y="4943"/>
                    </a:lnTo>
                    <a:lnTo>
                      <a:pt x="2629" y="4943"/>
                    </a:lnTo>
                    <a:lnTo>
                      <a:pt x="2629" y="4943"/>
                    </a:lnTo>
                    <a:lnTo>
                      <a:pt x="2629" y="4943"/>
                    </a:lnTo>
                    <a:lnTo>
                      <a:pt x="2629" y="4916"/>
                    </a:lnTo>
                    <a:lnTo>
                      <a:pt x="2638" y="4907"/>
                    </a:lnTo>
                    <a:lnTo>
                      <a:pt x="2656" y="4890"/>
                    </a:lnTo>
                    <a:lnTo>
                      <a:pt x="2656" y="4890"/>
                    </a:lnTo>
                    <a:lnTo>
                      <a:pt x="2665" y="4881"/>
                    </a:lnTo>
                    <a:lnTo>
                      <a:pt x="2665" y="4881"/>
                    </a:lnTo>
                    <a:lnTo>
                      <a:pt x="2691" y="4872"/>
                    </a:lnTo>
                    <a:lnTo>
                      <a:pt x="2700" y="4854"/>
                    </a:lnTo>
                    <a:lnTo>
                      <a:pt x="2700" y="4837"/>
                    </a:lnTo>
                    <a:lnTo>
                      <a:pt x="2700" y="4837"/>
                    </a:lnTo>
                    <a:lnTo>
                      <a:pt x="2709" y="4819"/>
                    </a:lnTo>
                    <a:lnTo>
                      <a:pt x="2726" y="4793"/>
                    </a:lnTo>
                    <a:lnTo>
                      <a:pt x="2726" y="4793"/>
                    </a:lnTo>
                    <a:lnTo>
                      <a:pt x="2744" y="4784"/>
                    </a:lnTo>
                    <a:lnTo>
                      <a:pt x="2744" y="4784"/>
                    </a:lnTo>
                    <a:lnTo>
                      <a:pt x="2753" y="4775"/>
                    </a:lnTo>
                    <a:lnTo>
                      <a:pt x="2753" y="4775"/>
                    </a:lnTo>
                    <a:lnTo>
                      <a:pt x="2779" y="4757"/>
                    </a:lnTo>
                    <a:lnTo>
                      <a:pt x="2779" y="4757"/>
                    </a:lnTo>
                    <a:lnTo>
                      <a:pt x="2797" y="4749"/>
                    </a:lnTo>
                    <a:lnTo>
                      <a:pt x="2806" y="4731"/>
                    </a:lnTo>
                    <a:lnTo>
                      <a:pt x="2806" y="4731"/>
                    </a:lnTo>
                    <a:lnTo>
                      <a:pt x="2806" y="4713"/>
                    </a:lnTo>
                    <a:lnTo>
                      <a:pt x="2806" y="4713"/>
                    </a:lnTo>
                    <a:lnTo>
                      <a:pt x="2815" y="4696"/>
                    </a:lnTo>
                    <a:lnTo>
                      <a:pt x="2815" y="4696"/>
                    </a:lnTo>
                    <a:lnTo>
                      <a:pt x="2815" y="4678"/>
                    </a:lnTo>
                    <a:lnTo>
                      <a:pt x="2815" y="4678"/>
                    </a:lnTo>
                    <a:lnTo>
                      <a:pt x="2815" y="4669"/>
                    </a:lnTo>
                    <a:lnTo>
                      <a:pt x="2806" y="4660"/>
                    </a:lnTo>
                    <a:lnTo>
                      <a:pt x="2806" y="4660"/>
                    </a:lnTo>
                    <a:lnTo>
                      <a:pt x="2797" y="4660"/>
                    </a:lnTo>
                    <a:lnTo>
                      <a:pt x="2797" y="4660"/>
                    </a:lnTo>
                    <a:lnTo>
                      <a:pt x="2779" y="4660"/>
                    </a:lnTo>
                    <a:lnTo>
                      <a:pt x="2753" y="4660"/>
                    </a:lnTo>
                    <a:lnTo>
                      <a:pt x="2753" y="4660"/>
                    </a:lnTo>
                    <a:lnTo>
                      <a:pt x="2735" y="4643"/>
                    </a:lnTo>
                    <a:lnTo>
                      <a:pt x="2718" y="4625"/>
                    </a:lnTo>
                    <a:lnTo>
                      <a:pt x="2718" y="4625"/>
                    </a:lnTo>
                    <a:lnTo>
                      <a:pt x="2718" y="4598"/>
                    </a:lnTo>
                    <a:lnTo>
                      <a:pt x="2726" y="4581"/>
                    </a:lnTo>
                    <a:lnTo>
                      <a:pt x="2726" y="4581"/>
                    </a:lnTo>
                    <a:lnTo>
                      <a:pt x="2744" y="4554"/>
                    </a:lnTo>
                    <a:lnTo>
                      <a:pt x="2770" y="4545"/>
                    </a:lnTo>
                    <a:lnTo>
                      <a:pt x="2806" y="4537"/>
                    </a:lnTo>
                    <a:lnTo>
                      <a:pt x="2806" y="4537"/>
                    </a:lnTo>
                    <a:lnTo>
                      <a:pt x="2815" y="4528"/>
                    </a:lnTo>
                    <a:lnTo>
                      <a:pt x="2823" y="4519"/>
                    </a:lnTo>
                    <a:lnTo>
                      <a:pt x="2823" y="4510"/>
                    </a:lnTo>
                    <a:lnTo>
                      <a:pt x="2823" y="4510"/>
                    </a:lnTo>
                    <a:lnTo>
                      <a:pt x="2823" y="4510"/>
                    </a:lnTo>
                    <a:lnTo>
                      <a:pt x="2832" y="4501"/>
                    </a:lnTo>
                    <a:lnTo>
                      <a:pt x="2832" y="4501"/>
                    </a:lnTo>
                    <a:lnTo>
                      <a:pt x="2841" y="4484"/>
                    </a:lnTo>
                    <a:lnTo>
                      <a:pt x="2841" y="4466"/>
                    </a:lnTo>
                    <a:lnTo>
                      <a:pt x="2841" y="4466"/>
                    </a:lnTo>
                    <a:lnTo>
                      <a:pt x="2850" y="4431"/>
                    </a:lnTo>
                    <a:lnTo>
                      <a:pt x="2850" y="4413"/>
                    </a:lnTo>
                    <a:lnTo>
                      <a:pt x="2859" y="4413"/>
                    </a:lnTo>
                    <a:lnTo>
                      <a:pt x="2859" y="4413"/>
                    </a:lnTo>
                    <a:lnTo>
                      <a:pt x="2876" y="4404"/>
                    </a:lnTo>
                    <a:lnTo>
                      <a:pt x="2876" y="4395"/>
                    </a:lnTo>
                    <a:lnTo>
                      <a:pt x="2876" y="4395"/>
                    </a:lnTo>
                    <a:lnTo>
                      <a:pt x="2876" y="4387"/>
                    </a:lnTo>
                    <a:lnTo>
                      <a:pt x="2876" y="4387"/>
                    </a:lnTo>
                    <a:lnTo>
                      <a:pt x="2868" y="4369"/>
                    </a:lnTo>
                    <a:lnTo>
                      <a:pt x="2868" y="4369"/>
                    </a:lnTo>
                    <a:lnTo>
                      <a:pt x="2876" y="4369"/>
                    </a:lnTo>
                    <a:lnTo>
                      <a:pt x="2876" y="4369"/>
                    </a:lnTo>
                    <a:lnTo>
                      <a:pt x="2885" y="4369"/>
                    </a:lnTo>
                    <a:lnTo>
                      <a:pt x="2885" y="4369"/>
                    </a:lnTo>
                    <a:lnTo>
                      <a:pt x="2885" y="4369"/>
                    </a:lnTo>
                    <a:lnTo>
                      <a:pt x="2903" y="4387"/>
                    </a:lnTo>
                    <a:lnTo>
                      <a:pt x="2903" y="4387"/>
                    </a:lnTo>
                    <a:lnTo>
                      <a:pt x="2912" y="4387"/>
                    </a:lnTo>
                    <a:lnTo>
                      <a:pt x="2912" y="4387"/>
                    </a:lnTo>
                    <a:lnTo>
                      <a:pt x="2929" y="4387"/>
                    </a:lnTo>
                    <a:lnTo>
                      <a:pt x="2947" y="4369"/>
                    </a:lnTo>
                    <a:lnTo>
                      <a:pt x="2947" y="4369"/>
                    </a:lnTo>
                    <a:lnTo>
                      <a:pt x="2947" y="4360"/>
                    </a:lnTo>
                    <a:lnTo>
                      <a:pt x="2947" y="4360"/>
                    </a:lnTo>
                    <a:lnTo>
                      <a:pt x="2947" y="4351"/>
                    </a:lnTo>
                    <a:lnTo>
                      <a:pt x="2938" y="4342"/>
                    </a:lnTo>
                    <a:lnTo>
                      <a:pt x="2938" y="4342"/>
                    </a:lnTo>
                    <a:lnTo>
                      <a:pt x="2938" y="4342"/>
                    </a:lnTo>
                    <a:lnTo>
                      <a:pt x="2929" y="4342"/>
                    </a:lnTo>
                    <a:lnTo>
                      <a:pt x="2929" y="4342"/>
                    </a:lnTo>
                    <a:lnTo>
                      <a:pt x="2920" y="4334"/>
                    </a:lnTo>
                    <a:lnTo>
                      <a:pt x="2912" y="4342"/>
                    </a:lnTo>
                    <a:lnTo>
                      <a:pt x="2912" y="4342"/>
                    </a:lnTo>
                    <a:lnTo>
                      <a:pt x="2903" y="4342"/>
                    </a:lnTo>
                    <a:lnTo>
                      <a:pt x="2903" y="4342"/>
                    </a:lnTo>
                    <a:lnTo>
                      <a:pt x="2894" y="4351"/>
                    </a:lnTo>
                    <a:lnTo>
                      <a:pt x="2894" y="4351"/>
                    </a:lnTo>
                    <a:lnTo>
                      <a:pt x="2885" y="4351"/>
                    </a:lnTo>
                    <a:lnTo>
                      <a:pt x="2885" y="4351"/>
                    </a:lnTo>
                    <a:lnTo>
                      <a:pt x="2885" y="4342"/>
                    </a:lnTo>
                    <a:lnTo>
                      <a:pt x="2885" y="4342"/>
                    </a:lnTo>
                    <a:lnTo>
                      <a:pt x="2876" y="4334"/>
                    </a:lnTo>
                    <a:lnTo>
                      <a:pt x="2859" y="4334"/>
                    </a:lnTo>
                    <a:lnTo>
                      <a:pt x="2859" y="4334"/>
                    </a:lnTo>
                    <a:lnTo>
                      <a:pt x="2859" y="4316"/>
                    </a:lnTo>
                    <a:lnTo>
                      <a:pt x="2859" y="4307"/>
                    </a:lnTo>
                    <a:lnTo>
                      <a:pt x="2859" y="4307"/>
                    </a:lnTo>
                    <a:lnTo>
                      <a:pt x="2859" y="4298"/>
                    </a:lnTo>
                    <a:lnTo>
                      <a:pt x="2859" y="4298"/>
                    </a:lnTo>
                    <a:lnTo>
                      <a:pt x="2850" y="4272"/>
                    </a:lnTo>
                    <a:lnTo>
                      <a:pt x="2850" y="4263"/>
                    </a:lnTo>
                    <a:lnTo>
                      <a:pt x="2859" y="4254"/>
                    </a:lnTo>
                    <a:lnTo>
                      <a:pt x="2859" y="4254"/>
                    </a:lnTo>
                    <a:lnTo>
                      <a:pt x="2859" y="4245"/>
                    </a:lnTo>
                    <a:lnTo>
                      <a:pt x="2859" y="4245"/>
                    </a:lnTo>
                    <a:lnTo>
                      <a:pt x="2894" y="4254"/>
                    </a:lnTo>
                    <a:lnTo>
                      <a:pt x="2894" y="4254"/>
                    </a:lnTo>
                    <a:lnTo>
                      <a:pt x="2903" y="4263"/>
                    </a:lnTo>
                    <a:lnTo>
                      <a:pt x="2903" y="4263"/>
                    </a:lnTo>
                    <a:lnTo>
                      <a:pt x="2938" y="4272"/>
                    </a:lnTo>
                    <a:lnTo>
                      <a:pt x="2938" y="4272"/>
                    </a:lnTo>
                    <a:lnTo>
                      <a:pt x="2965" y="4272"/>
                    </a:lnTo>
                    <a:lnTo>
                      <a:pt x="2982" y="4272"/>
                    </a:lnTo>
                    <a:lnTo>
                      <a:pt x="3000" y="4254"/>
                    </a:lnTo>
                    <a:lnTo>
                      <a:pt x="3000" y="4254"/>
                    </a:lnTo>
                    <a:lnTo>
                      <a:pt x="3009" y="4237"/>
                    </a:lnTo>
                    <a:lnTo>
                      <a:pt x="3009" y="4228"/>
                    </a:lnTo>
                    <a:lnTo>
                      <a:pt x="3009" y="4228"/>
                    </a:lnTo>
                    <a:lnTo>
                      <a:pt x="3009" y="4228"/>
                    </a:lnTo>
                    <a:lnTo>
                      <a:pt x="3009" y="4228"/>
                    </a:lnTo>
                    <a:lnTo>
                      <a:pt x="3009" y="4201"/>
                    </a:lnTo>
                    <a:lnTo>
                      <a:pt x="3009" y="4192"/>
                    </a:lnTo>
                    <a:lnTo>
                      <a:pt x="3009" y="4192"/>
                    </a:lnTo>
                    <a:lnTo>
                      <a:pt x="3018" y="4184"/>
                    </a:lnTo>
                    <a:lnTo>
                      <a:pt x="3026" y="4175"/>
                    </a:lnTo>
                    <a:lnTo>
                      <a:pt x="3026" y="4166"/>
                    </a:lnTo>
                    <a:lnTo>
                      <a:pt x="3026" y="4166"/>
                    </a:lnTo>
                    <a:lnTo>
                      <a:pt x="3018" y="4157"/>
                    </a:lnTo>
                    <a:lnTo>
                      <a:pt x="3018" y="4157"/>
                    </a:lnTo>
                    <a:lnTo>
                      <a:pt x="3018" y="4157"/>
                    </a:lnTo>
                    <a:lnTo>
                      <a:pt x="3018" y="4157"/>
                    </a:lnTo>
                    <a:lnTo>
                      <a:pt x="3018" y="4148"/>
                    </a:lnTo>
                    <a:lnTo>
                      <a:pt x="3018" y="4148"/>
                    </a:lnTo>
                    <a:lnTo>
                      <a:pt x="3009" y="4131"/>
                    </a:lnTo>
                    <a:lnTo>
                      <a:pt x="3009" y="4131"/>
                    </a:lnTo>
                    <a:lnTo>
                      <a:pt x="3018" y="4131"/>
                    </a:lnTo>
                    <a:lnTo>
                      <a:pt x="3018" y="4131"/>
                    </a:lnTo>
                    <a:lnTo>
                      <a:pt x="3026" y="4131"/>
                    </a:lnTo>
                    <a:lnTo>
                      <a:pt x="3026" y="4131"/>
                    </a:lnTo>
                    <a:lnTo>
                      <a:pt x="3035" y="4131"/>
                    </a:lnTo>
                    <a:lnTo>
                      <a:pt x="3062" y="4131"/>
                    </a:lnTo>
                    <a:lnTo>
                      <a:pt x="3062" y="4131"/>
                    </a:lnTo>
                    <a:lnTo>
                      <a:pt x="3176" y="4122"/>
                    </a:lnTo>
                    <a:lnTo>
                      <a:pt x="3176" y="4122"/>
                    </a:lnTo>
                    <a:lnTo>
                      <a:pt x="3238" y="4104"/>
                    </a:lnTo>
                    <a:lnTo>
                      <a:pt x="3265" y="4086"/>
                    </a:lnTo>
                    <a:lnTo>
                      <a:pt x="3282" y="4069"/>
                    </a:lnTo>
                    <a:lnTo>
                      <a:pt x="3282" y="4069"/>
                    </a:lnTo>
                    <a:lnTo>
                      <a:pt x="3318" y="4025"/>
                    </a:lnTo>
                    <a:lnTo>
                      <a:pt x="3318" y="4025"/>
                    </a:lnTo>
                    <a:lnTo>
                      <a:pt x="3326" y="4007"/>
                    </a:lnTo>
                    <a:lnTo>
                      <a:pt x="3326" y="4007"/>
                    </a:lnTo>
                    <a:lnTo>
                      <a:pt x="3335" y="3998"/>
                    </a:lnTo>
                    <a:lnTo>
                      <a:pt x="3335" y="3998"/>
                    </a:lnTo>
                    <a:lnTo>
                      <a:pt x="3335" y="3989"/>
                    </a:lnTo>
                    <a:lnTo>
                      <a:pt x="3335" y="3981"/>
                    </a:lnTo>
                    <a:lnTo>
                      <a:pt x="3335" y="3981"/>
                    </a:lnTo>
                    <a:lnTo>
                      <a:pt x="3335" y="3972"/>
                    </a:lnTo>
                    <a:lnTo>
                      <a:pt x="3335" y="3972"/>
                    </a:lnTo>
                    <a:lnTo>
                      <a:pt x="3326" y="3963"/>
                    </a:lnTo>
                    <a:lnTo>
                      <a:pt x="3309" y="3963"/>
                    </a:lnTo>
                    <a:lnTo>
                      <a:pt x="3309" y="3963"/>
                    </a:lnTo>
                    <a:lnTo>
                      <a:pt x="3291" y="3945"/>
                    </a:lnTo>
                    <a:lnTo>
                      <a:pt x="3291" y="3945"/>
                    </a:lnTo>
                    <a:lnTo>
                      <a:pt x="3291" y="3928"/>
                    </a:lnTo>
                    <a:lnTo>
                      <a:pt x="3300" y="3919"/>
                    </a:lnTo>
                    <a:lnTo>
                      <a:pt x="3300" y="3919"/>
                    </a:lnTo>
                    <a:lnTo>
                      <a:pt x="3309" y="3910"/>
                    </a:lnTo>
                    <a:lnTo>
                      <a:pt x="3309" y="3901"/>
                    </a:lnTo>
                    <a:lnTo>
                      <a:pt x="3309" y="3901"/>
                    </a:lnTo>
                    <a:lnTo>
                      <a:pt x="3300" y="3892"/>
                    </a:lnTo>
                    <a:lnTo>
                      <a:pt x="3300" y="3892"/>
                    </a:lnTo>
                    <a:lnTo>
                      <a:pt x="3273" y="3875"/>
                    </a:lnTo>
                    <a:lnTo>
                      <a:pt x="3273" y="3875"/>
                    </a:lnTo>
                    <a:lnTo>
                      <a:pt x="3265" y="3875"/>
                    </a:lnTo>
                    <a:lnTo>
                      <a:pt x="3265" y="3875"/>
                    </a:lnTo>
                    <a:lnTo>
                      <a:pt x="3247" y="3875"/>
                    </a:lnTo>
                    <a:lnTo>
                      <a:pt x="3220" y="3857"/>
                    </a:lnTo>
                    <a:lnTo>
                      <a:pt x="3220" y="3857"/>
                    </a:lnTo>
                    <a:lnTo>
                      <a:pt x="3229" y="3848"/>
                    </a:lnTo>
                    <a:lnTo>
                      <a:pt x="3229" y="3848"/>
                    </a:lnTo>
                    <a:lnTo>
                      <a:pt x="3238" y="3848"/>
                    </a:lnTo>
                    <a:lnTo>
                      <a:pt x="3238" y="3848"/>
                    </a:lnTo>
                    <a:lnTo>
                      <a:pt x="3238" y="3839"/>
                    </a:lnTo>
                    <a:lnTo>
                      <a:pt x="3238" y="3839"/>
                    </a:lnTo>
                    <a:lnTo>
                      <a:pt x="3247" y="3839"/>
                    </a:lnTo>
                    <a:lnTo>
                      <a:pt x="3247" y="3839"/>
                    </a:lnTo>
                    <a:lnTo>
                      <a:pt x="3256" y="3848"/>
                    </a:lnTo>
                    <a:lnTo>
                      <a:pt x="3265" y="3857"/>
                    </a:lnTo>
                    <a:lnTo>
                      <a:pt x="3273" y="3857"/>
                    </a:lnTo>
                    <a:lnTo>
                      <a:pt x="3273" y="3857"/>
                    </a:lnTo>
                    <a:lnTo>
                      <a:pt x="3309" y="3857"/>
                    </a:lnTo>
                    <a:lnTo>
                      <a:pt x="3344" y="3875"/>
                    </a:lnTo>
                    <a:lnTo>
                      <a:pt x="3344" y="3875"/>
                    </a:lnTo>
                    <a:lnTo>
                      <a:pt x="3362" y="3883"/>
                    </a:lnTo>
                    <a:lnTo>
                      <a:pt x="3362" y="3883"/>
                    </a:lnTo>
                    <a:lnTo>
                      <a:pt x="3370" y="3875"/>
                    </a:lnTo>
                    <a:lnTo>
                      <a:pt x="3370" y="3875"/>
                    </a:lnTo>
                    <a:lnTo>
                      <a:pt x="3379" y="3875"/>
                    </a:lnTo>
                    <a:lnTo>
                      <a:pt x="3379" y="3875"/>
                    </a:lnTo>
                    <a:lnTo>
                      <a:pt x="3388" y="3875"/>
                    </a:lnTo>
                    <a:lnTo>
                      <a:pt x="3423" y="3875"/>
                    </a:lnTo>
                    <a:lnTo>
                      <a:pt x="3423" y="3875"/>
                    </a:lnTo>
                    <a:lnTo>
                      <a:pt x="3450" y="3875"/>
                    </a:lnTo>
                    <a:lnTo>
                      <a:pt x="3476" y="3866"/>
                    </a:lnTo>
                    <a:lnTo>
                      <a:pt x="3476" y="3866"/>
                    </a:lnTo>
                    <a:lnTo>
                      <a:pt x="3494" y="3848"/>
                    </a:lnTo>
                    <a:lnTo>
                      <a:pt x="3503" y="3830"/>
                    </a:lnTo>
                    <a:lnTo>
                      <a:pt x="3503" y="3830"/>
                    </a:lnTo>
                    <a:lnTo>
                      <a:pt x="3503" y="3830"/>
                    </a:lnTo>
                    <a:lnTo>
                      <a:pt x="3512" y="3822"/>
                    </a:lnTo>
                    <a:lnTo>
                      <a:pt x="3512" y="3822"/>
                    </a:lnTo>
                    <a:lnTo>
                      <a:pt x="3512" y="3822"/>
                    </a:lnTo>
                    <a:lnTo>
                      <a:pt x="3512" y="3822"/>
                    </a:lnTo>
                    <a:lnTo>
                      <a:pt x="3520" y="3813"/>
                    </a:lnTo>
                    <a:lnTo>
                      <a:pt x="3520" y="3813"/>
                    </a:lnTo>
                    <a:lnTo>
                      <a:pt x="3520" y="3804"/>
                    </a:lnTo>
                    <a:lnTo>
                      <a:pt x="3520" y="3804"/>
                    </a:lnTo>
                    <a:lnTo>
                      <a:pt x="3520" y="3804"/>
                    </a:lnTo>
                    <a:lnTo>
                      <a:pt x="3520" y="3804"/>
                    </a:lnTo>
                    <a:lnTo>
                      <a:pt x="3529" y="3804"/>
                    </a:lnTo>
                    <a:lnTo>
                      <a:pt x="3547" y="3786"/>
                    </a:lnTo>
                    <a:lnTo>
                      <a:pt x="3547" y="3786"/>
                    </a:lnTo>
                    <a:lnTo>
                      <a:pt x="3565" y="3769"/>
                    </a:lnTo>
                    <a:lnTo>
                      <a:pt x="3582" y="3742"/>
                    </a:lnTo>
                    <a:lnTo>
                      <a:pt x="3582" y="3742"/>
                    </a:lnTo>
                    <a:lnTo>
                      <a:pt x="3582" y="3742"/>
                    </a:lnTo>
                    <a:lnTo>
                      <a:pt x="3582" y="3742"/>
                    </a:lnTo>
                    <a:lnTo>
                      <a:pt x="3591" y="3724"/>
                    </a:lnTo>
                    <a:lnTo>
                      <a:pt x="3591" y="3724"/>
                    </a:lnTo>
                    <a:lnTo>
                      <a:pt x="3600" y="3689"/>
                    </a:lnTo>
                    <a:lnTo>
                      <a:pt x="3600" y="3689"/>
                    </a:lnTo>
                    <a:lnTo>
                      <a:pt x="3600" y="3672"/>
                    </a:lnTo>
                    <a:lnTo>
                      <a:pt x="3618" y="3654"/>
                    </a:lnTo>
                    <a:lnTo>
                      <a:pt x="3618" y="3654"/>
                    </a:lnTo>
                    <a:lnTo>
                      <a:pt x="3626" y="3654"/>
                    </a:lnTo>
                    <a:lnTo>
                      <a:pt x="3626" y="3654"/>
                    </a:lnTo>
                    <a:lnTo>
                      <a:pt x="3626" y="3636"/>
                    </a:lnTo>
                    <a:lnTo>
                      <a:pt x="3626" y="3619"/>
                    </a:lnTo>
                    <a:lnTo>
                      <a:pt x="3626" y="3619"/>
                    </a:lnTo>
                    <a:lnTo>
                      <a:pt x="3635" y="3610"/>
                    </a:lnTo>
                    <a:lnTo>
                      <a:pt x="3644" y="3601"/>
                    </a:lnTo>
                    <a:lnTo>
                      <a:pt x="3644" y="3601"/>
                    </a:lnTo>
                    <a:lnTo>
                      <a:pt x="3662" y="3601"/>
                    </a:lnTo>
                    <a:lnTo>
                      <a:pt x="3662" y="3601"/>
                    </a:lnTo>
                    <a:lnTo>
                      <a:pt x="3662" y="3610"/>
                    </a:lnTo>
                    <a:lnTo>
                      <a:pt x="3653" y="3627"/>
                    </a:lnTo>
                    <a:lnTo>
                      <a:pt x="3653" y="3627"/>
                    </a:lnTo>
                    <a:lnTo>
                      <a:pt x="3653" y="3636"/>
                    </a:lnTo>
                    <a:lnTo>
                      <a:pt x="3662" y="3645"/>
                    </a:lnTo>
                    <a:lnTo>
                      <a:pt x="3662" y="3645"/>
                    </a:lnTo>
                    <a:lnTo>
                      <a:pt x="3670" y="3654"/>
                    </a:lnTo>
                    <a:lnTo>
                      <a:pt x="3679" y="3645"/>
                    </a:lnTo>
                    <a:lnTo>
                      <a:pt x="3679" y="3645"/>
                    </a:lnTo>
                    <a:lnTo>
                      <a:pt x="3697" y="3601"/>
                    </a:lnTo>
                    <a:lnTo>
                      <a:pt x="3697" y="3601"/>
                    </a:lnTo>
                    <a:lnTo>
                      <a:pt x="3715" y="3574"/>
                    </a:lnTo>
                    <a:lnTo>
                      <a:pt x="3715" y="3574"/>
                    </a:lnTo>
                    <a:lnTo>
                      <a:pt x="3715" y="3574"/>
                    </a:lnTo>
                    <a:lnTo>
                      <a:pt x="3715" y="3574"/>
                    </a:lnTo>
                    <a:lnTo>
                      <a:pt x="3723" y="3566"/>
                    </a:lnTo>
                    <a:lnTo>
                      <a:pt x="3723" y="3566"/>
                    </a:lnTo>
                    <a:lnTo>
                      <a:pt x="3723" y="3557"/>
                    </a:lnTo>
                    <a:lnTo>
                      <a:pt x="3723" y="3557"/>
                    </a:lnTo>
                    <a:lnTo>
                      <a:pt x="3750" y="3521"/>
                    </a:lnTo>
                    <a:lnTo>
                      <a:pt x="3776" y="3504"/>
                    </a:lnTo>
                    <a:lnTo>
                      <a:pt x="3776" y="3504"/>
                    </a:lnTo>
                    <a:lnTo>
                      <a:pt x="3785" y="3495"/>
                    </a:lnTo>
                    <a:lnTo>
                      <a:pt x="3785" y="3495"/>
                    </a:lnTo>
                    <a:lnTo>
                      <a:pt x="3794" y="3468"/>
                    </a:lnTo>
                    <a:lnTo>
                      <a:pt x="3794" y="3424"/>
                    </a:lnTo>
                    <a:lnTo>
                      <a:pt x="3794" y="3424"/>
                    </a:lnTo>
                    <a:lnTo>
                      <a:pt x="3794" y="3389"/>
                    </a:lnTo>
                    <a:lnTo>
                      <a:pt x="3794" y="3389"/>
                    </a:lnTo>
                    <a:lnTo>
                      <a:pt x="3794" y="3380"/>
                    </a:lnTo>
                    <a:lnTo>
                      <a:pt x="3794" y="3380"/>
                    </a:lnTo>
                    <a:lnTo>
                      <a:pt x="3794" y="3363"/>
                    </a:lnTo>
                    <a:lnTo>
                      <a:pt x="3794" y="3345"/>
                    </a:lnTo>
                    <a:lnTo>
                      <a:pt x="3794" y="3345"/>
                    </a:lnTo>
                    <a:lnTo>
                      <a:pt x="3812" y="3318"/>
                    </a:lnTo>
                    <a:lnTo>
                      <a:pt x="3812" y="3318"/>
                    </a:lnTo>
                    <a:lnTo>
                      <a:pt x="3812" y="3301"/>
                    </a:lnTo>
                    <a:lnTo>
                      <a:pt x="3812" y="3301"/>
                    </a:lnTo>
                    <a:lnTo>
                      <a:pt x="3812" y="3301"/>
                    </a:lnTo>
                    <a:lnTo>
                      <a:pt x="3838" y="3292"/>
                    </a:lnTo>
                    <a:lnTo>
                      <a:pt x="3882" y="3248"/>
                    </a:lnTo>
                    <a:lnTo>
                      <a:pt x="3882" y="3248"/>
                    </a:lnTo>
                    <a:lnTo>
                      <a:pt x="3917" y="3230"/>
                    </a:lnTo>
                    <a:lnTo>
                      <a:pt x="3953" y="3221"/>
                    </a:lnTo>
                    <a:lnTo>
                      <a:pt x="3953" y="3221"/>
                    </a:lnTo>
                    <a:lnTo>
                      <a:pt x="3970" y="3221"/>
                    </a:lnTo>
                    <a:lnTo>
                      <a:pt x="3979" y="3212"/>
                    </a:lnTo>
                    <a:lnTo>
                      <a:pt x="3979" y="3212"/>
                    </a:lnTo>
                    <a:lnTo>
                      <a:pt x="3979" y="3204"/>
                    </a:lnTo>
                    <a:lnTo>
                      <a:pt x="3979" y="3204"/>
                    </a:lnTo>
                    <a:lnTo>
                      <a:pt x="3988" y="3204"/>
                    </a:lnTo>
                    <a:lnTo>
                      <a:pt x="3988" y="3204"/>
                    </a:lnTo>
                    <a:lnTo>
                      <a:pt x="4006" y="3195"/>
                    </a:lnTo>
                    <a:lnTo>
                      <a:pt x="4023" y="3177"/>
                    </a:lnTo>
                    <a:lnTo>
                      <a:pt x="4023" y="3177"/>
                    </a:lnTo>
                    <a:lnTo>
                      <a:pt x="4023" y="3177"/>
                    </a:lnTo>
                    <a:lnTo>
                      <a:pt x="4023" y="3177"/>
                    </a:lnTo>
                    <a:lnTo>
                      <a:pt x="4032" y="3168"/>
                    </a:lnTo>
                    <a:lnTo>
                      <a:pt x="4032" y="3168"/>
                    </a:lnTo>
                    <a:lnTo>
                      <a:pt x="4050" y="3168"/>
                    </a:lnTo>
                    <a:lnTo>
                      <a:pt x="4067" y="3168"/>
                    </a:lnTo>
                    <a:lnTo>
                      <a:pt x="4067" y="3168"/>
                    </a:lnTo>
                    <a:lnTo>
                      <a:pt x="4103" y="3168"/>
                    </a:lnTo>
                    <a:lnTo>
                      <a:pt x="4103" y="3168"/>
                    </a:lnTo>
                    <a:lnTo>
                      <a:pt x="4120" y="3177"/>
                    </a:lnTo>
                    <a:lnTo>
                      <a:pt x="4138" y="3177"/>
                    </a:lnTo>
                    <a:lnTo>
                      <a:pt x="4138" y="3177"/>
                    </a:lnTo>
                    <a:lnTo>
                      <a:pt x="4165" y="3168"/>
                    </a:lnTo>
                    <a:lnTo>
                      <a:pt x="4173" y="3168"/>
                    </a:lnTo>
                    <a:lnTo>
                      <a:pt x="4173" y="3151"/>
                    </a:lnTo>
                    <a:lnTo>
                      <a:pt x="4173" y="3151"/>
                    </a:lnTo>
                    <a:lnTo>
                      <a:pt x="4182" y="3133"/>
                    </a:lnTo>
                    <a:lnTo>
                      <a:pt x="4209" y="3124"/>
                    </a:lnTo>
                    <a:lnTo>
                      <a:pt x="4209" y="3124"/>
                    </a:lnTo>
                    <a:lnTo>
                      <a:pt x="4226" y="3115"/>
                    </a:lnTo>
                    <a:lnTo>
                      <a:pt x="4235" y="3107"/>
                    </a:lnTo>
                    <a:lnTo>
                      <a:pt x="4235" y="3089"/>
                    </a:lnTo>
                    <a:lnTo>
                      <a:pt x="4235" y="3089"/>
                    </a:lnTo>
                    <a:lnTo>
                      <a:pt x="4235" y="3062"/>
                    </a:lnTo>
                    <a:lnTo>
                      <a:pt x="4253" y="3045"/>
                    </a:lnTo>
                    <a:lnTo>
                      <a:pt x="4253" y="3045"/>
                    </a:lnTo>
                    <a:lnTo>
                      <a:pt x="4262" y="3036"/>
                    </a:lnTo>
                    <a:lnTo>
                      <a:pt x="4270" y="3018"/>
                    </a:lnTo>
                    <a:lnTo>
                      <a:pt x="4270" y="3018"/>
                    </a:lnTo>
                    <a:lnTo>
                      <a:pt x="4270" y="3009"/>
                    </a:lnTo>
                    <a:lnTo>
                      <a:pt x="4270" y="3009"/>
                    </a:lnTo>
                    <a:lnTo>
                      <a:pt x="4279" y="3001"/>
                    </a:lnTo>
                    <a:lnTo>
                      <a:pt x="4279" y="3001"/>
                    </a:lnTo>
                    <a:lnTo>
                      <a:pt x="4279" y="2983"/>
                    </a:lnTo>
                    <a:lnTo>
                      <a:pt x="4279" y="2983"/>
                    </a:lnTo>
                    <a:lnTo>
                      <a:pt x="4288" y="2983"/>
                    </a:lnTo>
                    <a:lnTo>
                      <a:pt x="4288" y="2983"/>
                    </a:lnTo>
                    <a:lnTo>
                      <a:pt x="4297" y="2974"/>
                    </a:lnTo>
                    <a:lnTo>
                      <a:pt x="4297" y="2965"/>
                    </a:lnTo>
                    <a:lnTo>
                      <a:pt x="4297" y="2965"/>
                    </a:lnTo>
                    <a:lnTo>
                      <a:pt x="4306" y="2930"/>
                    </a:lnTo>
                    <a:lnTo>
                      <a:pt x="4306" y="2930"/>
                    </a:lnTo>
                    <a:lnTo>
                      <a:pt x="4306" y="2921"/>
                    </a:lnTo>
                    <a:lnTo>
                      <a:pt x="4306" y="2921"/>
                    </a:lnTo>
                    <a:lnTo>
                      <a:pt x="4306" y="2912"/>
                    </a:lnTo>
                    <a:lnTo>
                      <a:pt x="4306" y="2912"/>
                    </a:lnTo>
                    <a:lnTo>
                      <a:pt x="4306" y="2895"/>
                    </a:lnTo>
                    <a:lnTo>
                      <a:pt x="4306" y="2895"/>
                    </a:lnTo>
                    <a:lnTo>
                      <a:pt x="4315" y="2886"/>
                    </a:lnTo>
                    <a:lnTo>
                      <a:pt x="4315" y="2886"/>
                    </a:lnTo>
                    <a:lnTo>
                      <a:pt x="4315" y="2886"/>
                    </a:lnTo>
                    <a:lnTo>
                      <a:pt x="4323" y="2877"/>
                    </a:lnTo>
                    <a:lnTo>
                      <a:pt x="4332" y="2868"/>
                    </a:lnTo>
                    <a:lnTo>
                      <a:pt x="4332" y="2868"/>
                    </a:lnTo>
                    <a:lnTo>
                      <a:pt x="4341" y="2859"/>
                    </a:lnTo>
                    <a:lnTo>
                      <a:pt x="4341" y="2851"/>
                    </a:lnTo>
                    <a:lnTo>
                      <a:pt x="4341" y="2851"/>
                    </a:lnTo>
                    <a:lnTo>
                      <a:pt x="4341" y="2842"/>
                    </a:lnTo>
                    <a:lnTo>
                      <a:pt x="4341" y="2842"/>
                    </a:lnTo>
                    <a:lnTo>
                      <a:pt x="4332" y="2824"/>
                    </a:lnTo>
                    <a:lnTo>
                      <a:pt x="4341" y="2798"/>
                    </a:lnTo>
                    <a:lnTo>
                      <a:pt x="4341" y="2798"/>
                    </a:lnTo>
                    <a:lnTo>
                      <a:pt x="4350" y="2762"/>
                    </a:lnTo>
                    <a:lnTo>
                      <a:pt x="4341" y="2727"/>
                    </a:lnTo>
                    <a:lnTo>
                      <a:pt x="4341" y="2692"/>
                    </a:lnTo>
                    <a:lnTo>
                      <a:pt x="4341" y="2692"/>
                    </a:lnTo>
                    <a:lnTo>
                      <a:pt x="4350" y="2648"/>
                    </a:lnTo>
                    <a:lnTo>
                      <a:pt x="4350" y="2630"/>
                    </a:lnTo>
                    <a:lnTo>
                      <a:pt x="4359" y="2612"/>
                    </a:lnTo>
                    <a:lnTo>
                      <a:pt x="4359" y="2612"/>
                    </a:lnTo>
                    <a:lnTo>
                      <a:pt x="4359" y="2603"/>
                    </a:lnTo>
                    <a:lnTo>
                      <a:pt x="4359" y="2603"/>
                    </a:lnTo>
                    <a:lnTo>
                      <a:pt x="4359" y="2603"/>
                    </a:lnTo>
                    <a:lnTo>
                      <a:pt x="4350" y="2586"/>
                    </a:lnTo>
                    <a:lnTo>
                      <a:pt x="4350" y="2586"/>
                    </a:lnTo>
                    <a:lnTo>
                      <a:pt x="4350" y="2586"/>
                    </a:lnTo>
                    <a:lnTo>
                      <a:pt x="4350" y="2586"/>
                    </a:lnTo>
                    <a:lnTo>
                      <a:pt x="4350" y="2586"/>
                    </a:lnTo>
                    <a:lnTo>
                      <a:pt x="4350" y="2586"/>
                    </a:lnTo>
                    <a:lnTo>
                      <a:pt x="4359" y="2577"/>
                    </a:lnTo>
                    <a:lnTo>
                      <a:pt x="4359" y="2577"/>
                    </a:lnTo>
                    <a:lnTo>
                      <a:pt x="4359" y="2577"/>
                    </a:lnTo>
                    <a:lnTo>
                      <a:pt x="4359" y="2577"/>
                    </a:lnTo>
                    <a:lnTo>
                      <a:pt x="4367" y="2586"/>
                    </a:lnTo>
                    <a:lnTo>
                      <a:pt x="4376" y="2595"/>
                    </a:lnTo>
                    <a:lnTo>
                      <a:pt x="4376" y="2595"/>
                    </a:lnTo>
                    <a:lnTo>
                      <a:pt x="4376" y="2595"/>
                    </a:lnTo>
                    <a:lnTo>
                      <a:pt x="4394" y="2586"/>
                    </a:lnTo>
                    <a:lnTo>
                      <a:pt x="4394" y="2586"/>
                    </a:lnTo>
                    <a:lnTo>
                      <a:pt x="4412" y="2577"/>
                    </a:lnTo>
                    <a:lnTo>
                      <a:pt x="4438" y="2515"/>
                    </a:lnTo>
                    <a:lnTo>
                      <a:pt x="4447" y="2506"/>
                    </a:lnTo>
                    <a:lnTo>
                      <a:pt x="4447" y="2506"/>
                    </a:lnTo>
                    <a:lnTo>
                      <a:pt x="4456" y="2480"/>
                    </a:lnTo>
                    <a:lnTo>
                      <a:pt x="4473" y="2471"/>
                    </a:lnTo>
                    <a:lnTo>
                      <a:pt x="4482" y="2471"/>
                    </a:lnTo>
                    <a:lnTo>
                      <a:pt x="4482" y="2471"/>
                    </a:lnTo>
                    <a:lnTo>
                      <a:pt x="4491" y="2471"/>
                    </a:lnTo>
                    <a:lnTo>
                      <a:pt x="4491" y="2471"/>
                    </a:lnTo>
                    <a:lnTo>
                      <a:pt x="4526" y="2436"/>
                    </a:lnTo>
                    <a:lnTo>
                      <a:pt x="4553" y="2400"/>
                    </a:lnTo>
                    <a:lnTo>
                      <a:pt x="4570" y="2356"/>
                    </a:lnTo>
                    <a:lnTo>
                      <a:pt x="4570" y="2356"/>
                    </a:lnTo>
                    <a:lnTo>
                      <a:pt x="4579" y="2321"/>
                    </a:lnTo>
                    <a:lnTo>
                      <a:pt x="4579" y="2286"/>
                    </a:lnTo>
                    <a:lnTo>
                      <a:pt x="4570" y="2224"/>
                    </a:lnTo>
                    <a:close/>
                    <a:moveTo>
                      <a:pt x="2373" y="4740"/>
                    </a:moveTo>
                    <a:lnTo>
                      <a:pt x="2373" y="4740"/>
                    </a:lnTo>
                    <a:lnTo>
                      <a:pt x="2373" y="4740"/>
                    </a:lnTo>
                    <a:lnTo>
                      <a:pt x="2373" y="4740"/>
                    </a:lnTo>
                    <a:lnTo>
                      <a:pt x="2365" y="4740"/>
                    </a:lnTo>
                    <a:lnTo>
                      <a:pt x="2365" y="4740"/>
                    </a:lnTo>
                    <a:lnTo>
                      <a:pt x="2356" y="4722"/>
                    </a:lnTo>
                    <a:lnTo>
                      <a:pt x="2356" y="4722"/>
                    </a:lnTo>
                    <a:lnTo>
                      <a:pt x="2356" y="4722"/>
                    </a:lnTo>
                    <a:lnTo>
                      <a:pt x="2356" y="4722"/>
                    </a:lnTo>
                    <a:lnTo>
                      <a:pt x="2365" y="4722"/>
                    </a:lnTo>
                    <a:lnTo>
                      <a:pt x="2365" y="4722"/>
                    </a:lnTo>
                    <a:lnTo>
                      <a:pt x="2365" y="4722"/>
                    </a:lnTo>
                    <a:lnTo>
                      <a:pt x="2365" y="4722"/>
                    </a:lnTo>
                    <a:lnTo>
                      <a:pt x="2373" y="4731"/>
                    </a:lnTo>
                    <a:lnTo>
                      <a:pt x="2373" y="4740"/>
                    </a:lnTo>
                    <a:close/>
                  </a:path>
                </a:pathLst>
              </a:custGeom>
              <a:solidFill>
                <a:srgbClr val="70AD4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584" name="Google Shape;584;p28"/>
            <p:cNvGrpSpPr/>
            <p:nvPr/>
          </p:nvGrpSpPr>
          <p:grpSpPr>
            <a:xfrm>
              <a:off x="2642161" y="1417452"/>
              <a:ext cx="5364155" cy="2205038"/>
              <a:chOff x="2932113" y="1692275"/>
              <a:chExt cx="5364155" cy="2205038"/>
            </a:xfrm>
          </p:grpSpPr>
          <p:sp>
            <p:nvSpPr>
              <p:cNvPr id="585" name="Google Shape;585;p28"/>
              <p:cNvSpPr/>
              <p:nvPr/>
            </p:nvSpPr>
            <p:spPr>
              <a:xfrm>
                <a:off x="7210425" y="2376488"/>
                <a:ext cx="168275" cy="66675"/>
              </a:xfrm>
              <a:custGeom>
                <a:avLst/>
                <a:gdLst/>
                <a:ahLst/>
                <a:cxnLst/>
                <a:rect l="l" t="t" r="r" b="b"/>
                <a:pathLst>
                  <a:path w="468" h="186" extrusionOk="0">
                    <a:moveTo>
                      <a:pt x="17" y="141"/>
                    </a:moveTo>
                    <a:lnTo>
                      <a:pt x="17" y="141"/>
                    </a:lnTo>
                    <a:lnTo>
                      <a:pt x="52" y="177"/>
                    </a:lnTo>
                    <a:lnTo>
                      <a:pt x="61" y="177"/>
                    </a:lnTo>
                    <a:lnTo>
                      <a:pt x="61" y="177"/>
                    </a:lnTo>
                    <a:lnTo>
                      <a:pt x="70" y="185"/>
                    </a:lnTo>
                    <a:lnTo>
                      <a:pt x="79" y="185"/>
                    </a:lnTo>
                    <a:lnTo>
                      <a:pt x="79" y="185"/>
                    </a:lnTo>
                    <a:lnTo>
                      <a:pt x="141" y="168"/>
                    </a:lnTo>
                    <a:lnTo>
                      <a:pt x="149" y="168"/>
                    </a:lnTo>
                    <a:lnTo>
                      <a:pt x="149" y="168"/>
                    </a:lnTo>
                    <a:lnTo>
                      <a:pt x="158" y="168"/>
                    </a:lnTo>
                    <a:lnTo>
                      <a:pt x="158" y="168"/>
                    </a:lnTo>
                    <a:lnTo>
                      <a:pt x="167" y="177"/>
                    </a:lnTo>
                    <a:lnTo>
                      <a:pt x="167" y="177"/>
                    </a:lnTo>
                    <a:lnTo>
                      <a:pt x="185" y="185"/>
                    </a:lnTo>
                    <a:lnTo>
                      <a:pt x="185" y="185"/>
                    </a:lnTo>
                    <a:lnTo>
                      <a:pt x="202" y="177"/>
                    </a:lnTo>
                    <a:lnTo>
                      <a:pt x="202" y="177"/>
                    </a:lnTo>
                    <a:lnTo>
                      <a:pt x="247" y="168"/>
                    </a:lnTo>
                    <a:lnTo>
                      <a:pt x="247" y="168"/>
                    </a:lnTo>
                    <a:lnTo>
                      <a:pt x="255" y="168"/>
                    </a:lnTo>
                    <a:lnTo>
                      <a:pt x="255" y="168"/>
                    </a:lnTo>
                    <a:lnTo>
                      <a:pt x="273" y="168"/>
                    </a:lnTo>
                    <a:lnTo>
                      <a:pt x="308" y="168"/>
                    </a:lnTo>
                    <a:lnTo>
                      <a:pt x="308" y="168"/>
                    </a:lnTo>
                    <a:lnTo>
                      <a:pt x="317" y="168"/>
                    </a:lnTo>
                    <a:lnTo>
                      <a:pt x="326" y="150"/>
                    </a:lnTo>
                    <a:lnTo>
                      <a:pt x="326" y="150"/>
                    </a:lnTo>
                    <a:lnTo>
                      <a:pt x="308" y="115"/>
                    </a:lnTo>
                    <a:lnTo>
                      <a:pt x="308" y="115"/>
                    </a:lnTo>
                    <a:lnTo>
                      <a:pt x="299" y="97"/>
                    </a:lnTo>
                    <a:lnTo>
                      <a:pt x="299" y="97"/>
                    </a:lnTo>
                    <a:lnTo>
                      <a:pt x="308" y="97"/>
                    </a:lnTo>
                    <a:lnTo>
                      <a:pt x="308" y="97"/>
                    </a:lnTo>
                    <a:lnTo>
                      <a:pt x="326" y="97"/>
                    </a:lnTo>
                    <a:lnTo>
                      <a:pt x="326" y="97"/>
                    </a:lnTo>
                    <a:lnTo>
                      <a:pt x="317" y="115"/>
                    </a:lnTo>
                    <a:lnTo>
                      <a:pt x="317" y="124"/>
                    </a:lnTo>
                    <a:lnTo>
                      <a:pt x="317" y="124"/>
                    </a:lnTo>
                    <a:lnTo>
                      <a:pt x="317" y="124"/>
                    </a:lnTo>
                    <a:lnTo>
                      <a:pt x="317" y="124"/>
                    </a:lnTo>
                    <a:lnTo>
                      <a:pt x="326" y="141"/>
                    </a:lnTo>
                    <a:lnTo>
                      <a:pt x="352" y="159"/>
                    </a:lnTo>
                    <a:lnTo>
                      <a:pt x="370" y="168"/>
                    </a:lnTo>
                    <a:lnTo>
                      <a:pt x="405" y="168"/>
                    </a:lnTo>
                    <a:lnTo>
                      <a:pt x="405" y="168"/>
                    </a:lnTo>
                    <a:lnTo>
                      <a:pt x="432" y="159"/>
                    </a:lnTo>
                    <a:lnTo>
                      <a:pt x="441" y="150"/>
                    </a:lnTo>
                    <a:lnTo>
                      <a:pt x="441" y="132"/>
                    </a:lnTo>
                    <a:lnTo>
                      <a:pt x="441" y="132"/>
                    </a:lnTo>
                    <a:lnTo>
                      <a:pt x="441" y="124"/>
                    </a:lnTo>
                    <a:lnTo>
                      <a:pt x="441" y="124"/>
                    </a:lnTo>
                    <a:lnTo>
                      <a:pt x="441" y="115"/>
                    </a:lnTo>
                    <a:lnTo>
                      <a:pt x="441" y="115"/>
                    </a:lnTo>
                    <a:lnTo>
                      <a:pt x="441" y="115"/>
                    </a:lnTo>
                    <a:lnTo>
                      <a:pt x="441" y="115"/>
                    </a:lnTo>
                    <a:lnTo>
                      <a:pt x="458" y="106"/>
                    </a:lnTo>
                    <a:lnTo>
                      <a:pt x="467" y="88"/>
                    </a:lnTo>
                    <a:lnTo>
                      <a:pt x="467" y="88"/>
                    </a:lnTo>
                    <a:lnTo>
                      <a:pt x="458" y="79"/>
                    </a:lnTo>
                    <a:lnTo>
                      <a:pt x="432" y="62"/>
                    </a:lnTo>
                    <a:lnTo>
                      <a:pt x="432" y="62"/>
                    </a:lnTo>
                    <a:lnTo>
                      <a:pt x="414" y="44"/>
                    </a:lnTo>
                    <a:lnTo>
                      <a:pt x="397" y="44"/>
                    </a:lnTo>
                    <a:lnTo>
                      <a:pt x="361" y="44"/>
                    </a:lnTo>
                    <a:lnTo>
                      <a:pt x="361" y="44"/>
                    </a:lnTo>
                    <a:lnTo>
                      <a:pt x="335" y="35"/>
                    </a:lnTo>
                    <a:lnTo>
                      <a:pt x="308" y="35"/>
                    </a:lnTo>
                    <a:lnTo>
                      <a:pt x="308" y="35"/>
                    </a:lnTo>
                    <a:lnTo>
                      <a:pt x="308" y="35"/>
                    </a:lnTo>
                    <a:lnTo>
                      <a:pt x="308" y="35"/>
                    </a:lnTo>
                    <a:lnTo>
                      <a:pt x="264" y="18"/>
                    </a:lnTo>
                    <a:lnTo>
                      <a:pt x="264" y="18"/>
                    </a:lnTo>
                    <a:lnTo>
                      <a:pt x="238" y="26"/>
                    </a:lnTo>
                    <a:lnTo>
                      <a:pt x="229" y="35"/>
                    </a:lnTo>
                    <a:lnTo>
                      <a:pt x="220" y="44"/>
                    </a:lnTo>
                    <a:lnTo>
                      <a:pt x="220" y="62"/>
                    </a:lnTo>
                    <a:lnTo>
                      <a:pt x="220" y="62"/>
                    </a:lnTo>
                    <a:lnTo>
                      <a:pt x="202" y="53"/>
                    </a:lnTo>
                    <a:lnTo>
                      <a:pt x="167" y="35"/>
                    </a:lnTo>
                    <a:lnTo>
                      <a:pt x="158" y="26"/>
                    </a:lnTo>
                    <a:lnTo>
                      <a:pt x="158" y="26"/>
                    </a:lnTo>
                    <a:lnTo>
                      <a:pt x="114" y="0"/>
                    </a:lnTo>
                    <a:lnTo>
                      <a:pt x="114" y="0"/>
                    </a:lnTo>
                    <a:lnTo>
                      <a:pt x="114" y="0"/>
                    </a:lnTo>
                    <a:lnTo>
                      <a:pt x="114" y="0"/>
                    </a:lnTo>
                    <a:lnTo>
                      <a:pt x="79" y="9"/>
                    </a:lnTo>
                    <a:lnTo>
                      <a:pt x="44" y="35"/>
                    </a:lnTo>
                    <a:lnTo>
                      <a:pt x="17" y="71"/>
                    </a:lnTo>
                    <a:lnTo>
                      <a:pt x="0" y="97"/>
                    </a:lnTo>
                    <a:lnTo>
                      <a:pt x="0" y="97"/>
                    </a:lnTo>
                    <a:lnTo>
                      <a:pt x="0" y="115"/>
                    </a:lnTo>
                    <a:lnTo>
                      <a:pt x="0" y="132"/>
                    </a:lnTo>
                    <a:lnTo>
                      <a:pt x="0" y="132"/>
                    </a:lnTo>
                    <a:lnTo>
                      <a:pt x="8" y="141"/>
                    </a:lnTo>
                    <a:lnTo>
                      <a:pt x="17" y="141"/>
                    </a:lnTo>
                  </a:path>
                </a:pathLst>
              </a:custGeom>
              <a:solidFill>
                <a:srgbClr val="ED7D3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6" name="Google Shape;586;p28"/>
              <p:cNvSpPr/>
              <p:nvPr/>
            </p:nvSpPr>
            <p:spPr>
              <a:xfrm>
                <a:off x="6437313" y="2236788"/>
                <a:ext cx="130175" cy="73025"/>
              </a:xfrm>
              <a:custGeom>
                <a:avLst/>
                <a:gdLst/>
                <a:ahLst/>
                <a:cxnLst/>
                <a:rect l="l" t="t" r="r" b="b"/>
                <a:pathLst>
                  <a:path w="363" h="204" extrusionOk="0">
                    <a:moveTo>
                      <a:pt x="18" y="150"/>
                    </a:moveTo>
                    <a:lnTo>
                      <a:pt x="18" y="158"/>
                    </a:lnTo>
                    <a:lnTo>
                      <a:pt x="18" y="158"/>
                    </a:lnTo>
                    <a:lnTo>
                      <a:pt x="0" y="167"/>
                    </a:lnTo>
                    <a:lnTo>
                      <a:pt x="0" y="185"/>
                    </a:lnTo>
                    <a:lnTo>
                      <a:pt x="0" y="185"/>
                    </a:lnTo>
                    <a:lnTo>
                      <a:pt x="0" y="194"/>
                    </a:lnTo>
                    <a:lnTo>
                      <a:pt x="0" y="194"/>
                    </a:lnTo>
                    <a:lnTo>
                      <a:pt x="18" y="203"/>
                    </a:lnTo>
                    <a:lnTo>
                      <a:pt x="27" y="203"/>
                    </a:lnTo>
                    <a:lnTo>
                      <a:pt x="27" y="203"/>
                    </a:lnTo>
                    <a:lnTo>
                      <a:pt x="53" y="194"/>
                    </a:lnTo>
                    <a:lnTo>
                      <a:pt x="53" y="194"/>
                    </a:lnTo>
                    <a:lnTo>
                      <a:pt x="89" y="194"/>
                    </a:lnTo>
                    <a:lnTo>
                      <a:pt x="89" y="194"/>
                    </a:lnTo>
                    <a:lnTo>
                      <a:pt x="159" y="185"/>
                    </a:lnTo>
                    <a:lnTo>
                      <a:pt x="159" y="185"/>
                    </a:lnTo>
                    <a:lnTo>
                      <a:pt x="159" y="185"/>
                    </a:lnTo>
                    <a:lnTo>
                      <a:pt x="212" y="176"/>
                    </a:lnTo>
                    <a:lnTo>
                      <a:pt x="274" y="167"/>
                    </a:lnTo>
                    <a:lnTo>
                      <a:pt x="327" y="141"/>
                    </a:lnTo>
                    <a:lnTo>
                      <a:pt x="345" y="132"/>
                    </a:lnTo>
                    <a:lnTo>
                      <a:pt x="362" y="114"/>
                    </a:lnTo>
                    <a:lnTo>
                      <a:pt x="362" y="114"/>
                    </a:lnTo>
                    <a:lnTo>
                      <a:pt x="362" y="105"/>
                    </a:lnTo>
                    <a:lnTo>
                      <a:pt x="362" y="105"/>
                    </a:lnTo>
                    <a:lnTo>
                      <a:pt x="345" y="88"/>
                    </a:lnTo>
                    <a:lnTo>
                      <a:pt x="318" y="79"/>
                    </a:lnTo>
                    <a:lnTo>
                      <a:pt x="318" y="79"/>
                    </a:lnTo>
                    <a:lnTo>
                      <a:pt x="318" y="79"/>
                    </a:lnTo>
                    <a:lnTo>
                      <a:pt x="300" y="70"/>
                    </a:lnTo>
                    <a:lnTo>
                      <a:pt x="283" y="61"/>
                    </a:lnTo>
                    <a:lnTo>
                      <a:pt x="283" y="61"/>
                    </a:lnTo>
                    <a:lnTo>
                      <a:pt x="265" y="52"/>
                    </a:lnTo>
                    <a:lnTo>
                      <a:pt x="248" y="52"/>
                    </a:lnTo>
                    <a:lnTo>
                      <a:pt x="248" y="52"/>
                    </a:lnTo>
                    <a:lnTo>
                      <a:pt x="230" y="52"/>
                    </a:lnTo>
                    <a:lnTo>
                      <a:pt x="203" y="61"/>
                    </a:lnTo>
                    <a:lnTo>
                      <a:pt x="203" y="61"/>
                    </a:lnTo>
                    <a:lnTo>
                      <a:pt x="212" y="61"/>
                    </a:lnTo>
                    <a:lnTo>
                      <a:pt x="212" y="61"/>
                    </a:lnTo>
                    <a:lnTo>
                      <a:pt x="221" y="52"/>
                    </a:lnTo>
                    <a:lnTo>
                      <a:pt x="221" y="44"/>
                    </a:lnTo>
                    <a:lnTo>
                      <a:pt x="221" y="26"/>
                    </a:lnTo>
                    <a:lnTo>
                      <a:pt x="221" y="26"/>
                    </a:lnTo>
                    <a:lnTo>
                      <a:pt x="212" y="26"/>
                    </a:lnTo>
                    <a:lnTo>
                      <a:pt x="212" y="26"/>
                    </a:lnTo>
                    <a:lnTo>
                      <a:pt x="203" y="8"/>
                    </a:lnTo>
                    <a:lnTo>
                      <a:pt x="186" y="0"/>
                    </a:lnTo>
                    <a:lnTo>
                      <a:pt x="186" y="0"/>
                    </a:lnTo>
                    <a:lnTo>
                      <a:pt x="168" y="8"/>
                    </a:lnTo>
                    <a:lnTo>
                      <a:pt x="168" y="17"/>
                    </a:lnTo>
                    <a:lnTo>
                      <a:pt x="168" y="17"/>
                    </a:lnTo>
                    <a:lnTo>
                      <a:pt x="159" y="17"/>
                    </a:lnTo>
                    <a:lnTo>
                      <a:pt x="142" y="26"/>
                    </a:lnTo>
                    <a:lnTo>
                      <a:pt x="142" y="26"/>
                    </a:lnTo>
                    <a:lnTo>
                      <a:pt x="124" y="26"/>
                    </a:lnTo>
                    <a:lnTo>
                      <a:pt x="106" y="35"/>
                    </a:lnTo>
                    <a:lnTo>
                      <a:pt x="106" y="35"/>
                    </a:lnTo>
                    <a:lnTo>
                      <a:pt x="106" y="44"/>
                    </a:lnTo>
                    <a:lnTo>
                      <a:pt x="106" y="44"/>
                    </a:lnTo>
                    <a:lnTo>
                      <a:pt x="98" y="52"/>
                    </a:lnTo>
                    <a:lnTo>
                      <a:pt x="98" y="52"/>
                    </a:lnTo>
                    <a:lnTo>
                      <a:pt x="89" y="70"/>
                    </a:lnTo>
                    <a:lnTo>
                      <a:pt x="80" y="88"/>
                    </a:lnTo>
                    <a:lnTo>
                      <a:pt x="80" y="88"/>
                    </a:lnTo>
                    <a:lnTo>
                      <a:pt x="80" y="88"/>
                    </a:lnTo>
                    <a:lnTo>
                      <a:pt x="53" y="88"/>
                    </a:lnTo>
                    <a:lnTo>
                      <a:pt x="45" y="97"/>
                    </a:lnTo>
                    <a:lnTo>
                      <a:pt x="45" y="114"/>
                    </a:lnTo>
                    <a:lnTo>
                      <a:pt x="45" y="114"/>
                    </a:lnTo>
                    <a:lnTo>
                      <a:pt x="36" y="132"/>
                    </a:lnTo>
                    <a:lnTo>
                      <a:pt x="18" y="150"/>
                    </a:lnTo>
                  </a:path>
                </a:pathLst>
              </a:custGeom>
              <a:solidFill>
                <a:srgbClr val="ED7D3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7" name="Google Shape;587;p28"/>
              <p:cNvSpPr/>
              <p:nvPr/>
            </p:nvSpPr>
            <p:spPr>
              <a:xfrm>
                <a:off x="6294438" y="2154238"/>
                <a:ext cx="114300" cy="82550"/>
              </a:xfrm>
              <a:custGeom>
                <a:avLst/>
                <a:gdLst/>
                <a:ahLst/>
                <a:cxnLst/>
                <a:rect l="l" t="t" r="r" b="b"/>
                <a:pathLst>
                  <a:path w="319" h="231" extrusionOk="0">
                    <a:moveTo>
                      <a:pt x="18" y="212"/>
                    </a:moveTo>
                    <a:lnTo>
                      <a:pt x="18" y="212"/>
                    </a:lnTo>
                    <a:lnTo>
                      <a:pt x="53" y="230"/>
                    </a:lnTo>
                    <a:lnTo>
                      <a:pt x="53" y="230"/>
                    </a:lnTo>
                    <a:lnTo>
                      <a:pt x="71" y="230"/>
                    </a:lnTo>
                    <a:lnTo>
                      <a:pt x="71" y="230"/>
                    </a:lnTo>
                    <a:lnTo>
                      <a:pt x="98" y="221"/>
                    </a:lnTo>
                    <a:lnTo>
                      <a:pt x="124" y="212"/>
                    </a:lnTo>
                    <a:lnTo>
                      <a:pt x="124" y="212"/>
                    </a:lnTo>
                    <a:lnTo>
                      <a:pt x="133" y="194"/>
                    </a:lnTo>
                    <a:lnTo>
                      <a:pt x="133" y="185"/>
                    </a:lnTo>
                    <a:lnTo>
                      <a:pt x="133" y="185"/>
                    </a:lnTo>
                    <a:lnTo>
                      <a:pt x="133" y="185"/>
                    </a:lnTo>
                    <a:lnTo>
                      <a:pt x="133" y="185"/>
                    </a:lnTo>
                    <a:lnTo>
                      <a:pt x="150" y="177"/>
                    </a:lnTo>
                    <a:lnTo>
                      <a:pt x="177" y="168"/>
                    </a:lnTo>
                    <a:lnTo>
                      <a:pt x="247" y="150"/>
                    </a:lnTo>
                    <a:lnTo>
                      <a:pt x="247" y="150"/>
                    </a:lnTo>
                    <a:lnTo>
                      <a:pt x="265" y="150"/>
                    </a:lnTo>
                    <a:lnTo>
                      <a:pt x="265" y="150"/>
                    </a:lnTo>
                    <a:lnTo>
                      <a:pt x="274" y="141"/>
                    </a:lnTo>
                    <a:lnTo>
                      <a:pt x="274" y="141"/>
                    </a:lnTo>
                    <a:lnTo>
                      <a:pt x="292" y="141"/>
                    </a:lnTo>
                    <a:lnTo>
                      <a:pt x="292" y="124"/>
                    </a:lnTo>
                    <a:lnTo>
                      <a:pt x="292" y="115"/>
                    </a:lnTo>
                    <a:lnTo>
                      <a:pt x="292" y="115"/>
                    </a:lnTo>
                    <a:lnTo>
                      <a:pt x="292" y="106"/>
                    </a:lnTo>
                    <a:lnTo>
                      <a:pt x="292" y="106"/>
                    </a:lnTo>
                    <a:lnTo>
                      <a:pt x="292" y="106"/>
                    </a:lnTo>
                    <a:lnTo>
                      <a:pt x="292" y="106"/>
                    </a:lnTo>
                    <a:lnTo>
                      <a:pt x="292" y="106"/>
                    </a:lnTo>
                    <a:lnTo>
                      <a:pt x="300" y="106"/>
                    </a:lnTo>
                    <a:lnTo>
                      <a:pt x="300" y="106"/>
                    </a:lnTo>
                    <a:lnTo>
                      <a:pt x="309" y="97"/>
                    </a:lnTo>
                    <a:lnTo>
                      <a:pt x="318" y="88"/>
                    </a:lnTo>
                    <a:lnTo>
                      <a:pt x="318" y="88"/>
                    </a:lnTo>
                    <a:lnTo>
                      <a:pt x="309" y="79"/>
                    </a:lnTo>
                    <a:lnTo>
                      <a:pt x="309" y="71"/>
                    </a:lnTo>
                    <a:lnTo>
                      <a:pt x="309" y="71"/>
                    </a:lnTo>
                    <a:lnTo>
                      <a:pt x="283" y="62"/>
                    </a:lnTo>
                    <a:lnTo>
                      <a:pt x="283" y="62"/>
                    </a:lnTo>
                    <a:lnTo>
                      <a:pt x="274" y="53"/>
                    </a:lnTo>
                    <a:lnTo>
                      <a:pt x="274" y="53"/>
                    </a:lnTo>
                    <a:lnTo>
                      <a:pt x="247" y="53"/>
                    </a:lnTo>
                    <a:lnTo>
                      <a:pt x="247" y="35"/>
                    </a:lnTo>
                    <a:lnTo>
                      <a:pt x="247" y="35"/>
                    </a:lnTo>
                    <a:lnTo>
                      <a:pt x="239" y="18"/>
                    </a:lnTo>
                    <a:lnTo>
                      <a:pt x="239" y="18"/>
                    </a:lnTo>
                    <a:lnTo>
                      <a:pt x="239" y="0"/>
                    </a:lnTo>
                    <a:lnTo>
                      <a:pt x="221" y="0"/>
                    </a:lnTo>
                    <a:lnTo>
                      <a:pt x="221" y="0"/>
                    </a:lnTo>
                    <a:lnTo>
                      <a:pt x="212" y="0"/>
                    </a:lnTo>
                    <a:lnTo>
                      <a:pt x="212" y="0"/>
                    </a:lnTo>
                    <a:lnTo>
                      <a:pt x="195" y="9"/>
                    </a:lnTo>
                    <a:lnTo>
                      <a:pt x="195" y="9"/>
                    </a:lnTo>
                    <a:lnTo>
                      <a:pt x="177" y="18"/>
                    </a:lnTo>
                    <a:lnTo>
                      <a:pt x="142" y="26"/>
                    </a:lnTo>
                    <a:lnTo>
                      <a:pt x="142" y="26"/>
                    </a:lnTo>
                    <a:lnTo>
                      <a:pt x="98" y="44"/>
                    </a:lnTo>
                    <a:lnTo>
                      <a:pt x="80" y="53"/>
                    </a:lnTo>
                    <a:lnTo>
                      <a:pt x="80" y="53"/>
                    </a:lnTo>
                    <a:lnTo>
                      <a:pt x="71" y="71"/>
                    </a:lnTo>
                    <a:lnTo>
                      <a:pt x="71" y="71"/>
                    </a:lnTo>
                    <a:lnTo>
                      <a:pt x="80" y="79"/>
                    </a:lnTo>
                    <a:lnTo>
                      <a:pt x="80" y="79"/>
                    </a:lnTo>
                    <a:lnTo>
                      <a:pt x="89" y="88"/>
                    </a:lnTo>
                    <a:lnTo>
                      <a:pt x="89" y="88"/>
                    </a:lnTo>
                    <a:lnTo>
                      <a:pt x="80" y="97"/>
                    </a:lnTo>
                    <a:lnTo>
                      <a:pt x="62" y="106"/>
                    </a:lnTo>
                    <a:lnTo>
                      <a:pt x="53" y="106"/>
                    </a:lnTo>
                    <a:lnTo>
                      <a:pt x="53" y="106"/>
                    </a:lnTo>
                    <a:lnTo>
                      <a:pt x="36" y="106"/>
                    </a:lnTo>
                    <a:lnTo>
                      <a:pt x="36" y="124"/>
                    </a:lnTo>
                    <a:lnTo>
                      <a:pt x="36" y="124"/>
                    </a:lnTo>
                    <a:lnTo>
                      <a:pt x="36" y="132"/>
                    </a:lnTo>
                    <a:lnTo>
                      <a:pt x="45" y="141"/>
                    </a:lnTo>
                    <a:lnTo>
                      <a:pt x="53" y="150"/>
                    </a:lnTo>
                    <a:lnTo>
                      <a:pt x="53" y="150"/>
                    </a:lnTo>
                    <a:lnTo>
                      <a:pt x="53" y="150"/>
                    </a:lnTo>
                    <a:lnTo>
                      <a:pt x="53" y="150"/>
                    </a:lnTo>
                    <a:lnTo>
                      <a:pt x="71" y="159"/>
                    </a:lnTo>
                    <a:lnTo>
                      <a:pt x="71" y="159"/>
                    </a:lnTo>
                    <a:lnTo>
                      <a:pt x="53" y="159"/>
                    </a:lnTo>
                    <a:lnTo>
                      <a:pt x="18" y="159"/>
                    </a:lnTo>
                    <a:lnTo>
                      <a:pt x="18" y="159"/>
                    </a:lnTo>
                    <a:lnTo>
                      <a:pt x="9" y="168"/>
                    </a:lnTo>
                    <a:lnTo>
                      <a:pt x="0" y="177"/>
                    </a:lnTo>
                    <a:lnTo>
                      <a:pt x="0" y="177"/>
                    </a:lnTo>
                    <a:lnTo>
                      <a:pt x="0" y="185"/>
                    </a:lnTo>
                    <a:lnTo>
                      <a:pt x="9" y="194"/>
                    </a:lnTo>
                    <a:lnTo>
                      <a:pt x="9" y="194"/>
                    </a:lnTo>
                    <a:lnTo>
                      <a:pt x="18" y="212"/>
                    </a:lnTo>
                  </a:path>
                </a:pathLst>
              </a:custGeom>
              <a:solidFill>
                <a:srgbClr val="ED7D3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8" name="Google Shape;588;p28"/>
              <p:cNvSpPr/>
              <p:nvPr/>
            </p:nvSpPr>
            <p:spPr>
              <a:xfrm>
                <a:off x="6332538" y="2208213"/>
                <a:ext cx="120650" cy="63500"/>
              </a:xfrm>
              <a:custGeom>
                <a:avLst/>
                <a:gdLst/>
                <a:ahLst/>
                <a:cxnLst/>
                <a:rect l="l" t="t" r="r" b="b"/>
                <a:pathLst>
                  <a:path w="337" h="178" extrusionOk="0">
                    <a:moveTo>
                      <a:pt x="212" y="9"/>
                    </a:moveTo>
                    <a:lnTo>
                      <a:pt x="212" y="9"/>
                    </a:lnTo>
                    <a:lnTo>
                      <a:pt x="194" y="0"/>
                    </a:lnTo>
                    <a:lnTo>
                      <a:pt x="177" y="0"/>
                    </a:lnTo>
                    <a:lnTo>
                      <a:pt x="177" y="0"/>
                    </a:lnTo>
                    <a:lnTo>
                      <a:pt x="97" y="9"/>
                    </a:lnTo>
                    <a:lnTo>
                      <a:pt x="62" y="27"/>
                    </a:lnTo>
                    <a:lnTo>
                      <a:pt x="44" y="35"/>
                    </a:lnTo>
                    <a:lnTo>
                      <a:pt x="44" y="35"/>
                    </a:lnTo>
                    <a:lnTo>
                      <a:pt x="36" y="44"/>
                    </a:lnTo>
                    <a:lnTo>
                      <a:pt x="36" y="44"/>
                    </a:lnTo>
                    <a:lnTo>
                      <a:pt x="27" y="53"/>
                    </a:lnTo>
                    <a:lnTo>
                      <a:pt x="27" y="53"/>
                    </a:lnTo>
                    <a:lnTo>
                      <a:pt x="18" y="62"/>
                    </a:lnTo>
                    <a:lnTo>
                      <a:pt x="18" y="62"/>
                    </a:lnTo>
                    <a:lnTo>
                      <a:pt x="18" y="62"/>
                    </a:lnTo>
                    <a:lnTo>
                      <a:pt x="18" y="62"/>
                    </a:lnTo>
                    <a:lnTo>
                      <a:pt x="9" y="71"/>
                    </a:lnTo>
                    <a:lnTo>
                      <a:pt x="9" y="71"/>
                    </a:lnTo>
                    <a:lnTo>
                      <a:pt x="0" y="71"/>
                    </a:lnTo>
                    <a:lnTo>
                      <a:pt x="0" y="80"/>
                    </a:lnTo>
                    <a:lnTo>
                      <a:pt x="0" y="80"/>
                    </a:lnTo>
                    <a:lnTo>
                      <a:pt x="0" y="88"/>
                    </a:lnTo>
                    <a:lnTo>
                      <a:pt x="0" y="97"/>
                    </a:lnTo>
                    <a:lnTo>
                      <a:pt x="0" y="97"/>
                    </a:lnTo>
                    <a:lnTo>
                      <a:pt x="18" y="106"/>
                    </a:lnTo>
                    <a:lnTo>
                      <a:pt x="18" y="106"/>
                    </a:lnTo>
                    <a:lnTo>
                      <a:pt x="27" y="115"/>
                    </a:lnTo>
                    <a:lnTo>
                      <a:pt x="27" y="115"/>
                    </a:lnTo>
                    <a:lnTo>
                      <a:pt x="36" y="115"/>
                    </a:lnTo>
                    <a:lnTo>
                      <a:pt x="44" y="115"/>
                    </a:lnTo>
                    <a:lnTo>
                      <a:pt x="44" y="115"/>
                    </a:lnTo>
                    <a:lnTo>
                      <a:pt x="62" y="124"/>
                    </a:lnTo>
                    <a:lnTo>
                      <a:pt x="62" y="124"/>
                    </a:lnTo>
                    <a:lnTo>
                      <a:pt x="71" y="141"/>
                    </a:lnTo>
                    <a:lnTo>
                      <a:pt x="97" y="150"/>
                    </a:lnTo>
                    <a:lnTo>
                      <a:pt x="97" y="150"/>
                    </a:lnTo>
                    <a:lnTo>
                      <a:pt x="106" y="141"/>
                    </a:lnTo>
                    <a:lnTo>
                      <a:pt x="106" y="141"/>
                    </a:lnTo>
                    <a:lnTo>
                      <a:pt x="141" y="150"/>
                    </a:lnTo>
                    <a:lnTo>
                      <a:pt x="168" y="159"/>
                    </a:lnTo>
                    <a:lnTo>
                      <a:pt x="168" y="159"/>
                    </a:lnTo>
                    <a:lnTo>
                      <a:pt x="177" y="168"/>
                    </a:lnTo>
                    <a:lnTo>
                      <a:pt x="177" y="168"/>
                    </a:lnTo>
                    <a:lnTo>
                      <a:pt x="203" y="168"/>
                    </a:lnTo>
                    <a:lnTo>
                      <a:pt x="203" y="168"/>
                    </a:lnTo>
                    <a:lnTo>
                      <a:pt x="265" y="177"/>
                    </a:lnTo>
                    <a:lnTo>
                      <a:pt x="265" y="177"/>
                    </a:lnTo>
                    <a:lnTo>
                      <a:pt x="291" y="177"/>
                    </a:lnTo>
                    <a:lnTo>
                      <a:pt x="309" y="159"/>
                    </a:lnTo>
                    <a:lnTo>
                      <a:pt x="309" y="159"/>
                    </a:lnTo>
                    <a:lnTo>
                      <a:pt x="318" y="141"/>
                    </a:lnTo>
                    <a:lnTo>
                      <a:pt x="318" y="141"/>
                    </a:lnTo>
                    <a:lnTo>
                      <a:pt x="309" y="132"/>
                    </a:lnTo>
                    <a:lnTo>
                      <a:pt x="300" y="124"/>
                    </a:lnTo>
                    <a:lnTo>
                      <a:pt x="300" y="124"/>
                    </a:lnTo>
                    <a:lnTo>
                      <a:pt x="336" y="80"/>
                    </a:lnTo>
                    <a:lnTo>
                      <a:pt x="336" y="80"/>
                    </a:lnTo>
                    <a:lnTo>
                      <a:pt x="336" y="71"/>
                    </a:lnTo>
                    <a:lnTo>
                      <a:pt x="336" y="53"/>
                    </a:lnTo>
                    <a:lnTo>
                      <a:pt x="336" y="53"/>
                    </a:lnTo>
                    <a:lnTo>
                      <a:pt x="336" y="44"/>
                    </a:lnTo>
                    <a:lnTo>
                      <a:pt x="336" y="44"/>
                    </a:lnTo>
                    <a:lnTo>
                      <a:pt x="318" y="35"/>
                    </a:lnTo>
                    <a:lnTo>
                      <a:pt x="300" y="27"/>
                    </a:lnTo>
                    <a:lnTo>
                      <a:pt x="265" y="18"/>
                    </a:lnTo>
                    <a:lnTo>
                      <a:pt x="265" y="18"/>
                    </a:lnTo>
                    <a:lnTo>
                      <a:pt x="247" y="18"/>
                    </a:lnTo>
                    <a:lnTo>
                      <a:pt x="239" y="27"/>
                    </a:lnTo>
                    <a:lnTo>
                      <a:pt x="239" y="35"/>
                    </a:lnTo>
                    <a:lnTo>
                      <a:pt x="239" y="35"/>
                    </a:lnTo>
                    <a:lnTo>
                      <a:pt x="221" y="27"/>
                    </a:lnTo>
                    <a:lnTo>
                      <a:pt x="212" y="9"/>
                    </a:lnTo>
                  </a:path>
                </a:pathLst>
              </a:custGeom>
              <a:solidFill>
                <a:srgbClr val="ED7D3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9" name="Google Shape;589;p28"/>
              <p:cNvSpPr/>
              <p:nvPr/>
            </p:nvSpPr>
            <p:spPr>
              <a:xfrm>
                <a:off x="7304088" y="3106738"/>
                <a:ext cx="57150" cy="209549"/>
              </a:xfrm>
              <a:custGeom>
                <a:avLst/>
                <a:gdLst/>
                <a:ahLst/>
                <a:cxnLst/>
                <a:rect l="l" t="t" r="r" b="b"/>
                <a:pathLst>
                  <a:path w="160" h="584" extrusionOk="0">
                    <a:moveTo>
                      <a:pt x="124" y="292"/>
                    </a:moveTo>
                    <a:lnTo>
                      <a:pt x="124" y="292"/>
                    </a:lnTo>
                    <a:lnTo>
                      <a:pt x="124" y="256"/>
                    </a:lnTo>
                    <a:lnTo>
                      <a:pt x="124" y="256"/>
                    </a:lnTo>
                    <a:lnTo>
                      <a:pt x="97" y="177"/>
                    </a:lnTo>
                    <a:lnTo>
                      <a:pt x="97" y="177"/>
                    </a:lnTo>
                    <a:lnTo>
                      <a:pt x="88" y="150"/>
                    </a:lnTo>
                    <a:lnTo>
                      <a:pt x="97" y="124"/>
                    </a:lnTo>
                    <a:lnTo>
                      <a:pt x="97" y="115"/>
                    </a:lnTo>
                    <a:lnTo>
                      <a:pt x="97" y="115"/>
                    </a:lnTo>
                    <a:lnTo>
                      <a:pt x="106" y="80"/>
                    </a:lnTo>
                    <a:lnTo>
                      <a:pt x="97" y="71"/>
                    </a:lnTo>
                    <a:lnTo>
                      <a:pt x="88" y="62"/>
                    </a:lnTo>
                    <a:lnTo>
                      <a:pt x="88" y="62"/>
                    </a:lnTo>
                    <a:lnTo>
                      <a:pt x="71" y="36"/>
                    </a:lnTo>
                    <a:lnTo>
                      <a:pt x="62" y="9"/>
                    </a:lnTo>
                    <a:lnTo>
                      <a:pt x="62" y="9"/>
                    </a:lnTo>
                    <a:lnTo>
                      <a:pt x="53" y="0"/>
                    </a:lnTo>
                    <a:lnTo>
                      <a:pt x="44" y="0"/>
                    </a:lnTo>
                    <a:lnTo>
                      <a:pt x="44" y="0"/>
                    </a:lnTo>
                    <a:lnTo>
                      <a:pt x="35" y="0"/>
                    </a:lnTo>
                    <a:lnTo>
                      <a:pt x="27" y="18"/>
                    </a:lnTo>
                    <a:lnTo>
                      <a:pt x="27" y="27"/>
                    </a:lnTo>
                    <a:lnTo>
                      <a:pt x="27" y="27"/>
                    </a:lnTo>
                    <a:lnTo>
                      <a:pt x="27" y="44"/>
                    </a:lnTo>
                    <a:lnTo>
                      <a:pt x="18" y="44"/>
                    </a:lnTo>
                    <a:lnTo>
                      <a:pt x="18" y="44"/>
                    </a:lnTo>
                    <a:lnTo>
                      <a:pt x="18" y="44"/>
                    </a:lnTo>
                    <a:lnTo>
                      <a:pt x="0" y="53"/>
                    </a:lnTo>
                    <a:lnTo>
                      <a:pt x="0" y="62"/>
                    </a:lnTo>
                    <a:lnTo>
                      <a:pt x="0" y="80"/>
                    </a:lnTo>
                    <a:lnTo>
                      <a:pt x="0" y="80"/>
                    </a:lnTo>
                    <a:lnTo>
                      <a:pt x="0" y="89"/>
                    </a:lnTo>
                    <a:lnTo>
                      <a:pt x="0" y="89"/>
                    </a:lnTo>
                    <a:lnTo>
                      <a:pt x="0" y="97"/>
                    </a:lnTo>
                    <a:lnTo>
                      <a:pt x="0" y="115"/>
                    </a:lnTo>
                    <a:lnTo>
                      <a:pt x="0" y="115"/>
                    </a:lnTo>
                    <a:lnTo>
                      <a:pt x="0" y="142"/>
                    </a:lnTo>
                    <a:lnTo>
                      <a:pt x="0" y="168"/>
                    </a:lnTo>
                    <a:lnTo>
                      <a:pt x="18" y="230"/>
                    </a:lnTo>
                    <a:lnTo>
                      <a:pt x="18" y="230"/>
                    </a:lnTo>
                    <a:lnTo>
                      <a:pt x="18" y="247"/>
                    </a:lnTo>
                    <a:lnTo>
                      <a:pt x="18" y="327"/>
                    </a:lnTo>
                    <a:lnTo>
                      <a:pt x="18" y="327"/>
                    </a:lnTo>
                    <a:lnTo>
                      <a:pt x="9" y="406"/>
                    </a:lnTo>
                    <a:lnTo>
                      <a:pt x="9" y="433"/>
                    </a:lnTo>
                    <a:lnTo>
                      <a:pt x="9" y="433"/>
                    </a:lnTo>
                    <a:lnTo>
                      <a:pt x="18" y="468"/>
                    </a:lnTo>
                    <a:lnTo>
                      <a:pt x="9" y="521"/>
                    </a:lnTo>
                    <a:lnTo>
                      <a:pt x="9" y="521"/>
                    </a:lnTo>
                    <a:lnTo>
                      <a:pt x="0" y="548"/>
                    </a:lnTo>
                    <a:lnTo>
                      <a:pt x="0" y="565"/>
                    </a:lnTo>
                    <a:lnTo>
                      <a:pt x="0" y="565"/>
                    </a:lnTo>
                    <a:lnTo>
                      <a:pt x="9" y="583"/>
                    </a:lnTo>
                    <a:lnTo>
                      <a:pt x="18" y="583"/>
                    </a:lnTo>
                    <a:lnTo>
                      <a:pt x="18" y="583"/>
                    </a:lnTo>
                    <a:lnTo>
                      <a:pt x="35" y="583"/>
                    </a:lnTo>
                    <a:lnTo>
                      <a:pt x="35" y="565"/>
                    </a:lnTo>
                    <a:lnTo>
                      <a:pt x="35" y="565"/>
                    </a:lnTo>
                    <a:lnTo>
                      <a:pt x="35" y="565"/>
                    </a:lnTo>
                    <a:lnTo>
                      <a:pt x="35" y="565"/>
                    </a:lnTo>
                    <a:lnTo>
                      <a:pt x="44" y="565"/>
                    </a:lnTo>
                    <a:lnTo>
                      <a:pt x="44" y="565"/>
                    </a:lnTo>
                    <a:lnTo>
                      <a:pt x="53" y="556"/>
                    </a:lnTo>
                    <a:lnTo>
                      <a:pt x="53" y="556"/>
                    </a:lnTo>
                    <a:lnTo>
                      <a:pt x="71" y="556"/>
                    </a:lnTo>
                    <a:lnTo>
                      <a:pt x="80" y="548"/>
                    </a:lnTo>
                    <a:lnTo>
                      <a:pt x="80" y="548"/>
                    </a:lnTo>
                    <a:lnTo>
                      <a:pt x="80" y="539"/>
                    </a:lnTo>
                    <a:lnTo>
                      <a:pt x="80" y="530"/>
                    </a:lnTo>
                    <a:lnTo>
                      <a:pt x="80" y="530"/>
                    </a:lnTo>
                    <a:lnTo>
                      <a:pt x="71" y="512"/>
                    </a:lnTo>
                    <a:lnTo>
                      <a:pt x="53" y="477"/>
                    </a:lnTo>
                    <a:lnTo>
                      <a:pt x="53" y="477"/>
                    </a:lnTo>
                    <a:lnTo>
                      <a:pt x="53" y="468"/>
                    </a:lnTo>
                    <a:lnTo>
                      <a:pt x="53" y="468"/>
                    </a:lnTo>
                    <a:lnTo>
                      <a:pt x="53" y="459"/>
                    </a:lnTo>
                    <a:lnTo>
                      <a:pt x="62" y="442"/>
                    </a:lnTo>
                    <a:lnTo>
                      <a:pt x="62" y="442"/>
                    </a:lnTo>
                    <a:lnTo>
                      <a:pt x="62" y="433"/>
                    </a:lnTo>
                    <a:lnTo>
                      <a:pt x="62" y="433"/>
                    </a:lnTo>
                    <a:lnTo>
                      <a:pt x="71" y="415"/>
                    </a:lnTo>
                    <a:lnTo>
                      <a:pt x="71" y="389"/>
                    </a:lnTo>
                    <a:lnTo>
                      <a:pt x="71" y="389"/>
                    </a:lnTo>
                    <a:lnTo>
                      <a:pt x="80" y="380"/>
                    </a:lnTo>
                    <a:lnTo>
                      <a:pt x="88" y="371"/>
                    </a:lnTo>
                    <a:lnTo>
                      <a:pt x="88" y="371"/>
                    </a:lnTo>
                    <a:lnTo>
                      <a:pt x="106" y="380"/>
                    </a:lnTo>
                    <a:lnTo>
                      <a:pt x="124" y="389"/>
                    </a:lnTo>
                    <a:lnTo>
                      <a:pt x="133" y="389"/>
                    </a:lnTo>
                    <a:lnTo>
                      <a:pt x="133" y="389"/>
                    </a:lnTo>
                    <a:lnTo>
                      <a:pt x="141" y="398"/>
                    </a:lnTo>
                    <a:lnTo>
                      <a:pt x="150" y="398"/>
                    </a:lnTo>
                    <a:lnTo>
                      <a:pt x="150" y="398"/>
                    </a:lnTo>
                    <a:lnTo>
                      <a:pt x="159" y="380"/>
                    </a:lnTo>
                    <a:lnTo>
                      <a:pt x="159" y="371"/>
                    </a:lnTo>
                    <a:lnTo>
                      <a:pt x="159" y="371"/>
                    </a:lnTo>
                    <a:lnTo>
                      <a:pt x="124" y="292"/>
                    </a:lnTo>
                  </a:path>
                </a:pathLst>
              </a:custGeom>
              <a:solidFill>
                <a:srgbClr val="ED7D3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0" name="Google Shape;590;p28"/>
              <p:cNvSpPr/>
              <p:nvPr/>
            </p:nvSpPr>
            <p:spPr>
              <a:xfrm>
                <a:off x="5478463" y="2347913"/>
                <a:ext cx="371475" cy="250825"/>
              </a:xfrm>
              <a:custGeom>
                <a:avLst/>
                <a:gdLst/>
                <a:ahLst/>
                <a:cxnLst/>
                <a:rect l="l" t="t" r="r" b="b"/>
                <a:pathLst>
                  <a:path w="1033" h="698" extrusionOk="0">
                    <a:moveTo>
                      <a:pt x="9" y="582"/>
                    </a:moveTo>
                    <a:lnTo>
                      <a:pt x="9" y="582"/>
                    </a:lnTo>
                    <a:lnTo>
                      <a:pt x="26" y="582"/>
                    </a:lnTo>
                    <a:lnTo>
                      <a:pt x="53" y="591"/>
                    </a:lnTo>
                    <a:lnTo>
                      <a:pt x="53" y="591"/>
                    </a:lnTo>
                    <a:lnTo>
                      <a:pt x="62" y="591"/>
                    </a:lnTo>
                    <a:lnTo>
                      <a:pt x="62" y="591"/>
                    </a:lnTo>
                    <a:lnTo>
                      <a:pt x="71" y="591"/>
                    </a:lnTo>
                    <a:lnTo>
                      <a:pt x="62" y="591"/>
                    </a:lnTo>
                    <a:lnTo>
                      <a:pt x="62" y="591"/>
                    </a:lnTo>
                    <a:lnTo>
                      <a:pt x="62" y="600"/>
                    </a:lnTo>
                    <a:lnTo>
                      <a:pt x="62" y="617"/>
                    </a:lnTo>
                    <a:lnTo>
                      <a:pt x="62" y="617"/>
                    </a:lnTo>
                    <a:lnTo>
                      <a:pt x="71" y="626"/>
                    </a:lnTo>
                    <a:lnTo>
                      <a:pt x="71" y="626"/>
                    </a:lnTo>
                    <a:lnTo>
                      <a:pt x="79" y="635"/>
                    </a:lnTo>
                    <a:lnTo>
                      <a:pt x="88" y="635"/>
                    </a:lnTo>
                    <a:lnTo>
                      <a:pt x="88" y="635"/>
                    </a:lnTo>
                    <a:lnTo>
                      <a:pt x="106" y="626"/>
                    </a:lnTo>
                    <a:lnTo>
                      <a:pt x="106" y="617"/>
                    </a:lnTo>
                    <a:lnTo>
                      <a:pt x="106" y="609"/>
                    </a:lnTo>
                    <a:lnTo>
                      <a:pt x="106" y="609"/>
                    </a:lnTo>
                    <a:lnTo>
                      <a:pt x="106" y="600"/>
                    </a:lnTo>
                    <a:lnTo>
                      <a:pt x="106" y="600"/>
                    </a:lnTo>
                    <a:lnTo>
                      <a:pt x="123" y="609"/>
                    </a:lnTo>
                    <a:lnTo>
                      <a:pt x="141" y="626"/>
                    </a:lnTo>
                    <a:lnTo>
                      <a:pt x="141" y="626"/>
                    </a:lnTo>
                    <a:lnTo>
                      <a:pt x="141" y="626"/>
                    </a:lnTo>
                    <a:lnTo>
                      <a:pt x="141" y="626"/>
                    </a:lnTo>
                    <a:lnTo>
                      <a:pt x="141" y="626"/>
                    </a:lnTo>
                    <a:lnTo>
                      <a:pt x="141" y="626"/>
                    </a:lnTo>
                    <a:lnTo>
                      <a:pt x="132" y="635"/>
                    </a:lnTo>
                    <a:lnTo>
                      <a:pt x="123" y="644"/>
                    </a:lnTo>
                    <a:lnTo>
                      <a:pt x="123" y="644"/>
                    </a:lnTo>
                    <a:lnTo>
                      <a:pt x="132" y="662"/>
                    </a:lnTo>
                    <a:lnTo>
                      <a:pt x="132" y="662"/>
                    </a:lnTo>
                    <a:lnTo>
                      <a:pt x="150" y="670"/>
                    </a:lnTo>
                    <a:lnTo>
                      <a:pt x="176" y="679"/>
                    </a:lnTo>
                    <a:lnTo>
                      <a:pt x="212" y="688"/>
                    </a:lnTo>
                    <a:lnTo>
                      <a:pt x="247" y="688"/>
                    </a:lnTo>
                    <a:lnTo>
                      <a:pt x="247" y="688"/>
                    </a:lnTo>
                    <a:lnTo>
                      <a:pt x="326" y="697"/>
                    </a:lnTo>
                    <a:lnTo>
                      <a:pt x="326" y="697"/>
                    </a:lnTo>
                    <a:lnTo>
                      <a:pt x="353" y="688"/>
                    </a:lnTo>
                    <a:lnTo>
                      <a:pt x="362" y="688"/>
                    </a:lnTo>
                    <a:lnTo>
                      <a:pt x="362" y="688"/>
                    </a:lnTo>
                    <a:lnTo>
                      <a:pt x="370" y="670"/>
                    </a:lnTo>
                    <a:lnTo>
                      <a:pt x="370" y="670"/>
                    </a:lnTo>
                    <a:lnTo>
                      <a:pt x="362" y="653"/>
                    </a:lnTo>
                    <a:lnTo>
                      <a:pt x="362" y="653"/>
                    </a:lnTo>
                    <a:lnTo>
                      <a:pt x="335" y="635"/>
                    </a:lnTo>
                    <a:lnTo>
                      <a:pt x="335" y="635"/>
                    </a:lnTo>
                    <a:lnTo>
                      <a:pt x="291" y="600"/>
                    </a:lnTo>
                    <a:lnTo>
                      <a:pt x="291" y="600"/>
                    </a:lnTo>
                    <a:lnTo>
                      <a:pt x="265" y="564"/>
                    </a:lnTo>
                    <a:lnTo>
                      <a:pt x="256" y="538"/>
                    </a:lnTo>
                    <a:lnTo>
                      <a:pt x="256" y="520"/>
                    </a:lnTo>
                    <a:lnTo>
                      <a:pt x="256" y="520"/>
                    </a:lnTo>
                    <a:lnTo>
                      <a:pt x="256" y="512"/>
                    </a:lnTo>
                    <a:lnTo>
                      <a:pt x="273" y="494"/>
                    </a:lnTo>
                    <a:lnTo>
                      <a:pt x="273" y="494"/>
                    </a:lnTo>
                    <a:lnTo>
                      <a:pt x="291" y="476"/>
                    </a:lnTo>
                    <a:lnTo>
                      <a:pt x="291" y="459"/>
                    </a:lnTo>
                    <a:lnTo>
                      <a:pt x="291" y="459"/>
                    </a:lnTo>
                    <a:lnTo>
                      <a:pt x="291" y="459"/>
                    </a:lnTo>
                    <a:lnTo>
                      <a:pt x="300" y="450"/>
                    </a:lnTo>
                    <a:lnTo>
                      <a:pt x="318" y="432"/>
                    </a:lnTo>
                    <a:lnTo>
                      <a:pt x="318" y="432"/>
                    </a:lnTo>
                    <a:lnTo>
                      <a:pt x="335" y="414"/>
                    </a:lnTo>
                    <a:lnTo>
                      <a:pt x="344" y="388"/>
                    </a:lnTo>
                    <a:lnTo>
                      <a:pt x="344" y="388"/>
                    </a:lnTo>
                    <a:lnTo>
                      <a:pt x="353" y="379"/>
                    </a:lnTo>
                    <a:lnTo>
                      <a:pt x="362" y="379"/>
                    </a:lnTo>
                    <a:lnTo>
                      <a:pt x="362" y="379"/>
                    </a:lnTo>
                    <a:lnTo>
                      <a:pt x="362" y="379"/>
                    </a:lnTo>
                    <a:lnTo>
                      <a:pt x="379" y="370"/>
                    </a:lnTo>
                    <a:lnTo>
                      <a:pt x="379" y="361"/>
                    </a:lnTo>
                    <a:lnTo>
                      <a:pt x="379" y="353"/>
                    </a:lnTo>
                    <a:lnTo>
                      <a:pt x="379" y="353"/>
                    </a:lnTo>
                    <a:lnTo>
                      <a:pt x="379" y="344"/>
                    </a:lnTo>
                    <a:lnTo>
                      <a:pt x="379" y="344"/>
                    </a:lnTo>
                    <a:lnTo>
                      <a:pt x="388" y="344"/>
                    </a:lnTo>
                    <a:lnTo>
                      <a:pt x="388" y="344"/>
                    </a:lnTo>
                    <a:lnTo>
                      <a:pt x="406" y="335"/>
                    </a:lnTo>
                    <a:lnTo>
                      <a:pt x="423" y="317"/>
                    </a:lnTo>
                    <a:lnTo>
                      <a:pt x="423" y="317"/>
                    </a:lnTo>
                    <a:lnTo>
                      <a:pt x="432" y="300"/>
                    </a:lnTo>
                    <a:lnTo>
                      <a:pt x="432" y="282"/>
                    </a:lnTo>
                    <a:lnTo>
                      <a:pt x="432" y="282"/>
                    </a:lnTo>
                    <a:lnTo>
                      <a:pt x="432" y="282"/>
                    </a:lnTo>
                    <a:lnTo>
                      <a:pt x="432" y="282"/>
                    </a:lnTo>
                    <a:lnTo>
                      <a:pt x="441" y="282"/>
                    </a:lnTo>
                    <a:lnTo>
                      <a:pt x="441" y="282"/>
                    </a:lnTo>
                    <a:lnTo>
                      <a:pt x="468" y="282"/>
                    </a:lnTo>
                    <a:lnTo>
                      <a:pt x="476" y="273"/>
                    </a:lnTo>
                    <a:lnTo>
                      <a:pt x="485" y="264"/>
                    </a:lnTo>
                    <a:lnTo>
                      <a:pt x="485" y="264"/>
                    </a:lnTo>
                    <a:lnTo>
                      <a:pt x="512" y="256"/>
                    </a:lnTo>
                    <a:lnTo>
                      <a:pt x="512" y="256"/>
                    </a:lnTo>
                    <a:lnTo>
                      <a:pt x="520" y="256"/>
                    </a:lnTo>
                    <a:lnTo>
                      <a:pt x="520" y="256"/>
                    </a:lnTo>
                    <a:lnTo>
                      <a:pt x="529" y="256"/>
                    </a:lnTo>
                    <a:lnTo>
                      <a:pt x="529" y="256"/>
                    </a:lnTo>
                    <a:lnTo>
                      <a:pt x="547" y="247"/>
                    </a:lnTo>
                    <a:lnTo>
                      <a:pt x="565" y="229"/>
                    </a:lnTo>
                    <a:lnTo>
                      <a:pt x="565" y="229"/>
                    </a:lnTo>
                    <a:lnTo>
                      <a:pt x="600" y="211"/>
                    </a:lnTo>
                    <a:lnTo>
                      <a:pt x="679" y="176"/>
                    </a:lnTo>
                    <a:lnTo>
                      <a:pt x="776" y="150"/>
                    </a:lnTo>
                    <a:lnTo>
                      <a:pt x="873" y="123"/>
                    </a:lnTo>
                    <a:lnTo>
                      <a:pt x="873" y="123"/>
                    </a:lnTo>
                    <a:lnTo>
                      <a:pt x="926" y="105"/>
                    </a:lnTo>
                    <a:lnTo>
                      <a:pt x="970" y="88"/>
                    </a:lnTo>
                    <a:lnTo>
                      <a:pt x="1015" y="61"/>
                    </a:lnTo>
                    <a:lnTo>
                      <a:pt x="1032" y="44"/>
                    </a:lnTo>
                    <a:lnTo>
                      <a:pt x="1032" y="44"/>
                    </a:lnTo>
                    <a:lnTo>
                      <a:pt x="1032" y="35"/>
                    </a:lnTo>
                    <a:lnTo>
                      <a:pt x="1032" y="35"/>
                    </a:lnTo>
                    <a:lnTo>
                      <a:pt x="1023" y="8"/>
                    </a:lnTo>
                    <a:lnTo>
                      <a:pt x="1023" y="8"/>
                    </a:lnTo>
                    <a:lnTo>
                      <a:pt x="1015" y="8"/>
                    </a:lnTo>
                    <a:lnTo>
                      <a:pt x="1015" y="8"/>
                    </a:lnTo>
                    <a:lnTo>
                      <a:pt x="997" y="0"/>
                    </a:lnTo>
                    <a:lnTo>
                      <a:pt x="970" y="0"/>
                    </a:lnTo>
                    <a:lnTo>
                      <a:pt x="970" y="0"/>
                    </a:lnTo>
                    <a:lnTo>
                      <a:pt x="935" y="0"/>
                    </a:lnTo>
                    <a:lnTo>
                      <a:pt x="891" y="17"/>
                    </a:lnTo>
                    <a:lnTo>
                      <a:pt x="856" y="26"/>
                    </a:lnTo>
                    <a:lnTo>
                      <a:pt x="838" y="44"/>
                    </a:lnTo>
                    <a:lnTo>
                      <a:pt x="838" y="44"/>
                    </a:lnTo>
                    <a:lnTo>
                      <a:pt x="812" y="52"/>
                    </a:lnTo>
                    <a:lnTo>
                      <a:pt x="785" y="52"/>
                    </a:lnTo>
                    <a:lnTo>
                      <a:pt x="785" y="52"/>
                    </a:lnTo>
                    <a:lnTo>
                      <a:pt x="768" y="52"/>
                    </a:lnTo>
                    <a:lnTo>
                      <a:pt x="741" y="61"/>
                    </a:lnTo>
                    <a:lnTo>
                      <a:pt x="741" y="61"/>
                    </a:lnTo>
                    <a:lnTo>
                      <a:pt x="715" y="79"/>
                    </a:lnTo>
                    <a:lnTo>
                      <a:pt x="670" y="79"/>
                    </a:lnTo>
                    <a:lnTo>
                      <a:pt x="670" y="79"/>
                    </a:lnTo>
                    <a:lnTo>
                      <a:pt x="644" y="70"/>
                    </a:lnTo>
                    <a:lnTo>
                      <a:pt x="644" y="70"/>
                    </a:lnTo>
                    <a:lnTo>
                      <a:pt x="626" y="70"/>
                    </a:lnTo>
                    <a:lnTo>
                      <a:pt x="609" y="70"/>
                    </a:lnTo>
                    <a:lnTo>
                      <a:pt x="591" y="70"/>
                    </a:lnTo>
                    <a:lnTo>
                      <a:pt x="591" y="70"/>
                    </a:lnTo>
                    <a:lnTo>
                      <a:pt x="582" y="79"/>
                    </a:lnTo>
                    <a:lnTo>
                      <a:pt x="582" y="79"/>
                    </a:lnTo>
                    <a:lnTo>
                      <a:pt x="573" y="79"/>
                    </a:lnTo>
                    <a:lnTo>
                      <a:pt x="573" y="79"/>
                    </a:lnTo>
                    <a:lnTo>
                      <a:pt x="547" y="88"/>
                    </a:lnTo>
                    <a:lnTo>
                      <a:pt x="547" y="88"/>
                    </a:lnTo>
                    <a:lnTo>
                      <a:pt x="529" y="97"/>
                    </a:lnTo>
                    <a:lnTo>
                      <a:pt x="512" y="105"/>
                    </a:lnTo>
                    <a:lnTo>
                      <a:pt x="512" y="105"/>
                    </a:lnTo>
                    <a:lnTo>
                      <a:pt x="485" y="114"/>
                    </a:lnTo>
                    <a:lnTo>
                      <a:pt x="485" y="114"/>
                    </a:lnTo>
                    <a:lnTo>
                      <a:pt x="432" y="123"/>
                    </a:lnTo>
                    <a:lnTo>
                      <a:pt x="415" y="132"/>
                    </a:lnTo>
                    <a:lnTo>
                      <a:pt x="397" y="141"/>
                    </a:lnTo>
                    <a:lnTo>
                      <a:pt x="397" y="141"/>
                    </a:lnTo>
                    <a:lnTo>
                      <a:pt x="397" y="150"/>
                    </a:lnTo>
                    <a:lnTo>
                      <a:pt x="397" y="150"/>
                    </a:lnTo>
                    <a:lnTo>
                      <a:pt x="379" y="158"/>
                    </a:lnTo>
                    <a:lnTo>
                      <a:pt x="379" y="158"/>
                    </a:lnTo>
                    <a:lnTo>
                      <a:pt x="362" y="158"/>
                    </a:lnTo>
                    <a:lnTo>
                      <a:pt x="362" y="176"/>
                    </a:lnTo>
                    <a:lnTo>
                      <a:pt x="362" y="176"/>
                    </a:lnTo>
                    <a:lnTo>
                      <a:pt x="353" y="185"/>
                    </a:lnTo>
                    <a:lnTo>
                      <a:pt x="326" y="185"/>
                    </a:lnTo>
                    <a:lnTo>
                      <a:pt x="326" y="185"/>
                    </a:lnTo>
                    <a:lnTo>
                      <a:pt x="326" y="185"/>
                    </a:lnTo>
                    <a:lnTo>
                      <a:pt x="326" y="185"/>
                    </a:lnTo>
                    <a:lnTo>
                      <a:pt x="309" y="176"/>
                    </a:lnTo>
                    <a:lnTo>
                      <a:pt x="309" y="176"/>
                    </a:lnTo>
                    <a:lnTo>
                      <a:pt x="300" y="176"/>
                    </a:lnTo>
                    <a:lnTo>
                      <a:pt x="291" y="185"/>
                    </a:lnTo>
                    <a:lnTo>
                      <a:pt x="291" y="185"/>
                    </a:lnTo>
                    <a:lnTo>
                      <a:pt x="282" y="203"/>
                    </a:lnTo>
                    <a:lnTo>
                      <a:pt x="282" y="203"/>
                    </a:lnTo>
                    <a:lnTo>
                      <a:pt x="291" y="220"/>
                    </a:lnTo>
                    <a:lnTo>
                      <a:pt x="300" y="238"/>
                    </a:lnTo>
                    <a:lnTo>
                      <a:pt x="300" y="238"/>
                    </a:lnTo>
                    <a:lnTo>
                      <a:pt x="300" y="238"/>
                    </a:lnTo>
                    <a:lnTo>
                      <a:pt x="300" y="238"/>
                    </a:lnTo>
                    <a:lnTo>
                      <a:pt x="291" y="238"/>
                    </a:lnTo>
                    <a:lnTo>
                      <a:pt x="282" y="238"/>
                    </a:lnTo>
                    <a:lnTo>
                      <a:pt x="282" y="238"/>
                    </a:lnTo>
                    <a:lnTo>
                      <a:pt x="273" y="247"/>
                    </a:lnTo>
                    <a:lnTo>
                      <a:pt x="273" y="247"/>
                    </a:lnTo>
                    <a:lnTo>
                      <a:pt x="265" y="256"/>
                    </a:lnTo>
                    <a:lnTo>
                      <a:pt x="265" y="264"/>
                    </a:lnTo>
                    <a:lnTo>
                      <a:pt x="265" y="264"/>
                    </a:lnTo>
                    <a:lnTo>
                      <a:pt x="265" y="273"/>
                    </a:lnTo>
                    <a:lnTo>
                      <a:pt x="265" y="273"/>
                    </a:lnTo>
                    <a:lnTo>
                      <a:pt x="265" y="273"/>
                    </a:lnTo>
                    <a:lnTo>
                      <a:pt x="265" y="273"/>
                    </a:lnTo>
                    <a:lnTo>
                      <a:pt x="256" y="273"/>
                    </a:lnTo>
                    <a:lnTo>
                      <a:pt x="256" y="273"/>
                    </a:lnTo>
                    <a:lnTo>
                      <a:pt x="247" y="282"/>
                    </a:lnTo>
                    <a:lnTo>
                      <a:pt x="247" y="282"/>
                    </a:lnTo>
                    <a:lnTo>
                      <a:pt x="238" y="291"/>
                    </a:lnTo>
                    <a:lnTo>
                      <a:pt x="247" y="300"/>
                    </a:lnTo>
                    <a:lnTo>
                      <a:pt x="247" y="300"/>
                    </a:lnTo>
                    <a:lnTo>
                      <a:pt x="212" y="317"/>
                    </a:lnTo>
                    <a:lnTo>
                      <a:pt x="203" y="317"/>
                    </a:lnTo>
                    <a:lnTo>
                      <a:pt x="203" y="317"/>
                    </a:lnTo>
                    <a:lnTo>
                      <a:pt x="194" y="317"/>
                    </a:lnTo>
                    <a:lnTo>
                      <a:pt x="194" y="317"/>
                    </a:lnTo>
                    <a:lnTo>
                      <a:pt x="185" y="326"/>
                    </a:lnTo>
                    <a:lnTo>
                      <a:pt x="176" y="335"/>
                    </a:lnTo>
                    <a:lnTo>
                      <a:pt x="176" y="344"/>
                    </a:lnTo>
                    <a:lnTo>
                      <a:pt x="176" y="344"/>
                    </a:lnTo>
                    <a:lnTo>
                      <a:pt x="176" y="353"/>
                    </a:lnTo>
                    <a:lnTo>
                      <a:pt x="194" y="370"/>
                    </a:lnTo>
                    <a:lnTo>
                      <a:pt x="194" y="370"/>
                    </a:lnTo>
                    <a:lnTo>
                      <a:pt x="185" y="379"/>
                    </a:lnTo>
                    <a:lnTo>
                      <a:pt x="176" y="388"/>
                    </a:lnTo>
                    <a:lnTo>
                      <a:pt x="176" y="388"/>
                    </a:lnTo>
                    <a:lnTo>
                      <a:pt x="176" y="397"/>
                    </a:lnTo>
                    <a:lnTo>
                      <a:pt x="176" y="397"/>
                    </a:lnTo>
                    <a:lnTo>
                      <a:pt x="176" y="397"/>
                    </a:lnTo>
                    <a:lnTo>
                      <a:pt x="176" y="397"/>
                    </a:lnTo>
                    <a:lnTo>
                      <a:pt x="159" y="406"/>
                    </a:lnTo>
                    <a:lnTo>
                      <a:pt x="141" y="406"/>
                    </a:lnTo>
                    <a:lnTo>
                      <a:pt x="141" y="406"/>
                    </a:lnTo>
                    <a:lnTo>
                      <a:pt x="132" y="406"/>
                    </a:lnTo>
                    <a:lnTo>
                      <a:pt x="123" y="423"/>
                    </a:lnTo>
                    <a:lnTo>
                      <a:pt x="123" y="423"/>
                    </a:lnTo>
                    <a:lnTo>
                      <a:pt x="123" y="423"/>
                    </a:lnTo>
                    <a:lnTo>
                      <a:pt x="123" y="423"/>
                    </a:lnTo>
                    <a:lnTo>
                      <a:pt x="123" y="432"/>
                    </a:lnTo>
                    <a:lnTo>
                      <a:pt x="123" y="432"/>
                    </a:lnTo>
                    <a:lnTo>
                      <a:pt x="97" y="432"/>
                    </a:lnTo>
                    <a:lnTo>
                      <a:pt x="97" y="432"/>
                    </a:lnTo>
                    <a:lnTo>
                      <a:pt x="88" y="441"/>
                    </a:lnTo>
                    <a:lnTo>
                      <a:pt x="88" y="450"/>
                    </a:lnTo>
                    <a:lnTo>
                      <a:pt x="88" y="450"/>
                    </a:lnTo>
                    <a:lnTo>
                      <a:pt x="79" y="459"/>
                    </a:lnTo>
                    <a:lnTo>
                      <a:pt x="88" y="467"/>
                    </a:lnTo>
                    <a:lnTo>
                      <a:pt x="88" y="467"/>
                    </a:lnTo>
                    <a:lnTo>
                      <a:pt x="97" y="476"/>
                    </a:lnTo>
                    <a:lnTo>
                      <a:pt x="97" y="476"/>
                    </a:lnTo>
                    <a:lnTo>
                      <a:pt x="106" y="485"/>
                    </a:lnTo>
                    <a:lnTo>
                      <a:pt x="106" y="485"/>
                    </a:lnTo>
                    <a:lnTo>
                      <a:pt x="106" y="485"/>
                    </a:lnTo>
                    <a:lnTo>
                      <a:pt x="106" y="485"/>
                    </a:lnTo>
                    <a:lnTo>
                      <a:pt x="97" y="485"/>
                    </a:lnTo>
                    <a:lnTo>
                      <a:pt x="97" y="485"/>
                    </a:lnTo>
                    <a:lnTo>
                      <a:pt x="79" y="494"/>
                    </a:lnTo>
                    <a:lnTo>
                      <a:pt x="71" y="512"/>
                    </a:lnTo>
                    <a:lnTo>
                      <a:pt x="71" y="512"/>
                    </a:lnTo>
                    <a:lnTo>
                      <a:pt x="53" y="520"/>
                    </a:lnTo>
                    <a:lnTo>
                      <a:pt x="53" y="520"/>
                    </a:lnTo>
                    <a:lnTo>
                      <a:pt x="44" y="520"/>
                    </a:lnTo>
                    <a:lnTo>
                      <a:pt x="44" y="520"/>
                    </a:lnTo>
                    <a:lnTo>
                      <a:pt x="18" y="529"/>
                    </a:lnTo>
                    <a:lnTo>
                      <a:pt x="9" y="529"/>
                    </a:lnTo>
                    <a:lnTo>
                      <a:pt x="0" y="547"/>
                    </a:lnTo>
                    <a:lnTo>
                      <a:pt x="0" y="547"/>
                    </a:lnTo>
                    <a:lnTo>
                      <a:pt x="0" y="556"/>
                    </a:lnTo>
                    <a:lnTo>
                      <a:pt x="0" y="573"/>
                    </a:lnTo>
                    <a:lnTo>
                      <a:pt x="0" y="573"/>
                    </a:lnTo>
                    <a:lnTo>
                      <a:pt x="9" y="582"/>
                    </a:lnTo>
                  </a:path>
                </a:pathLst>
              </a:custGeom>
              <a:solidFill>
                <a:srgbClr val="ED7D3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1" name="Google Shape;591;p28"/>
              <p:cNvSpPr/>
              <p:nvPr/>
            </p:nvSpPr>
            <p:spPr>
              <a:xfrm>
                <a:off x="4224338" y="3071813"/>
                <a:ext cx="101600" cy="107950"/>
              </a:xfrm>
              <a:custGeom>
                <a:avLst/>
                <a:gdLst/>
                <a:ahLst/>
                <a:cxnLst/>
                <a:rect l="l" t="t" r="r" b="b"/>
                <a:pathLst>
                  <a:path w="283" h="301" extrusionOk="0">
                    <a:moveTo>
                      <a:pt x="159" y="256"/>
                    </a:moveTo>
                    <a:lnTo>
                      <a:pt x="159" y="256"/>
                    </a:lnTo>
                    <a:lnTo>
                      <a:pt x="185" y="247"/>
                    </a:lnTo>
                    <a:lnTo>
                      <a:pt x="194" y="247"/>
                    </a:lnTo>
                    <a:lnTo>
                      <a:pt x="194" y="247"/>
                    </a:lnTo>
                    <a:lnTo>
                      <a:pt x="212" y="247"/>
                    </a:lnTo>
                    <a:lnTo>
                      <a:pt x="229" y="247"/>
                    </a:lnTo>
                    <a:lnTo>
                      <a:pt x="229" y="247"/>
                    </a:lnTo>
                    <a:lnTo>
                      <a:pt x="238" y="247"/>
                    </a:lnTo>
                    <a:lnTo>
                      <a:pt x="238" y="247"/>
                    </a:lnTo>
                    <a:lnTo>
                      <a:pt x="247" y="230"/>
                    </a:lnTo>
                    <a:lnTo>
                      <a:pt x="247" y="212"/>
                    </a:lnTo>
                    <a:lnTo>
                      <a:pt x="256" y="177"/>
                    </a:lnTo>
                    <a:lnTo>
                      <a:pt x="238" y="106"/>
                    </a:lnTo>
                    <a:lnTo>
                      <a:pt x="238" y="106"/>
                    </a:lnTo>
                    <a:lnTo>
                      <a:pt x="238" y="106"/>
                    </a:lnTo>
                    <a:lnTo>
                      <a:pt x="238" y="106"/>
                    </a:lnTo>
                    <a:lnTo>
                      <a:pt x="247" y="97"/>
                    </a:lnTo>
                    <a:lnTo>
                      <a:pt x="247" y="97"/>
                    </a:lnTo>
                    <a:lnTo>
                      <a:pt x="247" y="97"/>
                    </a:lnTo>
                    <a:lnTo>
                      <a:pt x="247" y="97"/>
                    </a:lnTo>
                    <a:lnTo>
                      <a:pt x="264" y="88"/>
                    </a:lnTo>
                    <a:lnTo>
                      <a:pt x="282" y="80"/>
                    </a:lnTo>
                    <a:lnTo>
                      <a:pt x="282" y="80"/>
                    </a:lnTo>
                    <a:lnTo>
                      <a:pt x="282" y="71"/>
                    </a:lnTo>
                    <a:lnTo>
                      <a:pt x="282" y="62"/>
                    </a:lnTo>
                    <a:lnTo>
                      <a:pt x="282" y="62"/>
                    </a:lnTo>
                    <a:lnTo>
                      <a:pt x="273" y="36"/>
                    </a:lnTo>
                    <a:lnTo>
                      <a:pt x="247" y="9"/>
                    </a:lnTo>
                    <a:lnTo>
                      <a:pt x="247" y="9"/>
                    </a:lnTo>
                    <a:lnTo>
                      <a:pt x="238" y="0"/>
                    </a:lnTo>
                    <a:lnTo>
                      <a:pt x="220" y="0"/>
                    </a:lnTo>
                    <a:lnTo>
                      <a:pt x="194" y="9"/>
                    </a:lnTo>
                    <a:lnTo>
                      <a:pt x="194" y="9"/>
                    </a:lnTo>
                    <a:lnTo>
                      <a:pt x="185" y="9"/>
                    </a:lnTo>
                    <a:lnTo>
                      <a:pt x="185" y="9"/>
                    </a:lnTo>
                    <a:lnTo>
                      <a:pt x="176" y="18"/>
                    </a:lnTo>
                    <a:lnTo>
                      <a:pt x="176" y="18"/>
                    </a:lnTo>
                    <a:lnTo>
                      <a:pt x="167" y="18"/>
                    </a:lnTo>
                    <a:lnTo>
                      <a:pt x="159" y="27"/>
                    </a:lnTo>
                    <a:lnTo>
                      <a:pt x="159" y="27"/>
                    </a:lnTo>
                    <a:lnTo>
                      <a:pt x="159" y="44"/>
                    </a:lnTo>
                    <a:lnTo>
                      <a:pt x="159" y="44"/>
                    </a:lnTo>
                    <a:lnTo>
                      <a:pt x="150" y="53"/>
                    </a:lnTo>
                    <a:lnTo>
                      <a:pt x="141" y="62"/>
                    </a:lnTo>
                    <a:lnTo>
                      <a:pt x="141" y="62"/>
                    </a:lnTo>
                    <a:lnTo>
                      <a:pt x="123" y="62"/>
                    </a:lnTo>
                    <a:lnTo>
                      <a:pt x="123" y="62"/>
                    </a:lnTo>
                    <a:lnTo>
                      <a:pt x="114" y="62"/>
                    </a:lnTo>
                    <a:lnTo>
                      <a:pt x="114" y="62"/>
                    </a:lnTo>
                    <a:lnTo>
                      <a:pt x="88" y="71"/>
                    </a:lnTo>
                    <a:lnTo>
                      <a:pt x="88" y="71"/>
                    </a:lnTo>
                    <a:lnTo>
                      <a:pt x="88" y="80"/>
                    </a:lnTo>
                    <a:lnTo>
                      <a:pt x="88" y="80"/>
                    </a:lnTo>
                    <a:lnTo>
                      <a:pt x="62" y="80"/>
                    </a:lnTo>
                    <a:lnTo>
                      <a:pt x="62" y="80"/>
                    </a:lnTo>
                    <a:lnTo>
                      <a:pt x="53" y="80"/>
                    </a:lnTo>
                    <a:lnTo>
                      <a:pt x="35" y="80"/>
                    </a:lnTo>
                    <a:lnTo>
                      <a:pt x="35" y="80"/>
                    </a:lnTo>
                    <a:lnTo>
                      <a:pt x="17" y="80"/>
                    </a:lnTo>
                    <a:lnTo>
                      <a:pt x="17" y="97"/>
                    </a:lnTo>
                    <a:lnTo>
                      <a:pt x="17" y="97"/>
                    </a:lnTo>
                    <a:lnTo>
                      <a:pt x="17" y="106"/>
                    </a:lnTo>
                    <a:lnTo>
                      <a:pt x="26" y="106"/>
                    </a:lnTo>
                    <a:lnTo>
                      <a:pt x="26" y="106"/>
                    </a:lnTo>
                    <a:lnTo>
                      <a:pt x="35" y="115"/>
                    </a:lnTo>
                    <a:lnTo>
                      <a:pt x="35" y="115"/>
                    </a:lnTo>
                    <a:lnTo>
                      <a:pt x="26" y="115"/>
                    </a:lnTo>
                    <a:lnTo>
                      <a:pt x="26" y="124"/>
                    </a:lnTo>
                    <a:lnTo>
                      <a:pt x="26" y="124"/>
                    </a:lnTo>
                    <a:lnTo>
                      <a:pt x="17" y="133"/>
                    </a:lnTo>
                    <a:lnTo>
                      <a:pt x="17" y="133"/>
                    </a:lnTo>
                    <a:lnTo>
                      <a:pt x="26" y="150"/>
                    </a:lnTo>
                    <a:lnTo>
                      <a:pt x="35" y="159"/>
                    </a:lnTo>
                    <a:lnTo>
                      <a:pt x="35" y="159"/>
                    </a:lnTo>
                    <a:lnTo>
                      <a:pt x="44" y="168"/>
                    </a:lnTo>
                    <a:lnTo>
                      <a:pt x="44" y="168"/>
                    </a:lnTo>
                    <a:lnTo>
                      <a:pt x="53" y="168"/>
                    </a:lnTo>
                    <a:lnTo>
                      <a:pt x="53" y="168"/>
                    </a:lnTo>
                    <a:lnTo>
                      <a:pt x="53" y="168"/>
                    </a:lnTo>
                    <a:lnTo>
                      <a:pt x="53" y="168"/>
                    </a:lnTo>
                    <a:lnTo>
                      <a:pt x="62" y="177"/>
                    </a:lnTo>
                    <a:lnTo>
                      <a:pt x="62" y="177"/>
                    </a:lnTo>
                    <a:lnTo>
                      <a:pt x="53" y="186"/>
                    </a:lnTo>
                    <a:lnTo>
                      <a:pt x="53" y="186"/>
                    </a:lnTo>
                    <a:lnTo>
                      <a:pt x="44" y="194"/>
                    </a:lnTo>
                    <a:lnTo>
                      <a:pt x="35" y="212"/>
                    </a:lnTo>
                    <a:lnTo>
                      <a:pt x="35" y="212"/>
                    </a:lnTo>
                    <a:lnTo>
                      <a:pt x="35" y="221"/>
                    </a:lnTo>
                    <a:lnTo>
                      <a:pt x="17" y="230"/>
                    </a:lnTo>
                    <a:lnTo>
                      <a:pt x="17" y="230"/>
                    </a:lnTo>
                    <a:lnTo>
                      <a:pt x="9" y="239"/>
                    </a:lnTo>
                    <a:lnTo>
                      <a:pt x="9" y="239"/>
                    </a:lnTo>
                    <a:lnTo>
                      <a:pt x="0" y="247"/>
                    </a:lnTo>
                    <a:lnTo>
                      <a:pt x="0" y="247"/>
                    </a:lnTo>
                    <a:lnTo>
                      <a:pt x="0" y="256"/>
                    </a:lnTo>
                    <a:lnTo>
                      <a:pt x="9" y="265"/>
                    </a:lnTo>
                    <a:lnTo>
                      <a:pt x="9" y="265"/>
                    </a:lnTo>
                    <a:lnTo>
                      <a:pt x="35" y="292"/>
                    </a:lnTo>
                    <a:lnTo>
                      <a:pt x="62" y="300"/>
                    </a:lnTo>
                    <a:lnTo>
                      <a:pt x="62" y="300"/>
                    </a:lnTo>
                    <a:lnTo>
                      <a:pt x="114" y="292"/>
                    </a:lnTo>
                    <a:lnTo>
                      <a:pt x="141" y="274"/>
                    </a:lnTo>
                    <a:lnTo>
                      <a:pt x="159" y="256"/>
                    </a:lnTo>
                  </a:path>
                </a:pathLst>
              </a:custGeom>
              <a:solidFill>
                <a:srgbClr val="ED7D3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2" name="Google Shape;592;p28"/>
              <p:cNvSpPr/>
              <p:nvPr/>
            </p:nvSpPr>
            <p:spPr>
              <a:xfrm>
                <a:off x="4306888" y="2973388"/>
                <a:ext cx="171450" cy="241300"/>
              </a:xfrm>
              <a:custGeom>
                <a:avLst/>
                <a:gdLst/>
                <a:ahLst/>
                <a:cxnLst/>
                <a:rect l="l" t="t" r="r" b="b"/>
                <a:pathLst>
                  <a:path w="478" h="671" extrusionOk="0">
                    <a:moveTo>
                      <a:pt x="27" y="203"/>
                    </a:moveTo>
                    <a:lnTo>
                      <a:pt x="27" y="203"/>
                    </a:lnTo>
                    <a:lnTo>
                      <a:pt x="27" y="203"/>
                    </a:lnTo>
                    <a:lnTo>
                      <a:pt x="27" y="203"/>
                    </a:lnTo>
                    <a:lnTo>
                      <a:pt x="27" y="203"/>
                    </a:lnTo>
                    <a:lnTo>
                      <a:pt x="27" y="203"/>
                    </a:lnTo>
                    <a:lnTo>
                      <a:pt x="35" y="203"/>
                    </a:lnTo>
                    <a:lnTo>
                      <a:pt x="35" y="203"/>
                    </a:lnTo>
                    <a:lnTo>
                      <a:pt x="27" y="220"/>
                    </a:lnTo>
                    <a:lnTo>
                      <a:pt x="27" y="220"/>
                    </a:lnTo>
                    <a:lnTo>
                      <a:pt x="27" y="229"/>
                    </a:lnTo>
                    <a:lnTo>
                      <a:pt x="27" y="229"/>
                    </a:lnTo>
                    <a:lnTo>
                      <a:pt x="27" y="238"/>
                    </a:lnTo>
                    <a:lnTo>
                      <a:pt x="27" y="238"/>
                    </a:lnTo>
                    <a:lnTo>
                      <a:pt x="35" y="256"/>
                    </a:lnTo>
                    <a:lnTo>
                      <a:pt x="44" y="264"/>
                    </a:lnTo>
                    <a:lnTo>
                      <a:pt x="53" y="264"/>
                    </a:lnTo>
                    <a:lnTo>
                      <a:pt x="53" y="264"/>
                    </a:lnTo>
                    <a:lnTo>
                      <a:pt x="71" y="256"/>
                    </a:lnTo>
                    <a:lnTo>
                      <a:pt x="88" y="247"/>
                    </a:lnTo>
                    <a:lnTo>
                      <a:pt x="88" y="247"/>
                    </a:lnTo>
                    <a:lnTo>
                      <a:pt x="88" y="256"/>
                    </a:lnTo>
                    <a:lnTo>
                      <a:pt x="88" y="256"/>
                    </a:lnTo>
                    <a:lnTo>
                      <a:pt x="80" y="282"/>
                    </a:lnTo>
                    <a:lnTo>
                      <a:pt x="80" y="282"/>
                    </a:lnTo>
                    <a:lnTo>
                      <a:pt x="80" y="282"/>
                    </a:lnTo>
                    <a:lnTo>
                      <a:pt x="80" y="282"/>
                    </a:lnTo>
                    <a:lnTo>
                      <a:pt x="71" y="291"/>
                    </a:lnTo>
                    <a:lnTo>
                      <a:pt x="71" y="291"/>
                    </a:lnTo>
                    <a:lnTo>
                      <a:pt x="71" y="300"/>
                    </a:lnTo>
                    <a:lnTo>
                      <a:pt x="71" y="309"/>
                    </a:lnTo>
                    <a:lnTo>
                      <a:pt x="71" y="309"/>
                    </a:lnTo>
                    <a:lnTo>
                      <a:pt x="71" y="317"/>
                    </a:lnTo>
                    <a:lnTo>
                      <a:pt x="80" y="326"/>
                    </a:lnTo>
                    <a:lnTo>
                      <a:pt x="106" y="326"/>
                    </a:lnTo>
                    <a:lnTo>
                      <a:pt x="106" y="326"/>
                    </a:lnTo>
                    <a:lnTo>
                      <a:pt x="133" y="317"/>
                    </a:lnTo>
                    <a:lnTo>
                      <a:pt x="159" y="309"/>
                    </a:lnTo>
                    <a:lnTo>
                      <a:pt x="159" y="309"/>
                    </a:lnTo>
                    <a:lnTo>
                      <a:pt x="159" y="309"/>
                    </a:lnTo>
                    <a:lnTo>
                      <a:pt x="159" y="309"/>
                    </a:lnTo>
                    <a:lnTo>
                      <a:pt x="168" y="300"/>
                    </a:lnTo>
                    <a:lnTo>
                      <a:pt x="168" y="300"/>
                    </a:lnTo>
                    <a:lnTo>
                      <a:pt x="168" y="300"/>
                    </a:lnTo>
                    <a:lnTo>
                      <a:pt x="168" y="300"/>
                    </a:lnTo>
                    <a:lnTo>
                      <a:pt x="168" y="317"/>
                    </a:lnTo>
                    <a:lnTo>
                      <a:pt x="168" y="317"/>
                    </a:lnTo>
                    <a:lnTo>
                      <a:pt x="159" y="326"/>
                    </a:lnTo>
                    <a:lnTo>
                      <a:pt x="159" y="335"/>
                    </a:lnTo>
                    <a:lnTo>
                      <a:pt x="159" y="335"/>
                    </a:lnTo>
                    <a:lnTo>
                      <a:pt x="159" y="353"/>
                    </a:lnTo>
                    <a:lnTo>
                      <a:pt x="168" y="353"/>
                    </a:lnTo>
                    <a:lnTo>
                      <a:pt x="168" y="353"/>
                    </a:lnTo>
                    <a:lnTo>
                      <a:pt x="177" y="361"/>
                    </a:lnTo>
                    <a:lnTo>
                      <a:pt x="177" y="361"/>
                    </a:lnTo>
                    <a:lnTo>
                      <a:pt x="185" y="361"/>
                    </a:lnTo>
                    <a:lnTo>
                      <a:pt x="185" y="361"/>
                    </a:lnTo>
                    <a:lnTo>
                      <a:pt x="185" y="361"/>
                    </a:lnTo>
                    <a:lnTo>
                      <a:pt x="185" y="361"/>
                    </a:lnTo>
                    <a:lnTo>
                      <a:pt x="185" y="370"/>
                    </a:lnTo>
                    <a:lnTo>
                      <a:pt x="185" y="370"/>
                    </a:lnTo>
                    <a:lnTo>
                      <a:pt x="185" y="388"/>
                    </a:lnTo>
                    <a:lnTo>
                      <a:pt x="185" y="406"/>
                    </a:lnTo>
                    <a:lnTo>
                      <a:pt x="185" y="423"/>
                    </a:lnTo>
                    <a:lnTo>
                      <a:pt x="185" y="423"/>
                    </a:lnTo>
                    <a:lnTo>
                      <a:pt x="159" y="423"/>
                    </a:lnTo>
                    <a:lnTo>
                      <a:pt x="159" y="423"/>
                    </a:lnTo>
                    <a:lnTo>
                      <a:pt x="141" y="423"/>
                    </a:lnTo>
                    <a:lnTo>
                      <a:pt x="133" y="423"/>
                    </a:lnTo>
                    <a:lnTo>
                      <a:pt x="133" y="423"/>
                    </a:lnTo>
                    <a:lnTo>
                      <a:pt x="124" y="414"/>
                    </a:lnTo>
                    <a:lnTo>
                      <a:pt x="115" y="414"/>
                    </a:lnTo>
                    <a:lnTo>
                      <a:pt x="115" y="414"/>
                    </a:lnTo>
                    <a:lnTo>
                      <a:pt x="106" y="423"/>
                    </a:lnTo>
                    <a:lnTo>
                      <a:pt x="106" y="441"/>
                    </a:lnTo>
                    <a:lnTo>
                      <a:pt x="106" y="441"/>
                    </a:lnTo>
                    <a:lnTo>
                      <a:pt x="97" y="441"/>
                    </a:lnTo>
                    <a:lnTo>
                      <a:pt x="97" y="441"/>
                    </a:lnTo>
                    <a:lnTo>
                      <a:pt x="97" y="450"/>
                    </a:lnTo>
                    <a:lnTo>
                      <a:pt x="97" y="450"/>
                    </a:lnTo>
                    <a:lnTo>
                      <a:pt x="88" y="467"/>
                    </a:lnTo>
                    <a:lnTo>
                      <a:pt x="88" y="467"/>
                    </a:lnTo>
                    <a:lnTo>
                      <a:pt x="97" y="476"/>
                    </a:lnTo>
                    <a:lnTo>
                      <a:pt x="97" y="476"/>
                    </a:lnTo>
                    <a:lnTo>
                      <a:pt x="106" y="485"/>
                    </a:lnTo>
                    <a:lnTo>
                      <a:pt x="115" y="485"/>
                    </a:lnTo>
                    <a:lnTo>
                      <a:pt x="115" y="485"/>
                    </a:lnTo>
                    <a:lnTo>
                      <a:pt x="124" y="485"/>
                    </a:lnTo>
                    <a:lnTo>
                      <a:pt x="124" y="485"/>
                    </a:lnTo>
                    <a:lnTo>
                      <a:pt x="115" y="503"/>
                    </a:lnTo>
                    <a:lnTo>
                      <a:pt x="80" y="520"/>
                    </a:lnTo>
                    <a:lnTo>
                      <a:pt x="71" y="520"/>
                    </a:lnTo>
                    <a:lnTo>
                      <a:pt x="71" y="520"/>
                    </a:lnTo>
                    <a:lnTo>
                      <a:pt x="62" y="520"/>
                    </a:lnTo>
                    <a:lnTo>
                      <a:pt x="53" y="529"/>
                    </a:lnTo>
                    <a:lnTo>
                      <a:pt x="53" y="529"/>
                    </a:lnTo>
                    <a:lnTo>
                      <a:pt x="53" y="538"/>
                    </a:lnTo>
                    <a:lnTo>
                      <a:pt x="62" y="547"/>
                    </a:lnTo>
                    <a:lnTo>
                      <a:pt x="62" y="547"/>
                    </a:lnTo>
                    <a:lnTo>
                      <a:pt x="80" y="556"/>
                    </a:lnTo>
                    <a:lnTo>
                      <a:pt x="88" y="556"/>
                    </a:lnTo>
                    <a:lnTo>
                      <a:pt x="97" y="556"/>
                    </a:lnTo>
                    <a:lnTo>
                      <a:pt x="97" y="556"/>
                    </a:lnTo>
                    <a:lnTo>
                      <a:pt x="106" y="556"/>
                    </a:lnTo>
                    <a:lnTo>
                      <a:pt x="106" y="556"/>
                    </a:lnTo>
                    <a:lnTo>
                      <a:pt x="106" y="556"/>
                    </a:lnTo>
                    <a:lnTo>
                      <a:pt x="106" y="556"/>
                    </a:lnTo>
                    <a:lnTo>
                      <a:pt x="106" y="556"/>
                    </a:lnTo>
                    <a:lnTo>
                      <a:pt x="106" y="556"/>
                    </a:lnTo>
                    <a:lnTo>
                      <a:pt x="124" y="565"/>
                    </a:lnTo>
                    <a:lnTo>
                      <a:pt x="133" y="565"/>
                    </a:lnTo>
                    <a:lnTo>
                      <a:pt x="133" y="565"/>
                    </a:lnTo>
                    <a:lnTo>
                      <a:pt x="141" y="565"/>
                    </a:lnTo>
                    <a:lnTo>
                      <a:pt x="141" y="565"/>
                    </a:lnTo>
                    <a:lnTo>
                      <a:pt x="150" y="573"/>
                    </a:lnTo>
                    <a:lnTo>
                      <a:pt x="150" y="573"/>
                    </a:lnTo>
                    <a:lnTo>
                      <a:pt x="168" y="573"/>
                    </a:lnTo>
                    <a:lnTo>
                      <a:pt x="168" y="573"/>
                    </a:lnTo>
                    <a:lnTo>
                      <a:pt x="185" y="573"/>
                    </a:lnTo>
                    <a:lnTo>
                      <a:pt x="185" y="573"/>
                    </a:lnTo>
                    <a:lnTo>
                      <a:pt x="177" y="573"/>
                    </a:lnTo>
                    <a:lnTo>
                      <a:pt x="141" y="573"/>
                    </a:lnTo>
                    <a:lnTo>
                      <a:pt x="141" y="573"/>
                    </a:lnTo>
                    <a:lnTo>
                      <a:pt x="133" y="582"/>
                    </a:lnTo>
                    <a:lnTo>
                      <a:pt x="133" y="582"/>
                    </a:lnTo>
                    <a:lnTo>
                      <a:pt x="97" y="609"/>
                    </a:lnTo>
                    <a:lnTo>
                      <a:pt x="62" y="644"/>
                    </a:lnTo>
                    <a:lnTo>
                      <a:pt x="62" y="644"/>
                    </a:lnTo>
                    <a:lnTo>
                      <a:pt x="53" y="653"/>
                    </a:lnTo>
                    <a:lnTo>
                      <a:pt x="62" y="670"/>
                    </a:lnTo>
                    <a:lnTo>
                      <a:pt x="62" y="670"/>
                    </a:lnTo>
                    <a:lnTo>
                      <a:pt x="71" y="670"/>
                    </a:lnTo>
                    <a:lnTo>
                      <a:pt x="71" y="670"/>
                    </a:lnTo>
                    <a:lnTo>
                      <a:pt x="80" y="670"/>
                    </a:lnTo>
                    <a:lnTo>
                      <a:pt x="80" y="670"/>
                    </a:lnTo>
                    <a:lnTo>
                      <a:pt x="97" y="662"/>
                    </a:lnTo>
                    <a:lnTo>
                      <a:pt x="97" y="662"/>
                    </a:lnTo>
                    <a:lnTo>
                      <a:pt x="106" y="662"/>
                    </a:lnTo>
                    <a:lnTo>
                      <a:pt x="106" y="662"/>
                    </a:lnTo>
                    <a:lnTo>
                      <a:pt x="115" y="653"/>
                    </a:lnTo>
                    <a:lnTo>
                      <a:pt x="124" y="662"/>
                    </a:lnTo>
                    <a:lnTo>
                      <a:pt x="124" y="662"/>
                    </a:lnTo>
                    <a:lnTo>
                      <a:pt x="141" y="662"/>
                    </a:lnTo>
                    <a:lnTo>
                      <a:pt x="141" y="662"/>
                    </a:lnTo>
                    <a:lnTo>
                      <a:pt x="141" y="662"/>
                    </a:lnTo>
                    <a:lnTo>
                      <a:pt x="159" y="662"/>
                    </a:lnTo>
                    <a:lnTo>
                      <a:pt x="159" y="653"/>
                    </a:lnTo>
                    <a:lnTo>
                      <a:pt x="159" y="653"/>
                    </a:lnTo>
                    <a:lnTo>
                      <a:pt x="168" y="653"/>
                    </a:lnTo>
                    <a:lnTo>
                      <a:pt x="168" y="653"/>
                    </a:lnTo>
                    <a:lnTo>
                      <a:pt x="168" y="644"/>
                    </a:lnTo>
                    <a:lnTo>
                      <a:pt x="185" y="644"/>
                    </a:lnTo>
                    <a:lnTo>
                      <a:pt x="185" y="644"/>
                    </a:lnTo>
                    <a:lnTo>
                      <a:pt x="194" y="635"/>
                    </a:lnTo>
                    <a:lnTo>
                      <a:pt x="194" y="635"/>
                    </a:lnTo>
                    <a:lnTo>
                      <a:pt x="212" y="635"/>
                    </a:lnTo>
                    <a:lnTo>
                      <a:pt x="212" y="635"/>
                    </a:lnTo>
                    <a:lnTo>
                      <a:pt x="230" y="635"/>
                    </a:lnTo>
                    <a:lnTo>
                      <a:pt x="238" y="635"/>
                    </a:lnTo>
                    <a:lnTo>
                      <a:pt x="256" y="617"/>
                    </a:lnTo>
                    <a:lnTo>
                      <a:pt x="256" y="617"/>
                    </a:lnTo>
                    <a:lnTo>
                      <a:pt x="274" y="626"/>
                    </a:lnTo>
                    <a:lnTo>
                      <a:pt x="274" y="626"/>
                    </a:lnTo>
                    <a:lnTo>
                      <a:pt x="283" y="626"/>
                    </a:lnTo>
                    <a:lnTo>
                      <a:pt x="283" y="626"/>
                    </a:lnTo>
                    <a:lnTo>
                      <a:pt x="291" y="635"/>
                    </a:lnTo>
                    <a:lnTo>
                      <a:pt x="300" y="635"/>
                    </a:lnTo>
                    <a:lnTo>
                      <a:pt x="300" y="635"/>
                    </a:lnTo>
                    <a:lnTo>
                      <a:pt x="327" y="626"/>
                    </a:lnTo>
                    <a:lnTo>
                      <a:pt x="362" y="617"/>
                    </a:lnTo>
                    <a:lnTo>
                      <a:pt x="362" y="617"/>
                    </a:lnTo>
                    <a:lnTo>
                      <a:pt x="362" y="617"/>
                    </a:lnTo>
                    <a:lnTo>
                      <a:pt x="406" y="609"/>
                    </a:lnTo>
                    <a:lnTo>
                      <a:pt x="424" y="600"/>
                    </a:lnTo>
                    <a:lnTo>
                      <a:pt x="441" y="591"/>
                    </a:lnTo>
                    <a:lnTo>
                      <a:pt x="441" y="591"/>
                    </a:lnTo>
                    <a:lnTo>
                      <a:pt x="450" y="582"/>
                    </a:lnTo>
                    <a:lnTo>
                      <a:pt x="441" y="573"/>
                    </a:lnTo>
                    <a:lnTo>
                      <a:pt x="441" y="573"/>
                    </a:lnTo>
                    <a:lnTo>
                      <a:pt x="441" y="565"/>
                    </a:lnTo>
                    <a:lnTo>
                      <a:pt x="433" y="565"/>
                    </a:lnTo>
                    <a:lnTo>
                      <a:pt x="415" y="565"/>
                    </a:lnTo>
                    <a:lnTo>
                      <a:pt x="415" y="565"/>
                    </a:lnTo>
                    <a:lnTo>
                      <a:pt x="424" y="547"/>
                    </a:lnTo>
                    <a:lnTo>
                      <a:pt x="424" y="547"/>
                    </a:lnTo>
                    <a:lnTo>
                      <a:pt x="441" y="538"/>
                    </a:lnTo>
                    <a:lnTo>
                      <a:pt x="441" y="538"/>
                    </a:lnTo>
                    <a:lnTo>
                      <a:pt x="468" y="512"/>
                    </a:lnTo>
                    <a:lnTo>
                      <a:pt x="477" y="503"/>
                    </a:lnTo>
                    <a:lnTo>
                      <a:pt x="477" y="485"/>
                    </a:lnTo>
                    <a:lnTo>
                      <a:pt x="477" y="485"/>
                    </a:lnTo>
                    <a:lnTo>
                      <a:pt x="477" y="476"/>
                    </a:lnTo>
                    <a:lnTo>
                      <a:pt x="468" y="467"/>
                    </a:lnTo>
                    <a:lnTo>
                      <a:pt x="468" y="467"/>
                    </a:lnTo>
                    <a:lnTo>
                      <a:pt x="459" y="459"/>
                    </a:lnTo>
                    <a:lnTo>
                      <a:pt x="459" y="459"/>
                    </a:lnTo>
                    <a:lnTo>
                      <a:pt x="459" y="459"/>
                    </a:lnTo>
                    <a:lnTo>
                      <a:pt x="441" y="450"/>
                    </a:lnTo>
                    <a:lnTo>
                      <a:pt x="415" y="441"/>
                    </a:lnTo>
                    <a:lnTo>
                      <a:pt x="415" y="441"/>
                    </a:lnTo>
                    <a:lnTo>
                      <a:pt x="406" y="450"/>
                    </a:lnTo>
                    <a:lnTo>
                      <a:pt x="406" y="450"/>
                    </a:lnTo>
                    <a:lnTo>
                      <a:pt x="397" y="459"/>
                    </a:lnTo>
                    <a:lnTo>
                      <a:pt x="388" y="450"/>
                    </a:lnTo>
                    <a:lnTo>
                      <a:pt x="388" y="450"/>
                    </a:lnTo>
                    <a:lnTo>
                      <a:pt x="388" y="441"/>
                    </a:lnTo>
                    <a:lnTo>
                      <a:pt x="388" y="441"/>
                    </a:lnTo>
                    <a:lnTo>
                      <a:pt x="388" y="432"/>
                    </a:lnTo>
                    <a:lnTo>
                      <a:pt x="388" y="432"/>
                    </a:lnTo>
                    <a:lnTo>
                      <a:pt x="380" y="414"/>
                    </a:lnTo>
                    <a:lnTo>
                      <a:pt x="380" y="414"/>
                    </a:lnTo>
                    <a:lnTo>
                      <a:pt x="380" y="414"/>
                    </a:lnTo>
                    <a:lnTo>
                      <a:pt x="380" y="414"/>
                    </a:lnTo>
                    <a:lnTo>
                      <a:pt x="380" y="406"/>
                    </a:lnTo>
                    <a:lnTo>
                      <a:pt x="380" y="406"/>
                    </a:lnTo>
                    <a:lnTo>
                      <a:pt x="371" y="406"/>
                    </a:lnTo>
                    <a:lnTo>
                      <a:pt x="371" y="406"/>
                    </a:lnTo>
                    <a:lnTo>
                      <a:pt x="371" y="397"/>
                    </a:lnTo>
                    <a:lnTo>
                      <a:pt x="371" y="397"/>
                    </a:lnTo>
                    <a:lnTo>
                      <a:pt x="371" y="397"/>
                    </a:lnTo>
                    <a:lnTo>
                      <a:pt x="371" y="397"/>
                    </a:lnTo>
                    <a:lnTo>
                      <a:pt x="362" y="353"/>
                    </a:lnTo>
                    <a:lnTo>
                      <a:pt x="344" y="335"/>
                    </a:lnTo>
                    <a:lnTo>
                      <a:pt x="327" y="317"/>
                    </a:lnTo>
                    <a:lnTo>
                      <a:pt x="327" y="317"/>
                    </a:lnTo>
                    <a:lnTo>
                      <a:pt x="300" y="309"/>
                    </a:lnTo>
                    <a:lnTo>
                      <a:pt x="291" y="264"/>
                    </a:lnTo>
                    <a:lnTo>
                      <a:pt x="291" y="264"/>
                    </a:lnTo>
                    <a:lnTo>
                      <a:pt x="291" y="264"/>
                    </a:lnTo>
                    <a:lnTo>
                      <a:pt x="291" y="247"/>
                    </a:lnTo>
                    <a:lnTo>
                      <a:pt x="283" y="238"/>
                    </a:lnTo>
                    <a:lnTo>
                      <a:pt x="265" y="238"/>
                    </a:lnTo>
                    <a:lnTo>
                      <a:pt x="265" y="238"/>
                    </a:lnTo>
                    <a:lnTo>
                      <a:pt x="265" y="238"/>
                    </a:lnTo>
                    <a:lnTo>
                      <a:pt x="265" y="238"/>
                    </a:lnTo>
                    <a:lnTo>
                      <a:pt x="256" y="229"/>
                    </a:lnTo>
                    <a:lnTo>
                      <a:pt x="256" y="229"/>
                    </a:lnTo>
                    <a:lnTo>
                      <a:pt x="247" y="220"/>
                    </a:lnTo>
                    <a:lnTo>
                      <a:pt x="247" y="220"/>
                    </a:lnTo>
                    <a:lnTo>
                      <a:pt x="238" y="211"/>
                    </a:lnTo>
                    <a:lnTo>
                      <a:pt x="221" y="211"/>
                    </a:lnTo>
                    <a:lnTo>
                      <a:pt x="203" y="211"/>
                    </a:lnTo>
                    <a:lnTo>
                      <a:pt x="203" y="211"/>
                    </a:lnTo>
                    <a:lnTo>
                      <a:pt x="203" y="211"/>
                    </a:lnTo>
                    <a:lnTo>
                      <a:pt x="203" y="211"/>
                    </a:lnTo>
                    <a:lnTo>
                      <a:pt x="221" y="194"/>
                    </a:lnTo>
                    <a:lnTo>
                      <a:pt x="221" y="194"/>
                    </a:lnTo>
                    <a:lnTo>
                      <a:pt x="238" y="176"/>
                    </a:lnTo>
                    <a:lnTo>
                      <a:pt x="256" y="141"/>
                    </a:lnTo>
                    <a:lnTo>
                      <a:pt x="265" y="97"/>
                    </a:lnTo>
                    <a:lnTo>
                      <a:pt x="265" y="97"/>
                    </a:lnTo>
                    <a:lnTo>
                      <a:pt x="265" y="88"/>
                    </a:lnTo>
                    <a:lnTo>
                      <a:pt x="265" y="88"/>
                    </a:lnTo>
                    <a:lnTo>
                      <a:pt x="247" y="79"/>
                    </a:lnTo>
                    <a:lnTo>
                      <a:pt x="247" y="79"/>
                    </a:lnTo>
                    <a:lnTo>
                      <a:pt x="247" y="79"/>
                    </a:lnTo>
                    <a:lnTo>
                      <a:pt x="247" y="79"/>
                    </a:lnTo>
                    <a:lnTo>
                      <a:pt x="203" y="70"/>
                    </a:lnTo>
                    <a:lnTo>
                      <a:pt x="203" y="70"/>
                    </a:lnTo>
                    <a:lnTo>
                      <a:pt x="159" y="79"/>
                    </a:lnTo>
                    <a:lnTo>
                      <a:pt x="159" y="79"/>
                    </a:lnTo>
                    <a:lnTo>
                      <a:pt x="159" y="79"/>
                    </a:lnTo>
                    <a:lnTo>
                      <a:pt x="159" y="79"/>
                    </a:lnTo>
                    <a:lnTo>
                      <a:pt x="150" y="79"/>
                    </a:lnTo>
                    <a:lnTo>
                      <a:pt x="150" y="79"/>
                    </a:lnTo>
                    <a:lnTo>
                      <a:pt x="141" y="79"/>
                    </a:lnTo>
                    <a:lnTo>
                      <a:pt x="141" y="79"/>
                    </a:lnTo>
                    <a:lnTo>
                      <a:pt x="141" y="79"/>
                    </a:lnTo>
                    <a:lnTo>
                      <a:pt x="141" y="79"/>
                    </a:lnTo>
                    <a:lnTo>
                      <a:pt x="141" y="79"/>
                    </a:lnTo>
                    <a:lnTo>
                      <a:pt x="141" y="79"/>
                    </a:lnTo>
                    <a:lnTo>
                      <a:pt x="159" y="61"/>
                    </a:lnTo>
                    <a:lnTo>
                      <a:pt x="177" y="44"/>
                    </a:lnTo>
                    <a:lnTo>
                      <a:pt x="185" y="35"/>
                    </a:lnTo>
                    <a:lnTo>
                      <a:pt x="185" y="35"/>
                    </a:lnTo>
                    <a:lnTo>
                      <a:pt x="185" y="26"/>
                    </a:lnTo>
                    <a:lnTo>
                      <a:pt x="185" y="17"/>
                    </a:lnTo>
                    <a:lnTo>
                      <a:pt x="185" y="17"/>
                    </a:lnTo>
                    <a:lnTo>
                      <a:pt x="185" y="8"/>
                    </a:lnTo>
                    <a:lnTo>
                      <a:pt x="168" y="0"/>
                    </a:lnTo>
                    <a:lnTo>
                      <a:pt x="168" y="0"/>
                    </a:lnTo>
                    <a:lnTo>
                      <a:pt x="168" y="0"/>
                    </a:lnTo>
                    <a:lnTo>
                      <a:pt x="150" y="8"/>
                    </a:lnTo>
                    <a:lnTo>
                      <a:pt x="150" y="8"/>
                    </a:lnTo>
                    <a:lnTo>
                      <a:pt x="141" y="8"/>
                    </a:lnTo>
                    <a:lnTo>
                      <a:pt x="106" y="8"/>
                    </a:lnTo>
                    <a:lnTo>
                      <a:pt x="106" y="8"/>
                    </a:lnTo>
                    <a:lnTo>
                      <a:pt x="88" y="8"/>
                    </a:lnTo>
                    <a:lnTo>
                      <a:pt x="71" y="17"/>
                    </a:lnTo>
                    <a:lnTo>
                      <a:pt x="71" y="17"/>
                    </a:lnTo>
                    <a:lnTo>
                      <a:pt x="71" y="17"/>
                    </a:lnTo>
                    <a:lnTo>
                      <a:pt x="71" y="17"/>
                    </a:lnTo>
                    <a:lnTo>
                      <a:pt x="62" y="35"/>
                    </a:lnTo>
                    <a:lnTo>
                      <a:pt x="53" y="61"/>
                    </a:lnTo>
                    <a:lnTo>
                      <a:pt x="53" y="61"/>
                    </a:lnTo>
                    <a:lnTo>
                      <a:pt x="53" y="70"/>
                    </a:lnTo>
                    <a:lnTo>
                      <a:pt x="53" y="70"/>
                    </a:lnTo>
                    <a:lnTo>
                      <a:pt x="44" y="79"/>
                    </a:lnTo>
                    <a:lnTo>
                      <a:pt x="44" y="79"/>
                    </a:lnTo>
                    <a:lnTo>
                      <a:pt x="35" y="79"/>
                    </a:lnTo>
                    <a:lnTo>
                      <a:pt x="35" y="79"/>
                    </a:lnTo>
                    <a:lnTo>
                      <a:pt x="35" y="97"/>
                    </a:lnTo>
                    <a:lnTo>
                      <a:pt x="35" y="105"/>
                    </a:lnTo>
                    <a:lnTo>
                      <a:pt x="35" y="105"/>
                    </a:lnTo>
                    <a:lnTo>
                      <a:pt x="35" y="105"/>
                    </a:lnTo>
                    <a:lnTo>
                      <a:pt x="35" y="105"/>
                    </a:lnTo>
                    <a:lnTo>
                      <a:pt x="27" y="114"/>
                    </a:lnTo>
                    <a:lnTo>
                      <a:pt x="27" y="114"/>
                    </a:lnTo>
                    <a:lnTo>
                      <a:pt x="18" y="123"/>
                    </a:lnTo>
                    <a:lnTo>
                      <a:pt x="18" y="123"/>
                    </a:lnTo>
                    <a:lnTo>
                      <a:pt x="27" y="141"/>
                    </a:lnTo>
                    <a:lnTo>
                      <a:pt x="27" y="141"/>
                    </a:lnTo>
                    <a:lnTo>
                      <a:pt x="27" y="141"/>
                    </a:lnTo>
                    <a:lnTo>
                      <a:pt x="27" y="141"/>
                    </a:lnTo>
                    <a:lnTo>
                      <a:pt x="27" y="141"/>
                    </a:lnTo>
                    <a:lnTo>
                      <a:pt x="0" y="167"/>
                    </a:lnTo>
                    <a:lnTo>
                      <a:pt x="0" y="167"/>
                    </a:lnTo>
                    <a:lnTo>
                      <a:pt x="0" y="176"/>
                    </a:lnTo>
                    <a:lnTo>
                      <a:pt x="0" y="176"/>
                    </a:lnTo>
                    <a:lnTo>
                      <a:pt x="0" y="194"/>
                    </a:lnTo>
                    <a:lnTo>
                      <a:pt x="9" y="194"/>
                    </a:lnTo>
                    <a:lnTo>
                      <a:pt x="27" y="203"/>
                    </a:lnTo>
                  </a:path>
                </a:pathLst>
              </a:custGeom>
              <a:solidFill>
                <a:srgbClr val="ED7D3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3" name="Google Shape;593;p28"/>
              <p:cNvSpPr/>
              <p:nvPr/>
            </p:nvSpPr>
            <p:spPr>
              <a:xfrm>
                <a:off x="4608513" y="3430588"/>
                <a:ext cx="38100" cy="57150"/>
              </a:xfrm>
              <a:custGeom>
                <a:avLst/>
                <a:gdLst/>
                <a:ahLst/>
                <a:cxnLst/>
                <a:rect l="l" t="t" r="r" b="b"/>
                <a:pathLst>
                  <a:path w="107" h="159" extrusionOk="0">
                    <a:moveTo>
                      <a:pt x="45" y="9"/>
                    </a:moveTo>
                    <a:lnTo>
                      <a:pt x="45" y="9"/>
                    </a:lnTo>
                    <a:lnTo>
                      <a:pt x="36" y="17"/>
                    </a:lnTo>
                    <a:lnTo>
                      <a:pt x="36" y="17"/>
                    </a:lnTo>
                    <a:lnTo>
                      <a:pt x="27" y="17"/>
                    </a:lnTo>
                    <a:lnTo>
                      <a:pt x="18" y="17"/>
                    </a:lnTo>
                    <a:lnTo>
                      <a:pt x="18" y="17"/>
                    </a:lnTo>
                    <a:lnTo>
                      <a:pt x="0" y="26"/>
                    </a:lnTo>
                    <a:lnTo>
                      <a:pt x="0" y="26"/>
                    </a:lnTo>
                    <a:lnTo>
                      <a:pt x="0" y="44"/>
                    </a:lnTo>
                    <a:lnTo>
                      <a:pt x="0" y="44"/>
                    </a:lnTo>
                    <a:lnTo>
                      <a:pt x="9" y="62"/>
                    </a:lnTo>
                    <a:lnTo>
                      <a:pt x="9" y="62"/>
                    </a:lnTo>
                    <a:lnTo>
                      <a:pt x="18" y="79"/>
                    </a:lnTo>
                    <a:lnTo>
                      <a:pt x="18" y="97"/>
                    </a:lnTo>
                    <a:lnTo>
                      <a:pt x="18" y="97"/>
                    </a:lnTo>
                    <a:lnTo>
                      <a:pt x="18" y="97"/>
                    </a:lnTo>
                    <a:lnTo>
                      <a:pt x="18" y="97"/>
                    </a:lnTo>
                    <a:lnTo>
                      <a:pt x="18" y="131"/>
                    </a:lnTo>
                    <a:lnTo>
                      <a:pt x="36" y="158"/>
                    </a:lnTo>
                    <a:lnTo>
                      <a:pt x="36" y="158"/>
                    </a:lnTo>
                    <a:lnTo>
                      <a:pt x="45" y="158"/>
                    </a:lnTo>
                    <a:lnTo>
                      <a:pt x="45" y="158"/>
                    </a:lnTo>
                    <a:lnTo>
                      <a:pt x="53" y="158"/>
                    </a:lnTo>
                    <a:lnTo>
                      <a:pt x="53" y="158"/>
                    </a:lnTo>
                    <a:lnTo>
                      <a:pt x="71" y="140"/>
                    </a:lnTo>
                    <a:lnTo>
                      <a:pt x="80" y="140"/>
                    </a:lnTo>
                    <a:lnTo>
                      <a:pt x="80" y="140"/>
                    </a:lnTo>
                    <a:lnTo>
                      <a:pt x="97" y="131"/>
                    </a:lnTo>
                    <a:lnTo>
                      <a:pt x="97" y="131"/>
                    </a:lnTo>
                    <a:lnTo>
                      <a:pt x="106" y="114"/>
                    </a:lnTo>
                    <a:lnTo>
                      <a:pt x="106" y="79"/>
                    </a:lnTo>
                    <a:lnTo>
                      <a:pt x="106" y="44"/>
                    </a:lnTo>
                    <a:lnTo>
                      <a:pt x="106" y="44"/>
                    </a:lnTo>
                    <a:lnTo>
                      <a:pt x="106" y="35"/>
                    </a:lnTo>
                    <a:lnTo>
                      <a:pt x="106" y="35"/>
                    </a:lnTo>
                    <a:lnTo>
                      <a:pt x="106" y="17"/>
                    </a:lnTo>
                    <a:lnTo>
                      <a:pt x="106" y="17"/>
                    </a:lnTo>
                    <a:lnTo>
                      <a:pt x="89" y="9"/>
                    </a:lnTo>
                    <a:lnTo>
                      <a:pt x="80" y="0"/>
                    </a:lnTo>
                    <a:lnTo>
                      <a:pt x="45" y="9"/>
                    </a:lnTo>
                  </a:path>
                </a:pathLst>
              </a:custGeom>
              <a:solidFill>
                <a:srgbClr val="ED7D3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4" name="Google Shape;594;p28"/>
              <p:cNvSpPr/>
              <p:nvPr/>
            </p:nvSpPr>
            <p:spPr>
              <a:xfrm>
                <a:off x="4691063" y="3500438"/>
                <a:ext cx="63500" cy="44450"/>
              </a:xfrm>
              <a:custGeom>
                <a:avLst/>
                <a:gdLst/>
                <a:ahLst/>
                <a:cxnLst/>
                <a:rect l="l" t="t" r="r" b="b"/>
                <a:pathLst>
                  <a:path w="177" h="125" extrusionOk="0">
                    <a:moveTo>
                      <a:pt x="159" y="0"/>
                    </a:moveTo>
                    <a:lnTo>
                      <a:pt x="159" y="0"/>
                    </a:lnTo>
                    <a:lnTo>
                      <a:pt x="123" y="9"/>
                    </a:lnTo>
                    <a:lnTo>
                      <a:pt x="114" y="9"/>
                    </a:lnTo>
                    <a:lnTo>
                      <a:pt x="114" y="9"/>
                    </a:lnTo>
                    <a:lnTo>
                      <a:pt x="88" y="9"/>
                    </a:lnTo>
                    <a:lnTo>
                      <a:pt x="70" y="9"/>
                    </a:lnTo>
                    <a:lnTo>
                      <a:pt x="70" y="9"/>
                    </a:lnTo>
                    <a:lnTo>
                      <a:pt x="44" y="0"/>
                    </a:lnTo>
                    <a:lnTo>
                      <a:pt x="44" y="0"/>
                    </a:lnTo>
                    <a:lnTo>
                      <a:pt x="17" y="9"/>
                    </a:lnTo>
                    <a:lnTo>
                      <a:pt x="9" y="18"/>
                    </a:lnTo>
                    <a:lnTo>
                      <a:pt x="0" y="35"/>
                    </a:lnTo>
                    <a:lnTo>
                      <a:pt x="0" y="35"/>
                    </a:lnTo>
                    <a:lnTo>
                      <a:pt x="9" y="44"/>
                    </a:lnTo>
                    <a:lnTo>
                      <a:pt x="9" y="44"/>
                    </a:lnTo>
                    <a:lnTo>
                      <a:pt x="26" y="53"/>
                    </a:lnTo>
                    <a:lnTo>
                      <a:pt x="70" y="79"/>
                    </a:lnTo>
                    <a:lnTo>
                      <a:pt x="70" y="79"/>
                    </a:lnTo>
                    <a:lnTo>
                      <a:pt x="88" y="79"/>
                    </a:lnTo>
                    <a:lnTo>
                      <a:pt x="106" y="97"/>
                    </a:lnTo>
                    <a:lnTo>
                      <a:pt x="106" y="97"/>
                    </a:lnTo>
                    <a:lnTo>
                      <a:pt x="106" y="97"/>
                    </a:lnTo>
                    <a:lnTo>
                      <a:pt x="123" y="106"/>
                    </a:lnTo>
                    <a:lnTo>
                      <a:pt x="123" y="106"/>
                    </a:lnTo>
                    <a:lnTo>
                      <a:pt x="123" y="115"/>
                    </a:lnTo>
                    <a:lnTo>
                      <a:pt x="141" y="124"/>
                    </a:lnTo>
                    <a:lnTo>
                      <a:pt x="141" y="124"/>
                    </a:lnTo>
                    <a:lnTo>
                      <a:pt x="150" y="115"/>
                    </a:lnTo>
                    <a:lnTo>
                      <a:pt x="159" y="106"/>
                    </a:lnTo>
                    <a:lnTo>
                      <a:pt x="159" y="106"/>
                    </a:lnTo>
                    <a:lnTo>
                      <a:pt x="159" y="106"/>
                    </a:lnTo>
                    <a:lnTo>
                      <a:pt x="159" y="88"/>
                    </a:lnTo>
                    <a:lnTo>
                      <a:pt x="159" y="71"/>
                    </a:lnTo>
                    <a:lnTo>
                      <a:pt x="159" y="71"/>
                    </a:lnTo>
                    <a:lnTo>
                      <a:pt x="159" y="62"/>
                    </a:lnTo>
                    <a:lnTo>
                      <a:pt x="159" y="62"/>
                    </a:lnTo>
                    <a:lnTo>
                      <a:pt x="159" y="44"/>
                    </a:lnTo>
                    <a:lnTo>
                      <a:pt x="167" y="35"/>
                    </a:lnTo>
                    <a:lnTo>
                      <a:pt x="167" y="35"/>
                    </a:lnTo>
                    <a:lnTo>
                      <a:pt x="176" y="26"/>
                    </a:lnTo>
                    <a:lnTo>
                      <a:pt x="176" y="26"/>
                    </a:lnTo>
                    <a:lnTo>
                      <a:pt x="176" y="9"/>
                    </a:lnTo>
                    <a:lnTo>
                      <a:pt x="176" y="9"/>
                    </a:lnTo>
                    <a:lnTo>
                      <a:pt x="159" y="0"/>
                    </a:lnTo>
                  </a:path>
                </a:pathLst>
              </a:custGeom>
              <a:solidFill>
                <a:srgbClr val="ED7D3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5" name="Google Shape;595;p28"/>
              <p:cNvSpPr/>
              <p:nvPr/>
            </p:nvSpPr>
            <p:spPr>
              <a:xfrm>
                <a:off x="6167438" y="3221038"/>
                <a:ext cx="3175" cy="3175"/>
              </a:xfrm>
              <a:custGeom>
                <a:avLst/>
                <a:gdLst/>
                <a:ahLst/>
                <a:cxnLst/>
                <a:rect l="l" t="t" r="r" b="b"/>
                <a:pathLst>
                  <a:path w="9" h="10" extrusionOk="0">
                    <a:moveTo>
                      <a:pt x="0" y="0"/>
                    </a:moveTo>
                    <a:lnTo>
                      <a:pt x="0" y="0"/>
                    </a:lnTo>
                    <a:lnTo>
                      <a:pt x="0" y="0"/>
                    </a:lnTo>
                    <a:lnTo>
                      <a:pt x="8" y="9"/>
                    </a:lnTo>
                    <a:lnTo>
                      <a:pt x="8" y="9"/>
                    </a:lnTo>
                    <a:lnTo>
                      <a:pt x="0" y="0"/>
                    </a:lnTo>
                  </a:path>
                </a:pathLst>
              </a:custGeom>
              <a:solidFill>
                <a:srgbClr val="ED7D3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6" name="Google Shape;596;p28"/>
              <p:cNvSpPr/>
              <p:nvPr/>
            </p:nvSpPr>
            <p:spPr>
              <a:xfrm>
                <a:off x="6151563" y="3205163"/>
                <a:ext cx="6350" cy="6350"/>
              </a:xfrm>
              <a:custGeom>
                <a:avLst/>
                <a:gdLst/>
                <a:ahLst/>
                <a:cxnLst/>
                <a:rect l="l" t="t" r="r" b="b"/>
                <a:pathLst>
                  <a:path w="19" h="19" extrusionOk="0">
                    <a:moveTo>
                      <a:pt x="0" y="0"/>
                    </a:moveTo>
                    <a:lnTo>
                      <a:pt x="0" y="0"/>
                    </a:lnTo>
                    <a:lnTo>
                      <a:pt x="9" y="18"/>
                    </a:lnTo>
                    <a:lnTo>
                      <a:pt x="18" y="18"/>
                    </a:lnTo>
                    <a:lnTo>
                      <a:pt x="18" y="18"/>
                    </a:lnTo>
                    <a:lnTo>
                      <a:pt x="0" y="0"/>
                    </a:lnTo>
                  </a:path>
                </a:pathLst>
              </a:custGeom>
              <a:solidFill>
                <a:srgbClr val="ED7D3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7" name="Google Shape;597;p28"/>
              <p:cNvSpPr/>
              <p:nvPr/>
            </p:nvSpPr>
            <p:spPr>
              <a:xfrm>
                <a:off x="2932113" y="1692275"/>
                <a:ext cx="1236661" cy="893762"/>
              </a:xfrm>
              <a:custGeom>
                <a:avLst/>
                <a:gdLst/>
                <a:ahLst/>
                <a:cxnLst/>
                <a:rect l="l" t="t" r="r" b="b"/>
                <a:pathLst>
                  <a:path w="3433" h="2482" extrusionOk="0">
                    <a:moveTo>
                      <a:pt x="3423" y="274"/>
                    </a:moveTo>
                    <a:lnTo>
                      <a:pt x="3423" y="274"/>
                    </a:lnTo>
                    <a:lnTo>
                      <a:pt x="3397" y="265"/>
                    </a:lnTo>
                    <a:lnTo>
                      <a:pt x="3344" y="247"/>
                    </a:lnTo>
                    <a:lnTo>
                      <a:pt x="3291" y="238"/>
                    </a:lnTo>
                    <a:lnTo>
                      <a:pt x="3229" y="230"/>
                    </a:lnTo>
                    <a:lnTo>
                      <a:pt x="3229" y="230"/>
                    </a:lnTo>
                    <a:lnTo>
                      <a:pt x="3185" y="230"/>
                    </a:lnTo>
                    <a:lnTo>
                      <a:pt x="3150" y="238"/>
                    </a:lnTo>
                    <a:lnTo>
                      <a:pt x="3132" y="256"/>
                    </a:lnTo>
                    <a:lnTo>
                      <a:pt x="3114" y="282"/>
                    </a:lnTo>
                    <a:lnTo>
                      <a:pt x="3114" y="282"/>
                    </a:lnTo>
                    <a:lnTo>
                      <a:pt x="3114" y="291"/>
                    </a:lnTo>
                    <a:lnTo>
                      <a:pt x="3097" y="300"/>
                    </a:lnTo>
                    <a:lnTo>
                      <a:pt x="3097" y="300"/>
                    </a:lnTo>
                    <a:lnTo>
                      <a:pt x="3061" y="291"/>
                    </a:lnTo>
                    <a:lnTo>
                      <a:pt x="3061" y="291"/>
                    </a:lnTo>
                    <a:lnTo>
                      <a:pt x="3008" y="282"/>
                    </a:lnTo>
                    <a:lnTo>
                      <a:pt x="3008" y="282"/>
                    </a:lnTo>
                    <a:lnTo>
                      <a:pt x="3000" y="282"/>
                    </a:lnTo>
                    <a:lnTo>
                      <a:pt x="3000" y="282"/>
                    </a:lnTo>
                    <a:lnTo>
                      <a:pt x="3000" y="291"/>
                    </a:lnTo>
                    <a:lnTo>
                      <a:pt x="3000" y="291"/>
                    </a:lnTo>
                    <a:lnTo>
                      <a:pt x="2982" y="282"/>
                    </a:lnTo>
                    <a:lnTo>
                      <a:pt x="2982" y="274"/>
                    </a:lnTo>
                    <a:lnTo>
                      <a:pt x="2982" y="274"/>
                    </a:lnTo>
                    <a:lnTo>
                      <a:pt x="2982" y="265"/>
                    </a:lnTo>
                    <a:lnTo>
                      <a:pt x="2973" y="265"/>
                    </a:lnTo>
                    <a:lnTo>
                      <a:pt x="2973" y="265"/>
                    </a:lnTo>
                    <a:lnTo>
                      <a:pt x="2956" y="274"/>
                    </a:lnTo>
                    <a:lnTo>
                      <a:pt x="2956" y="274"/>
                    </a:lnTo>
                    <a:lnTo>
                      <a:pt x="2929" y="282"/>
                    </a:lnTo>
                    <a:lnTo>
                      <a:pt x="2911" y="300"/>
                    </a:lnTo>
                    <a:lnTo>
                      <a:pt x="2911" y="300"/>
                    </a:lnTo>
                    <a:lnTo>
                      <a:pt x="2876" y="318"/>
                    </a:lnTo>
                    <a:lnTo>
                      <a:pt x="2850" y="335"/>
                    </a:lnTo>
                    <a:lnTo>
                      <a:pt x="2850" y="335"/>
                    </a:lnTo>
                    <a:lnTo>
                      <a:pt x="2814" y="362"/>
                    </a:lnTo>
                    <a:lnTo>
                      <a:pt x="2814" y="362"/>
                    </a:lnTo>
                    <a:lnTo>
                      <a:pt x="2797" y="371"/>
                    </a:lnTo>
                    <a:lnTo>
                      <a:pt x="2797" y="371"/>
                    </a:lnTo>
                    <a:lnTo>
                      <a:pt x="2753" y="397"/>
                    </a:lnTo>
                    <a:lnTo>
                      <a:pt x="2753" y="397"/>
                    </a:lnTo>
                    <a:lnTo>
                      <a:pt x="2753" y="397"/>
                    </a:lnTo>
                    <a:lnTo>
                      <a:pt x="2753" y="397"/>
                    </a:lnTo>
                    <a:lnTo>
                      <a:pt x="2770" y="371"/>
                    </a:lnTo>
                    <a:lnTo>
                      <a:pt x="2850" y="291"/>
                    </a:lnTo>
                    <a:lnTo>
                      <a:pt x="2850" y="291"/>
                    </a:lnTo>
                    <a:lnTo>
                      <a:pt x="2867" y="265"/>
                    </a:lnTo>
                    <a:lnTo>
                      <a:pt x="2867" y="247"/>
                    </a:lnTo>
                    <a:lnTo>
                      <a:pt x="2867" y="230"/>
                    </a:lnTo>
                    <a:lnTo>
                      <a:pt x="2867" y="230"/>
                    </a:lnTo>
                    <a:lnTo>
                      <a:pt x="2858" y="221"/>
                    </a:lnTo>
                    <a:lnTo>
                      <a:pt x="2850" y="212"/>
                    </a:lnTo>
                    <a:lnTo>
                      <a:pt x="2806" y="203"/>
                    </a:lnTo>
                    <a:lnTo>
                      <a:pt x="2806" y="203"/>
                    </a:lnTo>
                    <a:lnTo>
                      <a:pt x="2779" y="221"/>
                    </a:lnTo>
                    <a:lnTo>
                      <a:pt x="2761" y="238"/>
                    </a:lnTo>
                    <a:lnTo>
                      <a:pt x="2761" y="238"/>
                    </a:lnTo>
                    <a:lnTo>
                      <a:pt x="2735" y="247"/>
                    </a:lnTo>
                    <a:lnTo>
                      <a:pt x="2735" y="247"/>
                    </a:lnTo>
                    <a:lnTo>
                      <a:pt x="2717" y="256"/>
                    </a:lnTo>
                    <a:lnTo>
                      <a:pt x="2717" y="256"/>
                    </a:lnTo>
                    <a:lnTo>
                      <a:pt x="2682" y="274"/>
                    </a:lnTo>
                    <a:lnTo>
                      <a:pt x="2682" y="274"/>
                    </a:lnTo>
                    <a:lnTo>
                      <a:pt x="2611" y="300"/>
                    </a:lnTo>
                    <a:lnTo>
                      <a:pt x="2567" y="309"/>
                    </a:lnTo>
                    <a:lnTo>
                      <a:pt x="2567" y="309"/>
                    </a:lnTo>
                    <a:lnTo>
                      <a:pt x="2558" y="300"/>
                    </a:lnTo>
                    <a:lnTo>
                      <a:pt x="2558" y="300"/>
                    </a:lnTo>
                    <a:lnTo>
                      <a:pt x="2585" y="291"/>
                    </a:lnTo>
                    <a:lnTo>
                      <a:pt x="2629" y="274"/>
                    </a:lnTo>
                    <a:lnTo>
                      <a:pt x="2629" y="274"/>
                    </a:lnTo>
                    <a:lnTo>
                      <a:pt x="2638" y="265"/>
                    </a:lnTo>
                    <a:lnTo>
                      <a:pt x="2638" y="265"/>
                    </a:lnTo>
                    <a:lnTo>
                      <a:pt x="2664" y="247"/>
                    </a:lnTo>
                    <a:lnTo>
                      <a:pt x="2664" y="247"/>
                    </a:lnTo>
                    <a:lnTo>
                      <a:pt x="2673" y="230"/>
                    </a:lnTo>
                    <a:lnTo>
                      <a:pt x="2673" y="230"/>
                    </a:lnTo>
                    <a:lnTo>
                      <a:pt x="2656" y="221"/>
                    </a:lnTo>
                    <a:lnTo>
                      <a:pt x="2656" y="221"/>
                    </a:lnTo>
                    <a:lnTo>
                      <a:pt x="2638" y="221"/>
                    </a:lnTo>
                    <a:lnTo>
                      <a:pt x="2638" y="221"/>
                    </a:lnTo>
                    <a:lnTo>
                      <a:pt x="2567" y="221"/>
                    </a:lnTo>
                    <a:lnTo>
                      <a:pt x="2567" y="221"/>
                    </a:lnTo>
                    <a:lnTo>
                      <a:pt x="2453" y="230"/>
                    </a:lnTo>
                    <a:lnTo>
                      <a:pt x="2453" y="230"/>
                    </a:lnTo>
                    <a:lnTo>
                      <a:pt x="2391" y="238"/>
                    </a:lnTo>
                    <a:lnTo>
                      <a:pt x="2391" y="238"/>
                    </a:lnTo>
                    <a:lnTo>
                      <a:pt x="2364" y="247"/>
                    </a:lnTo>
                    <a:lnTo>
                      <a:pt x="2347" y="247"/>
                    </a:lnTo>
                    <a:lnTo>
                      <a:pt x="2347" y="247"/>
                    </a:lnTo>
                    <a:lnTo>
                      <a:pt x="2276" y="265"/>
                    </a:lnTo>
                    <a:lnTo>
                      <a:pt x="2276" y="265"/>
                    </a:lnTo>
                    <a:lnTo>
                      <a:pt x="2259" y="265"/>
                    </a:lnTo>
                    <a:lnTo>
                      <a:pt x="2259" y="265"/>
                    </a:lnTo>
                    <a:lnTo>
                      <a:pt x="2285" y="247"/>
                    </a:lnTo>
                    <a:lnTo>
                      <a:pt x="2329" y="238"/>
                    </a:lnTo>
                    <a:lnTo>
                      <a:pt x="2470" y="212"/>
                    </a:lnTo>
                    <a:lnTo>
                      <a:pt x="2576" y="212"/>
                    </a:lnTo>
                    <a:lnTo>
                      <a:pt x="2576" y="212"/>
                    </a:lnTo>
                    <a:lnTo>
                      <a:pt x="2664" y="203"/>
                    </a:lnTo>
                    <a:lnTo>
                      <a:pt x="2708" y="203"/>
                    </a:lnTo>
                    <a:lnTo>
                      <a:pt x="2744" y="194"/>
                    </a:lnTo>
                    <a:lnTo>
                      <a:pt x="2744" y="194"/>
                    </a:lnTo>
                    <a:lnTo>
                      <a:pt x="2779" y="177"/>
                    </a:lnTo>
                    <a:lnTo>
                      <a:pt x="2814" y="168"/>
                    </a:lnTo>
                    <a:lnTo>
                      <a:pt x="2823" y="168"/>
                    </a:lnTo>
                    <a:lnTo>
                      <a:pt x="2823" y="168"/>
                    </a:lnTo>
                    <a:lnTo>
                      <a:pt x="2885" y="150"/>
                    </a:lnTo>
                    <a:lnTo>
                      <a:pt x="2885" y="150"/>
                    </a:lnTo>
                    <a:lnTo>
                      <a:pt x="2894" y="141"/>
                    </a:lnTo>
                    <a:lnTo>
                      <a:pt x="2894" y="141"/>
                    </a:lnTo>
                    <a:lnTo>
                      <a:pt x="2894" y="132"/>
                    </a:lnTo>
                    <a:lnTo>
                      <a:pt x="2894" y="132"/>
                    </a:lnTo>
                    <a:lnTo>
                      <a:pt x="2850" y="115"/>
                    </a:lnTo>
                    <a:lnTo>
                      <a:pt x="2788" y="106"/>
                    </a:lnTo>
                    <a:lnTo>
                      <a:pt x="2770" y="106"/>
                    </a:lnTo>
                    <a:lnTo>
                      <a:pt x="2770" y="106"/>
                    </a:lnTo>
                    <a:lnTo>
                      <a:pt x="2735" y="106"/>
                    </a:lnTo>
                    <a:lnTo>
                      <a:pt x="2717" y="97"/>
                    </a:lnTo>
                    <a:lnTo>
                      <a:pt x="2717" y="97"/>
                    </a:lnTo>
                    <a:lnTo>
                      <a:pt x="2708" y="88"/>
                    </a:lnTo>
                    <a:lnTo>
                      <a:pt x="2708" y="88"/>
                    </a:lnTo>
                    <a:lnTo>
                      <a:pt x="2700" y="71"/>
                    </a:lnTo>
                    <a:lnTo>
                      <a:pt x="2682" y="62"/>
                    </a:lnTo>
                    <a:lnTo>
                      <a:pt x="2682" y="62"/>
                    </a:lnTo>
                    <a:lnTo>
                      <a:pt x="2673" y="62"/>
                    </a:lnTo>
                    <a:lnTo>
                      <a:pt x="2673" y="62"/>
                    </a:lnTo>
                    <a:lnTo>
                      <a:pt x="2647" y="44"/>
                    </a:lnTo>
                    <a:lnTo>
                      <a:pt x="2647" y="44"/>
                    </a:lnTo>
                    <a:lnTo>
                      <a:pt x="2647" y="44"/>
                    </a:lnTo>
                    <a:lnTo>
                      <a:pt x="2647" y="44"/>
                    </a:lnTo>
                    <a:lnTo>
                      <a:pt x="2620" y="35"/>
                    </a:lnTo>
                    <a:lnTo>
                      <a:pt x="2576" y="35"/>
                    </a:lnTo>
                    <a:lnTo>
                      <a:pt x="2576" y="35"/>
                    </a:lnTo>
                    <a:lnTo>
                      <a:pt x="2514" y="26"/>
                    </a:lnTo>
                    <a:lnTo>
                      <a:pt x="2488" y="26"/>
                    </a:lnTo>
                    <a:lnTo>
                      <a:pt x="2488" y="26"/>
                    </a:lnTo>
                    <a:lnTo>
                      <a:pt x="2435" y="9"/>
                    </a:lnTo>
                    <a:lnTo>
                      <a:pt x="2356" y="0"/>
                    </a:lnTo>
                    <a:lnTo>
                      <a:pt x="2320" y="0"/>
                    </a:lnTo>
                    <a:lnTo>
                      <a:pt x="2320" y="0"/>
                    </a:lnTo>
                    <a:lnTo>
                      <a:pt x="2259" y="9"/>
                    </a:lnTo>
                    <a:lnTo>
                      <a:pt x="2259" y="9"/>
                    </a:lnTo>
                    <a:lnTo>
                      <a:pt x="2170" y="9"/>
                    </a:lnTo>
                    <a:lnTo>
                      <a:pt x="2082" y="9"/>
                    </a:lnTo>
                    <a:lnTo>
                      <a:pt x="2082" y="9"/>
                    </a:lnTo>
                    <a:lnTo>
                      <a:pt x="2082" y="9"/>
                    </a:lnTo>
                    <a:lnTo>
                      <a:pt x="2082" y="9"/>
                    </a:lnTo>
                    <a:lnTo>
                      <a:pt x="2064" y="18"/>
                    </a:lnTo>
                    <a:lnTo>
                      <a:pt x="2064" y="18"/>
                    </a:lnTo>
                    <a:lnTo>
                      <a:pt x="2047" y="18"/>
                    </a:lnTo>
                    <a:lnTo>
                      <a:pt x="2047" y="18"/>
                    </a:lnTo>
                    <a:lnTo>
                      <a:pt x="2020" y="18"/>
                    </a:lnTo>
                    <a:lnTo>
                      <a:pt x="2020" y="18"/>
                    </a:lnTo>
                    <a:lnTo>
                      <a:pt x="2003" y="26"/>
                    </a:lnTo>
                    <a:lnTo>
                      <a:pt x="1994" y="26"/>
                    </a:lnTo>
                    <a:lnTo>
                      <a:pt x="1994" y="26"/>
                    </a:lnTo>
                    <a:lnTo>
                      <a:pt x="1959" y="26"/>
                    </a:lnTo>
                    <a:lnTo>
                      <a:pt x="1950" y="35"/>
                    </a:lnTo>
                    <a:lnTo>
                      <a:pt x="1941" y="44"/>
                    </a:lnTo>
                    <a:lnTo>
                      <a:pt x="1941" y="44"/>
                    </a:lnTo>
                    <a:lnTo>
                      <a:pt x="1950" y="53"/>
                    </a:lnTo>
                    <a:lnTo>
                      <a:pt x="1950" y="53"/>
                    </a:lnTo>
                    <a:lnTo>
                      <a:pt x="1950" y="62"/>
                    </a:lnTo>
                    <a:lnTo>
                      <a:pt x="1950" y="71"/>
                    </a:lnTo>
                    <a:lnTo>
                      <a:pt x="1950" y="71"/>
                    </a:lnTo>
                    <a:lnTo>
                      <a:pt x="1950" y="71"/>
                    </a:lnTo>
                    <a:lnTo>
                      <a:pt x="1950" y="71"/>
                    </a:lnTo>
                    <a:lnTo>
                      <a:pt x="1941" y="79"/>
                    </a:lnTo>
                    <a:lnTo>
                      <a:pt x="1914" y="79"/>
                    </a:lnTo>
                    <a:lnTo>
                      <a:pt x="1914" y="79"/>
                    </a:lnTo>
                    <a:lnTo>
                      <a:pt x="1914" y="71"/>
                    </a:lnTo>
                    <a:lnTo>
                      <a:pt x="1914" y="71"/>
                    </a:lnTo>
                    <a:lnTo>
                      <a:pt x="1914" y="71"/>
                    </a:lnTo>
                    <a:lnTo>
                      <a:pt x="1914" y="71"/>
                    </a:lnTo>
                    <a:lnTo>
                      <a:pt x="1914" y="62"/>
                    </a:lnTo>
                    <a:lnTo>
                      <a:pt x="1914" y="62"/>
                    </a:lnTo>
                    <a:lnTo>
                      <a:pt x="1897" y="53"/>
                    </a:lnTo>
                    <a:lnTo>
                      <a:pt x="1888" y="44"/>
                    </a:lnTo>
                    <a:lnTo>
                      <a:pt x="1853" y="44"/>
                    </a:lnTo>
                    <a:lnTo>
                      <a:pt x="1853" y="44"/>
                    </a:lnTo>
                    <a:lnTo>
                      <a:pt x="1835" y="44"/>
                    </a:lnTo>
                    <a:lnTo>
                      <a:pt x="1835" y="44"/>
                    </a:lnTo>
                    <a:lnTo>
                      <a:pt x="1835" y="44"/>
                    </a:lnTo>
                    <a:lnTo>
                      <a:pt x="1835" y="44"/>
                    </a:lnTo>
                    <a:lnTo>
                      <a:pt x="1817" y="53"/>
                    </a:lnTo>
                    <a:lnTo>
                      <a:pt x="1817" y="53"/>
                    </a:lnTo>
                    <a:lnTo>
                      <a:pt x="1809" y="53"/>
                    </a:lnTo>
                    <a:lnTo>
                      <a:pt x="1800" y="53"/>
                    </a:lnTo>
                    <a:lnTo>
                      <a:pt x="1800" y="53"/>
                    </a:lnTo>
                    <a:lnTo>
                      <a:pt x="1773" y="53"/>
                    </a:lnTo>
                    <a:lnTo>
                      <a:pt x="1773" y="53"/>
                    </a:lnTo>
                    <a:lnTo>
                      <a:pt x="1747" y="53"/>
                    </a:lnTo>
                    <a:lnTo>
                      <a:pt x="1747" y="53"/>
                    </a:lnTo>
                    <a:lnTo>
                      <a:pt x="1694" y="44"/>
                    </a:lnTo>
                    <a:lnTo>
                      <a:pt x="1676" y="44"/>
                    </a:lnTo>
                    <a:lnTo>
                      <a:pt x="1676" y="44"/>
                    </a:lnTo>
                    <a:lnTo>
                      <a:pt x="1667" y="53"/>
                    </a:lnTo>
                    <a:lnTo>
                      <a:pt x="1667" y="53"/>
                    </a:lnTo>
                    <a:lnTo>
                      <a:pt x="1650" y="62"/>
                    </a:lnTo>
                    <a:lnTo>
                      <a:pt x="1623" y="62"/>
                    </a:lnTo>
                    <a:lnTo>
                      <a:pt x="1544" y="71"/>
                    </a:lnTo>
                    <a:lnTo>
                      <a:pt x="1544" y="71"/>
                    </a:lnTo>
                    <a:lnTo>
                      <a:pt x="1500" y="71"/>
                    </a:lnTo>
                    <a:lnTo>
                      <a:pt x="1500" y="71"/>
                    </a:lnTo>
                    <a:lnTo>
                      <a:pt x="1491" y="79"/>
                    </a:lnTo>
                    <a:lnTo>
                      <a:pt x="1482" y="88"/>
                    </a:lnTo>
                    <a:lnTo>
                      <a:pt x="1482" y="88"/>
                    </a:lnTo>
                    <a:lnTo>
                      <a:pt x="1491" y="97"/>
                    </a:lnTo>
                    <a:lnTo>
                      <a:pt x="1500" y="97"/>
                    </a:lnTo>
                    <a:lnTo>
                      <a:pt x="1500" y="97"/>
                    </a:lnTo>
                    <a:lnTo>
                      <a:pt x="1500" y="97"/>
                    </a:lnTo>
                    <a:lnTo>
                      <a:pt x="1500" y="97"/>
                    </a:lnTo>
                    <a:lnTo>
                      <a:pt x="1500" y="97"/>
                    </a:lnTo>
                    <a:lnTo>
                      <a:pt x="1509" y="106"/>
                    </a:lnTo>
                    <a:lnTo>
                      <a:pt x="1509" y="106"/>
                    </a:lnTo>
                    <a:lnTo>
                      <a:pt x="1535" y="124"/>
                    </a:lnTo>
                    <a:lnTo>
                      <a:pt x="1535" y="124"/>
                    </a:lnTo>
                    <a:lnTo>
                      <a:pt x="1491" y="132"/>
                    </a:lnTo>
                    <a:lnTo>
                      <a:pt x="1491" y="132"/>
                    </a:lnTo>
                    <a:lnTo>
                      <a:pt x="1491" y="132"/>
                    </a:lnTo>
                    <a:lnTo>
                      <a:pt x="1491" y="132"/>
                    </a:lnTo>
                    <a:lnTo>
                      <a:pt x="1447" y="132"/>
                    </a:lnTo>
                    <a:lnTo>
                      <a:pt x="1447" y="132"/>
                    </a:lnTo>
                    <a:lnTo>
                      <a:pt x="1438" y="141"/>
                    </a:lnTo>
                    <a:lnTo>
                      <a:pt x="1438" y="141"/>
                    </a:lnTo>
                    <a:lnTo>
                      <a:pt x="1438" y="159"/>
                    </a:lnTo>
                    <a:lnTo>
                      <a:pt x="1438" y="159"/>
                    </a:lnTo>
                    <a:lnTo>
                      <a:pt x="1464" y="177"/>
                    </a:lnTo>
                    <a:lnTo>
                      <a:pt x="1509" y="194"/>
                    </a:lnTo>
                    <a:lnTo>
                      <a:pt x="1509" y="194"/>
                    </a:lnTo>
                    <a:lnTo>
                      <a:pt x="1553" y="221"/>
                    </a:lnTo>
                    <a:lnTo>
                      <a:pt x="1579" y="247"/>
                    </a:lnTo>
                    <a:lnTo>
                      <a:pt x="1579" y="247"/>
                    </a:lnTo>
                    <a:lnTo>
                      <a:pt x="1588" y="256"/>
                    </a:lnTo>
                    <a:lnTo>
                      <a:pt x="1588" y="256"/>
                    </a:lnTo>
                    <a:lnTo>
                      <a:pt x="1588" y="256"/>
                    </a:lnTo>
                    <a:lnTo>
                      <a:pt x="1588" y="256"/>
                    </a:lnTo>
                    <a:lnTo>
                      <a:pt x="1588" y="256"/>
                    </a:lnTo>
                    <a:lnTo>
                      <a:pt x="1588" y="256"/>
                    </a:lnTo>
                    <a:lnTo>
                      <a:pt x="1561" y="247"/>
                    </a:lnTo>
                    <a:lnTo>
                      <a:pt x="1517" y="230"/>
                    </a:lnTo>
                    <a:lnTo>
                      <a:pt x="1517" y="230"/>
                    </a:lnTo>
                    <a:lnTo>
                      <a:pt x="1482" y="212"/>
                    </a:lnTo>
                    <a:lnTo>
                      <a:pt x="1456" y="203"/>
                    </a:lnTo>
                    <a:lnTo>
                      <a:pt x="1447" y="203"/>
                    </a:lnTo>
                    <a:lnTo>
                      <a:pt x="1447" y="203"/>
                    </a:lnTo>
                    <a:lnTo>
                      <a:pt x="1411" y="194"/>
                    </a:lnTo>
                    <a:lnTo>
                      <a:pt x="1394" y="185"/>
                    </a:lnTo>
                    <a:lnTo>
                      <a:pt x="1394" y="185"/>
                    </a:lnTo>
                    <a:lnTo>
                      <a:pt x="1367" y="168"/>
                    </a:lnTo>
                    <a:lnTo>
                      <a:pt x="1332" y="150"/>
                    </a:lnTo>
                    <a:lnTo>
                      <a:pt x="1261" y="141"/>
                    </a:lnTo>
                    <a:lnTo>
                      <a:pt x="1261" y="141"/>
                    </a:lnTo>
                    <a:lnTo>
                      <a:pt x="1244" y="141"/>
                    </a:lnTo>
                    <a:lnTo>
                      <a:pt x="1235" y="150"/>
                    </a:lnTo>
                    <a:lnTo>
                      <a:pt x="1235" y="159"/>
                    </a:lnTo>
                    <a:lnTo>
                      <a:pt x="1235" y="159"/>
                    </a:lnTo>
                    <a:lnTo>
                      <a:pt x="1235" y="168"/>
                    </a:lnTo>
                    <a:lnTo>
                      <a:pt x="1235" y="168"/>
                    </a:lnTo>
                    <a:lnTo>
                      <a:pt x="1244" y="185"/>
                    </a:lnTo>
                    <a:lnTo>
                      <a:pt x="1270" y="194"/>
                    </a:lnTo>
                    <a:lnTo>
                      <a:pt x="1270" y="194"/>
                    </a:lnTo>
                    <a:lnTo>
                      <a:pt x="1297" y="221"/>
                    </a:lnTo>
                    <a:lnTo>
                      <a:pt x="1306" y="230"/>
                    </a:lnTo>
                    <a:lnTo>
                      <a:pt x="1306" y="230"/>
                    </a:lnTo>
                    <a:lnTo>
                      <a:pt x="1288" y="230"/>
                    </a:lnTo>
                    <a:lnTo>
                      <a:pt x="1261" y="230"/>
                    </a:lnTo>
                    <a:lnTo>
                      <a:pt x="1261" y="230"/>
                    </a:lnTo>
                    <a:lnTo>
                      <a:pt x="1235" y="221"/>
                    </a:lnTo>
                    <a:lnTo>
                      <a:pt x="1226" y="221"/>
                    </a:lnTo>
                    <a:lnTo>
                      <a:pt x="1226" y="221"/>
                    </a:lnTo>
                    <a:lnTo>
                      <a:pt x="1191" y="212"/>
                    </a:lnTo>
                    <a:lnTo>
                      <a:pt x="1191" y="203"/>
                    </a:lnTo>
                    <a:lnTo>
                      <a:pt x="1191" y="203"/>
                    </a:lnTo>
                    <a:lnTo>
                      <a:pt x="1156" y="185"/>
                    </a:lnTo>
                    <a:lnTo>
                      <a:pt x="1129" y="177"/>
                    </a:lnTo>
                    <a:lnTo>
                      <a:pt x="1120" y="177"/>
                    </a:lnTo>
                    <a:lnTo>
                      <a:pt x="1120" y="177"/>
                    </a:lnTo>
                    <a:lnTo>
                      <a:pt x="1103" y="177"/>
                    </a:lnTo>
                    <a:lnTo>
                      <a:pt x="1103" y="177"/>
                    </a:lnTo>
                    <a:lnTo>
                      <a:pt x="1103" y="194"/>
                    </a:lnTo>
                    <a:lnTo>
                      <a:pt x="1103" y="194"/>
                    </a:lnTo>
                    <a:lnTo>
                      <a:pt x="1112" y="203"/>
                    </a:lnTo>
                    <a:lnTo>
                      <a:pt x="1112" y="203"/>
                    </a:lnTo>
                    <a:lnTo>
                      <a:pt x="1112" y="212"/>
                    </a:lnTo>
                    <a:lnTo>
                      <a:pt x="1112" y="212"/>
                    </a:lnTo>
                    <a:lnTo>
                      <a:pt x="1112" y="221"/>
                    </a:lnTo>
                    <a:lnTo>
                      <a:pt x="1120" y="247"/>
                    </a:lnTo>
                    <a:lnTo>
                      <a:pt x="1120" y="247"/>
                    </a:lnTo>
                    <a:lnTo>
                      <a:pt x="1112" y="265"/>
                    </a:lnTo>
                    <a:lnTo>
                      <a:pt x="1103" y="274"/>
                    </a:lnTo>
                    <a:lnTo>
                      <a:pt x="1076" y="291"/>
                    </a:lnTo>
                    <a:lnTo>
                      <a:pt x="1076" y="291"/>
                    </a:lnTo>
                    <a:lnTo>
                      <a:pt x="1076" y="282"/>
                    </a:lnTo>
                    <a:lnTo>
                      <a:pt x="1076" y="282"/>
                    </a:lnTo>
                    <a:lnTo>
                      <a:pt x="1076" y="282"/>
                    </a:lnTo>
                    <a:lnTo>
                      <a:pt x="1076" y="282"/>
                    </a:lnTo>
                    <a:lnTo>
                      <a:pt x="1085" y="247"/>
                    </a:lnTo>
                    <a:lnTo>
                      <a:pt x="1076" y="212"/>
                    </a:lnTo>
                    <a:lnTo>
                      <a:pt x="1076" y="212"/>
                    </a:lnTo>
                    <a:lnTo>
                      <a:pt x="1067" y="185"/>
                    </a:lnTo>
                    <a:lnTo>
                      <a:pt x="1050" y="168"/>
                    </a:lnTo>
                    <a:lnTo>
                      <a:pt x="1050" y="168"/>
                    </a:lnTo>
                    <a:lnTo>
                      <a:pt x="1006" y="168"/>
                    </a:lnTo>
                    <a:lnTo>
                      <a:pt x="953" y="177"/>
                    </a:lnTo>
                    <a:lnTo>
                      <a:pt x="953" y="177"/>
                    </a:lnTo>
                    <a:lnTo>
                      <a:pt x="909" y="185"/>
                    </a:lnTo>
                    <a:lnTo>
                      <a:pt x="882" y="194"/>
                    </a:lnTo>
                    <a:lnTo>
                      <a:pt x="873" y="194"/>
                    </a:lnTo>
                    <a:lnTo>
                      <a:pt x="873" y="194"/>
                    </a:lnTo>
                    <a:lnTo>
                      <a:pt x="820" y="194"/>
                    </a:lnTo>
                    <a:lnTo>
                      <a:pt x="794" y="212"/>
                    </a:lnTo>
                    <a:lnTo>
                      <a:pt x="794" y="212"/>
                    </a:lnTo>
                    <a:lnTo>
                      <a:pt x="794" y="221"/>
                    </a:lnTo>
                    <a:lnTo>
                      <a:pt x="794" y="221"/>
                    </a:lnTo>
                    <a:lnTo>
                      <a:pt x="794" y="230"/>
                    </a:lnTo>
                    <a:lnTo>
                      <a:pt x="803" y="230"/>
                    </a:lnTo>
                    <a:lnTo>
                      <a:pt x="803" y="230"/>
                    </a:lnTo>
                    <a:lnTo>
                      <a:pt x="803" y="238"/>
                    </a:lnTo>
                    <a:lnTo>
                      <a:pt x="803" y="238"/>
                    </a:lnTo>
                    <a:lnTo>
                      <a:pt x="820" y="247"/>
                    </a:lnTo>
                    <a:lnTo>
                      <a:pt x="820" y="247"/>
                    </a:lnTo>
                    <a:lnTo>
                      <a:pt x="812" y="256"/>
                    </a:lnTo>
                    <a:lnTo>
                      <a:pt x="812" y="256"/>
                    </a:lnTo>
                    <a:lnTo>
                      <a:pt x="785" y="247"/>
                    </a:lnTo>
                    <a:lnTo>
                      <a:pt x="785" y="247"/>
                    </a:lnTo>
                    <a:lnTo>
                      <a:pt x="767" y="238"/>
                    </a:lnTo>
                    <a:lnTo>
                      <a:pt x="767" y="238"/>
                    </a:lnTo>
                    <a:lnTo>
                      <a:pt x="750" y="230"/>
                    </a:lnTo>
                    <a:lnTo>
                      <a:pt x="723" y="230"/>
                    </a:lnTo>
                    <a:lnTo>
                      <a:pt x="723" y="230"/>
                    </a:lnTo>
                    <a:lnTo>
                      <a:pt x="679" y="230"/>
                    </a:lnTo>
                    <a:lnTo>
                      <a:pt x="653" y="238"/>
                    </a:lnTo>
                    <a:lnTo>
                      <a:pt x="653" y="238"/>
                    </a:lnTo>
                    <a:lnTo>
                      <a:pt x="644" y="247"/>
                    </a:lnTo>
                    <a:lnTo>
                      <a:pt x="644" y="247"/>
                    </a:lnTo>
                    <a:lnTo>
                      <a:pt x="644" y="265"/>
                    </a:lnTo>
                    <a:lnTo>
                      <a:pt x="644" y="265"/>
                    </a:lnTo>
                    <a:lnTo>
                      <a:pt x="662" y="282"/>
                    </a:lnTo>
                    <a:lnTo>
                      <a:pt x="662" y="300"/>
                    </a:lnTo>
                    <a:lnTo>
                      <a:pt x="662" y="300"/>
                    </a:lnTo>
                    <a:lnTo>
                      <a:pt x="662" y="300"/>
                    </a:lnTo>
                    <a:lnTo>
                      <a:pt x="662" y="300"/>
                    </a:lnTo>
                    <a:lnTo>
                      <a:pt x="662" y="327"/>
                    </a:lnTo>
                    <a:lnTo>
                      <a:pt x="662" y="335"/>
                    </a:lnTo>
                    <a:lnTo>
                      <a:pt x="662" y="335"/>
                    </a:lnTo>
                    <a:lnTo>
                      <a:pt x="653" y="344"/>
                    </a:lnTo>
                    <a:lnTo>
                      <a:pt x="653" y="344"/>
                    </a:lnTo>
                    <a:lnTo>
                      <a:pt x="626" y="335"/>
                    </a:lnTo>
                    <a:lnTo>
                      <a:pt x="617" y="327"/>
                    </a:lnTo>
                    <a:lnTo>
                      <a:pt x="617" y="327"/>
                    </a:lnTo>
                    <a:lnTo>
                      <a:pt x="582" y="327"/>
                    </a:lnTo>
                    <a:lnTo>
                      <a:pt x="556" y="318"/>
                    </a:lnTo>
                    <a:lnTo>
                      <a:pt x="556" y="318"/>
                    </a:lnTo>
                    <a:lnTo>
                      <a:pt x="494" y="335"/>
                    </a:lnTo>
                    <a:lnTo>
                      <a:pt x="414" y="371"/>
                    </a:lnTo>
                    <a:lnTo>
                      <a:pt x="335" y="415"/>
                    </a:lnTo>
                    <a:lnTo>
                      <a:pt x="309" y="433"/>
                    </a:lnTo>
                    <a:lnTo>
                      <a:pt x="300" y="450"/>
                    </a:lnTo>
                    <a:lnTo>
                      <a:pt x="300" y="450"/>
                    </a:lnTo>
                    <a:lnTo>
                      <a:pt x="300" y="459"/>
                    </a:lnTo>
                    <a:lnTo>
                      <a:pt x="300" y="459"/>
                    </a:lnTo>
                    <a:lnTo>
                      <a:pt x="317" y="477"/>
                    </a:lnTo>
                    <a:lnTo>
                      <a:pt x="362" y="477"/>
                    </a:lnTo>
                    <a:lnTo>
                      <a:pt x="388" y="477"/>
                    </a:lnTo>
                    <a:lnTo>
                      <a:pt x="388" y="477"/>
                    </a:lnTo>
                    <a:lnTo>
                      <a:pt x="441" y="477"/>
                    </a:lnTo>
                    <a:lnTo>
                      <a:pt x="441" y="477"/>
                    </a:lnTo>
                    <a:lnTo>
                      <a:pt x="441" y="486"/>
                    </a:lnTo>
                    <a:lnTo>
                      <a:pt x="441" y="494"/>
                    </a:lnTo>
                    <a:lnTo>
                      <a:pt x="441" y="494"/>
                    </a:lnTo>
                    <a:lnTo>
                      <a:pt x="441" y="512"/>
                    </a:lnTo>
                    <a:lnTo>
                      <a:pt x="423" y="538"/>
                    </a:lnTo>
                    <a:lnTo>
                      <a:pt x="414" y="556"/>
                    </a:lnTo>
                    <a:lnTo>
                      <a:pt x="388" y="574"/>
                    </a:lnTo>
                    <a:lnTo>
                      <a:pt x="388" y="574"/>
                    </a:lnTo>
                    <a:lnTo>
                      <a:pt x="370" y="583"/>
                    </a:lnTo>
                    <a:lnTo>
                      <a:pt x="353" y="583"/>
                    </a:lnTo>
                    <a:lnTo>
                      <a:pt x="300" y="583"/>
                    </a:lnTo>
                    <a:lnTo>
                      <a:pt x="300" y="583"/>
                    </a:lnTo>
                    <a:lnTo>
                      <a:pt x="264" y="591"/>
                    </a:lnTo>
                    <a:lnTo>
                      <a:pt x="238" y="591"/>
                    </a:lnTo>
                    <a:lnTo>
                      <a:pt x="212" y="600"/>
                    </a:lnTo>
                    <a:lnTo>
                      <a:pt x="212" y="600"/>
                    </a:lnTo>
                    <a:lnTo>
                      <a:pt x="212" y="609"/>
                    </a:lnTo>
                    <a:lnTo>
                      <a:pt x="212" y="609"/>
                    </a:lnTo>
                    <a:lnTo>
                      <a:pt x="194" y="618"/>
                    </a:lnTo>
                    <a:lnTo>
                      <a:pt x="123" y="636"/>
                    </a:lnTo>
                    <a:lnTo>
                      <a:pt x="114" y="636"/>
                    </a:lnTo>
                    <a:lnTo>
                      <a:pt x="114" y="636"/>
                    </a:lnTo>
                    <a:lnTo>
                      <a:pt x="26" y="662"/>
                    </a:lnTo>
                    <a:lnTo>
                      <a:pt x="9" y="671"/>
                    </a:lnTo>
                    <a:lnTo>
                      <a:pt x="0" y="689"/>
                    </a:lnTo>
                    <a:lnTo>
                      <a:pt x="0" y="689"/>
                    </a:lnTo>
                    <a:lnTo>
                      <a:pt x="9" y="715"/>
                    </a:lnTo>
                    <a:lnTo>
                      <a:pt x="17" y="724"/>
                    </a:lnTo>
                    <a:lnTo>
                      <a:pt x="35" y="733"/>
                    </a:lnTo>
                    <a:lnTo>
                      <a:pt x="62" y="733"/>
                    </a:lnTo>
                    <a:lnTo>
                      <a:pt x="62" y="733"/>
                    </a:lnTo>
                    <a:lnTo>
                      <a:pt x="79" y="733"/>
                    </a:lnTo>
                    <a:lnTo>
                      <a:pt x="79" y="733"/>
                    </a:lnTo>
                    <a:lnTo>
                      <a:pt x="106" y="742"/>
                    </a:lnTo>
                    <a:lnTo>
                      <a:pt x="123" y="759"/>
                    </a:lnTo>
                    <a:lnTo>
                      <a:pt x="123" y="759"/>
                    </a:lnTo>
                    <a:lnTo>
                      <a:pt x="159" y="777"/>
                    </a:lnTo>
                    <a:lnTo>
                      <a:pt x="212" y="777"/>
                    </a:lnTo>
                    <a:lnTo>
                      <a:pt x="212" y="777"/>
                    </a:lnTo>
                    <a:lnTo>
                      <a:pt x="282" y="768"/>
                    </a:lnTo>
                    <a:lnTo>
                      <a:pt x="282" y="768"/>
                    </a:lnTo>
                    <a:lnTo>
                      <a:pt x="326" y="759"/>
                    </a:lnTo>
                    <a:lnTo>
                      <a:pt x="344" y="768"/>
                    </a:lnTo>
                    <a:lnTo>
                      <a:pt x="362" y="777"/>
                    </a:lnTo>
                    <a:lnTo>
                      <a:pt x="362" y="777"/>
                    </a:lnTo>
                    <a:lnTo>
                      <a:pt x="362" y="794"/>
                    </a:lnTo>
                    <a:lnTo>
                      <a:pt x="362" y="794"/>
                    </a:lnTo>
                    <a:lnTo>
                      <a:pt x="362" y="803"/>
                    </a:lnTo>
                    <a:lnTo>
                      <a:pt x="335" y="803"/>
                    </a:lnTo>
                    <a:lnTo>
                      <a:pt x="335" y="803"/>
                    </a:lnTo>
                    <a:lnTo>
                      <a:pt x="300" y="803"/>
                    </a:lnTo>
                    <a:lnTo>
                      <a:pt x="300" y="803"/>
                    </a:lnTo>
                    <a:lnTo>
                      <a:pt x="247" y="794"/>
                    </a:lnTo>
                    <a:lnTo>
                      <a:pt x="247" y="794"/>
                    </a:lnTo>
                    <a:lnTo>
                      <a:pt x="229" y="794"/>
                    </a:lnTo>
                    <a:lnTo>
                      <a:pt x="220" y="803"/>
                    </a:lnTo>
                    <a:lnTo>
                      <a:pt x="220" y="803"/>
                    </a:lnTo>
                    <a:lnTo>
                      <a:pt x="185" y="812"/>
                    </a:lnTo>
                    <a:lnTo>
                      <a:pt x="141" y="812"/>
                    </a:lnTo>
                    <a:lnTo>
                      <a:pt x="141" y="812"/>
                    </a:lnTo>
                    <a:lnTo>
                      <a:pt x="106" y="812"/>
                    </a:lnTo>
                    <a:lnTo>
                      <a:pt x="88" y="821"/>
                    </a:lnTo>
                    <a:lnTo>
                      <a:pt x="88" y="821"/>
                    </a:lnTo>
                    <a:lnTo>
                      <a:pt x="79" y="830"/>
                    </a:lnTo>
                    <a:lnTo>
                      <a:pt x="79" y="830"/>
                    </a:lnTo>
                    <a:lnTo>
                      <a:pt x="79" y="839"/>
                    </a:lnTo>
                    <a:lnTo>
                      <a:pt x="79" y="839"/>
                    </a:lnTo>
                    <a:lnTo>
                      <a:pt x="106" y="856"/>
                    </a:lnTo>
                    <a:lnTo>
                      <a:pt x="141" y="856"/>
                    </a:lnTo>
                    <a:lnTo>
                      <a:pt x="141" y="856"/>
                    </a:lnTo>
                    <a:lnTo>
                      <a:pt x="185" y="856"/>
                    </a:lnTo>
                    <a:lnTo>
                      <a:pt x="185" y="856"/>
                    </a:lnTo>
                    <a:lnTo>
                      <a:pt x="185" y="865"/>
                    </a:lnTo>
                    <a:lnTo>
                      <a:pt x="185" y="865"/>
                    </a:lnTo>
                    <a:lnTo>
                      <a:pt x="194" y="865"/>
                    </a:lnTo>
                    <a:lnTo>
                      <a:pt x="194" y="865"/>
                    </a:lnTo>
                    <a:lnTo>
                      <a:pt x="194" y="865"/>
                    </a:lnTo>
                    <a:lnTo>
                      <a:pt x="194" y="883"/>
                    </a:lnTo>
                    <a:lnTo>
                      <a:pt x="194" y="883"/>
                    </a:lnTo>
                    <a:lnTo>
                      <a:pt x="185" y="892"/>
                    </a:lnTo>
                    <a:lnTo>
                      <a:pt x="185" y="900"/>
                    </a:lnTo>
                    <a:lnTo>
                      <a:pt x="185" y="900"/>
                    </a:lnTo>
                    <a:lnTo>
                      <a:pt x="185" y="918"/>
                    </a:lnTo>
                    <a:lnTo>
                      <a:pt x="203" y="927"/>
                    </a:lnTo>
                    <a:lnTo>
                      <a:pt x="247" y="936"/>
                    </a:lnTo>
                    <a:lnTo>
                      <a:pt x="247" y="936"/>
                    </a:lnTo>
                    <a:lnTo>
                      <a:pt x="291" y="953"/>
                    </a:lnTo>
                    <a:lnTo>
                      <a:pt x="326" y="962"/>
                    </a:lnTo>
                    <a:lnTo>
                      <a:pt x="326" y="962"/>
                    </a:lnTo>
                    <a:lnTo>
                      <a:pt x="344" y="953"/>
                    </a:lnTo>
                    <a:lnTo>
                      <a:pt x="344" y="953"/>
                    </a:lnTo>
                    <a:lnTo>
                      <a:pt x="344" y="945"/>
                    </a:lnTo>
                    <a:lnTo>
                      <a:pt x="344" y="945"/>
                    </a:lnTo>
                    <a:lnTo>
                      <a:pt x="335" y="936"/>
                    </a:lnTo>
                    <a:lnTo>
                      <a:pt x="335" y="936"/>
                    </a:lnTo>
                    <a:lnTo>
                      <a:pt x="344" y="936"/>
                    </a:lnTo>
                    <a:lnTo>
                      <a:pt x="344" y="936"/>
                    </a:lnTo>
                    <a:lnTo>
                      <a:pt x="362" y="936"/>
                    </a:lnTo>
                    <a:lnTo>
                      <a:pt x="362" y="936"/>
                    </a:lnTo>
                    <a:lnTo>
                      <a:pt x="379" y="936"/>
                    </a:lnTo>
                    <a:lnTo>
                      <a:pt x="388" y="945"/>
                    </a:lnTo>
                    <a:lnTo>
                      <a:pt x="388" y="945"/>
                    </a:lnTo>
                    <a:lnTo>
                      <a:pt x="406" y="945"/>
                    </a:lnTo>
                    <a:lnTo>
                      <a:pt x="423" y="945"/>
                    </a:lnTo>
                    <a:lnTo>
                      <a:pt x="423" y="945"/>
                    </a:lnTo>
                    <a:lnTo>
                      <a:pt x="423" y="936"/>
                    </a:lnTo>
                    <a:lnTo>
                      <a:pt x="423" y="936"/>
                    </a:lnTo>
                    <a:lnTo>
                      <a:pt x="432" y="936"/>
                    </a:lnTo>
                    <a:lnTo>
                      <a:pt x="432" y="936"/>
                    </a:lnTo>
                    <a:lnTo>
                      <a:pt x="467" y="927"/>
                    </a:lnTo>
                    <a:lnTo>
                      <a:pt x="467" y="927"/>
                    </a:lnTo>
                    <a:lnTo>
                      <a:pt x="485" y="927"/>
                    </a:lnTo>
                    <a:lnTo>
                      <a:pt x="512" y="918"/>
                    </a:lnTo>
                    <a:lnTo>
                      <a:pt x="512" y="918"/>
                    </a:lnTo>
                    <a:lnTo>
                      <a:pt x="512" y="918"/>
                    </a:lnTo>
                    <a:lnTo>
                      <a:pt x="512" y="918"/>
                    </a:lnTo>
                    <a:lnTo>
                      <a:pt x="529" y="918"/>
                    </a:lnTo>
                    <a:lnTo>
                      <a:pt x="529" y="918"/>
                    </a:lnTo>
                    <a:lnTo>
                      <a:pt x="538" y="918"/>
                    </a:lnTo>
                    <a:lnTo>
                      <a:pt x="538" y="918"/>
                    </a:lnTo>
                    <a:lnTo>
                      <a:pt x="573" y="927"/>
                    </a:lnTo>
                    <a:lnTo>
                      <a:pt x="617" y="936"/>
                    </a:lnTo>
                    <a:lnTo>
                      <a:pt x="617" y="936"/>
                    </a:lnTo>
                    <a:lnTo>
                      <a:pt x="670" y="945"/>
                    </a:lnTo>
                    <a:lnTo>
                      <a:pt x="714" y="962"/>
                    </a:lnTo>
                    <a:lnTo>
                      <a:pt x="714" y="962"/>
                    </a:lnTo>
                    <a:lnTo>
                      <a:pt x="750" y="980"/>
                    </a:lnTo>
                    <a:lnTo>
                      <a:pt x="759" y="980"/>
                    </a:lnTo>
                    <a:lnTo>
                      <a:pt x="759" y="980"/>
                    </a:lnTo>
                    <a:lnTo>
                      <a:pt x="794" y="998"/>
                    </a:lnTo>
                    <a:lnTo>
                      <a:pt x="803" y="1006"/>
                    </a:lnTo>
                    <a:lnTo>
                      <a:pt x="803" y="1015"/>
                    </a:lnTo>
                    <a:lnTo>
                      <a:pt x="803" y="1015"/>
                    </a:lnTo>
                    <a:lnTo>
                      <a:pt x="812" y="1033"/>
                    </a:lnTo>
                    <a:lnTo>
                      <a:pt x="820" y="1050"/>
                    </a:lnTo>
                    <a:lnTo>
                      <a:pt x="847" y="1068"/>
                    </a:lnTo>
                    <a:lnTo>
                      <a:pt x="882" y="1095"/>
                    </a:lnTo>
                    <a:lnTo>
                      <a:pt x="882" y="1095"/>
                    </a:lnTo>
                    <a:lnTo>
                      <a:pt x="909" y="1103"/>
                    </a:lnTo>
                    <a:lnTo>
                      <a:pt x="926" y="1121"/>
                    </a:lnTo>
                    <a:lnTo>
                      <a:pt x="935" y="1148"/>
                    </a:lnTo>
                    <a:lnTo>
                      <a:pt x="935" y="1174"/>
                    </a:lnTo>
                    <a:lnTo>
                      <a:pt x="935" y="1174"/>
                    </a:lnTo>
                    <a:lnTo>
                      <a:pt x="944" y="1201"/>
                    </a:lnTo>
                    <a:lnTo>
                      <a:pt x="962" y="1218"/>
                    </a:lnTo>
                    <a:lnTo>
                      <a:pt x="962" y="1218"/>
                    </a:lnTo>
                    <a:lnTo>
                      <a:pt x="962" y="1218"/>
                    </a:lnTo>
                    <a:lnTo>
                      <a:pt x="970" y="1236"/>
                    </a:lnTo>
                    <a:lnTo>
                      <a:pt x="970" y="1236"/>
                    </a:lnTo>
                    <a:lnTo>
                      <a:pt x="970" y="1236"/>
                    </a:lnTo>
                    <a:lnTo>
                      <a:pt x="970" y="1254"/>
                    </a:lnTo>
                    <a:lnTo>
                      <a:pt x="979" y="1262"/>
                    </a:lnTo>
                    <a:lnTo>
                      <a:pt x="1006" y="1298"/>
                    </a:lnTo>
                    <a:lnTo>
                      <a:pt x="1006" y="1298"/>
                    </a:lnTo>
                    <a:lnTo>
                      <a:pt x="1006" y="1306"/>
                    </a:lnTo>
                    <a:lnTo>
                      <a:pt x="1006" y="1306"/>
                    </a:lnTo>
                    <a:lnTo>
                      <a:pt x="997" y="1324"/>
                    </a:lnTo>
                    <a:lnTo>
                      <a:pt x="997" y="1324"/>
                    </a:lnTo>
                    <a:lnTo>
                      <a:pt x="988" y="1324"/>
                    </a:lnTo>
                    <a:lnTo>
                      <a:pt x="988" y="1324"/>
                    </a:lnTo>
                    <a:lnTo>
                      <a:pt x="979" y="1333"/>
                    </a:lnTo>
                    <a:lnTo>
                      <a:pt x="970" y="1351"/>
                    </a:lnTo>
                    <a:lnTo>
                      <a:pt x="970" y="1351"/>
                    </a:lnTo>
                    <a:lnTo>
                      <a:pt x="970" y="1359"/>
                    </a:lnTo>
                    <a:lnTo>
                      <a:pt x="970" y="1359"/>
                    </a:lnTo>
                    <a:lnTo>
                      <a:pt x="979" y="1377"/>
                    </a:lnTo>
                    <a:lnTo>
                      <a:pt x="979" y="1386"/>
                    </a:lnTo>
                    <a:lnTo>
                      <a:pt x="979" y="1386"/>
                    </a:lnTo>
                    <a:lnTo>
                      <a:pt x="970" y="1386"/>
                    </a:lnTo>
                    <a:lnTo>
                      <a:pt x="970" y="1386"/>
                    </a:lnTo>
                    <a:lnTo>
                      <a:pt x="970" y="1395"/>
                    </a:lnTo>
                    <a:lnTo>
                      <a:pt x="970" y="1395"/>
                    </a:lnTo>
                    <a:lnTo>
                      <a:pt x="970" y="1412"/>
                    </a:lnTo>
                    <a:lnTo>
                      <a:pt x="979" y="1421"/>
                    </a:lnTo>
                    <a:lnTo>
                      <a:pt x="979" y="1421"/>
                    </a:lnTo>
                    <a:lnTo>
                      <a:pt x="988" y="1430"/>
                    </a:lnTo>
                    <a:lnTo>
                      <a:pt x="988" y="1430"/>
                    </a:lnTo>
                    <a:lnTo>
                      <a:pt x="997" y="1430"/>
                    </a:lnTo>
                    <a:lnTo>
                      <a:pt x="997" y="1430"/>
                    </a:lnTo>
                    <a:lnTo>
                      <a:pt x="1006" y="1439"/>
                    </a:lnTo>
                    <a:lnTo>
                      <a:pt x="1006" y="1439"/>
                    </a:lnTo>
                    <a:lnTo>
                      <a:pt x="1032" y="1430"/>
                    </a:lnTo>
                    <a:lnTo>
                      <a:pt x="1059" y="1421"/>
                    </a:lnTo>
                    <a:lnTo>
                      <a:pt x="1059" y="1421"/>
                    </a:lnTo>
                    <a:lnTo>
                      <a:pt x="1059" y="1412"/>
                    </a:lnTo>
                    <a:lnTo>
                      <a:pt x="1059" y="1412"/>
                    </a:lnTo>
                    <a:lnTo>
                      <a:pt x="1067" y="1404"/>
                    </a:lnTo>
                    <a:lnTo>
                      <a:pt x="1085" y="1395"/>
                    </a:lnTo>
                    <a:lnTo>
                      <a:pt x="1085" y="1395"/>
                    </a:lnTo>
                    <a:lnTo>
                      <a:pt x="1103" y="1404"/>
                    </a:lnTo>
                    <a:lnTo>
                      <a:pt x="1103" y="1404"/>
                    </a:lnTo>
                    <a:lnTo>
                      <a:pt x="1103" y="1412"/>
                    </a:lnTo>
                    <a:lnTo>
                      <a:pt x="1103" y="1412"/>
                    </a:lnTo>
                    <a:lnTo>
                      <a:pt x="1103" y="1421"/>
                    </a:lnTo>
                    <a:lnTo>
                      <a:pt x="1103" y="1421"/>
                    </a:lnTo>
                    <a:lnTo>
                      <a:pt x="1094" y="1430"/>
                    </a:lnTo>
                    <a:lnTo>
                      <a:pt x="1094" y="1430"/>
                    </a:lnTo>
                    <a:lnTo>
                      <a:pt x="1094" y="1439"/>
                    </a:lnTo>
                    <a:lnTo>
                      <a:pt x="1103" y="1457"/>
                    </a:lnTo>
                    <a:lnTo>
                      <a:pt x="1103" y="1457"/>
                    </a:lnTo>
                    <a:lnTo>
                      <a:pt x="1120" y="1465"/>
                    </a:lnTo>
                    <a:lnTo>
                      <a:pt x="1147" y="1474"/>
                    </a:lnTo>
                    <a:lnTo>
                      <a:pt x="1147" y="1474"/>
                    </a:lnTo>
                    <a:lnTo>
                      <a:pt x="1164" y="1474"/>
                    </a:lnTo>
                    <a:lnTo>
                      <a:pt x="1164" y="1474"/>
                    </a:lnTo>
                    <a:lnTo>
                      <a:pt x="1209" y="1501"/>
                    </a:lnTo>
                    <a:lnTo>
                      <a:pt x="1209" y="1501"/>
                    </a:lnTo>
                    <a:lnTo>
                      <a:pt x="1226" y="1518"/>
                    </a:lnTo>
                    <a:lnTo>
                      <a:pt x="1235" y="1527"/>
                    </a:lnTo>
                    <a:lnTo>
                      <a:pt x="1235" y="1527"/>
                    </a:lnTo>
                    <a:lnTo>
                      <a:pt x="1217" y="1527"/>
                    </a:lnTo>
                    <a:lnTo>
                      <a:pt x="1191" y="1518"/>
                    </a:lnTo>
                    <a:lnTo>
                      <a:pt x="1191" y="1518"/>
                    </a:lnTo>
                    <a:lnTo>
                      <a:pt x="1173" y="1510"/>
                    </a:lnTo>
                    <a:lnTo>
                      <a:pt x="1147" y="1501"/>
                    </a:lnTo>
                    <a:lnTo>
                      <a:pt x="1094" y="1501"/>
                    </a:lnTo>
                    <a:lnTo>
                      <a:pt x="1059" y="1501"/>
                    </a:lnTo>
                    <a:lnTo>
                      <a:pt x="1059" y="1501"/>
                    </a:lnTo>
                    <a:lnTo>
                      <a:pt x="1050" y="1510"/>
                    </a:lnTo>
                    <a:lnTo>
                      <a:pt x="1050" y="1510"/>
                    </a:lnTo>
                    <a:lnTo>
                      <a:pt x="1059" y="1527"/>
                    </a:lnTo>
                    <a:lnTo>
                      <a:pt x="1059" y="1527"/>
                    </a:lnTo>
                    <a:lnTo>
                      <a:pt x="1120" y="1562"/>
                    </a:lnTo>
                    <a:lnTo>
                      <a:pt x="1156" y="1571"/>
                    </a:lnTo>
                    <a:lnTo>
                      <a:pt x="1182" y="1580"/>
                    </a:lnTo>
                    <a:lnTo>
                      <a:pt x="1200" y="1580"/>
                    </a:lnTo>
                    <a:lnTo>
                      <a:pt x="1200" y="1580"/>
                    </a:lnTo>
                    <a:lnTo>
                      <a:pt x="1226" y="1589"/>
                    </a:lnTo>
                    <a:lnTo>
                      <a:pt x="1235" y="1607"/>
                    </a:lnTo>
                    <a:lnTo>
                      <a:pt x="1235" y="1607"/>
                    </a:lnTo>
                    <a:lnTo>
                      <a:pt x="1244" y="1615"/>
                    </a:lnTo>
                    <a:lnTo>
                      <a:pt x="1244" y="1615"/>
                    </a:lnTo>
                    <a:lnTo>
                      <a:pt x="1244" y="1624"/>
                    </a:lnTo>
                    <a:lnTo>
                      <a:pt x="1244" y="1633"/>
                    </a:lnTo>
                    <a:lnTo>
                      <a:pt x="1244" y="1633"/>
                    </a:lnTo>
                    <a:lnTo>
                      <a:pt x="1226" y="1660"/>
                    </a:lnTo>
                    <a:lnTo>
                      <a:pt x="1226" y="1686"/>
                    </a:lnTo>
                    <a:lnTo>
                      <a:pt x="1226" y="1713"/>
                    </a:lnTo>
                    <a:lnTo>
                      <a:pt x="1226" y="1713"/>
                    </a:lnTo>
                    <a:lnTo>
                      <a:pt x="1217" y="1713"/>
                    </a:lnTo>
                    <a:lnTo>
                      <a:pt x="1191" y="1713"/>
                    </a:lnTo>
                    <a:lnTo>
                      <a:pt x="1191" y="1713"/>
                    </a:lnTo>
                    <a:lnTo>
                      <a:pt x="1156" y="1713"/>
                    </a:lnTo>
                    <a:lnTo>
                      <a:pt x="1156" y="1713"/>
                    </a:lnTo>
                    <a:lnTo>
                      <a:pt x="1129" y="1721"/>
                    </a:lnTo>
                    <a:lnTo>
                      <a:pt x="1120" y="1730"/>
                    </a:lnTo>
                    <a:lnTo>
                      <a:pt x="1112" y="1748"/>
                    </a:lnTo>
                    <a:lnTo>
                      <a:pt x="1112" y="1748"/>
                    </a:lnTo>
                    <a:lnTo>
                      <a:pt x="1103" y="1766"/>
                    </a:lnTo>
                    <a:lnTo>
                      <a:pt x="1094" y="1783"/>
                    </a:lnTo>
                    <a:lnTo>
                      <a:pt x="1094" y="1783"/>
                    </a:lnTo>
                    <a:lnTo>
                      <a:pt x="1085" y="1801"/>
                    </a:lnTo>
                    <a:lnTo>
                      <a:pt x="1085" y="1801"/>
                    </a:lnTo>
                    <a:lnTo>
                      <a:pt x="1067" y="1827"/>
                    </a:lnTo>
                    <a:lnTo>
                      <a:pt x="1067" y="1827"/>
                    </a:lnTo>
                    <a:lnTo>
                      <a:pt x="1067" y="1836"/>
                    </a:lnTo>
                    <a:lnTo>
                      <a:pt x="1067" y="1836"/>
                    </a:lnTo>
                    <a:lnTo>
                      <a:pt x="1067" y="1845"/>
                    </a:lnTo>
                    <a:lnTo>
                      <a:pt x="1076" y="1854"/>
                    </a:lnTo>
                    <a:lnTo>
                      <a:pt x="1103" y="1871"/>
                    </a:lnTo>
                    <a:lnTo>
                      <a:pt x="1103" y="1871"/>
                    </a:lnTo>
                    <a:lnTo>
                      <a:pt x="1103" y="1871"/>
                    </a:lnTo>
                    <a:lnTo>
                      <a:pt x="1103" y="1871"/>
                    </a:lnTo>
                    <a:lnTo>
                      <a:pt x="1120" y="1880"/>
                    </a:lnTo>
                    <a:lnTo>
                      <a:pt x="1120" y="1880"/>
                    </a:lnTo>
                    <a:lnTo>
                      <a:pt x="1120" y="1880"/>
                    </a:lnTo>
                    <a:lnTo>
                      <a:pt x="1120" y="1880"/>
                    </a:lnTo>
                    <a:lnTo>
                      <a:pt x="1120" y="1889"/>
                    </a:lnTo>
                    <a:lnTo>
                      <a:pt x="1120" y="1889"/>
                    </a:lnTo>
                    <a:lnTo>
                      <a:pt x="1112" y="1898"/>
                    </a:lnTo>
                    <a:lnTo>
                      <a:pt x="1103" y="1898"/>
                    </a:lnTo>
                    <a:lnTo>
                      <a:pt x="1103" y="1898"/>
                    </a:lnTo>
                    <a:lnTo>
                      <a:pt x="1085" y="1907"/>
                    </a:lnTo>
                    <a:lnTo>
                      <a:pt x="1076" y="1924"/>
                    </a:lnTo>
                    <a:lnTo>
                      <a:pt x="1076" y="1924"/>
                    </a:lnTo>
                    <a:lnTo>
                      <a:pt x="1076" y="1942"/>
                    </a:lnTo>
                    <a:lnTo>
                      <a:pt x="1085" y="1951"/>
                    </a:lnTo>
                    <a:lnTo>
                      <a:pt x="1112" y="1977"/>
                    </a:lnTo>
                    <a:lnTo>
                      <a:pt x="1156" y="2004"/>
                    </a:lnTo>
                    <a:lnTo>
                      <a:pt x="1156" y="2004"/>
                    </a:lnTo>
                    <a:lnTo>
                      <a:pt x="1164" y="2013"/>
                    </a:lnTo>
                    <a:lnTo>
                      <a:pt x="1164" y="2030"/>
                    </a:lnTo>
                    <a:lnTo>
                      <a:pt x="1164" y="2057"/>
                    </a:lnTo>
                    <a:lnTo>
                      <a:pt x="1164" y="2092"/>
                    </a:lnTo>
                    <a:lnTo>
                      <a:pt x="1164" y="2092"/>
                    </a:lnTo>
                    <a:lnTo>
                      <a:pt x="1164" y="2101"/>
                    </a:lnTo>
                    <a:lnTo>
                      <a:pt x="1164" y="2101"/>
                    </a:lnTo>
                    <a:lnTo>
                      <a:pt x="1173" y="2110"/>
                    </a:lnTo>
                    <a:lnTo>
                      <a:pt x="1182" y="2110"/>
                    </a:lnTo>
                    <a:lnTo>
                      <a:pt x="1191" y="2110"/>
                    </a:lnTo>
                    <a:lnTo>
                      <a:pt x="1191" y="2110"/>
                    </a:lnTo>
                    <a:lnTo>
                      <a:pt x="1200" y="2119"/>
                    </a:lnTo>
                    <a:lnTo>
                      <a:pt x="1200" y="2119"/>
                    </a:lnTo>
                    <a:lnTo>
                      <a:pt x="1200" y="2127"/>
                    </a:lnTo>
                    <a:lnTo>
                      <a:pt x="1200" y="2127"/>
                    </a:lnTo>
                    <a:lnTo>
                      <a:pt x="1200" y="2145"/>
                    </a:lnTo>
                    <a:lnTo>
                      <a:pt x="1217" y="2163"/>
                    </a:lnTo>
                    <a:lnTo>
                      <a:pt x="1217" y="2163"/>
                    </a:lnTo>
                    <a:lnTo>
                      <a:pt x="1226" y="2180"/>
                    </a:lnTo>
                    <a:lnTo>
                      <a:pt x="1226" y="2180"/>
                    </a:lnTo>
                    <a:lnTo>
                      <a:pt x="1235" y="2189"/>
                    </a:lnTo>
                    <a:lnTo>
                      <a:pt x="1244" y="2198"/>
                    </a:lnTo>
                    <a:lnTo>
                      <a:pt x="1244" y="2198"/>
                    </a:lnTo>
                    <a:lnTo>
                      <a:pt x="1244" y="2198"/>
                    </a:lnTo>
                    <a:lnTo>
                      <a:pt x="1244" y="2198"/>
                    </a:lnTo>
                    <a:lnTo>
                      <a:pt x="1253" y="2207"/>
                    </a:lnTo>
                    <a:lnTo>
                      <a:pt x="1253" y="2207"/>
                    </a:lnTo>
                    <a:lnTo>
                      <a:pt x="1270" y="2216"/>
                    </a:lnTo>
                    <a:lnTo>
                      <a:pt x="1270" y="2216"/>
                    </a:lnTo>
                    <a:lnTo>
                      <a:pt x="1270" y="2225"/>
                    </a:lnTo>
                    <a:lnTo>
                      <a:pt x="1270" y="2225"/>
                    </a:lnTo>
                    <a:lnTo>
                      <a:pt x="1270" y="2242"/>
                    </a:lnTo>
                    <a:lnTo>
                      <a:pt x="1270" y="2260"/>
                    </a:lnTo>
                    <a:lnTo>
                      <a:pt x="1288" y="2286"/>
                    </a:lnTo>
                    <a:lnTo>
                      <a:pt x="1288" y="2286"/>
                    </a:lnTo>
                    <a:lnTo>
                      <a:pt x="1297" y="2295"/>
                    </a:lnTo>
                    <a:lnTo>
                      <a:pt x="1297" y="2295"/>
                    </a:lnTo>
                    <a:lnTo>
                      <a:pt x="1323" y="2322"/>
                    </a:lnTo>
                    <a:lnTo>
                      <a:pt x="1323" y="2322"/>
                    </a:lnTo>
                    <a:lnTo>
                      <a:pt x="1350" y="2339"/>
                    </a:lnTo>
                    <a:lnTo>
                      <a:pt x="1359" y="2357"/>
                    </a:lnTo>
                    <a:lnTo>
                      <a:pt x="1359" y="2357"/>
                    </a:lnTo>
                    <a:lnTo>
                      <a:pt x="1359" y="2366"/>
                    </a:lnTo>
                    <a:lnTo>
                      <a:pt x="1359" y="2366"/>
                    </a:lnTo>
                    <a:lnTo>
                      <a:pt x="1376" y="2383"/>
                    </a:lnTo>
                    <a:lnTo>
                      <a:pt x="1394" y="2401"/>
                    </a:lnTo>
                    <a:lnTo>
                      <a:pt x="1411" y="2401"/>
                    </a:lnTo>
                    <a:lnTo>
                      <a:pt x="1429" y="2401"/>
                    </a:lnTo>
                    <a:lnTo>
                      <a:pt x="1429" y="2401"/>
                    </a:lnTo>
                    <a:lnTo>
                      <a:pt x="1438" y="2401"/>
                    </a:lnTo>
                    <a:lnTo>
                      <a:pt x="1438" y="2401"/>
                    </a:lnTo>
                    <a:lnTo>
                      <a:pt x="1447" y="2401"/>
                    </a:lnTo>
                    <a:lnTo>
                      <a:pt x="1447" y="2401"/>
                    </a:lnTo>
                    <a:lnTo>
                      <a:pt x="1456" y="2410"/>
                    </a:lnTo>
                    <a:lnTo>
                      <a:pt x="1456" y="2410"/>
                    </a:lnTo>
                    <a:lnTo>
                      <a:pt x="1464" y="2419"/>
                    </a:lnTo>
                    <a:lnTo>
                      <a:pt x="1482" y="2419"/>
                    </a:lnTo>
                    <a:lnTo>
                      <a:pt x="1491" y="2419"/>
                    </a:lnTo>
                    <a:lnTo>
                      <a:pt x="1491" y="2419"/>
                    </a:lnTo>
                    <a:lnTo>
                      <a:pt x="1526" y="2428"/>
                    </a:lnTo>
                    <a:lnTo>
                      <a:pt x="1544" y="2445"/>
                    </a:lnTo>
                    <a:lnTo>
                      <a:pt x="1544" y="2445"/>
                    </a:lnTo>
                    <a:lnTo>
                      <a:pt x="1561" y="2454"/>
                    </a:lnTo>
                    <a:lnTo>
                      <a:pt x="1597" y="2472"/>
                    </a:lnTo>
                    <a:lnTo>
                      <a:pt x="1641" y="2481"/>
                    </a:lnTo>
                    <a:lnTo>
                      <a:pt x="1650" y="2481"/>
                    </a:lnTo>
                    <a:lnTo>
                      <a:pt x="1650" y="2481"/>
                    </a:lnTo>
                    <a:lnTo>
                      <a:pt x="1659" y="2472"/>
                    </a:lnTo>
                    <a:lnTo>
                      <a:pt x="1659" y="2472"/>
                    </a:lnTo>
                    <a:lnTo>
                      <a:pt x="1667" y="2454"/>
                    </a:lnTo>
                    <a:lnTo>
                      <a:pt x="1667" y="2454"/>
                    </a:lnTo>
                    <a:lnTo>
                      <a:pt x="1685" y="2436"/>
                    </a:lnTo>
                    <a:lnTo>
                      <a:pt x="1685" y="2436"/>
                    </a:lnTo>
                    <a:lnTo>
                      <a:pt x="1685" y="2436"/>
                    </a:lnTo>
                    <a:lnTo>
                      <a:pt x="1685" y="2436"/>
                    </a:lnTo>
                    <a:lnTo>
                      <a:pt x="1694" y="2410"/>
                    </a:lnTo>
                    <a:lnTo>
                      <a:pt x="1703" y="2392"/>
                    </a:lnTo>
                    <a:lnTo>
                      <a:pt x="1703" y="2392"/>
                    </a:lnTo>
                    <a:lnTo>
                      <a:pt x="1711" y="2357"/>
                    </a:lnTo>
                    <a:lnTo>
                      <a:pt x="1711" y="2357"/>
                    </a:lnTo>
                    <a:lnTo>
                      <a:pt x="1720" y="2348"/>
                    </a:lnTo>
                    <a:lnTo>
                      <a:pt x="1720" y="2339"/>
                    </a:lnTo>
                    <a:lnTo>
                      <a:pt x="1729" y="2304"/>
                    </a:lnTo>
                    <a:lnTo>
                      <a:pt x="1729" y="2304"/>
                    </a:lnTo>
                    <a:lnTo>
                      <a:pt x="1720" y="2278"/>
                    </a:lnTo>
                    <a:lnTo>
                      <a:pt x="1720" y="2269"/>
                    </a:lnTo>
                    <a:lnTo>
                      <a:pt x="1703" y="2260"/>
                    </a:lnTo>
                    <a:lnTo>
                      <a:pt x="1703" y="2260"/>
                    </a:lnTo>
                    <a:lnTo>
                      <a:pt x="1703" y="2251"/>
                    </a:lnTo>
                    <a:lnTo>
                      <a:pt x="1703" y="2251"/>
                    </a:lnTo>
                    <a:lnTo>
                      <a:pt x="1711" y="2242"/>
                    </a:lnTo>
                    <a:lnTo>
                      <a:pt x="1738" y="2242"/>
                    </a:lnTo>
                    <a:lnTo>
                      <a:pt x="1738" y="2242"/>
                    </a:lnTo>
                    <a:lnTo>
                      <a:pt x="1756" y="2242"/>
                    </a:lnTo>
                    <a:lnTo>
                      <a:pt x="1764" y="2225"/>
                    </a:lnTo>
                    <a:lnTo>
                      <a:pt x="1764" y="2225"/>
                    </a:lnTo>
                    <a:lnTo>
                      <a:pt x="1764" y="2225"/>
                    </a:lnTo>
                    <a:lnTo>
                      <a:pt x="1773" y="2216"/>
                    </a:lnTo>
                    <a:lnTo>
                      <a:pt x="1773" y="2216"/>
                    </a:lnTo>
                    <a:lnTo>
                      <a:pt x="1782" y="2207"/>
                    </a:lnTo>
                    <a:lnTo>
                      <a:pt x="1782" y="2207"/>
                    </a:lnTo>
                    <a:lnTo>
                      <a:pt x="1791" y="2198"/>
                    </a:lnTo>
                    <a:lnTo>
                      <a:pt x="1791" y="2180"/>
                    </a:lnTo>
                    <a:lnTo>
                      <a:pt x="1791" y="2180"/>
                    </a:lnTo>
                    <a:lnTo>
                      <a:pt x="1800" y="2172"/>
                    </a:lnTo>
                    <a:lnTo>
                      <a:pt x="1800" y="2172"/>
                    </a:lnTo>
                    <a:lnTo>
                      <a:pt x="1809" y="2163"/>
                    </a:lnTo>
                    <a:lnTo>
                      <a:pt x="1809" y="2163"/>
                    </a:lnTo>
                    <a:lnTo>
                      <a:pt x="1817" y="2145"/>
                    </a:lnTo>
                    <a:lnTo>
                      <a:pt x="1817" y="2145"/>
                    </a:lnTo>
                    <a:lnTo>
                      <a:pt x="1817" y="2136"/>
                    </a:lnTo>
                    <a:lnTo>
                      <a:pt x="1809" y="2119"/>
                    </a:lnTo>
                    <a:lnTo>
                      <a:pt x="1809" y="2119"/>
                    </a:lnTo>
                    <a:lnTo>
                      <a:pt x="1809" y="2119"/>
                    </a:lnTo>
                    <a:lnTo>
                      <a:pt x="1809" y="2119"/>
                    </a:lnTo>
                    <a:lnTo>
                      <a:pt x="1800" y="2110"/>
                    </a:lnTo>
                    <a:lnTo>
                      <a:pt x="1800" y="2110"/>
                    </a:lnTo>
                    <a:lnTo>
                      <a:pt x="1800" y="2110"/>
                    </a:lnTo>
                    <a:lnTo>
                      <a:pt x="1800" y="2110"/>
                    </a:lnTo>
                    <a:lnTo>
                      <a:pt x="1826" y="2101"/>
                    </a:lnTo>
                    <a:lnTo>
                      <a:pt x="1826" y="2101"/>
                    </a:lnTo>
                    <a:lnTo>
                      <a:pt x="1835" y="2092"/>
                    </a:lnTo>
                    <a:lnTo>
                      <a:pt x="1835" y="2083"/>
                    </a:lnTo>
                    <a:lnTo>
                      <a:pt x="1835" y="2083"/>
                    </a:lnTo>
                    <a:lnTo>
                      <a:pt x="1835" y="2066"/>
                    </a:lnTo>
                    <a:lnTo>
                      <a:pt x="1817" y="2048"/>
                    </a:lnTo>
                    <a:lnTo>
                      <a:pt x="1817" y="2048"/>
                    </a:lnTo>
                    <a:lnTo>
                      <a:pt x="1800" y="2048"/>
                    </a:lnTo>
                    <a:lnTo>
                      <a:pt x="1800" y="2039"/>
                    </a:lnTo>
                    <a:lnTo>
                      <a:pt x="1800" y="2039"/>
                    </a:lnTo>
                    <a:lnTo>
                      <a:pt x="1800" y="2030"/>
                    </a:lnTo>
                    <a:lnTo>
                      <a:pt x="1800" y="2030"/>
                    </a:lnTo>
                    <a:lnTo>
                      <a:pt x="1817" y="2039"/>
                    </a:lnTo>
                    <a:lnTo>
                      <a:pt x="1817" y="2039"/>
                    </a:lnTo>
                    <a:lnTo>
                      <a:pt x="1826" y="2039"/>
                    </a:lnTo>
                    <a:lnTo>
                      <a:pt x="1826" y="2039"/>
                    </a:lnTo>
                    <a:lnTo>
                      <a:pt x="1835" y="2039"/>
                    </a:lnTo>
                    <a:lnTo>
                      <a:pt x="1835" y="2039"/>
                    </a:lnTo>
                    <a:lnTo>
                      <a:pt x="1844" y="2048"/>
                    </a:lnTo>
                    <a:lnTo>
                      <a:pt x="1844" y="2048"/>
                    </a:lnTo>
                    <a:lnTo>
                      <a:pt x="1853" y="2039"/>
                    </a:lnTo>
                    <a:lnTo>
                      <a:pt x="1861" y="2030"/>
                    </a:lnTo>
                    <a:lnTo>
                      <a:pt x="1861" y="2022"/>
                    </a:lnTo>
                    <a:lnTo>
                      <a:pt x="1861" y="2022"/>
                    </a:lnTo>
                    <a:lnTo>
                      <a:pt x="1853" y="2013"/>
                    </a:lnTo>
                    <a:lnTo>
                      <a:pt x="1853" y="2013"/>
                    </a:lnTo>
                    <a:lnTo>
                      <a:pt x="1853" y="2013"/>
                    </a:lnTo>
                    <a:lnTo>
                      <a:pt x="1853" y="2013"/>
                    </a:lnTo>
                    <a:lnTo>
                      <a:pt x="1853" y="2004"/>
                    </a:lnTo>
                    <a:lnTo>
                      <a:pt x="1853" y="2004"/>
                    </a:lnTo>
                    <a:lnTo>
                      <a:pt x="1870" y="1995"/>
                    </a:lnTo>
                    <a:lnTo>
                      <a:pt x="1906" y="1995"/>
                    </a:lnTo>
                    <a:lnTo>
                      <a:pt x="1906" y="1995"/>
                    </a:lnTo>
                    <a:lnTo>
                      <a:pt x="1906" y="1995"/>
                    </a:lnTo>
                    <a:lnTo>
                      <a:pt x="1906" y="1995"/>
                    </a:lnTo>
                    <a:lnTo>
                      <a:pt x="1950" y="1977"/>
                    </a:lnTo>
                    <a:lnTo>
                      <a:pt x="1950" y="1977"/>
                    </a:lnTo>
                    <a:lnTo>
                      <a:pt x="1950" y="1969"/>
                    </a:lnTo>
                    <a:lnTo>
                      <a:pt x="1950" y="1969"/>
                    </a:lnTo>
                    <a:lnTo>
                      <a:pt x="1959" y="1960"/>
                    </a:lnTo>
                    <a:lnTo>
                      <a:pt x="1950" y="1942"/>
                    </a:lnTo>
                    <a:lnTo>
                      <a:pt x="1950" y="1942"/>
                    </a:lnTo>
                    <a:lnTo>
                      <a:pt x="1959" y="1933"/>
                    </a:lnTo>
                    <a:lnTo>
                      <a:pt x="1959" y="1933"/>
                    </a:lnTo>
                    <a:lnTo>
                      <a:pt x="1959" y="1924"/>
                    </a:lnTo>
                    <a:lnTo>
                      <a:pt x="1959" y="1924"/>
                    </a:lnTo>
                    <a:lnTo>
                      <a:pt x="1976" y="1933"/>
                    </a:lnTo>
                    <a:lnTo>
                      <a:pt x="1976" y="1933"/>
                    </a:lnTo>
                    <a:lnTo>
                      <a:pt x="1976" y="1933"/>
                    </a:lnTo>
                    <a:lnTo>
                      <a:pt x="1976" y="1933"/>
                    </a:lnTo>
                    <a:lnTo>
                      <a:pt x="1976" y="1933"/>
                    </a:lnTo>
                    <a:lnTo>
                      <a:pt x="1976" y="1933"/>
                    </a:lnTo>
                    <a:lnTo>
                      <a:pt x="1967" y="1960"/>
                    </a:lnTo>
                    <a:lnTo>
                      <a:pt x="1967" y="1960"/>
                    </a:lnTo>
                    <a:lnTo>
                      <a:pt x="1976" y="1977"/>
                    </a:lnTo>
                    <a:lnTo>
                      <a:pt x="1976" y="1977"/>
                    </a:lnTo>
                    <a:lnTo>
                      <a:pt x="1994" y="1969"/>
                    </a:lnTo>
                    <a:lnTo>
                      <a:pt x="1994" y="1969"/>
                    </a:lnTo>
                    <a:lnTo>
                      <a:pt x="2020" y="1960"/>
                    </a:lnTo>
                    <a:lnTo>
                      <a:pt x="2020" y="1960"/>
                    </a:lnTo>
                    <a:lnTo>
                      <a:pt x="2029" y="1960"/>
                    </a:lnTo>
                    <a:lnTo>
                      <a:pt x="2029" y="1960"/>
                    </a:lnTo>
                    <a:lnTo>
                      <a:pt x="2064" y="1960"/>
                    </a:lnTo>
                    <a:lnTo>
                      <a:pt x="2100" y="1951"/>
                    </a:lnTo>
                    <a:lnTo>
                      <a:pt x="2100" y="1951"/>
                    </a:lnTo>
                    <a:lnTo>
                      <a:pt x="2135" y="1933"/>
                    </a:lnTo>
                    <a:lnTo>
                      <a:pt x="2179" y="1907"/>
                    </a:lnTo>
                    <a:lnTo>
                      <a:pt x="2206" y="1880"/>
                    </a:lnTo>
                    <a:lnTo>
                      <a:pt x="2223" y="1845"/>
                    </a:lnTo>
                    <a:lnTo>
                      <a:pt x="2223" y="1845"/>
                    </a:lnTo>
                    <a:lnTo>
                      <a:pt x="2241" y="1819"/>
                    </a:lnTo>
                    <a:lnTo>
                      <a:pt x="2259" y="1810"/>
                    </a:lnTo>
                    <a:lnTo>
                      <a:pt x="2259" y="1810"/>
                    </a:lnTo>
                    <a:lnTo>
                      <a:pt x="2285" y="1801"/>
                    </a:lnTo>
                    <a:lnTo>
                      <a:pt x="2294" y="1783"/>
                    </a:lnTo>
                    <a:lnTo>
                      <a:pt x="2294" y="1783"/>
                    </a:lnTo>
                    <a:lnTo>
                      <a:pt x="2294" y="1774"/>
                    </a:lnTo>
                    <a:lnTo>
                      <a:pt x="2294" y="1774"/>
                    </a:lnTo>
                    <a:lnTo>
                      <a:pt x="2294" y="1757"/>
                    </a:lnTo>
                    <a:lnTo>
                      <a:pt x="2294" y="1757"/>
                    </a:lnTo>
                    <a:lnTo>
                      <a:pt x="2303" y="1748"/>
                    </a:lnTo>
                    <a:lnTo>
                      <a:pt x="2303" y="1748"/>
                    </a:lnTo>
                    <a:lnTo>
                      <a:pt x="2338" y="1757"/>
                    </a:lnTo>
                    <a:lnTo>
                      <a:pt x="2338" y="1757"/>
                    </a:lnTo>
                    <a:lnTo>
                      <a:pt x="2356" y="1766"/>
                    </a:lnTo>
                    <a:lnTo>
                      <a:pt x="2356" y="1766"/>
                    </a:lnTo>
                    <a:lnTo>
                      <a:pt x="2364" y="1757"/>
                    </a:lnTo>
                    <a:lnTo>
                      <a:pt x="2364" y="1757"/>
                    </a:lnTo>
                    <a:lnTo>
                      <a:pt x="2373" y="1748"/>
                    </a:lnTo>
                    <a:lnTo>
                      <a:pt x="2400" y="1748"/>
                    </a:lnTo>
                    <a:lnTo>
                      <a:pt x="2400" y="1748"/>
                    </a:lnTo>
                    <a:lnTo>
                      <a:pt x="2426" y="1748"/>
                    </a:lnTo>
                    <a:lnTo>
                      <a:pt x="2444" y="1739"/>
                    </a:lnTo>
                    <a:lnTo>
                      <a:pt x="2444" y="1739"/>
                    </a:lnTo>
                    <a:lnTo>
                      <a:pt x="2453" y="1730"/>
                    </a:lnTo>
                    <a:lnTo>
                      <a:pt x="2479" y="1730"/>
                    </a:lnTo>
                    <a:lnTo>
                      <a:pt x="2479" y="1730"/>
                    </a:lnTo>
                    <a:lnTo>
                      <a:pt x="2523" y="1730"/>
                    </a:lnTo>
                    <a:lnTo>
                      <a:pt x="2585" y="1713"/>
                    </a:lnTo>
                    <a:lnTo>
                      <a:pt x="2638" y="1695"/>
                    </a:lnTo>
                    <a:lnTo>
                      <a:pt x="2682" y="1677"/>
                    </a:lnTo>
                    <a:lnTo>
                      <a:pt x="2682" y="1677"/>
                    </a:lnTo>
                    <a:lnTo>
                      <a:pt x="2726" y="1651"/>
                    </a:lnTo>
                    <a:lnTo>
                      <a:pt x="2779" y="1624"/>
                    </a:lnTo>
                    <a:lnTo>
                      <a:pt x="2779" y="1624"/>
                    </a:lnTo>
                    <a:lnTo>
                      <a:pt x="2832" y="1598"/>
                    </a:lnTo>
                    <a:lnTo>
                      <a:pt x="2832" y="1598"/>
                    </a:lnTo>
                    <a:lnTo>
                      <a:pt x="2841" y="1598"/>
                    </a:lnTo>
                    <a:lnTo>
                      <a:pt x="2841" y="1598"/>
                    </a:lnTo>
                    <a:lnTo>
                      <a:pt x="2850" y="1580"/>
                    </a:lnTo>
                    <a:lnTo>
                      <a:pt x="2850" y="1580"/>
                    </a:lnTo>
                    <a:lnTo>
                      <a:pt x="2841" y="1571"/>
                    </a:lnTo>
                    <a:lnTo>
                      <a:pt x="2832" y="1571"/>
                    </a:lnTo>
                    <a:lnTo>
                      <a:pt x="2832" y="1571"/>
                    </a:lnTo>
                    <a:lnTo>
                      <a:pt x="2797" y="1571"/>
                    </a:lnTo>
                    <a:lnTo>
                      <a:pt x="2761" y="1571"/>
                    </a:lnTo>
                    <a:lnTo>
                      <a:pt x="2761" y="1571"/>
                    </a:lnTo>
                    <a:lnTo>
                      <a:pt x="2753" y="1562"/>
                    </a:lnTo>
                    <a:lnTo>
                      <a:pt x="2753" y="1562"/>
                    </a:lnTo>
                    <a:lnTo>
                      <a:pt x="2735" y="1562"/>
                    </a:lnTo>
                    <a:lnTo>
                      <a:pt x="2735" y="1562"/>
                    </a:lnTo>
                    <a:lnTo>
                      <a:pt x="2717" y="1554"/>
                    </a:lnTo>
                    <a:lnTo>
                      <a:pt x="2717" y="1554"/>
                    </a:lnTo>
                    <a:lnTo>
                      <a:pt x="2664" y="1545"/>
                    </a:lnTo>
                    <a:lnTo>
                      <a:pt x="2664" y="1545"/>
                    </a:lnTo>
                    <a:lnTo>
                      <a:pt x="2647" y="1545"/>
                    </a:lnTo>
                    <a:lnTo>
                      <a:pt x="2629" y="1554"/>
                    </a:lnTo>
                    <a:lnTo>
                      <a:pt x="2629" y="1554"/>
                    </a:lnTo>
                    <a:lnTo>
                      <a:pt x="2620" y="1562"/>
                    </a:lnTo>
                    <a:lnTo>
                      <a:pt x="2620" y="1562"/>
                    </a:lnTo>
                    <a:lnTo>
                      <a:pt x="2620" y="1554"/>
                    </a:lnTo>
                    <a:lnTo>
                      <a:pt x="2620" y="1554"/>
                    </a:lnTo>
                    <a:lnTo>
                      <a:pt x="2629" y="1536"/>
                    </a:lnTo>
                    <a:lnTo>
                      <a:pt x="2647" y="1527"/>
                    </a:lnTo>
                    <a:lnTo>
                      <a:pt x="2664" y="1527"/>
                    </a:lnTo>
                    <a:lnTo>
                      <a:pt x="2664" y="1527"/>
                    </a:lnTo>
                    <a:lnTo>
                      <a:pt x="2673" y="1518"/>
                    </a:lnTo>
                    <a:lnTo>
                      <a:pt x="2673" y="1510"/>
                    </a:lnTo>
                    <a:lnTo>
                      <a:pt x="2673" y="1510"/>
                    </a:lnTo>
                    <a:lnTo>
                      <a:pt x="2673" y="1501"/>
                    </a:lnTo>
                    <a:lnTo>
                      <a:pt x="2673" y="1501"/>
                    </a:lnTo>
                    <a:lnTo>
                      <a:pt x="2673" y="1492"/>
                    </a:lnTo>
                    <a:lnTo>
                      <a:pt x="2673" y="1492"/>
                    </a:lnTo>
                    <a:lnTo>
                      <a:pt x="2664" y="1474"/>
                    </a:lnTo>
                    <a:lnTo>
                      <a:pt x="2664" y="1474"/>
                    </a:lnTo>
                    <a:lnTo>
                      <a:pt x="2664" y="1474"/>
                    </a:lnTo>
                    <a:lnTo>
                      <a:pt x="2664" y="1474"/>
                    </a:lnTo>
                    <a:lnTo>
                      <a:pt x="2664" y="1465"/>
                    </a:lnTo>
                    <a:lnTo>
                      <a:pt x="2664" y="1465"/>
                    </a:lnTo>
                    <a:lnTo>
                      <a:pt x="2664" y="1465"/>
                    </a:lnTo>
                    <a:lnTo>
                      <a:pt x="2664" y="1465"/>
                    </a:lnTo>
                    <a:lnTo>
                      <a:pt x="2664" y="1457"/>
                    </a:lnTo>
                    <a:lnTo>
                      <a:pt x="2664" y="1457"/>
                    </a:lnTo>
                    <a:lnTo>
                      <a:pt x="2673" y="1457"/>
                    </a:lnTo>
                    <a:lnTo>
                      <a:pt x="2673" y="1457"/>
                    </a:lnTo>
                    <a:lnTo>
                      <a:pt x="2700" y="1465"/>
                    </a:lnTo>
                    <a:lnTo>
                      <a:pt x="2735" y="1501"/>
                    </a:lnTo>
                    <a:lnTo>
                      <a:pt x="2735" y="1501"/>
                    </a:lnTo>
                    <a:lnTo>
                      <a:pt x="2753" y="1518"/>
                    </a:lnTo>
                    <a:lnTo>
                      <a:pt x="2779" y="1527"/>
                    </a:lnTo>
                    <a:lnTo>
                      <a:pt x="2806" y="1536"/>
                    </a:lnTo>
                    <a:lnTo>
                      <a:pt x="2832" y="1545"/>
                    </a:lnTo>
                    <a:lnTo>
                      <a:pt x="2832" y="1545"/>
                    </a:lnTo>
                    <a:lnTo>
                      <a:pt x="2850" y="1545"/>
                    </a:lnTo>
                    <a:lnTo>
                      <a:pt x="2867" y="1536"/>
                    </a:lnTo>
                    <a:lnTo>
                      <a:pt x="2867" y="1536"/>
                    </a:lnTo>
                    <a:lnTo>
                      <a:pt x="2876" y="1536"/>
                    </a:lnTo>
                    <a:lnTo>
                      <a:pt x="2885" y="1527"/>
                    </a:lnTo>
                    <a:lnTo>
                      <a:pt x="2885" y="1527"/>
                    </a:lnTo>
                    <a:lnTo>
                      <a:pt x="2885" y="1510"/>
                    </a:lnTo>
                    <a:lnTo>
                      <a:pt x="2885" y="1501"/>
                    </a:lnTo>
                    <a:lnTo>
                      <a:pt x="2885" y="1501"/>
                    </a:lnTo>
                    <a:lnTo>
                      <a:pt x="2885" y="1492"/>
                    </a:lnTo>
                    <a:lnTo>
                      <a:pt x="2885" y="1492"/>
                    </a:lnTo>
                    <a:lnTo>
                      <a:pt x="2885" y="1474"/>
                    </a:lnTo>
                    <a:lnTo>
                      <a:pt x="2885" y="1465"/>
                    </a:lnTo>
                    <a:lnTo>
                      <a:pt x="2885" y="1465"/>
                    </a:lnTo>
                    <a:lnTo>
                      <a:pt x="2894" y="1457"/>
                    </a:lnTo>
                    <a:lnTo>
                      <a:pt x="2894" y="1457"/>
                    </a:lnTo>
                    <a:lnTo>
                      <a:pt x="2876" y="1439"/>
                    </a:lnTo>
                    <a:lnTo>
                      <a:pt x="2850" y="1412"/>
                    </a:lnTo>
                    <a:lnTo>
                      <a:pt x="2806" y="1386"/>
                    </a:lnTo>
                    <a:lnTo>
                      <a:pt x="2806" y="1386"/>
                    </a:lnTo>
                    <a:lnTo>
                      <a:pt x="2779" y="1368"/>
                    </a:lnTo>
                    <a:lnTo>
                      <a:pt x="2779" y="1368"/>
                    </a:lnTo>
                    <a:lnTo>
                      <a:pt x="2744" y="1342"/>
                    </a:lnTo>
                    <a:lnTo>
                      <a:pt x="2744" y="1342"/>
                    </a:lnTo>
                    <a:lnTo>
                      <a:pt x="2744" y="1333"/>
                    </a:lnTo>
                    <a:lnTo>
                      <a:pt x="2744" y="1333"/>
                    </a:lnTo>
                    <a:lnTo>
                      <a:pt x="2770" y="1333"/>
                    </a:lnTo>
                    <a:lnTo>
                      <a:pt x="2814" y="1351"/>
                    </a:lnTo>
                    <a:lnTo>
                      <a:pt x="2814" y="1351"/>
                    </a:lnTo>
                    <a:lnTo>
                      <a:pt x="2823" y="1351"/>
                    </a:lnTo>
                    <a:lnTo>
                      <a:pt x="2841" y="1359"/>
                    </a:lnTo>
                    <a:lnTo>
                      <a:pt x="2841" y="1359"/>
                    </a:lnTo>
                    <a:lnTo>
                      <a:pt x="2858" y="1351"/>
                    </a:lnTo>
                    <a:lnTo>
                      <a:pt x="2867" y="1333"/>
                    </a:lnTo>
                    <a:lnTo>
                      <a:pt x="2876" y="1298"/>
                    </a:lnTo>
                    <a:lnTo>
                      <a:pt x="2876" y="1298"/>
                    </a:lnTo>
                    <a:lnTo>
                      <a:pt x="2867" y="1280"/>
                    </a:lnTo>
                    <a:lnTo>
                      <a:pt x="2858" y="1280"/>
                    </a:lnTo>
                    <a:lnTo>
                      <a:pt x="2814" y="1271"/>
                    </a:lnTo>
                    <a:lnTo>
                      <a:pt x="2814" y="1271"/>
                    </a:lnTo>
                    <a:lnTo>
                      <a:pt x="2779" y="1271"/>
                    </a:lnTo>
                    <a:lnTo>
                      <a:pt x="2735" y="1289"/>
                    </a:lnTo>
                    <a:lnTo>
                      <a:pt x="2735" y="1289"/>
                    </a:lnTo>
                    <a:lnTo>
                      <a:pt x="2735" y="1289"/>
                    </a:lnTo>
                    <a:lnTo>
                      <a:pt x="2735" y="1289"/>
                    </a:lnTo>
                    <a:lnTo>
                      <a:pt x="2717" y="1289"/>
                    </a:lnTo>
                    <a:lnTo>
                      <a:pt x="2717" y="1289"/>
                    </a:lnTo>
                    <a:lnTo>
                      <a:pt x="2700" y="1289"/>
                    </a:lnTo>
                    <a:lnTo>
                      <a:pt x="2691" y="1271"/>
                    </a:lnTo>
                    <a:lnTo>
                      <a:pt x="2691" y="1271"/>
                    </a:lnTo>
                    <a:lnTo>
                      <a:pt x="2691" y="1271"/>
                    </a:lnTo>
                    <a:lnTo>
                      <a:pt x="2717" y="1262"/>
                    </a:lnTo>
                    <a:lnTo>
                      <a:pt x="2717" y="1262"/>
                    </a:lnTo>
                    <a:lnTo>
                      <a:pt x="2735" y="1254"/>
                    </a:lnTo>
                    <a:lnTo>
                      <a:pt x="2744" y="1254"/>
                    </a:lnTo>
                    <a:lnTo>
                      <a:pt x="2744" y="1254"/>
                    </a:lnTo>
                    <a:lnTo>
                      <a:pt x="2744" y="1245"/>
                    </a:lnTo>
                    <a:lnTo>
                      <a:pt x="2744" y="1245"/>
                    </a:lnTo>
                    <a:lnTo>
                      <a:pt x="2744" y="1236"/>
                    </a:lnTo>
                    <a:lnTo>
                      <a:pt x="2735" y="1227"/>
                    </a:lnTo>
                    <a:lnTo>
                      <a:pt x="2735" y="1227"/>
                    </a:lnTo>
                    <a:lnTo>
                      <a:pt x="2735" y="1218"/>
                    </a:lnTo>
                    <a:lnTo>
                      <a:pt x="2735" y="1218"/>
                    </a:lnTo>
                    <a:lnTo>
                      <a:pt x="2744" y="1209"/>
                    </a:lnTo>
                    <a:lnTo>
                      <a:pt x="2744" y="1209"/>
                    </a:lnTo>
                    <a:lnTo>
                      <a:pt x="2770" y="1227"/>
                    </a:lnTo>
                    <a:lnTo>
                      <a:pt x="2788" y="1227"/>
                    </a:lnTo>
                    <a:lnTo>
                      <a:pt x="2788" y="1227"/>
                    </a:lnTo>
                    <a:lnTo>
                      <a:pt x="2806" y="1236"/>
                    </a:lnTo>
                    <a:lnTo>
                      <a:pt x="2806" y="1236"/>
                    </a:lnTo>
                    <a:lnTo>
                      <a:pt x="2832" y="1245"/>
                    </a:lnTo>
                    <a:lnTo>
                      <a:pt x="2858" y="1254"/>
                    </a:lnTo>
                    <a:lnTo>
                      <a:pt x="2858" y="1254"/>
                    </a:lnTo>
                    <a:lnTo>
                      <a:pt x="2894" y="1245"/>
                    </a:lnTo>
                    <a:lnTo>
                      <a:pt x="2894" y="1245"/>
                    </a:lnTo>
                    <a:lnTo>
                      <a:pt x="2929" y="1245"/>
                    </a:lnTo>
                    <a:lnTo>
                      <a:pt x="2956" y="1227"/>
                    </a:lnTo>
                    <a:lnTo>
                      <a:pt x="2956" y="1227"/>
                    </a:lnTo>
                    <a:lnTo>
                      <a:pt x="2964" y="1218"/>
                    </a:lnTo>
                    <a:lnTo>
                      <a:pt x="2964" y="1209"/>
                    </a:lnTo>
                    <a:lnTo>
                      <a:pt x="2964" y="1209"/>
                    </a:lnTo>
                    <a:lnTo>
                      <a:pt x="2956" y="1201"/>
                    </a:lnTo>
                    <a:lnTo>
                      <a:pt x="2938" y="1192"/>
                    </a:lnTo>
                    <a:lnTo>
                      <a:pt x="2920" y="1174"/>
                    </a:lnTo>
                    <a:lnTo>
                      <a:pt x="2920" y="1174"/>
                    </a:lnTo>
                    <a:lnTo>
                      <a:pt x="2885" y="1156"/>
                    </a:lnTo>
                    <a:lnTo>
                      <a:pt x="2885" y="1156"/>
                    </a:lnTo>
                    <a:lnTo>
                      <a:pt x="2885" y="1156"/>
                    </a:lnTo>
                    <a:lnTo>
                      <a:pt x="2885" y="1156"/>
                    </a:lnTo>
                    <a:lnTo>
                      <a:pt x="2885" y="1148"/>
                    </a:lnTo>
                    <a:lnTo>
                      <a:pt x="2885" y="1148"/>
                    </a:lnTo>
                    <a:lnTo>
                      <a:pt x="2929" y="1148"/>
                    </a:lnTo>
                    <a:lnTo>
                      <a:pt x="2929" y="1148"/>
                    </a:lnTo>
                    <a:lnTo>
                      <a:pt x="2964" y="1148"/>
                    </a:lnTo>
                    <a:lnTo>
                      <a:pt x="2964" y="1148"/>
                    </a:lnTo>
                    <a:lnTo>
                      <a:pt x="3000" y="1148"/>
                    </a:lnTo>
                    <a:lnTo>
                      <a:pt x="3008" y="1148"/>
                    </a:lnTo>
                    <a:lnTo>
                      <a:pt x="3008" y="1148"/>
                    </a:lnTo>
                    <a:lnTo>
                      <a:pt x="3026" y="1148"/>
                    </a:lnTo>
                    <a:lnTo>
                      <a:pt x="3035" y="1130"/>
                    </a:lnTo>
                    <a:lnTo>
                      <a:pt x="3035" y="1130"/>
                    </a:lnTo>
                    <a:lnTo>
                      <a:pt x="3035" y="1112"/>
                    </a:lnTo>
                    <a:lnTo>
                      <a:pt x="3035" y="1112"/>
                    </a:lnTo>
                    <a:lnTo>
                      <a:pt x="3035" y="1103"/>
                    </a:lnTo>
                    <a:lnTo>
                      <a:pt x="3026" y="1103"/>
                    </a:lnTo>
                    <a:lnTo>
                      <a:pt x="3017" y="1103"/>
                    </a:lnTo>
                    <a:lnTo>
                      <a:pt x="3017" y="1103"/>
                    </a:lnTo>
                    <a:lnTo>
                      <a:pt x="3008" y="1112"/>
                    </a:lnTo>
                    <a:lnTo>
                      <a:pt x="3008" y="1112"/>
                    </a:lnTo>
                    <a:lnTo>
                      <a:pt x="2991" y="1103"/>
                    </a:lnTo>
                    <a:lnTo>
                      <a:pt x="2964" y="1095"/>
                    </a:lnTo>
                    <a:lnTo>
                      <a:pt x="2938" y="1077"/>
                    </a:lnTo>
                    <a:lnTo>
                      <a:pt x="2920" y="1059"/>
                    </a:lnTo>
                    <a:lnTo>
                      <a:pt x="2920" y="1059"/>
                    </a:lnTo>
                    <a:lnTo>
                      <a:pt x="2920" y="1050"/>
                    </a:lnTo>
                    <a:lnTo>
                      <a:pt x="2920" y="1050"/>
                    </a:lnTo>
                    <a:lnTo>
                      <a:pt x="2929" y="1042"/>
                    </a:lnTo>
                    <a:lnTo>
                      <a:pt x="2938" y="1042"/>
                    </a:lnTo>
                    <a:lnTo>
                      <a:pt x="2956" y="1042"/>
                    </a:lnTo>
                    <a:lnTo>
                      <a:pt x="2956" y="1042"/>
                    </a:lnTo>
                    <a:lnTo>
                      <a:pt x="2982" y="1042"/>
                    </a:lnTo>
                    <a:lnTo>
                      <a:pt x="2982" y="1042"/>
                    </a:lnTo>
                    <a:lnTo>
                      <a:pt x="3008" y="1033"/>
                    </a:lnTo>
                    <a:lnTo>
                      <a:pt x="3008" y="1033"/>
                    </a:lnTo>
                    <a:lnTo>
                      <a:pt x="3017" y="1033"/>
                    </a:lnTo>
                    <a:lnTo>
                      <a:pt x="3017" y="1033"/>
                    </a:lnTo>
                    <a:lnTo>
                      <a:pt x="3035" y="1015"/>
                    </a:lnTo>
                    <a:lnTo>
                      <a:pt x="3035" y="1015"/>
                    </a:lnTo>
                    <a:lnTo>
                      <a:pt x="3035" y="998"/>
                    </a:lnTo>
                    <a:lnTo>
                      <a:pt x="3035" y="980"/>
                    </a:lnTo>
                    <a:lnTo>
                      <a:pt x="3035" y="980"/>
                    </a:lnTo>
                    <a:lnTo>
                      <a:pt x="3017" y="945"/>
                    </a:lnTo>
                    <a:lnTo>
                      <a:pt x="3008" y="936"/>
                    </a:lnTo>
                    <a:lnTo>
                      <a:pt x="2991" y="927"/>
                    </a:lnTo>
                    <a:lnTo>
                      <a:pt x="2991" y="927"/>
                    </a:lnTo>
                    <a:lnTo>
                      <a:pt x="2991" y="927"/>
                    </a:lnTo>
                    <a:lnTo>
                      <a:pt x="2929" y="927"/>
                    </a:lnTo>
                    <a:lnTo>
                      <a:pt x="2894" y="909"/>
                    </a:lnTo>
                    <a:lnTo>
                      <a:pt x="2894" y="909"/>
                    </a:lnTo>
                    <a:lnTo>
                      <a:pt x="2894" y="900"/>
                    </a:lnTo>
                    <a:lnTo>
                      <a:pt x="2894" y="900"/>
                    </a:lnTo>
                    <a:lnTo>
                      <a:pt x="2867" y="892"/>
                    </a:lnTo>
                    <a:lnTo>
                      <a:pt x="2867" y="892"/>
                    </a:lnTo>
                    <a:lnTo>
                      <a:pt x="2858" y="883"/>
                    </a:lnTo>
                    <a:lnTo>
                      <a:pt x="2858" y="883"/>
                    </a:lnTo>
                    <a:lnTo>
                      <a:pt x="2850" y="874"/>
                    </a:lnTo>
                    <a:lnTo>
                      <a:pt x="2850" y="874"/>
                    </a:lnTo>
                    <a:lnTo>
                      <a:pt x="2850" y="865"/>
                    </a:lnTo>
                    <a:lnTo>
                      <a:pt x="2850" y="865"/>
                    </a:lnTo>
                    <a:lnTo>
                      <a:pt x="2876" y="874"/>
                    </a:lnTo>
                    <a:lnTo>
                      <a:pt x="2876" y="874"/>
                    </a:lnTo>
                    <a:lnTo>
                      <a:pt x="2885" y="874"/>
                    </a:lnTo>
                    <a:lnTo>
                      <a:pt x="2885" y="874"/>
                    </a:lnTo>
                    <a:lnTo>
                      <a:pt x="2903" y="874"/>
                    </a:lnTo>
                    <a:lnTo>
                      <a:pt x="2929" y="856"/>
                    </a:lnTo>
                    <a:lnTo>
                      <a:pt x="2929" y="856"/>
                    </a:lnTo>
                    <a:lnTo>
                      <a:pt x="2947" y="856"/>
                    </a:lnTo>
                    <a:lnTo>
                      <a:pt x="2964" y="847"/>
                    </a:lnTo>
                    <a:lnTo>
                      <a:pt x="2964" y="847"/>
                    </a:lnTo>
                    <a:lnTo>
                      <a:pt x="3026" y="856"/>
                    </a:lnTo>
                    <a:lnTo>
                      <a:pt x="3026" y="856"/>
                    </a:lnTo>
                    <a:lnTo>
                      <a:pt x="3079" y="865"/>
                    </a:lnTo>
                    <a:lnTo>
                      <a:pt x="3079" y="865"/>
                    </a:lnTo>
                    <a:lnTo>
                      <a:pt x="3088" y="856"/>
                    </a:lnTo>
                    <a:lnTo>
                      <a:pt x="3097" y="847"/>
                    </a:lnTo>
                    <a:lnTo>
                      <a:pt x="3097" y="847"/>
                    </a:lnTo>
                    <a:lnTo>
                      <a:pt x="3088" y="830"/>
                    </a:lnTo>
                    <a:lnTo>
                      <a:pt x="3079" y="812"/>
                    </a:lnTo>
                    <a:lnTo>
                      <a:pt x="3061" y="803"/>
                    </a:lnTo>
                    <a:lnTo>
                      <a:pt x="3044" y="794"/>
                    </a:lnTo>
                    <a:lnTo>
                      <a:pt x="3044" y="794"/>
                    </a:lnTo>
                    <a:lnTo>
                      <a:pt x="3035" y="794"/>
                    </a:lnTo>
                    <a:lnTo>
                      <a:pt x="3035" y="794"/>
                    </a:lnTo>
                    <a:lnTo>
                      <a:pt x="3026" y="803"/>
                    </a:lnTo>
                    <a:lnTo>
                      <a:pt x="3000" y="803"/>
                    </a:lnTo>
                    <a:lnTo>
                      <a:pt x="3000" y="803"/>
                    </a:lnTo>
                    <a:lnTo>
                      <a:pt x="2964" y="803"/>
                    </a:lnTo>
                    <a:lnTo>
                      <a:pt x="2956" y="794"/>
                    </a:lnTo>
                    <a:lnTo>
                      <a:pt x="2956" y="777"/>
                    </a:lnTo>
                    <a:lnTo>
                      <a:pt x="2956" y="777"/>
                    </a:lnTo>
                    <a:lnTo>
                      <a:pt x="2956" y="768"/>
                    </a:lnTo>
                    <a:lnTo>
                      <a:pt x="2956" y="768"/>
                    </a:lnTo>
                    <a:lnTo>
                      <a:pt x="2964" y="768"/>
                    </a:lnTo>
                    <a:lnTo>
                      <a:pt x="2991" y="768"/>
                    </a:lnTo>
                    <a:lnTo>
                      <a:pt x="2991" y="768"/>
                    </a:lnTo>
                    <a:lnTo>
                      <a:pt x="3000" y="768"/>
                    </a:lnTo>
                    <a:lnTo>
                      <a:pt x="3000" y="768"/>
                    </a:lnTo>
                    <a:lnTo>
                      <a:pt x="3017" y="777"/>
                    </a:lnTo>
                    <a:lnTo>
                      <a:pt x="3026" y="768"/>
                    </a:lnTo>
                    <a:lnTo>
                      <a:pt x="3026" y="768"/>
                    </a:lnTo>
                    <a:lnTo>
                      <a:pt x="3026" y="750"/>
                    </a:lnTo>
                    <a:lnTo>
                      <a:pt x="3026" y="750"/>
                    </a:lnTo>
                    <a:lnTo>
                      <a:pt x="2982" y="733"/>
                    </a:lnTo>
                    <a:lnTo>
                      <a:pt x="2938" y="724"/>
                    </a:lnTo>
                    <a:lnTo>
                      <a:pt x="2938" y="724"/>
                    </a:lnTo>
                    <a:lnTo>
                      <a:pt x="2929" y="724"/>
                    </a:lnTo>
                    <a:lnTo>
                      <a:pt x="2911" y="733"/>
                    </a:lnTo>
                    <a:lnTo>
                      <a:pt x="2911" y="733"/>
                    </a:lnTo>
                    <a:lnTo>
                      <a:pt x="2911" y="742"/>
                    </a:lnTo>
                    <a:lnTo>
                      <a:pt x="2911" y="742"/>
                    </a:lnTo>
                    <a:lnTo>
                      <a:pt x="2894" y="750"/>
                    </a:lnTo>
                    <a:lnTo>
                      <a:pt x="2876" y="759"/>
                    </a:lnTo>
                    <a:lnTo>
                      <a:pt x="2876" y="759"/>
                    </a:lnTo>
                    <a:lnTo>
                      <a:pt x="2867" y="759"/>
                    </a:lnTo>
                    <a:lnTo>
                      <a:pt x="2867" y="759"/>
                    </a:lnTo>
                    <a:lnTo>
                      <a:pt x="2867" y="750"/>
                    </a:lnTo>
                    <a:lnTo>
                      <a:pt x="2867" y="750"/>
                    </a:lnTo>
                    <a:lnTo>
                      <a:pt x="2867" y="750"/>
                    </a:lnTo>
                    <a:lnTo>
                      <a:pt x="2867" y="750"/>
                    </a:lnTo>
                    <a:lnTo>
                      <a:pt x="2867" y="750"/>
                    </a:lnTo>
                    <a:lnTo>
                      <a:pt x="2867" y="750"/>
                    </a:lnTo>
                    <a:lnTo>
                      <a:pt x="2894" y="724"/>
                    </a:lnTo>
                    <a:lnTo>
                      <a:pt x="2903" y="697"/>
                    </a:lnTo>
                    <a:lnTo>
                      <a:pt x="2903" y="662"/>
                    </a:lnTo>
                    <a:lnTo>
                      <a:pt x="2903" y="644"/>
                    </a:lnTo>
                    <a:lnTo>
                      <a:pt x="2903" y="644"/>
                    </a:lnTo>
                    <a:lnTo>
                      <a:pt x="2911" y="636"/>
                    </a:lnTo>
                    <a:lnTo>
                      <a:pt x="2929" y="627"/>
                    </a:lnTo>
                    <a:lnTo>
                      <a:pt x="2929" y="627"/>
                    </a:lnTo>
                    <a:lnTo>
                      <a:pt x="2947" y="618"/>
                    </a:lnTo>
                    <a:lnTo>
                      <a:pt x="2947" y="618"/>
                    </a:lnTo>
                    <a:lnTo>
                      <a:pt x="2982" y="609"/>
                    </a:lnTo>
                    <a:lnTo>
                      <a:pt x="3000" y="591"/>
                    </a:lnTo>
                    <a:lnTo>
                      <a:pt x="3000" y="565"/>
                    </a:lnTo>
                    <a:lnTo>
                      <a:pt x="3000" y="565"/>
                    </a:lnTo>
                    <a:lnTo>
                      <a:pt x="3008" y="556"/>
                    </a:lnTo>
                    <a:lnTo>
                      <a:pt x="3008" y="547"/>
                    </a:lnTo>
                    <a:lnTo>
                      <a:pt x="3008" y="547"/>
                    </a:lnTo>
                    <a:lnTo>
                      <a:pt x="3035" y="530"/>
                    </a:lnTo>
                    <a:lnTo>
                      <a:pt x="3061" y="521"/>
                    </a:lnTo>
                    <a:lnTo>
                      <a:pt x="3097" y="521"/>
                    </a:lnTo>
                    <a:lnTo>
                      <a:pt x="3097" y="521"/>
                    </a:lnTo>
                    <a:lnTo>
                      <a:pt x="3106" y="512"/>
                    </a:lnTo>
                    <a:lnTo>
                      <a:pt x="3114" y="503"/>
                    </a:lnTo>
                    <a:lnTo>
                      <a:pt x="3114" y="503"/>
                    </a:lnTo>
                    <a:lnTo>
                      <a:pt x="3106" y="494"/>
                    </a:lnTo>
                    <a:lnTo>
                      <a:pt x="3106" y="486"/>
                    </a:lnTo>
                    <a:lnTo>
                      <a:pt x="3106" y="486"/>
                    </a:lnTo>
                    <a:lnTo>
                      <a:pt x="3088" y="477"/>
                    </a:lnTo>
                    <a:lnTo>
                      <a:pt x="3070" y="468"/>
                    </a:lnTo>
                    <a:lnTo>
                      <a:pt x="3061" y="468"/>
                    </a:lnTo>
                    <a:lnTo>
                      <a:pt x="3061" y="468"/>
                    </a:lnTo>
                    <a:lnTo>
                      <a:pt x="3026" y="477"/>
                    </a:lnTo>
                    <a:lnTo>
                      <a:pt x="3026" y="477"/>
                    </a:lnTo>
                    <a:lnTo>
                      <a:pt x="3008" y="486"/>
                    </a:lnTo>
                    <a:lnTo>
                      <a:pt x="3008" y="486"/>
                    </a:lnTo>
                    <a:lnTo>
                      <a:pt x="3008" y="486"/>
                    </a:lnTo>
                    <a:lnTo>
                      <a:pt x="3008" y="486"/>
                    </a:lnTo>
                    <a:lnTo>
                      <a:pt x="2973" y="494"/>
                    </a:lnTo>
                    <a:lnTo>
                      <a:pt x="2973" y="494"/>
                    </a:lnTo>
                    <a:lnTo>
                      <a:pt x="2964" y="494"/>
                    </a:lnTo>
                    <a:lnTo>
                      <a:pt x="2964" y="494"/>
                    </a:lnTo>
                    <a:lnTo>
                      <a:pt x="2964" y="494"/>
                    </a:lnTo>
                    <a:lnTo>
                      <a:pt x="2964" y="494"/>
                    </a:lnTo>
                    <a:lnTo>
                      <a:pt x="2973" y="477"/>
                    </a:lnTo>
                    <a:lnTo>
                      <a:pt x="3000" y="468"/>
                    </a:lnTo>
                    <a:lnTo>
                      <a:pt x="3044" y="459"/>
                    </a:lnTo>
                    <a:lnTo>
                      <a:pt x="3044" y="459"/>
                    </a:lnTo>
                    <a:lnTo>
                      <a:pt x="3114" y="459"/>
                    </a:lnTo>
                    <a:lnTo>
                      <a:pt x="3150" y="450"/>
                    </a:lnTo>
                    <a:lnTo>
                      <a:pt x="3176" y="441"/>
                    </a:lnTo>
                    <a:lnTo>
                      <a:pt x="3176" y="441"/>
                    </a:lnTo>
                    <a:lnTo>
                      <a:pt x="3185" y="433"/>
                    </a:lnTo>
                    <a:lnTo>
                      <a:pt x="3185" y="433"/>
                    </a:lnTo>
                    <a:lnTo>
                      <a:pt x="3176" y="415"/>
                    </a:lnTo>
                    <a:lnTo>
                      <a:pt x="3176" y="415"/>
                    </a:lnTo>
                    <a:lnTo>
                      <a:pt x="3150" y="406"/>
                    </a:lnTo>
                    <a:lnTo>
                      <a:pt x="3106" y="406"/>
                    </a:lnTo>
                    <a:lnTo>
                      <a:pt x="3079" y="406"/>
                    </a:lnTo>
                    <a:lnTo>
                      <a:pt x="3079" y="406"/>
                    </a:lnTo>
                    <a:lnTo>
                      <a:pt x="3061" y="406"/>
                    </a:lnTo>
                    <a:lnTo>
                      <a:pt x="3061" y="406"/>
                    </a:lnTo>
                    <a:lnTo>
                      <a:pt x="3044" y="406"/>
                    </a:lnTo>
                    <a:lnTo>
                      <a:pt x="3044" y="406"/>
                    </a:lnTo>
                    <a:lnTo>
                      <a:pt x="3061" y="406"/>
                    </a:lnTo>
                    <a:lnTo>
                      <a:pt x="3106" y="397"/>
                    </a:lnTo>
                    <a:lnTo>
                      <a:pt x="3106" y="397"/>
                    </a:lnTo>
                    <a:lnTo>
                      <a:pt x="3158" y="388"/>
                    </a:lnTo>
                    <a:lnTo>
                      <a:pt x="3185" y="388"/>
                    </a:lnTo>
                    <a:lnTo>
                      <a:pt x="3185" y="388"/>
                    </a:lnTo>
                    <a:lnTo>
                      <a:pt x="3203" y="380"/>
                    </a:lnTo>
                    <a:lnTo>
                      <a:pt x="3229" y="380"/>
                    </a:lnTo>
                    <a:lnTo>
                      <a:pt x="3229" y="380"/>
                    </a:lnTo>
                    <a:lnTo>
                      <a:pt x="3264" y="371"/>
                    </a:lnTo>
                    <a:lnTo>
                      <a:pt x="3273" y="353"/>
                    </a:lnTo>
                    <a:lnTo>
                      <a:pt x="3282" y="353"/>
                    </a:lnTo>
                    <a:lnTo>
                      <a:pt x="3282" y="353"/>
                    </a:lnTo>
                    <a:lnTo>
                      <a:pt x="3291" y="344"/>
                    </a:lnTo>
                    <a:lnTo>
                      <a:pt x="3300" y="344"/>
                    </a:lnTo>
                    <a:lnTo>
                      <a:pt x="3300" y="344"/>
                    </a:lnTo>
                    <a:lnTo>
                      <a:pt x="3335" y="335"/>
                    </a:lnTo>
                    <a:lnTo>
                      <a:pt x="3370" y="327"/>
                    </a:lnTo>
                    <a:lnTo>
                      <a:pt x="3423" y="300"/>
                    </a:lnTo>
                    <a:lnTo>
                      <a:pt x="3423" y="300"/>
                    </a:lnTo>
                    <a:lnTo>
                      <a:pt x="3432" y="282"/>
                    </a:lnTo>
                    <a:lnTo>
                      <a:pt x="3432" y="282"/>
                    </a:lnTo>
                    <a:lnTo>
                      <a:pt x="3423" y="274"/>
                    </a:lnTo>
                  </a:path>
                </a:pathLst>
              </a:custGeom>
              <a:solidFill>
                <a:srgbClr val="ED7D3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8" name="Google Shape;598;p28"/>
              <p:cNvSpPr/>
              <p:nvPr/>
            </p:nvSpPr>
            <p:spPr>
              <a:xfrm>
                <a:off x="3294063" y="2252663"/>
                <a:ext cx="63500" cy="41275"/>
              </a:xfrm>
              <a:custGeom>
                <a:avLst/>
                <a:gdLst/>
                <a:ahLst/>
                <a:cxnLst/>
                <a:rect l="l" t="t" r="r" b="b"/>
                <a:pathLst>
                  <a:path w="177" h="115" extrusionOk="0">
                    <a:moveTo>
                      <a:pt x="26" y="79"/>
                    </a:moveTo>
                    <a:lnTo>
                      <a:pt x="26" y="79"/>
                    </a:lnTo>
                    <a:lnTo>
                      <a:pt x="35" y="79"/>
                    </a:lnTo>
                    <a:lnTo>
                      <a:pt x="35" y="79"/>
                    </a:lnTo>
                    <a:lnTo>
                      <a:pt x="70" y="97"/>
                    </a:lnTo>
                    <a:lnTo>
                      <a:pt x="70" y="97"/>
                    </a:lnTo>
                    <a:lnTo>
                      <a:pt x="79" y="106"/>
                    </a:lnTo>
                    <a:lnTo>
                      <a:pt x="106" y="114"/>
                    </a:lnTo>
                    <a:lnTo>
                      <a:pt x="106" y="114"/>
                    </a:lnTo>
                    <a:lnTo>
                      <a:pt x="150" y="97"/>
                    </a:lnTo>
                    <a:lnTo>
                      <a:pt x="167" y="88"/>
                    </a:lnTo>
                    <a:lnTo>
                      <a:pt x="176" y="70"/>
                    </a:lnTo>
                    <a:lnTo>
                      <a:pt x="176" y="70"/>
                    </a:lnTo>
                    <a:lnTo>
                      <a:pt x="167" y="61"/>
                    </a:lnTo>
                    <a:lnTo>
                      <a:pt x="158" y="53"/>
                    </a:lnTo>
                    <a:lnTo>
                      <a:pt x="150" y="53"/>
                    </a:lnTo>
                    <a:lnTo>
                      <a:pt x="150" y="53"/>
                    </a:lnTo>
                    <a:lnTo>
                      <a:pt x="141" y="44"/>
                    </a:lnTo>
                    <a:lnTo>
                      <a:pt x="132" y="35"/>
                    </a:lnTo>
                    <a:lnTo>
                      <a:pt x="132" y="35"/>
                    </a:lnTo>
                    <a:lnTo>
                      <a:pt x="114" y="17"/>
                    </a:lnTo>
                    <a:lnTo>
                      <a:pt x="97" y="8"/>
                    </a:lnTo>
                    <a:lnTo>
                      <a:pt x="44" y="0"/>
                    </a:lnTo>
                    <a:lnTo>
                      <a:pt x="44" y="0"/>
                    </a:lnTo>
                    <a:lnTo>
                      <a:pt x="26" y="0"/>
                    </a:lnTo>
                    <a:lnTo>
                      <a:pt x="17" y="8"/>
                    </a:lnTo>
                    <a:lnTo>
                      <a:pt x="17" y="8"/>
                    </a:lnTo>
                    <a:lnTo>
                      <a:pt x="8" y="17"/>
                    </a:lnTo>
                    <a:lnTo>
                      <a:pt x="8" y="17"/>
                    </a:lnTo>
                    <a:lnTo>
                      <a:pt x="8" y="17"/>
                    </a:lnTo>
                    <a:lnTo>
                      <a:pt x="8" y="17"/>
                    </a:lnTo>
                    <a:lnTo>
                      <a:pt x="0" y="26"/>
                    </a:lnTo>
                    <a:lnTo>
                      <a:pt x="0" y="44"/>
                    </a:lnTo>
                    <a:lnTo>
                      <a:pt x="0" y="44"/>
                    </a:lnTo>
                    <a:lnTo>
                      <a:pt x="0" y="53"/>
                    </a:lnTo>
                    <a:lnTo>
                      <a:pt x="8" y="61"/>
                    </a:lnTo>
                    <a:lnTo>
                      <a:pt x="8" y="61"/>
                    </a:lnTo>
                    <a:lnTo>
                      <a:pt x="17" y="70"/>
                    </a:lnTo>
                    <a:lnTo>
                      <a:pt x="26" y="79"/>
                    </a:lnTo>
                  </a:path>
                </a:pathLst>
              </a:custGeom>
              <a:solidFill>
                <a:srgbClr val="ED7D3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9" name="Google Shape;599;p28"/>
              <p:cNvSpPr/>
              <p:nvPr/>
            </p:nvSpPr>
            <p:spPr>
              <a:xfrm>
                <a:off x="3919538" y="2379663"/>
                <a:ext cx="215900" cy="101600"/>
              </a:xfrm>
              <a:custGeom>
                <a:avLst/>
                <a:gdLst/>
                <a:ahLst/>
                <a:cxnLst/>
                <a:rect l="l" t="t" r="r" b="b"/>
                <a:pathLst>
                  <a:path w="601" h="283" extrusionOk="0">
                    <a:moveTo>
                      <a:pt x="564" y="79"/>
                    </a:moveTo>
                    <a:lnTo>
                      <a:pt x="564" y="79"/>
                    </a:lnTo>
                    <a:lnTo>
                      <a:pt x="547" y="79"/>
                    </a:lnTo>
                    <a:lnTo>
                      <a:pt x="538" y="70"/>
                    </a:lnTo>
                    <a:lnTo>
                      <a:pt x="538" y="70"/>
                    </a:lnTo>
                    <a:lnTo>
                      <a:pt x="538" y="62"/>
                    </a:lnTo>
                    <a:lnTo>
                      <a:pt x="538" y="62"/>
                    </a:lnTo>
                    <a:lnTo>
                      <a:pt x="538" y="53"/>
                    </a:lnTo>
                    <a:lnTo>
                      <a:pt x="538" y="53"/>
                    </a:lnTo>
                    <a:lnTo>
                      <a:pt x="529" y="44"/>
                    </a:lnTo>
                    <a:lnTo>
                      <a:pt x="529" y="44"/>
                    </a:lnTo>
                    <a:lnTo>
                      <a:pt x="529" y="26"/>
                    </a:lnTo>
                    <a:lnTo>
                      <a:pt x="529" y="26"/>
                    </a:lnTo>
                    <a:lnTo>
                      <a:pt x="529" y="26"/>
                    </a:lnTo>
                    <a:lnTo>
                      <a:pt x="529" y="26"/>
                    </a:lnTo>
                    <a:lnTo>
                      <a:pt x="520" y="17"/>
                    </a:lnTo>
                    <a:lnTo>
                      <a:pt x="512" y="17"/>
                    </a:lnTo>
                    <a:lnTo>
                      <a:pt x="512" y="17"/>
                    </a:lnTo>
                    <a:lnTo>
                      <a:pt x="485" y="17"/>
                    </a:lnTo>
                    <a:lnTo>
                      <a:pt x="485" y="17"/>
                    </a:lnTo>
                    <a:lnTo>
                      <a:pt x="485" y="17"/>
                    </a:lnTo>
                    <a:lnTo>
                      <a:pt x="467" y="9"/>
                    </a:lnTo>
                    <a:lnTo>
                      <a:pt x="467" y="9"/>
                    </a:lnTo>
                    <a:lnTo>
                      <a:pt x="450" y="0"/>
                    </a:lnTo>
                    <a:lnTo>
                      <a:pt x="432" y="0"/>
                    </a:lnTo>
                    <a:lnTo>
                      <a:pt x="432" y="0"/>
                    </a:lnTo>
                    <a:lnTo>
                      <a:pt x="423" y="0"/>
                    </a:lnTo>
                    <a:lnTo>
                      <a:pt x="423" y="9"/>
                    </a:lnTo>
                    <a:lnTo>
                      <a:pt x="423" y="35"/>
                    </a:lnTo>
                    <a:lnTo>
                      <a:pt x="423" y="35"/>
                    </a:lnTo>
                    <a:lnTo>
                      <a:pt x="423" y="35"/>
                    </a:lnTo>
                    <a:lnTo>
                      <a:pt x="397" y="35"/>
                    </a:lnTo>
                    <a:lnTo>
                      <a:pt x="397" y="35"/>
                    </a:lnTo>
                    <a:lnTo>
                      <a:pt x="388" y="44"/>
                    </a:lnTo>
                    <a:lnTo>
                      <a:pt x="388" y="44"/>
                    </a:lnTo>
                    <a:lnTo>
                      <a:pt x="370" y="35"/>
                    </a:lnTo>
                    <a:lnTo>
                      <a:pt x="370" y="35"/>
                    </a:lnTo>
                    <a:lnTo>
                      <a:pt x="370" y="26"/>
                    </a:lnTo>
                    <a:lnTo>
                      <a:pt x="353" y="26"/>
                    </a:lnTo>
                    <a:lnTo>
                      <a:pt x="353" y="26"/>
                    </a:lnTo>
                    <a:lnTo>
                      <a:pt x="335" y="35"/>
                    </a:lnTo>
                    <a:lnTo>
                      <a:pt x="335" y="44"/>
                    </a:lnTo>
                    <a:lnTo>
                      <a:pt x="335" y="44"/>
                    </a:lnTo>
                    <a:lnTo>
                      <a:pt x="317" y="35"/>
                    </a:lnTo>
                    <a:lnTo>
                      <a:pt x="317" y="35"/>
                    </a:lnTo>
                    <a:lnTo>
                      <a:pt x="317" y="35"/>
                    </a:lnTo>
                    <a:lnTo>
                      <a:pt x="309" y="26"/>
                    </a:lnTo>
                    <a:lnTo>
                      <a:pt x="309" y="26"/>
                    </a:lnTo>
                    <a:lnTo>
                      <a:pt x="291" y="26"/>
                    </a:lnTo>
                    <a:lnTo>
                      <a:pt x="273" y="35"/>
                    </a:lnTo>
                    <a:lnTo>
                      <a:pt x="273" y="35"/>
                    </a:lnTo>
                    <a:lnTo>
                      <a:pt x="264" y="53"/>
                    </a:lnTo>
                    <a:lnTo>
                      <a:pt x="264" y="53"/>
                    </a:lnTo>
                    <a:lnTo>
                      <a:pt x="264" y="62"/>
                    </a:lnTo>
                    <a:lnTo>
                      <a:pt x="264" y="62"/>
                    </a:lnTo>
                    <a:lnTo>
                      <a:pt x="264" y="62"/>
                    </a:lnTo>
                    <a:lnTo>
                      <a:pt x="256" y="44"/>
                    </a:lnTo>
                    <a:lnTo>
                      <a:pt x="256" y="44"/>
                    </a:lnTo>
                    <a:lnTo>
                      <a:pt x="247" y="44"/>
                    </a:lnTo>
                    <a:lnTo>
                      <a:pt x="247" y="35"/>
                    </a:lnTo>
                    <a:lnTo>
                      <a:pt x="247" y="35"/>
                    </a:lnTo>
                    <a:lnTo>
                      <a:pt x="238" y="35"/>
                    </a:lnTo>
                    <a:lnTo>
                      <a:pt x="229" y="35"/>
                    </a:lnTo>
                    <a:lnTo>
                      <a:pt x="220" y="35"/>
                    </a:lnTo>
                    <a:lnTo>
                      <a:pt x="220" y="53"/>
                    </a:lnTo>
                    <a:lnTo>
                      <a:pt x="220" y="62"/>
                    </a:lnTo>
                    <a:lnTo>
                      <a:pt x="220" y="62"/>
                    </a:lnTo>
                    <a:lnTo>
                      <a:pt x="220" y="62"/>
                    </a:lnTo>
                    <a:lnTo>
                      <a:pt x="220" y="62"/>
                    </a:lnTo>
                    <a:lnTo>
                      <a:pt x="229" y="88"/>
                    </a:lnTo>
                    <a:lnTo>
                      <a:pt x="229" y="88"/>
                    </a:lnTo>
                    <a:lnTo>
                      <a:pt x="220" y="88"/>
                    </a:lnTo>
                    <a:lnTo>
                      <a:pt x="220" y="88"/>
                    </a:lnTo>
                    <a:lnTo>
                      <a:pt x="203" y="79"/>
                    </a:lnTo>
                    <a:lnTo>
                      <a:pt x="203" y="79"/>
                    </a:lnTo>
                    <a:lnTo>
                      <a:pt x="185" y="88"/>
                    </a:lnTo>
                    <a:lnTo>
                      <a:pt x="176" y="97"/>
                    </a:lnTo>
                    <a:lnTo>
                      <a:pt x="176" y="97"/>
                    </a:lnTo>
                    <a:lnTo>
                      <a:pt x="176" y="106"/>
                    </a:lnTo>
                    <a:lnTo>
                      <a:pt x="176" y="106"/>
                    </a:lnTo>
                    <a:lnTo>
                      <a:pt x="159" y="79"/>
                    </a:lnTo>
                    <a:lnTo>
                      <a:pt x="159" y="79"/>
                    </a:lnTo>
                    <a:lnTo>
                      <a:pt x="167" y="62"/>
                    </a:lnTo>
                    <a:lnTo>
                      <a:pt x="167" y="62"/>
                    </a:lnTo>
                    <a:lnTo>
                      <a:pt x="167" y="62"/>
                    </a:lnTo>
                    <a:lnTo>
                      <a:pt x="167" y="62"/>
                    </a:lnTo>
                    <a:lnTo>
                      <a:pt x="167" y="44"/>
                    </a:lnTo>
                    <a:lnTo>
                      <a:pt x="167" y="44"/>
                    </a:lnTo>
                    <a:lnTo>
                      <a:pt x="150" y="35"/>
                    </a:lnTo>
                    <a:lnTo>
                      <a:pt x="132" y="17"/>
                    </a:lnTo>
                    <a:lnTo>
                      <a:pt x="97" y="9"/>
                    </a:lnTo>
                    <a:lnTo>
                      <a:pt x="79" y="0"/>
                    </a:lnTo>
                    <a:lnTo>
                      <a:pt x="79" y="0"/>
                    </a:lnTo>
                    <a:lnTo>
                      <a:pt x="62" y="9"/>
                    </a:lnTo>
                    <a:lnTo>
                      <a:pt x="62" y="9"/>
                    </a:lnTo>
                    <a:lnTo>
                      <a:pt x="70" y="26"/>
                    </a:lnTo>
                    <a:lnTo>
                      <a:pt x="70" y="26"/>
                    </a:lnTo>
                    <a:lnTo>
                      <a:pt x="79" y="26"/>
                    </a:lnTo>
                    <a:lnTo>
                      <a:pt x="79" y="26"/>
                    </a:lnTo>
                    <a:lnTo>
                      <a:pt x="79" y="35"/>
                    </a:lnTo>
                    <a:lnTo>
                      <a:pt x="79" y="35"/>
                    </a:lnTo>
                    <a:lnTo>
                      <a:pt x="88" y="44"/>
                    </a:lnTo>
                    <a:lnTo>
                      <a:pt x="88" y="44"/>
                    </a:lnTo>
                    <a:lnTo>
                      <a:pt x="70" y="26"/>
                    </a:lnTo>
                    <a:lnTo>
                      <a:pt x="70" y="26"/>
                    </a:lnTo>
                    <a:lnTo>
                      <a:pt x="62" y="26"/>
                    </a:lnTo>
                    <a:lnTo>
                      <a:pt x="44" y="26"/>
                    </a:lnTo>
                    <a:lnTo>
                      <a:pt x="26" y="44"/>
                    </a:lnTo>
                    <a:lnTo>
                      <a:pt x="26" y="44"/>
                    </a:lnTo>
                    <a:lnTo>
                      <a:pt x="17" y="53"/>
                    </a:lnTo>
                    <a:lnTo>
                      <a:pt x="17" y="53"/>
                    </a:lnTo>
                    <a:lnTo>
                      <a:pt x="17" y="62"/>
                    </a:lnTo>
                    <a:lnTo>
                      <a:pt x="17" y="62"/>
                    </a:lnTo>
                    <a:lnTo>
                      <a:pt x="9" y="70"/>
                    </a:lnTo>
                    <a:lnTo>
                      <a:pt x="0" y="88"/>
                    </a:lnTo>
                    <a:lnTo>
                      <a:pt x="0" y="88"/>
                    </a:lnTo>
                    <a:lnTo>
                      <a:pt x="9" y="97"/>
                    </a:lnTo>
                    <a:lnTo>
                      <a:pt x="9" y="97"/>
                    </a:lnTo>
                    <a:lnTo>
                      <a:pt x="35" y="106"/>
                    </a:lnTo>
                    <a:lnTo>
                      <a:pt x="35" y="106"/>
                    </a:lnTo>
                    <a:lnTo>
                      <a:pt x="44" y="106"/>
                    </a:lnTo>
                    <a:lnTo>
                      <a:pt x="62" y="97"/>
                    </a:lnTo>
                    <a:lnTo>
                      <a:pt x="62" y="97"/>
                    </a:lnTo>
                    <a:lnTo>
                      <a:pt x="97" y="88"/>
                    </a:lnTo>
                    <a:lnTo>
                      <a:pt x="123" y="97"/>
                    </a:lnTo>
                    <a:lnTo>
                      <a:pt x="123" y="97"/>
                    </a:lnTo>
                    <a:lnTo>
                      <a:pt x="123" y="106"/>
                    </a:lnTo>
                    <a:lnTo>
                      <a:pt x="123" y="106"/>
                    </a:lnTo>
                    <a:lnTo>
                      <a:pt x="114" y="106"/>
                    </a:lnTo>
                    <a:lnTo>
                      <a:pt x="114" y="106"/>
                    </a:lnTo>
                    <a:lnTo>
                      <a:pt x="114" y="115"/>
                    </a:lnTo>
                    <a:lnTo>
                      <a:pt x="114" y="115"/>
                    </a:lnTo>
                    <a:lnTo>
                      <a:pt x="106" y="123"/>
                    </a:lnTo>
                    <a:lnTo>
                      <a:pt x="106" y="123"/>
                    </a:lnTo>
                    <a:lnTo>
                      <a:pt x="114" y="132"/>
                    </a:lnTo>
                    <a:lnTo>
                      <a:pt x="114" y="132"/>
                    </a:lnTo>
                    <a:lnTo>
                      <a:pt x="114" y="132"/>
                    </a:lnTo>
                    <a:lnTo>
                      <a:pt x="114" y="132"/>
                    </a:lnTo>
                    <a:lnTo>
                      <a:pt x="106" y="141"/>
                    </a:lnTo>
                    <a:lnTo>
                      <a:pt x="106" y="141"/>
                    </a:lnTo>
                    <a:lnTo>
                      <a:pt x="97" y="150"/>
                    </a:lnTo>
                    <a:lnTo>
                      <a:pt x="97" y="150"/>
                    </a:lnTo>
                    <a:lnTo>
                      <a:pt x="97" y="159"/>
                    </a:lnTo>
                    <a:lnTo>
                      <a:pt x="97" y="168"/>
                    </a:lnTo>
                    <a:lnTo>
                      <a:pt x="97" y="168"/>
                    </a:lnTo>
                    <a:lnTo>
                      <a:pt x="106" y="176"/>
                    </a:lnTo>
                    <a:lnTo>
                      <a:pt x="114" y="185"/>
                    </a:lnTo>
                    <a:lnTo>
                      <a:pt x="114" y="185"/>
                    </a:lnTo>
                    <a:lnTo>
                      <a:pt x="114" y="185"/>
                    </a:lnTo>
                    <a:lnTo>
                      <a:pt x="123" y="185"/>
                    </a:lnTo>
                    <a:lnTo>
                      <a:pt x="123" y="185"/>
                    </a:lnTo>
                    <a:lnTo>
                      <a:pt x="132" y="176"/>
                    </a:lnTo>
                    <a:lnTo>
                      <a:pt x="132" y="176"/>
                    </a:lnTo>
                    <a:lnTo>
                      <a:pt x="132" y="185"/>
                    </a:lnTo>
                    <a:lnTo>
                      <a:pt x="132" y="185"/>
                    </a:lnTo>
                    <a:lnTo>
                      <a:pt x="132" y="185"/>
                    </a:lnTo>
                    <a:lnTo>
                      <a:pt x="141" y="203"/>
                    </a:lnTo>
                    <a:lnTo>
                      <a:pt x="141" y="203"/>
                    </a:lnTo>
                    <a:lnTo>
                      <a:pt x="141" y="212"/>
                    </a:lnTo>
                    <a:lnTo>
                      <a:pt x="141" y="212"/>
                    </a:lnTo>
                    <a:lnTo>
                      <a:pt x="132" y="212"/>
                    </a:lnTo>
                    <a:lnTo>
                      <a:pt x="114" y="220"/>
                    </a:lnTo>
                    <a:lnTo>
                      <a:pt x="97" y="220"/>
                    </a:lnTo>
                    <a:lnTo>
                      <a:pt x="97" y="220"/>
                    </a:lnTo>
                    <a:lnTo>
                      <a:pt x="88" y="220"/>
                    </a:lnTo>
                    <a:lnTo>
                      <a:pt x="88" y="229"/>
                    </a:lnTo>
                    <a:lnTo>
                      <a:pt x="88" y="229"/>
                    </a:lnTo>
                    <a:lnTo>
                      <a:pt x="88" y="238"/>
                    </a:lnTo>
                    <a:lnTo>
                      <a:pt x="88" y="247"/>
                    </a:lnTo>
                    <a:lnTo>
                      <a:pt x="88" y="247"/>
                    </a:lnTo>
                    <a:lnTo>
                      <a:pt x="114" y="247"/>
                    </a:lnTo>
                    <a:lnTo>
                      <a:pt x="150" y="238"/>
                    </a:lnTo>
                    <a:lnTo>
                      <a:pt x="167" y="238"/>
                    </a:lnTo>
                    <a:lnTo>
                      <a:pt x="167" y="238"/>
                    </a:lnTo>
                    <a:lnTo>
                      <a:pt x="194" y="247"/>
                    </a:lnTo>
                    <a:lnTo>
                      <a:pt x="220" y="265"/>
                    </a:lnTo>
                    <a:lnTo>
                      <a:pt x="220" y="265"/>
                    </a:lnTo>
                    <a:lnTo>
                      <a:pt x="229" y="265"/>
                    </a:lnTo>
                    <a:lnTo>
                      <a:pt x="229" y="265"/>
                    </a:lnTo>
                    <a:lnTo>
                      <a:pt x="256" y="282"/>
                    </a:lnTo>
                    <a:lnTo>
                      <a:pt x="256" y="282"/>
                    </a:lnTo>
                    <a:lnTo>
                      <a:pt x="273" y="282"/>
                    </a:lnTo>
                    <a:lnTo>
                      <a:pt x="291" y="282"/>
                    </a:lnTo>
                    <a:lnTo>
                      <a:pt x="291" y="282"/>
                    </a:lnTo>
                    <a:lnTo>
                      <a:pt x="335" y="273"/>
                    </a:lnTo>
                    <a:lnTo>
                      <a:pt x="353" y="265"/>
                    </a:lnTo>
                    <a:lnTo>
                      <a:pt x="362" y="256"/>
                    </a:lnTo>
                    <a:lnTo>
                      <a:pt x="362" y="256"/>
                    </a:lnTo>
                    <a:lnTo>
                      <a:pt x="362" y="256"/>
                    </a:lnTo>
                    <a:lnTo>
                      <a:pt x="370" y="247"/>
                    </a:lnTo>
                    <a:lnTo>
                      <a:pt x="397" y="247"/>
                    </a:lnTo>
                    <a:lnTo>
                      <a:pt x="397" y="247"/>
                    </a:lnTo>
                    <a:lnTo>
                      <a:pt x="406" y="247"/>
                    </a:lnTo>
                    <a:lnTo>
                      <a:pt x="406" y="247"/>
                    </a:lnTo>
                    <a:lnTo>
                      <a:pt x="414" y="238"/>
                    </a:lnTo>
                    <a:lnTo>
                      <a:pt x="414" y="238"/>
                    </a:lnTo>
                    <a:lnTo>
                      <a:pt x="432" y="238"/>
                    </a:lnTo>
                    <a:lnTo>
                      <a:pt x="432" y="238"/>
                    </a:lnTo>
                    <a:lnTo>
                      <a:pt x="467" y="212"/>
                    </a:lnTo>
                    <a:lnTo>
                      <a:pt x="503" y="212"/>
                    </a:lnTo>
                    <a:lnTo>
                      <a:pt x="503" y="212"/>
                    </a:lnTo>
                    <a:lnTo>
                      <a:pt x="520" y="203"/>
                    </a:lnTo>
                    <a:lnTo>
                      <a:pt x="529" y="203"/>
                    </a:lnTo>
                    <a:lnTo>
                      <a:pt x="538" y="185"/>
                    </a:lnTo>
                    <a:lnTo>
                      <a:pt x="538" y="185"/>
                    </a:lnTo>
                    <a:lnTo>
                      <a:pt x="547" y="176"/>
                    </a:lnTo>
                    <a:lnTo>
                      <a:pt x="547" y="176"/>
                    </a:lnTo>
                    <a:lnTo>
                      <a:pt x="547" y="176"/>
                    </a:lnTo>
                    <a:lnTo>
                      <a:pt x="547" y="176"/>
                    </a:lnTo>
                    <a:lnTo>
                      <a:pt x="573" y="168"/>
                    </a:lnTo>
                    <a:lnTo>
                      <a:pt x="600" y="132"/>
                    </a:lnTo>
                    <a:lnTo>
                      <a:pt x="600" y="132"/>
                    </a:lnTo>
                    <a:lnTo>
                      <a:pt x="600" y="123"/>
                    </a:lnTo>
                    <a:lnTo>
                      <a:pt x="600" y="123"/>
                    </a:lnTo>
                    <a:lnTo>
                      <a:pt x="600" y="115"/>
                    </a:lnTo>
                    <a:lnTo>
                      <a:pt x="591" y="97"/>
                    </a:lnTo>
                    <a:lnTo>
                      <a:pt x="591" y="97"/>
                    </a:lnTo>
                    <a:lnTo>
                      <a:pt x="582" y="88"/>
                    </a:lnTo>
                    <a:lnTo>
                      <a:pt x="564" y="79"/>
                    </a:lnTo>
                  </a:path>
                </a:pathLst>
              </a:custGeom>
              <a:solidFill>
                <a:srgbClr val="ED7D3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0" name="Google Shape;600;p28"/>
              <p:cNvSpPr/>
              <p:nvPr/>
            </p:nvSpPr>
            <p:spPr>
              <a:xfrm>
                <a:off x="4243388" y="2316163"/>
                <a:ext cx="4052880" cy="1239833"/>
              </a:xfrm>
              <a:custGeom>
                <a:avLst/>
                <a:gdLst/>
                <a:ahLst/>
                <a:cxnLst/>
                <a:rect l="l" t="t" r="r" b="b"/>
                <a:pathLst>
                  <a:path w="11258" h="3443" extrusionOk="0">
                    <a:moveTo>
                      <a:pt x="11257" y="1210"/>
                    </a:moveTo>
                    <a:lnTo>
                      <a:pt x="11257" y="1210"/>
                    </a:lnTo>
                    <a:lnTo>
                      <a:pt x="11231" y="1192"/>
                    </a:lnTo>
                    <a:lnTo>
                      <a:pt x="11231" y="1192"/>
                    </a:lnTo>
                    <a:lnTo>
                      <a:pt x="11204" y="1174"/>
                    </a:lnTo>
                    <a:lnTo>
                      <a:pt x="11186" y="1157"/>
                    </a:lnTo>
                    <a:lnTo>
                      <a:pt x="11186" y="1157"/>
                    </a:lnTo>
                    <a:lnTo>
                      <a:pt x="11178" y="1148"/>
                    </a:lnTo>
                    <a:lnTo>
                      <a:pt x="11178" y="1148"/>
                    </a:lnTo>
                    <a:lnTo>
                      <a:pt x="11151" y="1130"/>
                    </a:lnTo>
                    <a:lnTo>
                      <a:pt x="11107" y="1121"/>
                    </a:lnTo>
                    <a:lnTo>
                      <a:pt x="11107" y="1121"/>
                    </a:lnTo>
                    <a:lnTo>
                      <a:pt x="11107" y="1121"/>
                    </a:lnTo>
                    <a:lnTo>
                      <a:pt x="11089" y="1130"/>
                    </a:lnTo>
                    <a:lnTo>
                      <a:pt x="11089" y="1130"/>
                    </a:lnTo>
                    <a:lnTo>
                      <a:pt x="11081" y="1121"/>
                    </a:lnTo>
                    <a:lnTo>
                      <a:pt x="11081" y="1121"/>
                    </a:lnTo>
                    <a:lnTo>
                      <a:pt x="11072" y="1121"/>
                    </a:lnTo>
                    <a:lnTo>
                      <a:pt x="11072" y="1121"/>
                    </a:lnTo>
                    <a:lnTo>
                      <a:pt x="11054" y="1113"/>
                    </a:lnTo>
                    <a:lnTo>
                      <a:pt x="11028" y="1113"/>
                    </a:lnTo>
                    <a:lnTo>
                      <a:pt x="11010" y="1113"/>
                    </a:lnTo>
                    <a:lnTo>
                      <a:pt x="11010" y="1113"/>
                    </a:lnTo>
                    <a:lnTo>
                      <a:pt x="11001" y="1113"/>
                    </a:lnTo>
                    <a:lnTo>
                      <a:pt x="10992" y="1121"/>
                    </a:lnTo>
                    <a:lnTo>
                      <a:pt x="10992" y="1121"/>
                    </a:lnTo>
                    <a:lnTo>
                      <a:pt x="10992" y="1130"/>
                    </a:lnTo>
                    <a:lnTo>
                      <a:pt x="11001" y="1139"/>
                    </a:lnTo>
                    <a:lnTo>
                      <a:pt x="11001" y="1139"/>
                    </a:lnTo>
                    <a:lnTo>
                      <a:pt x="11010" y="1148"/>
                    </a:lnTo>
                    <a:lnTo>
                      <a:pt x="11010" y="1148"/>
                    </a:lnTo>
                    <a:lnTo>
                      <a:pt x="11019" y="1157"/>
                    </a:lnTo>
                    <a:lnTo>
                      <a:pt x="11019" y="1157"/>
                    </a:lnTo>
                    <a:lnTo>
                      <a:pt x="11019" y="1157"/>
                    </a:lnTo>
                    <a:lnTo>
                      <a:pt x="11019" y="1157"/>
                    </a:lnTo>
                    <a:lnTo>
                      <a:pt x="11010" y="1183"/>
                    </a:lnTo>
                    <a:lnTo>
                      <a:pt x="11010" y="1183"/>
                    </a:lnTo>
                    <a:lnTo>
                      <a:pt x="10983" y="1165"/>
                    </a:lnTo>
                    <a:lnTo>
                      <a:pt x="10983" y="1165"/>
                    </a:lnTo>
                    <a:lnTo>
                      <a:pt x="10983" y="1165"/>
                    </a:lnTo>
                    <a:lnTo>
                      <a:pt x="10983" y="1165"/>
                    </a:lnTo>
                    <a:lnTo>
                      <a:pt x="10983" y="1113"/>
                    </a:lnTo>
                    <a:lnTo>
                      <a:pt x="10983" y="1113"/>
                    </a:lnTo>
                    <a:lnTo>
                      <a:pt x="10983" y="1104"/>
                    </a:lnTo>
                    <a:lnTo>
                      <a:pt x="10975" y="1095"/>
                    </a:lnTo>
                    <a:lnTo>
                      <a:pt x="10975" y="1095"/>
                    </a:lnTo>
                    <a:lnTo>
                      <a:pt x="10966" y="1095"/>
                    </a:lnTo>
                    <a:lnTo>
                      <a:pt x="10966" y="1095"/>
                    </a:lnTo>
                    <a:lnTo>
                      <a:pt x="10957" y="1077"/>
                    </a:lnTo>
                    <a:lnTo>
                      <a:pt x="10957" y="1077"/>
                    </a:lnTo>
                    <a:lnTo>
                      <a:pt x="10957" y="1077"/>
                    </a:lnTo>
                    <a:lnTo>
                      <a:pt x="10939" y="1060"/>
                    </a:lnTo>
                    <a:lnTo>
                      <a:pt x="10851" y="1015"/>
                    </a:lnTo>
                    <a:lnTo>
                      <a:pt x="10851" y="1015"/>
                    </a:lnTo>
                    <a:lnTo>
                      <a:pt x="10833" y="1007"/>
                    </a:lnTo>
                    <a:lnTo>
                      <a:pt x="10833" y="1007"/>
                    </a:lnTo>
                    <a:lnTo>
                      <a:pt x="10825" y="1007"/>
                    </a:lnTo>
                    <a:lnTo>
                      <a:pt x="10816" y="998"/>
                    </a:lnTo>
                    <a:lnTo>
                      <a:pt x="10816" y="998"/>
                    </a:lnTo>
                    <a:lnTo>
                      <a:pt x="10789" y="989"/>
                    </a:lnTo>
                    <a:lnTo>
                      <a:pt x="10772" y="980"/>
                    </a:lnTo>
                    <a:lnTo>
                      <a:pt x="10772" y="980"/>
                    </a:lnTo>
                    <a:lnTo>
                      <a:pt x="10754" y="971"/>
                    </a:lnTo>
                    <a:lnTo>
                      <a:pt x="10736" y="962"/>
                    </a:lnTo>
                    <a:lnTo>
                      <a:pt x="10736" y="962"/>
                    </a:lnTo>
                    <a:lnTo>
                      <a:pt x="10728" y="954"/>
                    </a:lnTo>
                    <a:lnTo>
                      <a:pt x="10728" y="954"/>
                    </a:lnTo>
                    <a:lnTo>
                      <a:pt x="10728" y="954"/>
                    </a:lnTo>
                    <a:lnTo>
                      <a:pt x="10719" y="954"/>
                    </a:lnTo>
                    <a:lnTo>
                      <a:pt x="10719" y="954"/>
                    </a:lnTo>
                    <a:lnTo>
                      <a:pt x="10701" y="945"/>
                    </a:lnTo>
                    <a:lnTo>
                      <a:pt x="10683" y="936"/>
                    </a:lnTo>
                    <a:lnTo>
                      <a:pt x="10683" y="936"/>
                    </a:lnTo>
                    <a:lnTo>
                      <a:pt x="10648" y="918"/>
                    </a:lnTo>
                    <a:lnTo>
                      <a:pt x="10604" y="901"/>
                    </a:lnTo>
                    <a:lnTo>
                      <a:pt x="10551" y="883"/>
                    </a:lnTo>
                    <a:lnTo>
                      <a:pt x="10516" y="874"/>
                    </a:lnTo>
                    <a:lnTo>
                      <a:pt x="10516" y="874"/>
                    </a:lnTo>
                    <a:lnTo>
                      <a:pt x="10498" y="865"/>
                    </a:lnTo>
                    <a:lnTo>
                      <a:pt x="10481" y="857"/>
                    </a:lnTo>
                    <a:lnTo>
                      <a:pt x="10481" y="857"/>
                    </a:lnTo>
                    <a:lnTo>
                      <a:pt x="10481" y="857"/>
                    </a:lnTo>
                    <a:lnTo>
                      <a:pt x="10472" y="848"/>
                    </a:lnTo>
                    <a:lnTo>
                      <a:pt x="10463" y="848"/>
                    </a:lnTo>
                    <a:lnTo>
                      <a:pt x="10463" y="848"/>
                    </a:lnTo>
                    <a:lnTo>
                      <a:pt x="10436" y="857"/>
                    </a:lnTo>
                    <a:lnTo>
                      <a:pt x="10436" y="857"/>
                    </a:lnTo>
                    <a:lnTo>
                      <a:pt x="10331" y="848"/>
                    </a:lnTo>
                    <a:lnTo>
                      <a:pt x="10331" y="848"/>
                    </a:lnTo>
                    <a:lnTo>
                      <a:pt x="10304" y="848"/>
                    </a:lnTo>
                    <a:lnTo>
                      <a:pt x="10304" y="848"/>
                    </a:lnTo>
                    <a:lnTo>
                      <a:pt x="10295" y="848"/>
                    </a:lnTo>
                    <a:lnTo>
                      <a:pt x="10295" y="848"/>
                    </a:lnTo>
                    <a:lnTo>
                      <a:pt x="10286" y="857"/>
                    </a:lnTo>
                    <a:lnTo>
                      <a:pt x="10286" y="857"/>
                    </a:lnTo>
                    <a:lnTo>
                      <a:pt x="10216" y="830"/>
                    </a:lnTo>
                    <a:lnTo>
                      <a:pt x="10163" y="821"/>
                    </a:lnTo>
                    <a:lnTo>
                      <a:pt x="10163" y="821"/>
                    </a:lnTo>
                    <a:lnTo>
                      <a:pt x="10145" y="830"/>
                    </a:lnTo>
                    <a:lnTo>
                      <a:pt x="10145" y="830"/>
                    </a:lnTo>
                    <a:lnTo>
                      <a:pt x="10136" y="839"/>
                    </a:lnTo>
                    <a:lnTo>
                      <a:pt x="10136" y="848"/>
                    </a:lnTo>
                    <a:lnTo>
                      <a:pt x="10136" y="848"/>
                    </a:lnTo>
                    <a:lnTo>
                      <a:pt x="10128" y="857"/>
                    </a:lnTo>
                    <a:lnTo>
                      <a:pt x="10128" y="857"/>
                    </a:lnTo>
                    <a:lnTo>
                      <a:pt x="10128" y="857"/>
                    </a:lnTo>
                    <a:lnTo>
                      <a:pt x="10128" y="857"/>
                    </a:lnTo>
                    <a:lnTo>
                      <a:pt x="10119" y="874"/>
                    </a:lnTo>
                    <a:lnTo>
                      <a:pt x="10119" y="874"/>
                    </a:lnTo>
                    <a:lnTo>
                      <a:pt x="10128" y="892"/>
                    </a:lnTo>
                    <a:lnTo>
                      <a:pt x="10154" y="918"/>
                    </a:lnTo>
                    <a:lnTo>
                      <a:pt x="10154" y="918"/>
                    </a:lnTo>
                    <a:lnTo>
                      <a:pt x="10163" y="936"/>
                    </a:lnTo>
                    <a:lnTo>
                      <a:pt x="10163" y="936"/>
                    </a:lnTo>
                    <a:lnTo>
                      <a:pt x="10163" y="945"/>
                    </a:lnTo>
                    <a:lnTo>
                      <a:pt x="10136" y="954"/>
                    </a:lnTo>
                    <a:lnTo>
                      <a:pt x="10136" y="954"/>
                    </a:lnTo>
                    <a:lnTo>
                      <a:pt x="10136" y="962"/>
                    </a:lnTo>
                    <a:lnTo>
                      <a:pt x="10136" y="962"/>
                    </a:lnTo>
                    <a:lnTo>
                      <a:pt x="10128" y="962"/>
                    </a:lnTo>
                    <a:lnTo>
                      <a:pt x="10128" y="962"/>
                    </a:lnTo>
                    <a:lnTo>
                      <a:pt x="10101" y="954"/>
                    </a:lnTo>
                    <a:lnTo>
                      <a:pt x="10066" y="936"/>
                    </a:lnTo>
                    <a:lnTo>
                      <a:pt x="10066" y="936"/>
                    </a:lnTo>
                    <a:lnTo>
                      <a:pt x="10057" y="918"/>
                    </a:lnTo>
                    <a:lnTo>
                      <a:pt x="10048" y="918"/>
                    </a:lnTo>
                    <a:lnTo>
                      <a:pt x="10039" y="909"/>
                    </a:lnTo>
                    <a:lnTo>
                      <a:pt x="10039" y="909"/>
                    </a:lnTo>
                    <a:lnTo>
                      <a:pt x="10039" y="909"/>
                    </a:lnTo>
                    <a:lnTo>
                      <a:pt x="10039" y="909"/>
                    </a:lnTo>
                    <a:lnTo>
                      <a:pt x="10031" y="909"/>
                    </a:lnTo>
                    <a:lnTo>
                      <a:pt x="10022" y="901"/>
                    </a:lnTo>
                    <a:lnTo>
                      <a:pt x="10022" y="901"/>
                    </a:lnTo>
                    <a:lnTo>
                      <a:pt x="10013" y="892"/>
                    </a:lnTo>
                    <a:lnTo>
                      <a:pt x="10013" y="892"/>
                    </a:lnTo>
                    <a:lnTo>
                      <a:pt x="10031" y="892"/>
                    </a:lnTo>
                    <a:lnTo>
                      <a:pt x="10031" y="892"/>
                    </a:lnTo>
                    <a:lnTo>
                      <a:pt x="10048" y="901"/>
                    </a:lnTo>
                    <a:lnTo>
                      <a:pt x="10057" y="901"/>
                    </a:lnTo>
                    <a:lnTo>
                      <a:pt x="10057" y="901"/>
                    </a:lnTo>
                    <a:lnTo>
                      <a:pt x="10075" y="892"/>
                    </a:lnTo>
                    <a:lnTo>
                      <a:pt x="10084" y="883"/>
                    </a:lnTo>
                    <a:lnTo>
                      <a:pt x="10084" y="883"/>
                    </a:lnTo>
                    <a:lnTo>
                      <a:pt x="10092" y="865"/>
                    </a:lnTo>
                    <a:lnTo>
                      <a:pt x="10084" y="857"/>
                    </a:lnTo>
                    <a:lnTo>
                      <a:pt x="10075" y="857"/>
                    </a:lnTo>
                    <a:lnTo>
                      <a:pt x="10075" y="857"/>
                    </a:lnTo>
                    <a:lnTo>
                      <a:pt x="10048" y="839"/>
                    </a:lnTo>
                    <a:lnTo>
                      <a:pt x="10013" y="839"/>
                    </a:lnTo>
                    <a:lnTo>
                      <a:pt x="10013" y="839"/>
                    </a:lnTo>
                    <a:lnTo>
                      <a:pt x="9986" y="839"/>
                    </a:lnTo>
                    <a:lnTo>
                      <a:pt x="9969" y="857"/>
                    </a:lnTo>
                    <a:lnTo>
                      <a:pt x="9969" y="857"/>
                    </a:lnTo>
                    <a:lnTo>
                      <a:pt x="9960" y="865"/>
                    </a:lnTo>
                    <a:lnTo>
                      <a:pt x="9960" y="865"/>
                    </a:lnTo>
                    <a:lnTo>
                      <a:pt x="9960" y="865"/>
                    </a:lnTo>
                    <a:lnTo>
                      <a:pt x="9960" y="865"/>
                    </a:lnTo>
                    <a:lnTo>
                      <a:pt x="9951" y="874"/>
                    </a:lnTo>
                    <a:lnTo>
                      <a:pt x="9942" y="883"/>
                    </a:lnTo>
                    <a:lnTo>
                      <a:pt x="9942" y="883"/>
                    </a:lnTo>
                    <a:lnTo>
                      <a:pt x="9907" y="892"/>
                    </a:lnTo>
                    <a:lnTo>
                      <a:pt x="9907" y="892"/>
                    </a:lnTo>
                    <a:lnTo>
                      <a:pt x="9845" y="883"/>
                    </a:lnTo>
                    <a:lnTo>
                      <a:pt x="9810" y="874"/>
                    </a:lnTo>
                    <a:lnTo>
                      <a:pt x="9810" y="874"/>
                    </a:lnTo>
                    <a:lnTo>
                      <a:pt x="9792" y="865"/>
                    </a:lnTo>
                    <a:lnTo>
                      <a:pt x="9757" y="865"/>
                    </a:lnTo>
                    <a:lnTo>
                      <a:pt x="9757" y="865"/>
                    </a:lnTo>
                    <a:lnTo>
                      <a:pt x="9686" y="874"/>
                    </a:lnTo>
                    <a:lnTo>
                      <a:pt x="9625" y="883"/>
                    </a:lnTo>
                    <a:lnTo>
                      <a:pt x="9625" y="883"/>
                    </a:lnTo>
                    <a:lnTo>
                      <a:pt x="9625" y="883"/>
                    </a:lnTo>
                    <a:lnTo>
                      <a:pt x="9625" y="883"/>
                    </a:lnTo>
                    <a:lnTo>
                      <a:pt x="9616" y="901"/>
                    </a:lnTo>
                    <a:lnTo>
                      <a:pt x="9616" y="901"/>
                    </a:lnTo>
                    <a:lnTo>
                      <a:pt x="9616" y="883"/>
                    </a:lnTo>
                    <a:lnTo>
                      <a:pt x="9616" y="883"/>
                    </a:lnTo>
                    <a:lnTo>
                      <a:pt x="9607" y="874"/>
                    </a:lnTo>
                    <a:lnTo>
                      <a:pt x="9598" y="865"/>
                    </a:lnTo>
                    <a:lnTo>
                      <a:pt x="9598" y="865"/>
                    </a:lnTo>
                    <a:lnTo>
                      <a:pt x="9589" y="865"/>
                    </a:lnTo>
                    <a:lnTo>
                      <a:pt x="9589" y="865"/>
                    </a:lnTo>
                    <a:lnTo>
                      <a:pt x="9563" y="865"/>
                    </a:lnTo>
                    <a:lnTo>
                      <a:pt x="9563" y="865"/>
                    </a:lnTo>
                    <a:lnTo>
                      <a:pt x="9536" y="865"/>
                    </a:lnTo>
                    <a:lnTo>
                      <a:pt x="9536" y="865"/>
                    </a:lnTo>
                    <a:lnTo>
                      <a:pt x="9536" y="857"/>
                    </a:lnTo>
                    <a:lnTo>
                      <a:pt x="9536" y="857"/>
                    </a:lnTo>
                    <a:lnTo>
                      <a:pt x="9536" y="839"/>
                    </a:lnTo>
                    <a:lnTo>
                      <a:pt x="9536" y="839"/>
                    </a:lnTo>
                    <a:lnTo>
                      <a:pt x="9536" y="839"/>
                    </a:lnTo>
                    <a:lnTo>
                      <a:pt x="9536" y="839"/>
                    </a:lnTo>
                    <a:lnTo>
                      <a:pt x="9536" y="839"/>
                    </a:lnTo>
                    <a:lnTo>
                      <a:pt x="9545" y="830"/>
                    </a:lnTo>
                    <a:lnTo>
                      <a:pt x="9545" y="830"/>
                    </a:lnTo>
                    <a:lnTo>
                      <a:pt x="9545" y="830"/>
                    </a:lnTo>
                    <a:lnTo>
                      <a:pt x="9554" y="821"/>
                    </a:lnTo>
                    <a:lnTo>
                      <a:pt x="9554" y="821"/>
                    </a:lnTo>
                    <a:lnTo>
                      <a:pt x="9536" y="795"/>
                    </a:lnTo>
                    <a:lnTo>
                      <a:pt x="9510" y="768"/>
                    </a:lnTo>
                    <a:lnTo>
                      <a:pt x="9448" y="742"/>
                    </a:lnTo>
                    <a:lnTo>
                      <a:pt x="9448" y="742"/>
                    </a:lnTo>
                    <a:lnTo>
                      <a:pt x="9448" y="742"/>
                    </a:lnTo>
                    <a:lnTo>
                      <a:pt x="9448" y="742"/>
                    </a:lnTo>
                    <a:lnTo>
                      <a:pt x="9404" y="733"/>
                    </a:lnTo>
                    <a:lnTo>
                      <a:pt x="9351" y="724"/>
                    </a:lnTo>
                    <a:lnTo>
                      <a:pt x="9351" y="724"/>
                    </a:lnTo>
                    <a:lnTo>
                      <a:pt x="9289" y="733"/>
                    </a:lnTo>
                    <a:lnTo>
                      <a:pt x="9228" y="742"/>
                    </a:lnTo>
                    <a:lnTo>
                      <a:pt x="9228" y="742"/>
                    </a:lnTo>
                    <a:lnTo>
                      <a:pt x="9148" y="751"/>
                    </a:lnTo>
                    <a:lnTo>
                      <a:pt x="9095" y="751"/>
                    </a:lnTo>
                    <a:lnTo>
                      <a:pt x="9095" y="751"/>
                    </a:lnTo>
                    <a:lnTo>
                      <a:pt x="9095" y="751"/>
                    </a:lnTo>
                    <a:lnTo>
                      <a:pt x="9095" y="751"/>
                    </a:lnTo>
                    <a:lnTo>
                      <a:pt x="9095" y="742"/>
                    </a:lnTo>
                    <a:lnTo>
                      <a:pt x="9095" y="733"/>
                    </a:lnTo>
                    <a:lnTo>
                      <a:pt x="9095" y="733"/>
                    </a:lnTo>
                    <a:lnTo>
                      <a:pt x="9095" y="724"/>
                    </a:lnTo>
                    <a:lnTo>
                      <a:pt x="9095" y="724"/>
                    </a:lnTo>
                    <a:lnTo>
                      <a:pt x="9078" y="715"/>
                    </a:lnTo>
                    <a:lnTo>
                      <a:pt x="9060" y="706"/>
                    </a:lnTo>
                    <a:lnTo>
                      <a:pt x="9025" y="698"/>
                    </a:lnTo>
                    <a:lnTo>
                      <a:pt x="9025" y="698"/>
                    </a:lnTo>
                    <a:lnTo>
                      <a:pt x="9025" y="698"/>
                    </a:lnTo>
                    <a:lnTo>
                      <a:pt x="9007" y="706"/>
                    </a:lnTo>
                    <a:lnTo>
                      <a:pt x="9007" y="706"/>
                    </a:lnTo>
                    <a:lnTo>
                      <a:pt x="9007" y="706"/>
                    </a:lnTo>
                    <a:lnTo>
                      <a:pt x="9007" y="706"/>
                    </a:lnTo>
                    <a:lnTo>
                      <a:pt x="9007" y="706"/>
                    </a:lnTo>
                    <a:lnTo>
                      <a:pt x="9007" y="706"/>
                    </a:lnTo>
                    <a:lnTo>
                      <a:pt x="8998" y="698"/>
                    </a:lnTo>
                    <a:lnTo>
                      <a:pt x="8998" y="698"/>
                    </a:lnTo>
                    <a:lnTo>
                      <a:pt x="8998" y="689"/>
                    </a:lnTo>
                    <a:lnTo>
                      <a:pt x="8998" y="689"/>
                    </a:lnTo>
                    <a:lnTo>
                      <a:pt x="8963" y="680"/>
                    </a:lnTo>
                    <a:lnTo>
                      <a:pt x="8928" y="671"/>
                    </a:lnTo>
                    <a:lnTo>
                      <a:pt x="8928" y="671"/>
                    </a:lnTo>
                    <a:lnTo>
                      <a:pt x="8928" y="671"/>
                    </a:lnTo>
                    <a:lnTo>
                      <a:pt x="8919" y="671"/>
                    </a:lnTo>
                    <a:lnTo>
                      <a:pt x="8919" y="671"/>
                    </a:lnTo>
                    <a:lnTo>
                      <a:pt x="8910" y="671"/>
                    </a:lnTo>
                    <a:lnTo>
                      <a:pt x="8910" y="671"/>
                    </a:lnTo>
                    <a:lnTo>
                      <a:pt x="8910" y="671"/>
                    </a:lnTo>
                    <a:lnTo>
                      <a:pt x="8919" y="662"/>
                    </a:lnTo>
                    <a:lnTo>
                      <a:pt x="8954" y="662"/>
                    </a:lnTo>
                    <a:lnTo>
                      <a:pt x="8954" y="662"/>
                    </a:lnTo>
                    <a:lnTo>
                      <a:pt x="8972" y="662"/>
                    </a:lnTo>
                    <a:lnTo>
                      <a:pt x="8972" y="653"/>
                    </a:lnTo>
                    <a:lnTo>
                      <a:pt x="8972" y="653"/>
                    </a:lnTo>
                    <a:lnTo>
                      <a:pt x="8972" y="645"/>
                    </a:lnTo>
                    <a:lnTo>
                      <a:pt x="8972" y="636"/>
                    </a:lnTo>
                    <a:lnTo>
                      <a:pt x="8972" y="636"/>
                    </a:lnTo>
                    <a:lnTo>
                      <a:pt x="8972" y="636"/>
                    </a:lnTo>
                    <a:lnTo>
                      <a:pt x="8954" y="627"/>
                    </a:lnTo>
                    <a:lnTo>
                      <a:pt x="8937" y="618"/>
                    </a:lnTo>
                    <a:lnTo>
                      <a:pt x="8875" y="609"/>
                    </a:lnTo>
                    <a:lnTo>
                      <a:pt x="8795" y="601"/>
                    </a:lnTo>
                    <a:lnTo>
                      <a:pt x="8787" y="601"/>
                    </a:lnTo>
                    <a:lnTo>
                      <a:pt x="8787" y="601"/>
                    </a:lnTo>
                    <a:lnTo>
                      <a:pt x="8769" y="609"/>
                    </a:lnTo>
                    <a:lnTo>
                      <a:pt x="8769" y="618"/>
                    </a:lnTo>
                    <a:lnTo>
                      <a:pt x="8769" y="618"/>
                    </a:lnTo>
                    <a:lnTo>
                      <a:pt x="8769" y="618"/>
                    </a:lnTo>
                    <a:lnTo>
                      <a:pt x="8760" y="627"/>
                    </a:lnTo>
                    <a:lnTo>
                      <a:pt x="8760" y="627"/>
                    </a:lnTo>
                    <a:lnTo>
                      <a:pt x="8751" y="645"/>
                    </a:lnTo>
                    <a:lnTo>
                      <a:pt x="8742" y="662"/>
                    </a:lnTo>
                    <a:lnTo>
                      <a:pt x="8742" y="662"/>
                    </a:lnTo>
                    <a:lnTo>
                      <a:pt x="8725" y="671"/>
                    </a:lnTo>
                    <a:lnTo>
                      <a:pt x="8716" y="671"/>
                    </a:lnTo>
                    <a:lnTo>
                      <a:pt x="8716" y="671"/>
                    </a:lnTo>
                    <a:lnTo>
                      <a:pt x="8698" y="671"/>
                    </a:lnTo>
                    <a:lnTo>
                      <a:pt x="8698" y="662"/>
                    </a:lnTo>
                    <a:lnTo>
                      <a:pt x="8698" y="662"/>
                    </a:lnTo>
                    <a:lnTo>
                      <a:pt x="8698" y="662"/>
                    </a:lnTo>
                    <a:lnTo>
                      <a:pt x="8698" y="662"/>
                    </a:lnTo>
                    <a:lnTo>
                      <a:pt x="8707" y="653"/>
                    </a:lnTo>
                    <a:lnTo>
                      <a:pt x="8716" y="653"/>
                    </a:lnTo>
                    <a:lnTo>
                      <a:pt x="8716" y="653"/>
                    </a:lnTo>
                    <a:lnTo>
                      <a:pt x="8734" y="645"/>
                    </a:lnTo>
                    <a:lnTo>
                      <a:pt x="8734" y="636"/>
                    </a:lnTo>
                    <a:lnTo>
                      <a:pt x="8734" y="636"/>
                    </a:lnTo>
                    <a:lnTo>
                      <a:pt x="8734" y="618"/>
                    </a:lnTo>
                    <a:lnTo>
                      <a:pt x="8716" y="618"/>
                    </a:lnTo>
                    <a:lnTo>
                      <a:pt x="8707" y="618"/>
                    </a:lnTo>
                    <a:lnTo>
                      <a:pt x="8707" y="618"/>
                    </a:lnTo>
                    <a:lnTo>
                      <a:pt x="8698" y="609"/>
                    </a:lnTo>
                    <a:lnTo>
                      <a:pt x="8698" y="609"/>
                    </a:lnTo>
                    <a:lnTo>
                      <a:pt x="8672" y="609"/>
                    </a:lnTo>
                    <a:lnTo>
                      <a:pt x="8672" y="609"/>
                    </a:lnTo>
                    <a:lnTo>
                      <a:pt x="8681" y="609"/>
                    </a:lnTo>
                    <a:lnTo>
                      <a:pt x="8681" y="609"/>
                    </a:lnTo>
                    <a:lnTo>
                      <a:pt x="8689" y="601"/>
                    </a:lnTo>
                    <a:lnTo>
                      <a:pt x="8698" y="592"/>
                    </a:lnTo>
                    <a:lnTo>
                      <a:pt x="8698" y="583"/>
                    </a:lnTo>
                    <a:lnTo>
                      <a:pt x="8698" y="583"/>
                    </a:lnTo>
                    <a:lnTo>
                      <a:pt x="8689" y="574"/>
                    </a:lnTo>
                    <a:lnTo>
                      <a:pt x="8681" y="565"/>
                    </a:lnTo>
                    <a:lnTo>
                      <a:pt x="8681" y="565"/>
                    </a:lnTo>
                    <a:lnTo>
                      <a:pt x="8645" y="565"/>
                    </a:lnTo>
                    <a:lnTo>
                      <a:pt x="8645" y="565"/>
                    </a:lnTo>
                    <a:lnTo>
                      <a:pt x="8548" y="556"/>
                    </a:lnTo>
                    <a:lnTo>
                      <a:pt x="8548" y="556"/>
                    </a:lnTo>
                    <a:lnTo>
                      <a:pt x="8513" y="556"/>
                    </a:lnTo>
                    <a:lnTo>
                      <a:pt x="8495" y="548"/>
                    </a:lnTo>
                    <a:lnTo>
                      <a:pt x="8487" y="548"/>
                    </a:lnTo>
                    <a:lnTo>
                      <a:pt x="8487" y="548"/>
                    </a:lnTo>
                    <a:lnTo>
                      <a:pt x="8469" y="539"/>
                    </a:lnTo>
                    <a:lnTo>
                      <a:pt x="8460" y="539"/>
                    </a:lnTo>
                    <a:lnTo>
                      <a:pt x="8451" y="539"/>
                    </a:lnTo>
                    <a:lnTo>
                      <a:pt x="8451" y="539"/>
                    </a:lnTo>
                    <a:lnTo>
                      <a:pt x="8442" y="548"/>
                    </a:lnTo>
                    <a:lnTo>
                      <a:pt x="8434" y="556"/>
                    </a:lnTo>
                    <a:lnTo>
                      <a:pt x="8434" y="556"/>
                    </a:lnTo>
                    <a:lnTo>
                      <a:pt x="8442" y="574"/>
                    </a:lnTo>
                    <a:lnTo>
                      <a:pt x="8442" y="574"/>
                    </a:lnTo>
                    <a:lnTo>
                      <a:pt x="8407" y="583"/>
                    </a:lnTo>
                    <a:lnTo>
                      <a:pt x="8407" y="583"/>
                    </a:lnTo>
                    <a:lnTo>
                      <a:pt x="8398" y="574"/>
                    </a:lnTo>
                    <a:lnTo>
                      <a:pt x="8398" y="574"/>
                    </a:lnTo>
                    <a:lnTo>
                      <a:pt x="8363" y="583"/>
                    </a:lnTo>
                    <a:lnTo>
                      <a:pt x="8337" y="601"/>
                    </a:lnTo>
                    <a:lnTo>
                      <a:pt x="8337" y="601"/>
                    </a:lnTo>
                    <a:lnTo>
                      <a:pt x="8337" y="609"/>
                    </a:lnTo>
                    <a:lnTo>
                      <a:pt x="8337" y="618"/>
                    </a:lnTo>
                    <a:lnTo>
                      <a:pt x="8337" y="618"/>
                    </a:lnTo>
                    <a:lnTo>
                      <a:pt x="8337" y="627"/>
                    </a:lnTo>
                    <a:lnTo>
                      <a:pt x="8345" y="636"/>
                    </a:lnTo>
                    <a:lnTo>
                      <a:pt x="8345" y="636"/>
                    </a:lnTo>
                    <a:lnTo>
                      <a:pt x="8363" y="636"/>
                    </a:lnTo>
                    <a:lnTo>
                      <a:pt x="8372" y="636"/>
                    </a:lnTo>
                    <a:lnTo>
                      <a:pt x="8372" y="636"/>
                    </a:lnTo>
                    <a:lnTo>
                      <a:pt x="8372" y="645"/>
                    </a:lnTo>
                    <a:lnTo>
                      <a:pt x="8372" y="645"/>
                    </a:lnTo>
                    <a:lnTo>
                      <a:pt x="8372" y="653"/>
                    </a:lnTo>
                    <a:lnTo>
                      <a:pt x="8372" y="653"/>
                    </a:lnTo>
                    <a:lnTo>
                      <a:pt x="8381" y="671"/>
                    </a:lnTo>
                    <a:lnTo>
                      <a:pt x="8381" y="680"/>
                    </a:lnTo>
                    <a:lnTo>
                      <a:pt x="8381" y="689"/>
                    </a:lnTo>
                    <a:lnTo>
                      <a:pt x="8381" y="689"/>
                    </a:lnTo>
                    <a:lnTo>
                      <a:pt x="8381" y="689"/>
                    </a:lnTo>
                    <a:lnTo>
                      <a:pt x="8381" y="689"/>
                    </a:lnTo>
                    <a:lnTo>
                      <a:pt x="8372" y="689"/>
                    </a:lnTo>
                    <a:lnTo>
                      <a:pt x="8372" y="689"/>
                    </a:lnTo>
                    <a:lnTo>
                      <a:pt x="8354" y="689"/>
                    </a:lnTo>
                    <a:lnTo>
                      <a:pt x="8354" y="689"/>
                    </a:lnTo>
                    <a:lnTo>
                      <a:pt x="8337" y="671"/>
                    </a:lnTo>
                    <a:lnTo>
                      <a:pt x="8319" y="671"/>
                    </a:lnTo>
                    <a:lnTo>
                      <a:pt x="8319" y="671"/>
                    </a:lnTo>
                    <a:lnTo>
                      <a:pt x="8301" y="680"/>
                    </a:lnTo>
                    <a:lnTo>
                      <a:pt x="8301" y="680"/>
                    </a:lnTo>
                    <a:lnTo>
                      <a:pt x="8292" y="689"/>
                    </a:lnTo>
                    <a:lnTo>
                      <a:pt x="8284" y="698"/>
                    </a:lnTo>
                    <a:lnTo>
                      <a:pt x="8284" y="698"/>
                    </a:lnTo>
                    <a:lnTo>
                      <a:pt x="8292" y="706"/>
                    </a:lnTo>
                    <a:lnTo>
                      <a:pt x="8292" y="706"/>
                    </a:lnTo>
                    <a:lnTo>
                      <a:pt x="8275" y="715"/>
                    </a:lnTo>
                    <a:lnTo>
                      <a:pt x="8275" y="715"/>
                    </a:lnTo>
                    <a:lnTo>
                      <a:pt x="8266" y="706"/>
                    </a:lnTo>
                    <a:lnTo>
                      <a:pt x="8257" y="698"/>
                    </a:lnTo>
                    <a:lnTo>
                      <a:pt x="8257" y="698"/>
                    </a:lnTo>
                    <a:lnTo>
                      <a:pt x="8248" y="689"/>
                    </a:lnTo>
                    <a:lnTo>
                      <a:pt x="8248" y="689"/>
                    </a:lnTo>
                    <a:lnTo>
                      <a:pt x="8240" y="680"/>
                    </a:lnTo>
                    <a:lnTo>
                      <a:pt x="8231" y="680"/>
                    </a:lnTo>
                    <a:lnTo>
                      <a:pt x="8231" y="680"/>
                    </a:lnTo>
                    <a:lnTo>
                      <a:pt x="8195" y="680"/>
                    </a:lnTo>
                    <a:lnTo>
                      <a:pt x="8195" y="680"/>
                    </a:lnTo>
                    <a:lnTo>
                      <a:pt x="8142" y="671"/>
                    </a:lnTo>
                    <a:lnTo>
                      <a:pt x="8142" y="671"/>
                    </a:lnTo>
                    <a:lnTo>
                      <a:pt x="8116" y="680"/>
                    </a:lnTo>
                    <a:lnTo>
                      <a:pt x="8116" y="680"/>
                    </a:lnTo>
                    <a:lnTo>
                      <a:pt x="8116" y="680"/>
                    </a:lnTo>
                    <a:lnTo>
                      <a:pt x="8116" y="680"/>
                    </a:lnTo>
                    <a:lnTo>
                      <a:pt x="8081" y="698"/>
                    </a:lnTo>
                    <a:lnTo>
                      <a:pt x="8081" y="698"/>
                    </a:lnTo>
                    <a:lnTo>
                      <a:pt x="8037" y="680"/>
                    </a:lnTo>
                    <a:lnTo>
                      <a:pt x="8001" y="662"/>
                    </a:lnTo>
                    <a:lnTo>
                      <a:pt x="8001" y="653"/>
                    </a:lnTo>
                    <a:lnTo>
                      <a:pt x="8001" y="653"/>
                    </a:lnTo>
                    <a:lnTo>
                      <a:pt x="7984" y="645"/>
                    </a:lnTo>
                    <a:lnTo>
                      <a:pt x="7984" y="645"/>
                    </a:lnTo>
                    <a:lnTo>
                      <a:pt x="7966" y="653"/>
                    </a:lnTo>
                    <a:lnTo>
                      <a:pt x="7957" y="662"/>
                    </a:lnTo>
                    <a:lnTo>
                      <a:pt x="7957" y="662"/>
                    </a:lnTo>
                    <a:lnTo>
                      <a:pt x="7948" y="671"/>
                    </a:lnTo>
                    <a:lnTo>
                      <a:pt x="7940" y="698"/>
                    </a:lnTo>
                    <a:lnTo>
                      <a:pt x="7940" y="698"/>
                    </a:lnTo>
                    <a:lnTo>
                      <a:pt x="7940" y="715"/>
                    </a:lnTo>
                    <a:lnTo>
                      <a:pt x="7940" y="715"/>
                    </a:lnTo>
                    <a:lnTo>
                      <a:pt x="7922" y="715"/>
                    </a:lnTo>
                    <a:lnTo>
                      <a:pt x="7913" y="733"/>
                    </a:lnTo>
                    <a:lnTo>
                      <a:pt x="7913" y="733"/>
                    </a:lnTo>
                    <a:lnTo>
                      <a:pt x="7913" y="733"/>
                    </a:lnTo>
                    <a:lnTo>
                      <a:pt x="7913" y="733"/>
                    </a:lnTo>
                    <a:lnTo>
                      <a:pt x="7904" y="742"/>
                    </a:lnTo>
                    <a:lnTo>
                      <a:pt x="7904" y="742"/>
                    </a:lnTo>
                    <a:lnTo>
                      <a:pt x="7895" y="759"/>
                    </a:lnTo>
                    <a:lnTo>
                      <a:pt x="7895" y="759"/>
                    </a:lnTo>
                    <a:lnTo>
                      <a:pt x="7895" y="759"/>
                    </a:lnTo>
                    <a:lnTo>
                      <a:pt x="7887" y="759"/>
                    </a:lnTo>
                    <a:lnTo>
                      <a:pt x="7887" y="759"/>
                    </a:lnTo>
                    <a:lnTo>
                      <a:pt x="7878" y="751"/>
                    </a:lnTo>
                    <a:lnTo>
                      <a:pt x="7869" y="751"/>
                    </a:lnTo>
                    <a:lnTo>
                      <a:pt x="7860" y="751"/>
                    </a:lnTo>
                    <a:lnTo>
                      <a:pt x="7860" y="751"/>
                    </a:lnTo>
                    <a:lnTo>
                      <a:pt x="7842" y="742"/>
                    </a:lnTo>
                    <a:lnTo>
                      <a:pt x="7816" y="715"/>
                    </a:lnTo>
                    <a:lnTo>
                      <a:pt x="7781" y="680"/>
                    </a:lnTo>
                    <a:lnTo>
                      <a:pt x="7781" y="680"/>
                    </a:lnTo>
                    <a:lnTo>
                      <a:pt x="7772" y="653"/>
                    </a:lnTo>
                    <a:lnTo>
                      <a:pt x="7754" y="636"/>
                    </a:lnTo>
                    <a:lnTo>
                      <a:pt x="7754" y="636"/>
                    </a:lnTo>
                    <a:lnTo>
                      <a:pt x="7772" y="645"/>
                    </a:lnTo>
                    <a:lnTo>
                      <a:pt x="7790" y="636"/>
                    </a:lnTo>
                    <a:lnTo>
                      <a:pt x="7790" y="636"/>
                    </a:lnTo>
                    <a:lnTo>
                      <a:pt x="7798" y="627"/>
                    </a:lnTo>
                    <a:lnTo>
                      <a:pt x="7807" y="618"/>
                    </a:lnTo>
                    <a:lnTo>
                      <a:pt x="7807" y="609"/>
                    </a:lnTo>
                    <a:lnTo>
                      <a:pt x="7807" y="609"/>
                    </a:lnTo>
                    <a:lnTo>
                      <a:pt x="7798" y="592"/>
                    </a:lnTo>
                    <a:lnTo>
                      <a:pt x="7772" y="583"/>
                    </a:lnTo>
                    <a:lnTo>
                      <a:pt x="7772" y="583"/>
                    </a:lnTo>
                    <a:lnTo>
                      <a:pt x="7772" y="583"/>
                    </a:lnTo>
                    <a:lnTo>
                      <a:pt x="7772" y="583"/>
                    </a:lnTo>
                    <a:lnTo>
                      <a:pt x="7781" y="583"/>
                    </a:lnTo>
                    <a:lnTo>
                      <a:pt x="7781" y="583"/>
                    </a:lnTo>
                    <a:lnTo>
                      <a:pt x="7781" y="565"/>
                    </a:lnTo>
                    <a:lnTo>
                      <a:pt x="7781" y="565"/>
                    </a:lnTo>
                    <a:lnTo>
                      <a:pt x="7781" y="548"/>
                    </a:lnTo>
                    <a:lnTo>
                      <a:pt x="7781" y="548"/>
                    </a:lnTo>
                    <a:lnTo>
                      <a:pt x="7781" y="548"/>
                    </a:lnTo>
                    <a:lnTo>
                      <a:pt x="7781" y="548"/>
                    </a:lnTo>
                    <a:lnTo>
                      <a:pt x="7772" y="539"/>
                    </a:lnTo>
                    <a:lnTo>
                      <a:pt x="7772" y="539"/>
                    </a:lnTo>
                    <a:lnTo>
                      <a:pt x="7772" y="539"/>
                    </a:lnTo>
                    <a:lnTo>
                      <a:pt x="7772" y="539"/>
                    </a:lnTo>
                    <a:lnTo>
                      <a:pt x="7772" y="539"/>
                    </a:lnTo>
                    <a:lnTo>
                      <a:pt x="7781" y="530"/>
                    </a:lnTo>
                    <a:lnTo>
                      <a:pt x="7781" y="512"/>
                    </a:lnTo>
                    <a:lnTo>
                      <a:pt x="7781" y="512"/>
                    </a:lnTo>
                    <a:lnTo>
                      <a:pt x="7772" y="512"/>
                    </a:lnTo>
                    <a:lnTo>
                      <a:pt x="7763" y="503"/>
                    </a:lnTo>
                    <a:lnTo>
                      <a:pt x="7754" y="503"/>
                    </a:lnTo>
                    <a:lnTo>
                      <a:pt x="7754" y="503"/>
                    </a:lnTo>
                    <a:lnTo>
                      <a:pt x="7737" y="495"/>
                    </a:lnTo>
                    <a:lnTo>
                      <a:pt x="7719" y="486"/>
                    </a:lnTo>
                    <a:lnTo>
                      <a:pt x="7719" y="486"/>
                    </a:lnTo>
                    <a:lnTo>
                      <a:pt x="7719" y="477"/>
                    </a:lnTo>
                    <a:lnTo>
                      <a:pt x="7710" y="477"/>
                    </a:lnTo>
                    <a:lnTo>
                      <a:pt x="7710" y="477"/>
                    </a:lnTo>
                    <a:lnTo>
                      <a:pt x="7701" y="477"/>
                    </a:lnTo>
                    <a:lnTo>
                      <a:pt x="7701" y="477"/>
                    </a:lnTo>
                    <a:lnTo>
                      <a:pt x="7675" y="468"/>
                    </a:lnTo>
                    <a:lnTo>
                      <a:pt x="7675" y="468"/>
                    </a:lnTo>
                    <a:lnTo>
                      <a:pt x="7657" y="468"/>
                    </a:lnTo>
                    <a:lnTo>
                      <a:pt x="7640" y="477"/>
                    </a:lnTo>
                    <a:lnTo>
                      <a:pt x="7640" y="477"/>
                    </a:lnTo>
                    <a:lnTo>
                      <a:pt x="7640" y="486"/>
                    </a:lnTo>
                    <a:lnTo>
                      <a:pt x="7640" y="486"/>
                    </a:lnTo>
                    <a:lnTo>
                      <a:pt x="7631" y="486"/>
                    </a:lnTo>
                    <a:lnTo>
                      <a:pt x="7631" y="486"/>
                    </a:lnTo>
                    <a:lnTo>
                      <a:pt x="7631" y="486"/>
                    </a:lnTo>
                    <a:lnTo>
                      <a:pt x="7631" y="486"/>
                    </a:lnTo>
                    <a:lnTo>
                      <a:pt x="7631" y="486"/>
                    </a:lnTo>
                    <a:lnTo>
                      <a:pt x="7622" y="477"/>
                    </a:lnTo>
                    <a:lnTo>
                      <a:pt x="7613" y="468"/>
                    </a:lnTo>
                    <a:lnTo>
                      <a:pt x="7595" y="468"/>
                    </a:lnTo>
                    <a:lnTo>
                      <a:pt x="7595" y="468"/>
                    </a:lnTo>
                    <a:lnTo>
                      <a:pt x="7578" y="468"/>
                    </a:lnTo>
                    <a:lnTo>
                      <a:pt x="7578" y="468"/>
                    </a:lnTo>
                    <a:lnTo>
                      <a:pt x="7551" y="459"/>
                    </a:lnTo>
                    <a:lnTo>
                      <a:pt x="7551" y="459"/>
                    </a:lnTo>
                    <a:lnTo>
                      <a:pt x="7534" y="450"/>
                    </a:lnTo>
                    <a:lnTo>
                      <a:pt x="7525" y="442"/>
                    </a:lnTo>
                    <a:lnTo>
                      <a:pt x="7525" y="442"/>
                    </a:lnTo>
                    <a:lnTo>
                      <a:pt x="7516" y="433"/>
                    </a:lnTo>
                    <a:lnTo>
                      <a:pt x="7516" y="433"/>
                    </a:lnTo>
                    <a:lnTo>
                      <a:pt x="7507" y="424"/>
                    </a:lnTo>
                    <a:lnTo>
                      <a:pt x="7507" y="424"/>
                    </a:lnTo>
                    <a:lnTo>
                      <a:pt x="7490" y="433"/>
                    </a:lnTo>
                    <a:lnTo>
                      <a:pt x="7490" y="442"/>
                    </a:lnTo>
                    <a:lnTo>
                      <a:pt x="7490" y="442"/>
                    </a:lnTo>
                    <a:lnTo>
                      <a:pt x="7490" y="442"/>
                    </a:lnTo>
                    <a:lnTo>
                      <a:pt x="7490" y="450"/>
                    </a:lnTo>
                    <a:lnTo>
                      <a:pt x="7481" y="450"/>
                    </a:lnTo>
                    <a:lnTo>
                      <a:pt x="7481" y="450"/>
                    </a:lnTo>
                    <a:lnTo>
                      <a:pt x="7454" y="450"/>
                    </a:lnTo>
                    <a:lnTo>
                      <a:pt x="7454" y="450"/>
                    </a:lnTo>
                    <a:lnTo>
                      <a:pt x="7445" y="459"/>
                    </a:lnTo>
                    <a:lnTo>
                      <a:pt x="7445" y="459"/>
                    </a:lnTo>
                    <a:lnTo>
                      <a:pt x="7437" y="468"/>
                    </a:lnTo>
                    <a:lnTo>
                      <a:pt x="7437" y="468"/>
                    </a:lnTo>
                    <a:lnTo>
                      <a:pt x="7437" y="477"/>
                    </a:lnTo>
                    <a:lnTo>
                      <a:pt x="7445" y="495"/>
                    </a:lnTo>
                    <a:lnTo>
                      <a:pt x="7445" y="495"/>
                    </a:lnTo>
                    <a:lnTo>
                      <a:pt x="7445" y="512"/>
                    </a:lnTo>
                    <a:lnTo>
                      <a:pt x="7445" y="512"/>
                    </a:lnTo>
                    <a:lnTo>
                      <a:pt x="7445" y="521"/>
                    </a:lnTo>
                    <a:lnTo>
                      <a:pt x="7445" y="530"/>
                    </a:lnTo>
                    <a:lnTo>
                      <a:pt x="7445" y="530"/>
                    </a:lnTo>
                    <a:lnTo>
                      <a:pt x="7437" y="530"/>
                    </a:lnTo>
                    <a:lnTo>
                      <a:pt x="7437" y="530"/>
                    </a:lnTo>
                    <a:lnTo>
                      <a:pt x="7428" y="530"/>
                    </a:lnTo>
                    <a:lnTo>
                      <a:pt x="7428" y="530"/>
                    </a:lnTo>
                    <a:lnTo>
                      <a:pt x="7419" y="521"/>
                    </a:lnTo>
                    <a:lnTo>
                      <a:pt x="7419" y="521"/>
                    </a:lnTo>
                    <a:lnTo>
                      <a:pt x="7392" y="521"/>
                    </a:lnTo>
                    <a:lnTo>
                      <a:pt x="7392" y="521"/>
                    </a:lnTo>
                    <a:lnTo>
                      <a:pt x="7384" y="530"/>
                    </a:lnTo>
                    <a:lnTo>
                      <a:pt x="7384" y="530"/>
                    </a:lnTo>
                    <a:lnTo>
                      <a:pt x="7366" y="530"/>
                    </a:lnTo>
                    <a:lnTo>
                      <a:pt x="7366" y="530"/>
                    </a:lnTo>
                    <a:lnTo>
                      <a:pt x="7348" y="530"/>
                    </a:lnTo>
                    <a:lnTo>
                      <a:pt x="7348" y="530"/>
                    </a:lnTo>
                    <a:lnTo>
                      <a:pt x="7348" y="530"/>
                    </a:lnTo>
                    <a:lnTo>
                      <a:pt x="7348" y="530"/>
                    </a:lnTo>
                    <a:lnTo>
                      <a:pt x="7295" y="521"/>
                    </a:lnTo>
                    <a:lnTo>
                      <a:pt x="7295" y="521"/>
                    </a:lnTo>
                    <a:lnTo>
                      <a:pt x="7278" y="521"/>
                    </a:lnTo>
                    <a:lnTo>
                      <a:pt x="7278" y="521"/>
                    </a:lnTo>
                    <a:lnTo>
                      <a:pt x="7269" y="512"/>
                    </a:lnTo>
                    <a:lnTo>
                      <a:pt x="7251" y="503"/>
                    </a:lnTo>
                    <a:lnTo>
                      <a:pt x="7251" y="503"/>
                    </a:lnTo>
                    <a:lnTo>
                      <a:pt x="7242" y="512"/>
                    </a:lnTo>
                    <a:lnTo>
                      <a:pt x="7234" y="521"/>
                    </a:lnTo>
                    <a:lnTo>
                      <a:pt x="7234" y="521"/>
                    </a:lnTo>
                    <a:lnTo>
                      <a:pt x="7225" y="521"/>
                    </a:lnTo>
                    <a:lnTo>
                      <a:pt x="7225" y="521"/>
                    </a:lnTo>
                    <a:lnTo>
                      <a:pt x="7190" y="512"/>
                    </a:lnTo>
                    <a:lnTo>
                      <a:pt x="7172" y="503"/>
                    </a:lnTo>
                    <a:lnTo>
                      <a:pt x="7172" y="503"/>
                    </a:lnTo>
                    <a:lnTo>
                      <a:pt x="7181" y="503"/>
                    </a:lnTo>
                    <a:lnTo>
                      <a:pt x="7181" y="503"/>
                    </a:lnTo>
                    <a:lnTo>
                      <a:pt x="7190" y="495"/>
                    </a:lnTo>
                    <a:lnTo>
                      <a:pt x="7190" y="477"/>
                    </a:lnTo>
                    <a:lnTo>
                      <a:pt x="7190" y="477"/>
                    </a:lnTo>
                    <a:lnTo>
                      <a:pt x="7181" y="468"/>
                    </a:lnTo>
                    <a:lnTo>
                      <a:pt x="7172" y="468"/>
                    </a:lnTo>
                    <a:lnTo>
                      <a:pt x="7137" y="468"/>
                    </a:lnTo>
                    <a:lnTo>
                      <a:pt x="7137" y="468"/>
                    </a:lnTo>
                    <a:lnTo>
                      <a:pt x="7101" y="459"/>
                    </a:lnTo>
                    <a:lnTo>
                      <a:pt x="7092" y="459"/>
                    </a:lnTo>
                    <a:lnTo>
                      <a:pt x="7092" y="459"/>
                    </a:lnTo>
                    <a:lnTo>
                      <a:pt x="7066" y="450"/>
                    </a:lnTo>
                    <a:lnTo>
                      <a:pt x="7031" y="450"/>
                    </a:lnTo>
                    <a:lnTo>
                      <a:pt x="7013" y="450"/>
                    </a:lnTo>
                    <a:lnTo>
                      <a:pt x="7013" y="450"/>
                    </a:lnTo>
                    <a:lnTo>
                      <a:pt x="6969" y="459"/>
                    </a:lnTo>
                    <a:lnTo>
                      <a:pt x="6969" y="459"/>
                    </a:lnTo>
                    <a:lnTo>
                      <a:pt x="6890" y="468"/>
                    </a:lnTo>
                    <a:lnTo>
                      <a:pt x="6890" y="468"/>
                    </a:lnTo>
                    <a:lnTo>
                      <a:pt x="6881" y="477"/>
                    </a:lnTo>
                    <a:lnTo>
                      <a:pt x="6881" y="477"/>
                    </a:lnTo>
                    <a:lnTo>
                      <a:pt x="6890" y="450"/>
                    </a:lnTo>
                    <a:lnTo>
                      <a:pt x="6890" y="450"/>
                    </a:lnTo>
                    <a:lnTo>
                      <a:pt x="6881" y="442"/>
                    </a:lnTo>
                    <a:lnTo>
                      <a:pt x="6872" y="433"/>
                    </a:lnTo>
                    <a:lnTo>
                      <a:pt x="6872" y="433"/>
                    </a:lnTo>
                    <a:lnTo>
                      <a:pt x="6863" y="424"/>
                    </a:lnTo>
                    <a:lnTo>
                      <a:pt x="6854" y="433"/>
                    </a:lnTo>
                    <a:lnTo>
                      <a:pt x="6854" y="433"/>
                    </a:lnTo>
                    <a:lnTo>
                      <a:pt x="6845" y="442"/>
                    </a:lnTo>
                    <a:lnTo>
                      <a:pt x="6845" y="442"/>
                    </a:lnTo>
                    <a:lnTo>
                      <a:pt x="6837" y="442"/>
                    </a:lnTo>
                    <a:lnTo>
                      <a:pt x="6837" y="442"/>
                    </a:lnTo>
                    <a:lnTo>
                      <a:pt x="6828" y="450"/>
                    </a:lnTo>
                    <a:lnTo>
                      <a:pt x="6810" y="450"/>
                    </a:lnTo>
                    <a:lnTo>
                      <a:pt x="6810" y="450"/>
                    </a:lnTo>
                    <a:lnTo>
                      <a:pt x="6801" y="450"/>
                    </a:lnTo>
                    <a:lnTo>
                      <a:pt x="6793" y="442"/>
                    </a:lnTo>
                    <a:lnTo>
                      <a:pt x="6793" y="442"/>
                    </a:lnTo>
                    <a:lnTo>
                      <a:pt x="6766" y="424"/>
                    </a:lnTo>
                    <a:lnTo>
                      <a:pt x="6722" y="415"/>
                    </a:lnTo>
                    <a:lnTo>
                      <a:pt x="6713" y="415"/>
                    </a:lnTo>
                    <a:lnTo>
                      <a:pt x="6713" y="415"/>
                    </a:lnTo>
                    <a:lnTo>
                      <a:pt x="6678" y="424"/>
                    </a:lnTo>
                    <a:lnTo>
                      <a:pt x="6660" y="433"/>
                    </a:lnTo>
                    <a:lnTo>
                      <a:pt x="6660" y="433"/>
                    </a:lnTo>
                    <a:lnTo>
                      <a:pt x="6651" y="450"/>
                    </a:lnTo>
                    <a:lnTo>
                      <a:pt x="6651" y="450"/>
                    </a:lnTo>
                    <a:lnTo>
                      <a:pt x="6660" y="459"/>
                    </a:lnTo>
                    <a:lnTo>
                      <a:pt x="6660" y="459"/>
                    </a:lnTo>
                    <a:lnTo>
                      <a:pt x="6669" y="468"/>
                    </a:lnTo>
                    <a:lnTo>
                      <a:pt x="6669" y="468"/>
                    </a:lnTo>
                    <a:lnTo>
                      <a:pt x="6660" y="468"/>
                    </a:lnTo>
                    <a:lnTo>
                      <a:pt x="6634" y="468"/>
                    </a:lnTo>
                    <a:lnTo>
                      <a:pt x="6634" y="468"/>
                    </a:lnTo>
                    <a:lnTo>
                      <a:pt x="6625" y="477"/>
                    </a:lnTo>
                    <a:lnTo>
                      <a:pt x="6616" y="486"/>
                    </a:lnTo>
                    <a:lnTo>
                      <a:pt x="6616" y="486"/>
                    </a:lnTo>
                    <a:lnTo>
                      <a:pt x="6590" y="495"/>
                    </a:lnTo>
                    <a:lnTo>
                      <a:pt x="6537" y="503"/>
                    </a:lnTo>
                    <a:lnTo>
                      <a:pt x="6528" y="512"/>
                    </a:lnTo>
                    <a:lnTo>
                      <a:pt x="6519" y="512"/>
                    </a:lnTo>
                    <a:lnTo>
                      <a:pt x="6519" y="512"/>
                    </a:lnTo>
                    <a:lnTo>
                      <a:pt x="6484" y="512"/>
                    </a:lnTo>
                    <a:lnTo>
                      <a:pt x="6448" y="530"/>
                    </a:lnTo>
                    <a:lnTo>
                      <a:pt x="6448" y="530"/>
                    </a:lnTo>
                    <a:lnTo>
                      <a:pt x="6466" y="512"/>
                    </a:lnTo>
                    <a:lnTo>
                      <a:pt x="6466" y="512"/>
                    </a:lnTo>
                    <a:lnTo>
                      <a:pt x="6484" y="495"/>
                    </a:lnTo>
                    <a:lnTo>
                      <a:pt x="6484" y="495"/>
                    </a:lnTo>
                    <a:lnTo>
                      <a:pt x="6493" y="495"/>
                    </a:lnTo>
                    <a:lnTo>
                      <a:pt x="6493" y="495"/>
                    </a:lnTo>
                    <a:lnTo>
                      <a:pt x="6510" y="495"/>
                    </a:lnTo>
                    <a:lnTo>
                      <a:pt x="6510" y="495"/>
                    </a:lnTo>
                    <a:lnTo>
                      <a:pt x="6528" y="486"/>
                    </a:lnTo>
                    <a:lnTo>
                      <a:pt x="6528" y="486"/>
                    </a:lnTo>
                    <a:lnTo>
                      <a:pt x="6528" y="477"/>
                    </a:lnTo>
                    <a:lnTo>
                      <a:pt x="6554" y="468"/>
                    </a:lnTo>
                    <a:lnTo>
                      <a:pt x="6572" y="468"/>
                    </a:lnTo>
                    <a:lnTo>
                      <a:pt x="6572" y="468"/>
                    </a:lnTo>
                    <a:lnTo>
                      <a:pt x="6581" y="468"/>
                    </a:lnTo>
                    <a:lnTo>
                      <a:pt x="6581" y="468"/>
                    </a:lnTo>
                    <a:lnTo>
                      <a:pt x="6607" y="459"/>
                    </a:lnTo>
                    <a:lnTo>
                      <a:pt x="6607" y="459"/>
                    </a:lnTo>
                    <a:lnTo>
                      <a:pt x="6607" y="450"/>
                    </a:lnTo>
                    <a:lnTo>
                      <a:pt x="6607" y="450"/>
                    </a:lnTo>
                    <a:lnTo>
                      <a:pt x="6616" y="442"/>
                    </a:lnTo>
                    <a:lnTo>
                      <a:pt x="6616" y="442"/>
                    </a:lnTo>
                    <a:lnTo>
                      <a:pt x="6625" y="442"/>
                    </a:lnTo>
                    <a:lnTo>
                      <a:pt x="6625" y="442"/>
                    </a:lnTo>
                    <a:lnTo>
                      <a:pt x="6625" y="442"/>
                    </a:lnTo>
                    <a:lnTo>
                      <a:pt x="6634" y="433"/>
                    </a:lnTo>
                    <a:lnTo>
                      <a:pt x="6634" y="433"/>
                    </a:lnTo>
                    <a:lnTo>
                      <a:pt x="6634" y="433"/>
                    </a:lnTo>
                    <a:lnTo>
                      <a:pt x="6669" y="415"/>
                    </a:lnTo>
                    <a:lnTo>
                      <a:pt x="6687" y="397"/>
                    </a:lnTo>
                    <a:lnTo>
                      <a:pt x="6687" y="397"/>
                    </a:lnTo>
                    <a:lnTo>
                      <a:pt x="6731" y="380"/>
                    </a:lnTo>
                    <a:lnTo>
                      <a:pt x="6775" y="362"/>
                    </a:lnTo>
                    <a:lnTo>
                      <a:pt x="6775" y="362"/>
                    </a:lnTo>
                    <a:lnTo>
                      <a:pt x="6793" y="362"/>
                    </a:lnTo>
                    <a:lnTo>
                      <a:pt x="6801" y="345"/>
                    </a:lnTo>
                    <a:lnTo>
                      <a:pt x="6801" y="345"/>
                    </a:lnTo>
                    <a:lnTo>
                      <a:pt x="6801" y="345"/>
                    </a:lnTo>
                    <a:lnTo>
                      <a:pt x="6801" y="345"/>
                    </a:lnTo>
                    <a:lnTo>
                      <a:pt x="6801" y="336"/>
                    </a:lnTo>
                    <a:lnTo>
                      <a:pt x="6801" y="336"/>
                    </a:lnTo>
                    <a:lnTo>
                      <a:pt x="6819" y="336"/>
                    </a:lnTo>
                    <a:lnTo>
                      <a:pt x="6881" y="309"/>
                    </a:lnTo>
                    <a:lnTo>
                      <a:pt x="6881" y="309"/>
                    </a:lnTo>
                    <a:lnTo>
                      <a:pt x="6890" y="300"/>
                    </a:lnTo>
                    <a:lnTo>
                      <a:pt x="6898" y="292"/>
                    </a:lnTo>
                    <a:lnTo>
                      <a:pt x="6898" y="292"/>
                    </a:lnTo>
                    <a:lnTo>
                      <a:pt x="6898" y="283"/>
                    </a:lnTo>
                    <a:lnTo>
                      <a:pt x="6898" y="283"/>
                    </a:lnTo>
                    <a:lnTo>
                      <a:pt x="6907" y="274"/>
                    </a:lnTo>
                    <a:lnTo>
                      <a:pt x="6907" y="265"/>
                    </a:lnTo>
                    <a:lnTo>
                      <a:pt x="6907" y="265"/>
                    </a:lnTo>
                    <a:lnTo>
                      <a:pt x="6890" y="256"/>
                    </a:lnTo>
                    <a:lnTo>
                      <a:pt x="6890" y="256"/>
                    </a:lnTo>
                    <a:lnTo>
                      <a:pt x="6907" y="247"/>
                    </a:lnTo>
                    <a:lnTo>
                      <a:pt x="6907" y="247"/>
                    </a:lnTo>
                    <a:lnTo>
                      <a:pt x="6916" y="239"/>
                    </a:lnTo>
                    <a:lnTo>
                      <a:pt x="6916" y="239"/>
                    </a:lnTo>
                    <a:lnTo>
                      <a:pt x="6907" y="221"/>
                    </a:lnTo>
                    <a:lnTo>
                      <a:pt x="6907" y="212"/>
                    </a:lnTo>
                    <a:lnTo>
                      <a:pt x="6907" y="212"/>
                    </a:lnTo>
                    <a:lnTo>
                      <a:pt x="6890" y="212"/>
                    </a:lnTo>
                    <a:lnTo>
                      <a:pt x="6890" y="212"/>
                    </a:lnTo>
                    <a:lnTo>
                      <a:pt x="6890" y="212"/>
                    </a:lnTo>
                    <a:lnTo>
                      <a:pt x="6890" y="212"/>
                    </a:lnTo>
                    <a:lnTo>
                      <a:pt x="6890" y="212"/>
                    </a:lnTo>
                    <a:lnTo>
                      <a:pt x="6890" y="203"/>
                    </a:lnTo>
                    <a:lnTo>
                      <a:pt x="6890" y="186"/>
                    </a:lnTo>
                    <a:lnTo>
                      <a:pt x="6890" y="186"/>
                    </a:lnTo>
                    <a:lnTo>
                      <a:pt x="6890" y="186"/>
                    </a:lnTo>
                    <a:lnTo>
                      <a:pt x="6890" y="186"/>
                    </a:lnTo>
                    <a:lnTo>
                      <a:pt x="6881" y="177"/>
                    </a:lnTo>
                    <a:lnTo>
                      <a:pt x="6881" y="177"/>
                    </a:lnTo>
                    <a:lnTo>
                      <a:pt x="6863" y="177"/>
                    </a:lnTo>
                    <a:lnTo>
                      <a:pt x="6854" y="177"/>
                    </a:lnTo>
                    <a:lnTo>
                      <a:pt x="6854" y="177"/>
                    </a:lnTo>
                    <a:lnTo>
                      <a:pt x="6854" y="177"/>
                    </a:lnTo>
                    <a:lnTo>
                      <a:pt x="6845" y="150"/>
                    </a:lnTo>
                    <a:lnTo>
                      <a:pt x="6845" y="141"/>
                    </a:lnTo>
                    <a:lnTo>
                      <a:pt x="6837" y="133"/>
                    </a:lnTo>
                    <a:lnTo>
                      <a:pt x="6837" y="133"/>
                    </a:lnTo>
                    <a:lnTo>
                      <a:pt x="6828" y="133"/>
                    </a:lnTo>
                    <a:lnTo>
                      <a:pt x="6828" y="133"/>
                    </a:lnTo>
                    <a:lnTo>
                      <a:pt x="6828" y="133"/>
                    </a:lnTo>
                    <a:lnTo>
                      <a:pt x="6828" y="133"/>
                    </a:lnTo>
                    <a:lnTo>
                      <a:pt x="6828" y="133"/>
                    </a:lnTo>
                    <a:lnTo>
                      <a:pt x="6819" y="124"/>
                    </a:lnTo>
                    <a:lnTo>
                      <a:pt x="6810" y="133"/>
                    </a:lnTo>
                    <a:lnTo>
                      <a:pt x="6810" y="133"/>
                    </a:lnTo>
                    <a:lnTo>
                      <a:pt x="6801" y="133"/>
                    </a:lnTo>
                    <a:lnTo>
                      <a:pt x="6801" y="133"/>
                    </a:lnTo>
                    <a:lnTo>
                      <a:pt x="6793" y="133"/>
                    </a:lnTo>
                    <a:lnTo>
                      <a:pt x="6793" y="133"/>
                    </a:lnTo>
                    <a:lnTo>
                      <a:pt x="6793" y="133"/>
                    </a:lnTo>
                    <a:lnTo>
                      <a:pt x="6793" y="133"/>
                    </a:lnTo>
                    <a:lnTo>
                      <a:pt x="6748" y="115"/>
                    </a:lnTo>
                    <a:lnTo>
                      <a:pt x="6704" y="115"/>
                    </a:lnTo>
                    <a:lnTo>
                      <a:pt x="6704" y="115"/>
                    </a:lnTo>
                    <a:lnTo>
                      <a:pt x="6695" y="115"/>
                    </a:lnTo>
                    <a:lnTo>
                      <a:pt x="6695" y="115"/>
                    </a:lnTo>
                    <a:lnTo>
                      <a:pt x="6695" y="115"/>
                    </a:lnTo>
                    <a:lnTo>
                      <a:pt x="6678" y="106"/>
                    </a:lnTo>
                    <a:lnTo>
                      <a:pt x="6678" y="106"/>
                    </a:lnTo>
                    <a:lnTo>
                      <a:pt x="6669" y="106"/>
                    </a:lnTo>
                    <a:lnTo>
                      <a:pt x="6660" y="115"/>
                    </a:lnTo>
                    <a:lnTo>
                      <a:pt x="6660" y="115"/>
                    </a:lnTo>
                    <a:lnTo>
                      <a:pt x="6651" y="115"/>
                    </a:lnTo>
                    <a:lnTo>
                      <a:pt x="6634" y="115"/>
                    </a:lnTo>
                    <a:lnTo>
                      <a:pt x="6634" y="115"/>
                    </a:lnTo>
                    <a:lnTo>
                      <a:pt x="6616" y="115"/>
                    </a:lnTo>
                    <a:lnTo>
                      <a:pt x="6616" y="115"/>
                    </a:lnTo>
                    <a:lnTo>
                      <a:pt x="6598" y="115"/>
                    </a:lnTo>
                    <a:lnTo>
                      <a:pt x="6598" y="115"/>
                    </a:lnTo>
                    <a:lnTo>
                      <a:pt x="6581" y="115"/>
                    </a:lnTo>
                    <a:lnTo>
                      <a:pt x="6572" y="115"/>
                    </a:lnTo>
                    <a:lnTo>
                      <a:pt x="6572" y="115"/>
                    </a:lnTo>
                    <a:lnTo>
                      <a:pt x="6563" y="124"/>
                    </a:lnTo>
                    <a:lnTo>
                      <a:pt x="6554" y="133"/>
                    </a:lnTo>
                    <a:lnTo>
                      <a:pt x="6554" y="133"/>
                    </a:lnTo>
                    <a:lnTo>
                      <a:pt x="6554" y="141"/>
                    </a:lnTo>
                    <a:lnTo>
                      <a:pt x="6528" y="141"/>
                    </a:lnTo>
                    <a:lnTo>
                      <a:pt x="6528" y="141"/>
                    </a:lnTo>
                    <a:lnTo>
                      <a:pt x="6501" y="141"/>
                    </a:lnTo>
                    <a:lnTo>
                      <a:pt x="6501" y="141"/>
                    </a:lnTo>
                    <a:lnTo>
                      <a:pt x="6501" y="141"/>
                    </a:lnTo>
                    <a:lnTo>
                      <a:pt x="6501" y="141"/>
                    </a:lnTo>
                    <a:lnTo>
                      <a:pt x="6510" y="124"/>
                    </a:lnTo>
                    <a:lnTo>
                      <a:pt x="6510" y="124"/>
                    </a:lnTo>
                    <a:lnTo>
                      <a:pt x="6528" y="115"/>
                    </a:lnTo>
                    <a:lnTo>
                      <a:pt x="6528" y="115"/>
                    </a:lnTo>
                    <a:lnTo>
                      <a:pt x="6528" y="106"/>
                    </a:lnTo>
                    <a:lnTo>
                      <a:pt x="6528" y="97"/>
                    </a:lnTo>
                    <a:lnTo>
                      <a:pt x="6528" y="97"/>
                    </a:lnTo>
                    <a:lnTo>
                      <a:pt x="6519" y="89"/>
                    </a:lnTo>
                    <a:lnTo>
                      <a:pt x="6510" y="80"/>
                    </a:lnTo>
                    <a:lnTo>
                      <a:pt x="6466" y="80"/>
                    </a:lnTo>
                    <a:lnTo>
                      <a:pt x="6466" y="80"/>
                    </a:lnTo>
                    <a:lnTo>
                      <a:pt x="6440" y="80"/>
                    </a:lnTo>
                    <a:lnTo>
                      <a:pt x="6440" y="80"/>
                    </a:lnTo>
                    <a:lnTo>
                      <a:pt x="6431" y="80"/>
                    </a:lnTo>
                    <a:lnTo>
                      <a:pt x="6413" y="71"/>
                    </a:lnTo>
                    <a:lnTo>
                      <a:pt x="6413" y="71"/>
                    </a:lnTo>
                    <a:lnTo>
                      <a:pt x="6413" y="71"/>
                    </a:lnTo>
                    <a:lnTo>
                      <a:pt x="6440" y="62"/>
                    </a:lnTo>
                    <a:lnTo>
                      <a:pt x="6440" y="62"/>
                    </a:lnTo>
                    <a:lnTo>
                      <a:pt x="6440" y="62"/>
                    </a:lnTo>
                    <a:lnTo>
                      <a:pt x="6448" y="53"/>
                    </a:lnTo>
                    <a:lnTo>
                      <a:pt x="6457" y="53"/>
                    </a:lnTo>
                    <a:lnTo>
                      <a:pt x="6457" y="53"/>
                    </a:lnTo>
                    <a:lnTo>
                      <a:pt x="6457" y="36"/>
                    </a:lnTo>
                    <a:lnTo>
                      <a:pt x="6457" y="27"/>
                    </a:lnTo>
                    <a:lnTo>
                      <a:pt x="6457" y="27"/>
                    </a:lnTo>
                    <a:lnTo>
                      <a:pt x="6457" y="27"/>
                    </a:lnTo>
                    <a:lnTo>
                      <a:pt x="6440" y="18"/>
                    </a:lnTo>
                    <a:lnTo>
                      <a:pt x="6422" y="18"/>
                    </a:lnTo>
                    <a:lnTo>
                      <a:pt x="6422" y="18"/>
                    </a:lnTo>
                    <a:lnTo>
                      <a:pt x="6404" y="9"/>
                    </a:lnTo>
                    <a:lnTo>
                      <a:pt x="6404" y="9"/>
                    </a:lnTo>
                    <a:lnTo>
                      <a:pt x="6395" y="9"/>
                    </a:lnTo>
                    <a:lnTo>
                      <a:pt x="6387" y="9"/>
                    </a:lnTo>
                    <a:lnTo>
                      <a:pt x="6378" y="9"/>
                    </a:lnTo>
                    <a:lnTo>
                      <a:pt x="6378" y="9"/>
                    </a:lnTo>
                    <a:lnTo>
                      <a:pt x="6343" y="0"/>
                    </a:lnTo>
                    <a:lnTo>
                      <a:pt x="6343" y="0"/>
                    </a:lnTo>
                    <a:lnTo>
                      <a:pt x="6325" y="0"/>
                    </a:lnTo>
                    <a:lnTo>
                      <a:pt x="6307" y="0"/>
                    </a:lnTo>
                    <a:lnTo>
                      <a:pt x="6307" y="9"/>
                    </a:lnTo>
                    <a:lnTo>
                      <a:pt x="6307" y="9"/>
                    </a:lnTo>
                    <a:lnTo>
                      <a:pt x="6281" y="9"/>
                    </a:lnTo>
                    <a:lnTo>
                      <a:pt x="6281" y="9"/>
                    </a:lnTo>
                    <a:lnTo>
                      <a:pt x="6263" y="18"/>
                    </a:lnTo>
                    <a:lnTo>
                      <a:pt x="6263" y="18"/>
                    </a:lnTo>
                    <a:lnTo>
                      <a:pt x="6237" y="27"/>
                    </a:lnTo>
                    <a:lnTo>
                      <a:pt x="6219" y="44"/>
                    </a:lnTo>
                    <a:lnTo>
                      <a:pt x="6219" y="44"/>
                    </a:lnTo>
                    <a:lnTo>
                      <a:pt x="6210" y="53"/>
                    </a:lnTo>
                    <a:lnTo>
                      <a:pt x="6210" y="53"/>
                    </a:lnTo>
                    <a:lnTo>
                      <a:pt x="6201" y="62"/>
                    </a:lnTo>
                    <a:lnTo>
                      <a:pt x="6201" y="62"/>
                    </a:lnTo>
                    <a:lnTo>
                      <a:pt x="6175" y="80"/>
                    </a:lnTo>
                    <a:lnTo>
                      <a:pt x="6157" y="97"/>
                    </a:lnTo>
                    <a:lnTo>
                      <a:pt x="6157" y="97"/>
                    </a:lnTo>
                    <a:lnTo>
                      <a:pt x="6157" y="115"/>
                    </a:lnTo>
                    <a:lnTo>
                      <a:pt x="6157" y="115"/>
                    </a:lnTo>
                    <a:lnTo>
                      <a:pt x="6166" y="124"/>
                    </a:lnTo>
                    <a:lnTo>
                      <a:pt x="6166" y="124"/>
                    </a:lnTo>
                    <a:lnTo>
                      <a:pt x="6166" y="133"/>
                    </a:lnTo>
                    <a:lnTo>
                      <a:pt x="6166" y="133"/>
                    </a:lnTo>
                    <a:lnTo>
                      <a:pt x="6166" y="133"/>
                    </a:lnTo>
                    <a:lnTo>
                      <a:pt x="6166" y="141"/>
                    </a:lnTo>
                    <a:lnTo>
                      <a:pt x="6166" y="141"/>
                    </a:lnTo>
                    <a:lnTo>
                      <a:pt x="6140" y="141"/>
                    </a:lnTo>
                    <a:lnTo>
                      <a:pt x="6140" y="141"/>
                    </a:lnTo>
                    <a:lnTo>
                      <a:pt x="6140" y="141"/>
                    </a:lnTo>
                    <a:lnTo>
                      <a:pt x="6140" y="141"/>
                    </a:lnTo>
                    <a:lnTo>
                      <a:pt x="6113" y="133"/>
                    </a:lnTo>
                    <a:lnTo>
                      <a:pt x="6113" y="133"/>
                    </a:lnTo>
                    <a:lnTo>
                      <a:pt x="6078" y="141"/>
                    </a:lnTo>
                    <a:lnTo>
                      <a:pt x="6078" y="141"/>
                    </a:lnTo>
                    <a:lnTo>
                      <a:pt x="6069" y="141"/>
                    </a:lnTo>
                    <a:lnTo>
                      <a:pt x="6069" y="141"/>
                    </a:lnTo>
                    <a:lnTo>
                      <a:pt x="6060" y="150"/>
                    </a:lnTo>
                    <a:lnTo>
                      <a:pt x="6051" y="159"/>
                    </a:lnTo>
                    <a:lnTo>
                      <a:pt x="6051" y="159"/>
                    </a:lnTo>
                    <a:lnTo>
                      <a:pt x="6060" y="177"/>
                    </a:lnTo>
                    <a:lnTo>
                      <a:pt x="6060" y="177"/>
                    </a:lnTo>
                    <a:lnTo>
                      <a:pt x="6060" y="177"/>
                    </a:lnTo>
                    <a:lnTo>
                      <a:pt x="6060" y="177"/>
                    </a:lnTo>
                    <a:lnTo>
                      <a:pt x="6034" y="168"/>
                    </a:lnTo>
                    <a:lnTo>
                      <a:pt x="6034" y="168"/>
                    </a:lnTo>
                    <a:lnTo>
                      <a:pt x="6007" y="168"/>
                    </a:lnTo>
                    <a:lnTo>
                      <a:pt x="5998" y="186"/>
                    </a:lnTo>
                    <a:lnTo>
                      <a:pt x="5998" y="186"/>
                    </a:lnTo>
                    <a:lnTo>
                      <a:pt x="5981" y="186"/>
                    </a:lnTo>
                    <a:lnTo>
                      <a:pt x="5954" y="186"/>
                    </a:lnTo>
                    <a:lnTo>
                      <a:pt x="5954" y="186"/>
                    </a:lnTo>
                    <a:lnTo>
                      <a:pt x="5945" y="194"/>
                    </a:lnTo>
                    <a:lnTo>
                      <a:pt x="5945" y="194"/>
                    </a:lnTo>
                    <a:lnTo>
                      <a:pt x="5945" y="177"/>
                    </a:lnTo>
                    <a:lnTo>
                      <a:pt x="5945" y="177"/>
                    </a:lnTo>
                    <a:lnTo>
                      <a:pt x="5945" y="159"/>
                    </a:lnTo>
                    <a:lnTo>
                      <a:pt x="5928" y="159"/>
                    </a:lnTo>
                    <a:lnTo>
                      <a:pt x="5928" y="159"/>
                    </a:lnTo>
                    <a:lnTo>
                      <a:pt x="5901" y="159"/>
                    </a:lnTo>
                    <a:lnTo>
                      <a:pt x="5893" y="168"/>
                    </a:lnTo>
                    <a:lnTo>
                      <a:pt x="5893" y="168"/>
                    </a:lnTo>
                    <a:lnTo>
                      <a:pt x="5884" y="177"/>
                    </a:lnTo>
                    <a:lnTo>
                      <a:pt x="5884" y="177"/>
                    </a:lnTo>
                    <a:lnTo>
                      <a:pt x="5884" y="177"/>
                    </a:lnTo>
                    <a:lnTo>
                      <a:pt x="5875" y="177"/>
                    </a:lnTo>
                    <a:lnTo>
                      <a:pt x="5875" y="177"/>
                    </a:lnTo>
                    <a:lnTo>
                      <a:pt x="5866" y="168"/>
                    </a:lnTo>
                    <a:lnTo>
                      <a:pt x="5866" y="168"/>
                    </a:lnTo>
                    <a:lnTo>
                      <a:pt x="5857" y="168"/>
                    </a:lnTo>
                    <a:lnTo>
                      <a:pt x="5848" y="168"/>
                    </a:lnTo>
                    <a:lnTo>
                      <a:pt x="5848" y="168"/>
                    </a:lnTo>
                    <a:lnTo>
                      <a:pt x="5840" y="177"/>
                    </a:lnTo>
                    <a:lnTo>
                      <a:pt x="5840" y="177"/>
                    </a:lnTo>
                    <a:lnTo>
                      <a:pt x="5813" y="186"/>
                    </a:lnTo>
                    <a:lnTo>
                      <a:pt x="5813" y="186"/>
                    </a:lnTo>
                    <a:lnTo>
                      <a:pt x="5804" y="186"/>
                    </a:lnTo>
                    <a:lnTo>
                      <a:pt x="5796" y="186"/>
                    </a:lnTo>
                    <a:lnTo>
                      <a:pt x="5796" y="186"/>
                    </a:lnTo>
                    <a:lnTo>
                      <a:pt x="5787" y="186"/>
                    </a:lnTo>
                    <a:lnTo>
                      <a:pt x="5778" y="186"/>
                    </a:lnTo>
                    <a:lnTo>
                      <a:pt x="5778" y="186"/>
                    </a:lnTo>
                    <a:lnTo>
                      <a:pt x="5769" y="186"/>
                    </a:lnTo>
                    <a:lnTo>
                      <a:pt x="5769" y="194"/>
                    </a:lnTo>
                    <a:lnTo>
                      <a:pt x="5769" y="194"/>
                    </a:lnTo>
                    <a:lnTo>
                      <a:pt x="5760" y="203"/>
                    </a:lnTo>
                    <a:lnTo>
                      <a:pt x="5769" y="212"/>
                    </a:lnTo>
                    <a:lnTo>
                      <a:pt x="5769" y="221"/>
                    </a:lnTo>
                    <a:lnTo>
                      <a:pt x="5760" y="221"/>
                    </a:lnTo>
                    <a:lnTo>
                      <a:pt x="5760" y="221"/>
                    </a:lnTo>
                    <a:lnTo>
                      <a:pt x="5734" y="221"/>
                    </a:lnTo>
                    <a:lnTo>
                      <a:pt x="5734" y="221"/>
                    </a:lnTo>
                    <a:lnTo>
                      <a:pt x="5707" y="221"/>
                    </a:lnTo>
                    <a:lnTo>
                      <a:pt x="5698" y="230"/>
                    </a:lnTo>
                    <a:lnTo>
                      <a:pt x="5698" y="230"/>
                    </a:lnTo>
                    <a:lnTo>
                      <a:pt x="5690" y="239"/>
                    </a:lnTo>
                    <a:lnTo>
                      <a:pt x="5646" y="239"/>
                    </a:lnTo>
                    <a:lnTo>
                      <a:pt x="5628" y="239"/>
                    </a:lnTo>
                    <a:lnTo>
                      <a:pt x="5628" y="239"/>
                    </a:lnTo>
                    <a:lnTo>
                      <a:pt x="5610" y="239"/>
                    </a:lnTo>
                    <a:lnTo>
                      <a:pt x="5601" y="247"/>
                    </a:lnTo>
                    <a:lnTo>
                      <a:pt x="5601" y="247"/>
                    </a:lnTo>
                    <a:lnTo>
                      <a:pt x="5593" y="256"/>
                    </a:lnTo>
                    <a:lnTo>
                      <a:pt x="5593" y="256"/>
                    </a:lnTo>
                    <a:lnTo>
                      <a:pt x="5593" y="256"/>
                    </a:lnTo>
                    <a:lnTo>
                      <a:pt x="5575" y="265"/>
                    </a:lnTo>
                    <a:lnTo>
                      <a:pt x="5575" y="265"/>
                    </a:lnTo>
                    <a:lnTo>
                      <a:pt x="5575" y="265"/>
                    </a:lnTo>
                    <a:lnTo>
                      <a:pt x="5566" y="265"/>
                    </a:lnTo>
                    <a:lnTo>
                      <a:pt x="5557" y="265"/>
                    </a:lnTo>
                    <a:lnTo>
                      <a:pt x="5557" y="265"/>
                    </a:lnTo>
                    <a:lnTo>
                      <a:pt x="5540" y="274"/>
                    </a:lnTo>
                    <a:lnTo>
                      <a:pt x="5522" y="283"/>
                    </a:lnTo>
                    <a:lnTo>
                      <a:pt x="5522" y="283"/>
                    </a:lnTo>
                    <a:lnTo>
                      <a:pt x="5513" y="292"/>
                    </a:lnTo>
                    <a:lnTo>
                      <a:pt x="5504" y="300"/>
                    </a:lnTo>
                    <a:lnTo>
                      <a:pt x="5504" y="300"/>
                    </a:lnTo>
                    <a:lnTo>
                      <a:pt x="5487" y="292"/>
                    </a:lnTo>
                    <a:lnTo>
                      <a:pt x="5487" y="292"/>
                    </a:lnTo>
                    <a:lnTo>
                      <a:pt x="5478" y="283"/>
                    </a:lnTo>
                    <a:lnTo>
                      <a:pt x="5469" y="292"/>
                    </a:lnTo>
                    <a:lnTo>
                      <a:pt x="5469" y="292"/>
                    </a:lnTo>
                    <a:lnTo>
                      <a:pt x="5460" y="292"/>
                    </a:lnTo>
                    <a:lnTo>
                      <a:pt x="5460" y="300"/>
                    </a:lnTo>
                    <a:lnTo>
                      <a:pt x="5460" y="309"/>
                    </a:lnTo>
                    <a:lnTo>
                      <a:pt x="5460" y="309"/>
                    </a:lnTo>
                    <a:lnTo>
                      <a:pt x="5443" y="309"/>
                    </a:lnTo>
                    <a:lnTo>
                      <a:pt x="5434" y="318"/>
                    </a:lnTo>
                    <a:lnTo>
                      <a:pt x="5434" y="318"/>
                    </a:lnTo>
                    <a:lnTo>
                      <a:pt x="5434" y="327"/>
                    </a:lnTo>
                    <a:lnTo>
                      <a:pt x="5434" y="336"/>
                    </a:lnTo>
                    <a:lnTo>
                      <a:pt x="5434" y="336"/>
                    </a:lnTo>
                    <a:lnTo>
                      <a:pt x="5443" y="345"/>
                    </a:lnTo>
                    <a:lnTo>
                      <a:pt x="5443" y="345"/>
                    </a:lnTo>
                    <a:lnTo>
                      <a:pt x="5434" y="353"/>
                    </a:lnTo>
                    <a:lnTo>
                      <a:pt x="5434" y="353"/>
                    </a:lnTo>
                    <a:lnTo>
                      <a:pt x="5434" y="362"/>
                    </a:lnTo>
                    <a:lnTo>
                      <a:pt x="5443" y="371"/>
                    </a:lnTo>
                    <a:lnTo>
                      <a:pt x="5443" y="371"/>
                    </a:lnTo>
                    <a:lnTo>
                      <a:pt x="5443" y="380"/>
                    </a:lnTo>
                    <a:lnTo>
                      <a:pt x="5443" y="380"/>
                    </a:lnTo>
                    <a:lnTo>
                      <a:pt x="5434" y="389"/>
                    </a:lnTo>
                    <a:lnTo>
                      <a:pt x="5434" y="397"/>
                    </a:lnTo>
                    <a:lnTo>
                      <a:pt x="5434" y="397"/>
                    </a:lnTo>
                    <a:lnTo>
                      <a:pt x="5443" y="415"/>
                    </a:lnTo>
                    <a:lnTo>
                      <a:pt x="5443" y="415"/>
                    </a:lnTo>
                    <a:lnTo>
                      <a:pt x="5443" y="415"/>
                    </a:lnTo>
                    <a:lnTo>
                      <a:pt x="5443" y="415"/>
                    </a:lnTo>
                    <a:lnTo>
                      <a:pt x="5451" y="424"/>
                    </a:lnTo>
                    <a:lnTo>
                      <a:pt x="5451" y="424"/>
                    </a:lnTo>
                    <a:lnTo>
                      <a:pt x="5443" y="442"/>
                    </a:lnTo>
                    <a:lnTo>
                      <a:pt x="5443" y="442"/>
                    </a:lnTo>
                    <a:lnTo>
                      <a:pt x="5443" y="442"/>
                    </a:lnTo>
                    <a:lnTo>
                      <a:pt x="5443" y="442"/>
                    </a:lnTo>
                    <a:lnTo>
                      <a:pt x="5443" y="442"/>
                    </a:lnTo>
                    <a:lnTo>
                      <a:pt x="5443" y="442"/>
                    </a:lnTo>
                    <a:lnTo>
                      <a:pt x="5443" y="442"/>
                    </a:lnTo>
                    <a:lnTo>
                      <a:pt x="5434" y="442"/>
                    </a:lnTo>
                    <a:lnTo>
                      <a:pt x="5434" y="442"/>
                    </a:lnTo>
                    <a:lnTo>
                      <a:pt x="5416" y="433"/>
                    </a:lnTo>
                    <a:lnTo>
                      <a:pt x="5407" y="433"/>
                    </a:lnTo>
                    <a:lnTo>
                      <a:pt x="5407" y="433"/>
                    </a:lnTo>
                    <a:lnTo>
                      <a:pt x="5381" y="442"/>
                    </a:lnTo>
                    <a:lnTo>
                      <a:pt x="5381" y="442"/>
                    </a:lnTo>
                    <a:lnTo>
                      <a:pt x="5372" y="450"/>
                    </a:lnTo>
                    <a:lnTo>
                      <a:pt x="5372" y="450"/>
                    </a:lnTo>
                    <a:lnTo>
                      <a:pt x="5363" y="450"/>
                    </a:lnTo>
                    <a:lnTo>
                      <a:pt x="5363" y="450"/>
                    </a:lnTo>
                    <a:lnTo>
                      <a:pt x="5354" y="442"/>
                    </a:lnTo>
                    <a:lnTo>
                      <a:pt x="5337" y="442"/>
                    </a:lnTo>
                    <a:lnTo>
                      <a:pt x="5337" y="442"/>
                    </a:lnTo>
                    <a:lnTo>
                      <a:pt x="5319" y="442"/>
                    </a:lnTo>
                    <a:lnTo>
                      <a:pt x="5319" y="442"/>
                    </a:lnTo>
                    <a:lnTo>
                      <a:pt x="5319" y="450"/>
                    </a:lnTo>
                    <a:lnTo>
                      <a:pt x="5319" y="450"/>
                    </a:lnTo>
                    <a:lnTo>
                      <a:pt x="5293" y="450"/>
                    </a:lnTo>
                    <a:lnTo>
                      <a:pt x="5293" y="450"/>
                    </a:lnTo>
                    <a:lnTo>
                      <a:pt x="5266" y="450"/>
                    </a:lnTo>
                    <a:lnTo>
                      <a:pt x="5266" y="450"/>
                    </a:lnTo>
                    <a:lnTo>
                      <a:pt x="5187" y="450"/>
                    </a:lnTo>
                    <a:lnTo>
                      <a:pt x="5125" y="459"/>
                    </a:lnTo>
                    <a:lnTo>
                      <a:pt x="5125" y="459"/>
                    </a:lnTo>
                    <a:lnTo>
                      <a:pt x="5116" y="459"/>
                    </a:lnTo>
                    <a:lnTo>
                      <a:pt x="5116" y="459"/>
                    </a:lnTo>
                    <a:lnTo>
                      <a:pt x="5098" y="477"/>
                    </a:lnTo>
                    <a:lnTo>
                      <a:pt x="5090" y="495"/>
                    </a:lnTo>
                    <a:lnTo>
                      <a:pt x="5090" y="495"/>
                    </a:lnTo>
                    <a:lnTo>
                      <a:pt x="5090" y="503"/>
                    </a:lnTo>
                    <a:lnTo>
                      <a:pt x="5090" y="503"/>
                    </a:lnTo>
                    <a:lnTo>
                      <a:pt x="5090" y="512"/>
                    </a:lnTo>
                    <a:lnTo>
                      <a:pt x="5098" y="530"/>
                    </a:lnTo>
                    <a:lnTo>
                      <a:pt x="5098" y="530"/>
                    </a:lnTo>
                    <a:lnTo>
                      <a:pt x="5107" y="539"/>
                    </a:lnTo>
                    <a:lnTo>
                      <a:pt x="5107" y="539"/>
                    </a:lnTo>
                    <a:lnTo>
                      <a:pt x="5098" y="548"/>
                    </a:lnTo>
                    <a:lnTo>
                      <a:pt x="5098" y="548"/>
                    </a:lnTo>
                    <a:lnTo>
                      <a:pt x="5098" y="556"/>
                    </a:lnTo>
                    <a:lnTo>
                      <a:pt x="5098" y="565"/>
                    </a:lnTo>
                    <a:lnTo>
                      <a:pt x="5098" y="565"/>
                    </a:lnTo>
                    <a:lnTo>
                      <a:pt x="5098" y="583"/>
                    </a:lnTo>
                    <a:lnTo>
                      <a:pt x="5098" y="583"/>
                    </a:lnTo>
                    <a:lnTo>
                      <a:pt x="5134" y="601"/>
                    </a:lnTo>
                    <a:lnTo>
                      <a:pt x="5178" y="609"/>
                    </a:lnTo>
                    <a:lnTo>
                      <a:pt x="5178" y="609"/>
                    </a:lnTo>
                    <a:lnTo>
                      <a:pt x="5178" y="609"/>
                    </a:lnTo>
                    <a:lnTo>
                      <a:pt x="5178" y="609"/>
                    </a:lnTo>
                    <a:lnTo>
                      <a:pt x="5196" y="618"/>
                    </a:lnTo>
                    <a:lnTo>
                      <a:pt x="5204" y="627"/>
                    </a:lnTo>
                    <a:lnTo>
                      <a:pt x="5204" y="627"/>
                    </a:lnTo>
                    <a:lnTo>
                      <a:pt x="5213" y="645"/>
                    </a:lnTo>
                    <a:lnTo>
                      <a:pt x="5204" y="653"/>
                    </a:lnTo>
                    <a:lnTo>
                      <a:pt x="5204" y="653"/>
                    </a:lnTo>
                    <a:lnTo>
                      <a:pt x="5204" y="653"/>
                    </a:lnTo>
                    <a:lnTo>
                      <a:pt x="5204" y="653"/>
                    </a:lnTo>
                    <a:lnTo>
                      <a:pt x="5196" y="653"/>
                    </a:lnTo>
                    <a:lnTo>
                      <a:pt x="5196" y="653"/>
                    </a:lnTo>
                    <a:lnTo>
                      <a:pt x="5160" y="645"/>
                    </a:lnTo>
                    <a:lnTo>
                      <a:pt x="5125" y="618"/>
                    </a:lnTo>
                    <a:lnTo>
                      <a:pt x="5125" y="618"/>
                    </a:lnTo>
                    <a:lnTo>
                      <a:pt x="5090" y="609"/>
                    </a:lnTo>
                    <a:lnTo>
                      <a:pt x="5054" y="592"/>
                    </a:lnTo>
                    <a:lnTo>
                      <a:pt x="4993" y="583"/>
                    </a:lnTo>
                    <a:lnTo>
                      <a:pt x="4993" y="583"/>
                    </a:lnTo>
                    <a:lnTo>
                      <a:pt x="4984" y="583"/>
                    </a:lnTo>
                    <a:lnTo>
                      <a:pt x="4984" y="583"/>
                    </a:lnTo>
                    <a:lnTo>
                      <a:pt x="4975" y="574"/>
                    </a:lnTo>
                    <a:lnTo>
                      <a:pt x="4975" y="574"/>
                    </a:lnTo>
                    <a:lnTo>
                      <a:pt x="4966" y="565"/>
                    </a:lnTo>
                    <a:lnTo>
                      <a:pt x="4948" y="565"/>
                    </a:lnTo>
                    <a:lnTo>
                      <a:pt x="4948" y="565"/>
                    </a:lnTo>
                    <a:lnTo>
                      <a:pt x="4931" y="574"/>
                    </a:lnTo>
                    <a:lnTo>
                      <a:pt x="4913" y="583"/>
                    </a:lnTo>
                    <a:lnTo>
                      <a:pt x="4913" y="583"/>
                    </a:lnTo>
                    <a:lnTo>
                      <a:pt x="4904" y="592"/>
                    </a:lnTo>
                    <a:lnTo>
                      <a:pt x="4904" y="601"/>
                    </a:lnTo>
                    <a:lnTo>
                      <a:pt x="4904" y="601"/>
                    </a:lnTo>
                    <a:lnTo>
                      <a:pt x="4904" y="609"/>
                    </a:lnTo>
                    <a:lnTo>
                      <a:pt x="4922" y="609"/>
                    </a:lnTo>
                    <a:lnTo>
                      <a:pt x="4922" y="609"/>
                    </a:lnTo>
                    <a:lnTo>
                      <a:pt x="4922" y="609"/>
                    </a:lnTo>
                    <a:lnTo>
                      <a:pt x="4931" y="609"/>
                    </a:lnTo>
                    <a:lnTo>
                      <a:pt x="4931" y="609"/>
                    </a:lnTo>
                    <a:lnTo>
                      <a:pt x="4931" y="618"/>
                    </a:lnTo>
                    <a:lnTo>
                      <a:pt x="4931" y="618"/>
                    </a:lnTo>
                    <a:lnTo>
                      <a:pt x="4931" y="627"/>
                    </a:lnTo>
                    <a:lnTo>
                      <a:pt x="4948" y="636"/>
                    </a:lnTo>
                    <a:lnTo>
                      <a:pt x="4948" y="636"/>
                    </a:lnTo>
                    <a:lnTo>
                      <a:pt x="4957" y="636"/>
                    </a:lnTo>
                    <a:lnTo>
                      <a:pt x="4957" y="636"/>
                    </a:lnTo>
                    <a:lnTo>
                      <a:pt x="4948" y="636"/>
                    </a:lnTo>
                    <a:lnTo>
                      <a:pt x="4948" y="636"/>
                    </a:lnTo>
                    <a:lnTo>
                      <a:pt x="4922" y="627"/>
                    </a:lnTo>
                    <a:lnTo>
                      <a:pt x="4922" y="627"/>
                    </a:lnTo>
                    <a:lnTo>
                      <a:pt x="4904" y="618"/>
                    </a:lnTo>
                    <a:lnTo>
                      <a:pt x="4896" y="618"/>
                    </a:lnTo>
                    <a:lnTo>
                      <a:pt x="4896" y="618"/>
                    </a:lnTo>
                    <a:lnTo>
                      <a:pt x="4869" y="627"/>
                    </a:lnTo>
                    <a:lnTo>
                      <a:pt x="4851" y="645"/>
                    </a:lnTo>
                    <a:lnTo>
                      <a:pt x="4851" y="645"/>
                    </a:lnTo>
                    <a:lnTo>
                      <a:pt x="4843" y="653"/>
                    </a:lnTo>
                    <a:lnTo>
                      <a:pt x="4843" y="653"/>
                    </a:lnTo>
                    <a:lnTo>
                      <a:pt x="4860" y="680"/>
                    </a:lnTo>
                    <a:lnTo>
                      <a:pt x="4896" y="706"/>
                    </a:lnTo>
                    <a:lnTo>
                      <a:pt x="4896" y="706"/>
                    </a:lnTo>
                    <a:lnTo>
                      <a:pt x="4887" y="706"/>
                    </a:lnTo>
                    <a:lnTo>
                      <a:pt x="4860" y="706"/>
                    </a:lnTo>
                    <a:lnTo>
                      <a:pt x="4860" y="706"/>
                    </a:lnTo>
                    <a:lnTo>
                      <a:pt x="4843" y="706"/>
                    </a:lnTo>
                    <a:lnTo>
                      <a:pt x="4843" y="706"/>
                    </a:lnTo>
                    <a:lnTo>
                      <a:pt x="4843" y="706"/>
                    </a:lnTo>
                    <a:lnTo>
                      <a:pt x="4843" y="706"/>
                    </a:lnTo>
                    <a:lnTo>
                      <a:pt x="4825" y="706"/>
                    </a:lnTo>
                    <a:lnTo>
                      <a:pt x="4825" y="706"/>
                    </a:lnTo>
                    <a:lnTo>
                      <a:pt x="4816" y="698"/>
                    </a:lnTo>
                    <a:lnTo>
                      <a:pt x="4816" y="698"/>
                    </a:lnTo>
                    <a:lnTo>
                      <a:pt x="4825" y="689"/>
                    </a:lnTo>
                    <a:lnTo>
                      <a:pt x="4825" y="680"/>
                    </a:lnTo>
                    <a:lnTo>
                      <a:pt x="4825" y="680"/>
                    </a:lnTo>
                    <a:lnTo>
                      <a:pt x="4816" y="671"/>
                    </a:lnTo>
                    <a:lnTo>
                      <a:pt x="4816" y="671"/>
                    </a:lnTo>
                    <a:lnTo>
                      <a:pt x="4816" y="653"/>
                    </a:lnTo>
                    <a:lnTo>
                      <a:pt x="4825" y="636"/>
                    </a:lnTo>
                    <a:lnTo>
                      <a:pt x="4825" y="636"/>
                    </a:lnTo>
                    <a:lnTo>
                      <a:pt x="4834" y="627"/>
                    </a:lnTo>
                    <a:lnTo>
                      <a:pt x="4834" y="627"/>
                    </a:lnTo>
                    <a:lnTo>
                      <a:pt x="4834" y="601"/>
                    </a:lnTo>
                    <a:lnTo>
                      <a:pt x="4834" y="583"/>
                    </a:lnTo>
                    <a:lnTo>
                      <a:pt x="4834" y="583"/>
                    </a:lnTo>
                    <a:lnTo>
                      <a:pt x="4834" y="574"/>
                    </a:lnTo>
                    <a:lnTo>
                      <a:pt x="4834" y="574"/>
                    </a:lnTo>
                    <a:lnTo>
                      <a:pt x="4825" y="556"/>
                    </a:lnTo>
                    <a:lnTo>
                      <a:pt x="4807" y="548"/>
                    </a:lnTo>
                    <a:lnTo>
                      <a:pt x="4798" y="548"/>
                    </a:lnTo>
                    <a:lnTo>
                      <a:pt x="4798" y="548"/>
                    </a:lnTo>
                    <a:lnTo>
                      <a:pt x="4798" y="548"/>
                    </a:lnTo>
                    <a:lnTo>
                      <a:pt x="4781" y="548"/>
                    </a:lnTo>
                    <a:lnTo>
                      <a:pt x="4781" y="565"/>
                    </a:lnTo>
                    <a:lnTo>
                      <a:pt x="4781" y="565"/>
                    </a:lnTo>
                    <a:lnTo>
                      <a:pt x="4781" y="565"/>
                    </a:lnTo>
                    <a:lnTo>
                      <a:pt x="4781" y="574"/>
                    </a:lnTo>
                    <a:lnTo>
                      <a:pt x="4781" y="574"/>
                    </a:lnTo>
                    <a:lnTo>
                      <a:pt x="4781" y="592"/>
                    </a:lnTo>
                    <a:lnTo>
                      <a:pt x="4763" y="618"/>
                    </a:lnTo>
                    <a:lnTo>
                      <a:pt x="4763" y="618"/>
                    </a:lnTo>
                    <a:lnTo>
                      <a:pt x="4763" y="627"/>
                    </a:lnTo>
                    <a:lnTo>
                      <a:pt x="4763" y="627"/>
                    </a:lnTo>
                    <a:lnTo>
                      <a:pt x="4754" y="636"/>
                    </a:lnTo>
                    <a:lnTo>
                      <a:pt x="4737" y="636"/>
                    </a:lnTo>
                    <a:lnTo>
                      <a:pt x="4728" y="645"/>
                    </a:lnTo>
                    <a:lnTo>
                      <a:pt x="4728" y="645"/>
                    </a:lnTo>
                    <a:lnTo>
                      <a:pt x="4719" y="645"/>
                    </a:lnTo>
                    <a:lnTo>
                      <a:pt x="4719" y="645"/>
                    </a:lnTo>
                    <a:lnTo>
                      <a:pt x="4701" y="653"/>
                    </a:lnTo>
                    <a:lnTo>
                      <a:pt x="4701" y="653"/>
                    </a:lnTo>
                    <a:lnTo>
                      <a:pt x="4701" y="662"/>
                    </a:lnTo>
                    <a:lnTo>
                      <a:pt x="4701" y="662"/>
                    </a:lnTo>
                    <a:lnTo>
                      <a:pt x="4684" y="671"/>
                    </a:lnTo>
                    <a:lnTo>
                      <a:pt x="4684" y="671"/>
                    </a:lnTo>
                    <a:lnTo>
                      <a:pt x="4684" y="680"/>
                    </a:lnTo>
                    <a:lnTo>
                      <a:pt x="4684" y="680"/>
                    </a:lnTo>
                    <a:lnTo>
                      <a:pt x="4675" y="689"/>
                    </a:lnTo>
                    <a:lnTo>
                      <a:pt x="4675" y="689"/>
                    </a:lnTo>
                    <a:lnTo>
                      <a:pt x="4675" y="698"/>
                    </a:lnTo>
                    <a:lnTo>
                      <a:pt x="4675" y="706"/>
                    </a:lnTo>
                    <a:lnTo>
                      <a:pt x="4675" y="706"/>
                    </a:lnTo>
                    <a:lnTo>
                      <a:pt x="4737" y="777"/>
                    </a:lnTo>
                    <a:lnTo>
                      <a:pt x="4737" y="777"/>
                    </a:lnTo>
                    <a:lnTo>
                      <a:pt x="4728" y="795"/>
                    </a:lnTo>
                    <a:lnTo>
                      <a:pt x="4719" y="804"/>
                    </a:lnTo>
                    <a:lnTo>
                      <a:pt x="4719" y="804"/>
                    </a:lnTo>
                    <a:lnTo>
                      <a:pt x="4710" y="839"/>
                    </a:lnTo>
                    <a:lnTo>
                      <a:pt x="4710" y="865"/>
                    </a:lnTo>
                    <a:lnTo>
                      <a:pt x="4710" y="901"/>
                    </a:lnTo>
                    <a:lnTo>
                      <a:pt x="4710" y="901"/>
                    </a:lnTo>
                    <a:lnTo>
                      <a:pt x="4701" y="909"/>
                    </a:lnTo>
                    <a:lnTo>
                      <a:pt x="4710" y="927"/>
                    </a:lnTo>
                    <a:lnTo>
                      <a:pt x="4710" y="927"/>
                    </a:lnTo>
                    <a:lnTo>
                      <a:pt x="4719" y="936"/>
                    </a:lnTo>
                    <a:lnTo>
                      <a:pt x="4728" y="936"/>
                    </a:lnTo>
                    <a:lnTo>
                      <a:pt x="4728" y="936"/>
                    </a:lnTo>
                    <a:lnTo>
                      <a:pt x="4746" y="936"/>
                    </a:lnTo>
                    <a:lnTo>
                      <a:pt x="4746" y="936"/>
                    </a:lnTo>
                    <a:lnTo>
                      <a:pt x="4754" y="936"/>
                    </a:lnTo>
                    <a:lnTo>
                      <a:pt x="4754" y="936"/>
                    </a:lnTo>
                    <a:lnTo>
                      <a:pt x="4772" y="936"/>
                    </a:lnTo>
                    <a:lnTo>
                      <a:pt x="4772" y="936"/>
                    </a:lnTo>
                    <a:lnTo>
                      <a:pt x="4790" y="936"/>
                    </a:lnTo>
                    <a:lnTo>
                      <a:pt x="4790" y="936"/>
                    </a:lnTo>
                    <a:lnTo>
                      <a:pt x="4798" y="927"/>
                    </a:lnTo>
                    <a:lnTo>
                      <a:pt x="4798" y="927"/>
                    </a:lnTo>
                    <a:lnTo>
                      <a:pt x="4825" y="927"/>
                    </a:lnTo>
                    <a:lnTo>
                      <a:pt x="4825" y="927"/>
                    </a:lnTo>
                    <a:lnTo>
                      <a:pt x="4860" y="927"/>
                    </a:lnTo>
                    <a:lnTo>
                      <a:pt x="4860" y="927"/>
                    </a:lnTo>
                    <a:lnTo>
                      <a:pt x="4851" y="927"/>
                    </a:lnTo>
                    <a:lnTo>
                      <a:pt x="4851" y="927"/>
                    </a:lnTo>
                    <a:lnTo>
                      <a:pt x="4834" y="936"/>
                    </a:lnTo>
                    <a:lnTo>
                      <a:pt x="4834" y="936"/>
                    </a:lnTo>
                    <a:lnTo>
                      <a:pt x="4816" y="936"/>
                    </a:lnTo>
                    <a:lnTo>
                      <a:pt x="4816" y="936"/>
                    </a:lnTo>
                    <a:lnTo>
                      <a:pt x="4781" y="945"/>
                    </a:lnTo>
                    <a:lnTo>
                      <a:pt x="4763" y="954"/>
                    </a:lnTo>
                    <a:lnTo>
                      <a:pt x="4763" y="954"/>
                    </a:lnTo>
                    <a:lnTo>
                      <a:pt x="4754" y="971"/>
                    </a:lnTo>
                    <a:lnTo>
                      <a:pt x="4754" y="989"/>
                    </a:lnTo>
                    <a:lnTo>
                      <a:pt x="4763" y="1033"/>
                    </a:lnTo>
                    <a:lnTo>
                      <a:pt x="4772" y="1042"/>
                    </a:lnTo>
                    <a:lnTo>
                      <a:pt x="4772" y="1042"/>
                    </a:lnTo>
                    <a:lnTo>
                      <a:pt x="4763" y="1051"/>
                    </a:lnTo>
                    <a:lnTo>
                      <a:pt x="4754" y="1060"/>
                    </a:lnTo>
                    <a:lnTo>
                      <a:pt x="4728" y="1086"/>
                    </a:lnTo>
                    <a:lnTo>
                      <a:pt x="4728" y="1086"/>
                    </a:lnTo>
                    <a:lnTo>
                      <a:pt x="4719" y="1104"/>
                    </a:lnTo>
                    <a:lnTo>
                      <a:pt x="4719" y="1104"/>
                    </a:lnTo>
                    <a:lnTo>
                      <a:pt x="4701" y="1121"/>
                    </a:lnTo>
                    <a:lnTo>
                      <a:pt x="4693" y="1130"/>
                    </a:lnTo>
                    <a:lnTo>
                      <a:pt x="4693" y="1130"/>
                    </a:lnTo>
                    <a:lnTo>
                      <a:pt x="4675" y="1139"/>
                    </a:lnTo>
                    <a:lnTo>
                      <a:pt x="4675" y="1139"/>
                    </a:lnTo>
                    <a:lnTo>
                      <a:pt x="4640" y="1157"/>
                    </a:lnTo>
                    <a:lnTo>
                      <a:pt x="4631" y="1165"/>
                    </a:lnTo>
                    <a:lnTo>
                      <a:pt x="4631" y="1183"/>
                    </a:lnTo>
                    <a:lnTo>
                      <a:pt x="4631" y="1183"/>
                    </a:lnTo>
                    <a:lnTo>
                      <a:pt x="4631" y="1183"/>
                    </a:lnTo>
                    <a:lnTo>
                      <a:pt x="4631" y="1183"/>
                    </a:lnTo>
                    <a:lnTo>
                      <a:pt x="4622" y="1183"/>
                    </a:lnTo>
                    <a:lnTo>
                      <a:pt x="4622" y="1183"/>
                    </a:lnTo>
                    <a:lnTo>
                      <a:pt x="4604" y="1183"/>
                    </a:lnTo>
                    <a:lnTo>
                      <a:pt x="4587" y="1174"/>
                    </a:lnTo>
                    <a:lnTo>
                      <a:pt x="4587" y="1174"/>
                    </a:lnTo>
                    <a:lnTo>
                      <a:pt x="4569" y="1165"/>
                    </a:lnTo>
                    <a:lnTo>
                      <a:pt x="4569" y="1165"/>
                    </a:lnTo>
                    <a:lnTo>
                      <a:pt x="4569" y="1157"/>
                    </a:lnTo>
                    <a:lnTo>
                      <a:pt x="4569" y="1157"/>
                    </a:lnTo>
                    <a:lnTo>
                      <a:pt x="4569" y="1157"/>
                    </a:lnTo>
                    <a:lnTo>
                      <a:pt x="4569" y="1157"/>
                    </a:lnTo>
                    <a:lnTo>
                      <a:pt x="4578" y="1157"/>
                    </a:lnTo>
                    <a:lnTo>
                      <a:pt x="4578" y="1157"/>
                    </a:lnTo>
                    <a:lnTo>
                      <a:pt x="4578" y="1157"/>
                    </a:lnTo>
                    <a:lnTo>
                      <a:pt x="4596" y="1157"/>
                    </a:lnTo>
                    <a:lnTo>
                      <a:pt x="4596" y="1139"/>
                    </a:lnTo>
                    <a:lnTo>
                      <a:pt x="4596" y="1139"/>
                    </a:lnTo>
                    <a:lnTo>
                      <a:pt x="4596" y="1139"/>
                    </a:lnTo>
                    <a:lnTo>
                      <a:pt x="4596" y="1139"/>
                    </a:lnTo>
                    <a:lnTo>
                      <a:pt x="4604" y="1130"/>
                    </a:lnTo>
                    <a:lnTo>
                      <a:pt x="4613" y="1130"/>
                    </a:lnTo>
                    <a:lnTo>
                      <a:pt x="4613" y="1130"/>
                    </a:lnTo>
                    <a:lnTo>
                      <a:pt x="4622" y="1130"/>
                    </a:lnTo>
                    <a:lnTo>
                      <a:pt x="4631" y="1113"/>
                    </a:lnTo>
                    <a:lnTo>
                      <a:pt x="4631" y="1113"/>
                    </a:lnTo>
                    <a:lnTo>
                      <a:pt x="4631" y="1113"/>
                    </a:lnTo>
                    <a:lnTo>
                      <a:pt x="4631" y="1104"/>
                    </a:lnTo>
                    <a:lnTo>
                      <a:pt x="4631" y="1104"/>
                    </a:lnTo>
                    <a:lnTo>
                      <a:pt x="4631" y="1104"/>
                    </a:lnTo>
                    <a:lnTo>
                      <a:pt x="4631" y="1104"/>
                    </a:lnTo>
                    <a:lnTo>
                      <a:pt x="4640" y="1086"/>
                    </a:lnTo>
                    <a:lnTo>
                      <a:pt x="4640" y="1086"/>
                    </a:lnTo>
                    <a:lnTo>
                      <a:pt x="4640" y="1086"/>
                    </a:lnTo>
                    <a:lnTo>
                      <a:pt x="4640" y="1086"/>
                    </a:lnTo>
                    <a:lnTo>
                      <a:pt x="4657" y="1077"/>
                    </a:lnTo>
                    <a:lnTo>
                      <a:pt x="4657" y="1077"/>
                    </a:lnTo>
                    <a:lnTo>
                      <a:pt x="4657" y="1077"/>
                    </a:lnTo>
                    <a:lnTo>
                      <a:pt x="4666" y="1068"/>
                    </a:lnTo>
                    <a:lnTo>
                      <a:pt x="4666" y="1068"/>
                    </a:lnTo>
                    <a:lnTo>
                      <a:pt x="4666" y="1060"/>
                    </a:lnTo>
                    <a:lnTo>
                      <a:pt x="4666" y="1060"/>
                    </a:lnTo>
                    <a:lnTo>
                      <a:pt x="4684" y="1060"/>
                    </a:lnTo>
                    <a:lnTo>
                      <a:pt x="4693" y="1042"/>
                    </a:lnTo>
                    <a:lnTo>
                      <a:pt x="4693" y="1033"/>
                    </a:lnTo>
                    <a:lnTo>
                      <a:pt x="4693" y="1033"/>
                    </a:lnTo>
                    <a:lnTo>
                      <a:pt x="4684" y="1024"/>
                    </a:lnTo>
                    <a:lnTo>
                      <a:pt x="4684" y="1024"/>
                    </a:lnTo>
                    <a:lnTo>
                      <a:pt x="4684" y="1015"/>
                    </a:lnTo>
                    <a:lnTo>
                      <a:pt x="4684" y="1015"/>
                    </a:lnTo>
                    <a:lnTo>
                      <a:pt x="4693" y="1007"/>
                    </a:lnTo>
                    <a:lnTo>
                      <a:pt x="4693" y="1007"/>
                    </a:lnTo>
                    <a:lnTo>
                      <a:pt x="4710" y="998"/>
                    </a:lnTo>
                    <a:lnTo>
                      <a:pt x="4710" y="989"/>
                    </a:lnTo>
                    <a:lnTo>
                      <a:pt x="4710" y="980"/>
                    </a:lnTo>
                    <a:lnTo>
                      <a:pt x="4710" y="980"/>
                    </a:lnTo>
                    <a:lnTo>
                      <a:pt x="4710" y="971"/>
                    </a:lnTo>
                    <a:lnTo>
                      <a:pt x="4701" y="962"/>
                    </a:lnTo>
                    <a:lnTo>
                      <a:pt x="4701" y="962"/>
                    </a:lnTo>
                    <a:lnTo>
                      <a:pt x="4701" y="962"/>
                    </a:lnTo>
                    <a:lnTo>
                      <a:pt x="4701" y="962"/>
                    </a:lnTo>
                    <a:lnTo>
                      <a:pt x="4666" y="936"/>
                    </a:lnTo>
                    <a:lnTo>
                      <a:pt x="4657" y="927"/>
                    </a:lnTo>
                    <a:lnTo>
                      <a:pt x="4657" y="927"/>
                    </a:lnTo>
                    <a:lnTo>
                      <a:pt x="4657" y="927"/>
                    </a:lnTo>
                    <a:lnTo>
                      <a:pt x="4657" y="901"/>
                    </a:lnTo>
                    <a:lnTo>
                      <a:pt x="4657" y="901"/>
                    </a:lnTo>
                    <a:lnTo>
                      <a:pt x="4657" y="892"/>
                    </a:lnTo>
                    <a:lnTo>
                      <a:pt x="4657" y="892"/>
                    </a:lnTo>
                    <a:lnTo>
                      <a:pt x="4657" y="874"/>
                    </a:lnTo>
                    <a:lnTo>
                      <a:pt x="4657" y="874"/>
                    </a:lnTo>
                    <a:lnTo>
                      <a:pt x="4657" y="865"/>
                    </a:lnTo>
                    <a:lnTo>
                      <a:pt x="4657" y="830"/>
                    </a:lnTo>
                    <a:lnTo>
                      <a:pt x="4657" y="830"/>
                    </a:lnTo>
                    <a:lnTo>
                      <a:pt x="4657" y="812"/>
                    </a:lnTo>
                    <a:lnTo>
                      <a:pt x="4657" y="812"/>
                    </a:lnTo>
                    <a:lnTo>
                      <a:pt x="4666" y="795"/>
                    </a:lnTo>
                    <a:lnTo>
                      <a:pt x="4666" y="795"/>
                    </a:lnTo>
                    <a:lnTo>
                      <a:pt x="4666" y="786"/>
                    </a:lnTo>
                    <a:lnTo>
                      <a:pt x="4666" y="786"/>
                    </a:lnTo>
                    <a:lnTo>
                      <a:pt x="4666" y="786"/>
                    </a:lnTo>
                    <a:lnTo>
                      <a:pt x="4666" y="786"/>
                    </a:lnTo>
                    <a:lnTo>
                      <a:pt x="4675" y="759"/>
                    </a:lnTo>
                    <a:lnTo>
                      <a:pt x="4675" y="759"/>
                    </a:lnTo>
                    <a:lnTo>
                      <a:pt x="4666" y="742"/>
                    </a:lnTo>
                    <a:lnTo>
                      <a:pt x="4657" y="715"/>
                    </a:lnTo>
                    <a:lnTo>
                      <a:pt x="4640" y="706"/>
                    </a:lnTo>
                    <a:lnTo>
                      <a:pt x="4622" y="698"/>
                    </a:lnTo>
                    <a:lnTo>
                      <a:pt x="4622" y="698"/>
                    </a:lnTo>
                    <a:lnTo>
                      <a:pt x="4622" y="689"/>
                    </a:lnTo>
                    <a:lnTo>
                      <a:pt x="4622" y="689"/>
                    </a:lnTo>
                    <a:lnTo>
                      <a:pt x="4622" y="689"/>
                    </a:lnTo>
                    <a:lnTo>
                      <a:pt x="4622" y="689"/>
                    </a:lnTo>
                    <a:lnTo>
                      <a:pt x="4640" y="662"/>
                    </a:lnTo>
                    <a:lnTo>
                      <a:pt x="4640" y="662"/>
                    </a:lnTo>
                    <a:lnTo>
                      <a:pt x="4657" y="636"/>
                    </a:lnTo>
                    <a:lnTo>
                      <a:pt x="4666" y="609"/>
                    </a:lnTo>
                    <a:lnTo>
                      <a:pt x="4675" y="565"/>
                    </a:lnTo>
                    <a:lnTo>
                      <a:pt x="4675" y="565"/>
                    </a:lnTo>
                    <a:lnTo>
                      <a:pt x="4666" y="556"/>
                    </a:lnTo>
                    <a:lnTo>
                      <a:pt x="4666" y="556"/>
                    </a:lnTo>
                    <a:lnTo>
                      <a:pt x="4631" y="539"/>
                    </a:lnTo>
                    <a:lnTo>
                      <a:pt x="4596" y="530"/>
                    </a:lnTo>
                    <a:lnTo>
                      <a:pt x="4596" y="530"/>
                    </a:lnTo>
                    <a:lnTo>
                      <a:pt x="4587" y="539"/>
                    </a:lnTo>
                    <a:lnTo>
                      <a:pt x="4587" y="539"/>
                    </a:lnTo>
                    <a:lnTo>
                      <a:pt x="4534" y="539"/>
                    </a:lnTo>
                    <a:lnTo>
                      <a:pt x="4490" y="530"/>
                    </a:lnTo>
                    <a:lnTo>
                      <a:pt x="4490" y="530"/>
                    </a:lnTo>
                    <a:lnTo>
                      <a:pt x="4481" y="530"/>
                    </a:lnTo>
                    <a:lnTo>
                      <a:pt x="4481" y="530"/>
                    </a:lnTo>
                    <a:lnTo>
                      <a:pt x="4472" y="530"/>
                    </a:lnTo>
                    <a:lnTo>
                      <a:pt x="4463" y="539"/>
                    </a:lnTo>
                    <a:lnTo>
                      <a:pt x="4446" y="556"/>
                    </a:lnTo>
                    <a:lnTo>
                      <a:pt x="4446" y="556"/>
                    </a:lnTo>
                    <a:lnTo>
                      <a:pt x="4446" y="565"/>
                    </a:lnTo>
                    <a:lnTo>
                      <a:pt x="4446" y="574"/>
                    </a:lnTo>
                    <a:lnTo>
                      <a:pt x="4446" y="574"/>
                    </a:lnTo>
                    <a:lnTo>
                      <a:pt x="4446" y="574"/>
                    </a:lnTo>
                    <a:lnTo>
                      <a:pt x="4437" y="583"/>
                    </a:lnTo>
                    <a:lnTo>
                      <a:pt x="4437" y="583"/>
                    </a:lnTo>
                    <a:lnTo>
                      <a:pt x="4410" y="645"/>
                    </a:lnTo>
                    <a:lnTo>
                      <a:pt x="4410" y="645"/>
                    </a:lnTo>
                    <a:lnTo>
                      <a:pt x="4393" y="662"/>
                    </a:lnTo>
                    <a:lnTo>
                      <a:pt x="4384" y="680"/>
                    </a:lnTo>
                    <a:lnTo>
                      <a:pt x="4349" y="689"/>
                    </a:lnTo>
                    <a:lnTo>
                      <a:pt x="4349" y="689"/>
                    </a:lnTo>
                    <a:lnTo>
                      <a:pt x="4340" y="698"/>
                    </a:lnTo>
                    <a:lnTo>
                      <a:pt x="4340" y="698"/>
                    </a:lnTo>
                    <a:lnTo>
                      <a:pt x="4340" y="698"/>
                    </a:lnTo>
                    <a:lnTo>
                      <a:pt x="4340" y="698"/>
                    </a:lnTo>
                    <a:lnTo>
                      <a:pt x="4322" y="706"/>
                    </a:lnTo>
                    <a:lnTo>
                      <a:pt x="4304" y="724"/>
                    </a:lnTo>
                    <a:lnTo>
                      <a:pt x="4304" y="724"/>
                    </a:lnTo>
                    <a:lnTo>
                      <a:pt x="4304" y="733"/>
                    </a:lnTo>
                    <a:lnTo>
                      <a:pt x="4304" y="742"/>
                    </a:lnTo>
                    <a:lnTo>
                      <a:pt x="4304" y="742"/>
                    </a:lnTo>
                    <a:lnTo>
                      <a:pt x="4313" y="759"/>
                    </a:lnTo>
                    <a:lnTo>
                      <a:pt x="4313" y="759"/>
                    </a:lnTo>
                    <a:lnTo>
                      <a:pt x="4322" y="768"/>
                    </a:lnTo>
                    <a:lnTo>
                      <a:pt x="4340" y="759"/>
                    </a:lnTo>
                    <a:lnTo>
                      <a:pt x="4340" y="759"/>
                    </a:lnTo>
                    <a:lnTo>
                      <a:pt x="4340" y="759"/>
                    </a:lnTo>
                    <a:lnTo>
                      <a:pt x="4340" y="759"/>
                    </a:lnTo>
                    <a:lnTo>
                      <a:pt x="4340" y="768"/>
                    </a:lnTo>
                    <a:lnTo>
                      <a:pt x="4340" y="768"/>
                    </a:lnTo>
                    <a:lnTo>
                      <a:pt x="4349" y="768"/>
                    </a:lnTo>
                    <a:lnTo>
                      <a:pt x="4349" y="768"/>
                    </a:lnTo>
                    <a:lnTo>
                      <a:pt x="4340" y="786"/>
                    </a:lnTo>
                    <a:lnTo>
                      <a:pt x="4340" y="786"/>
                    </a:lnTo>
                    <a:lnTo>
                      <a:pt x="4331" y="795"/>
                    </a:lnTo>
                    <a:lnTo>
                      <a:pt x="4331" y="804"/>
                    </a:lnTo>
                    <a:lnTo>
                      <a:pt x="4331" y="804"/>
                    </a:lnTo>
                    <a:lnTo>
                      <a:pt x="4340" y="821"/>
                    </a:lnTo>
                    <a:lnTo>
                      <a:pt x="4340" y="821"/>
                    </a:lnTo>
                    <a:lnTo>
                      <a:pt x="4340" y="821"/>
                    </a:lnTo>
                    <a:lnTo>
                      <a:pt x="4340" y="821"/>
                    </a:lnTo>
                    <a:lnTo>
                      <a:pt x="4313" y="839"/>
                    </a:lnTo>
                    <a:lnTo>
                      <a:pt x="4313" y="857"/>
                    </a:lnTo>
                    <a:lnTo>
                      <a:pt x="4313" y="857"/>
                    </a:lnTo>
                    <a:lnTo>
                      <a:pt x="4313" y="874"/>
                    </a:lnTo>
                    <a:lnTo>
                      <a:pt x="4322" y="874"/>
                    </a:lnTo>
                    <a:lnTo>
                      <a:pt x="4349" y="883"/>
                    </a:lnTo>
                    <a:lnTo>
                      <a:pt x="4349" y="883"/>
                    </a:lnTo>
                    <a:lnTo>
                      <a:pt x="4375" y="892"/>
                    </a:lnTo>
                    <a:lnTo>
                      <a:pt x="4375" y="892"/>
                    </a:lnTo>
                    <a:lnTo>
                      <a:pt x="4384" y="901"/>
                    </a:lnTo>
                    <a:lnTo>
                      <a:pt x="4384" y="901"/>
                    </a:lnTo>
                    <a:lnTo>
                      <a:pt x="4393" y="901"/>
                    </a:lnTo>
                    <a:lnTo>
                      <a:pt x="4393" y="909"/>
                    </a:lnTo>
                    <a:lnTo>
                      <a:pt x="4393" y="909"/>
                    </a:lnTo>
                    <a:lnTo>
                      <a:pt x="4393" y="927"/>
                    </a:lnTo>
                    <a:lnTo>
                      <a:pt x="4393" y="927"/>
                    </a:lnTo>
                    <a:lnTo>
                      <a:pt x="4401" y="927"/>
                    </a:lnTo>
                    <a:lnTo>
                      <a:pt x="4401" y="927"/>
                    </a:lnTo>
                    <a:lnTo>
                      <a:pt x="4401" y="936"/>
                    </a:lnTo>
                    <a:lnTo>
                      <a:pt x="4401" y="936"/>
                    </a:lnTo>
                    <a:lnTo>
                      <a:pt x="4410" y="945"/>
                    </a:lnTo>
                    <a:lnTo>
                      <a:pt x="4410" y="945"/>
                    </a:lnTo>
                    <a:lnTo>
                      <a:pt x="4419" y="954"/>
                    </a:lnTo>
                    <a:lnTo>
                      <a:pt x="4437" y="954"/>
                    </a:lnTo>
                    <a:lnTo>
                      <a:pt x="4437" y="954"/>
                    </a:lnTo>
                    <a:lnTo>
                      <a:pt x="4437" y="962"/>
                    </a:lnTo>
                    <a:lnTo>
                      <a:pt x="4437" y="962"/>
                    </a:lnTo>
                    <a:lnTo>
                      <a:pt x="4437" y="962"/>
                    </a:lnTo>
                    <a:lnTo>
                      <a:pt x="4410" y="998"/>
                    </a:lnTo>
                    <a:lnTo>
                      <a:pt x="4410" y="998"/>
                    </a:lnTo>
                    <a:lnTo>
                      <a:pt x="4401" y="989"/>
                    </a:lnTo>
                    <a:lnTo>
                      <a:pt x="4366" y="962"/>
                    </a:lnTo>
                    <a:lnTo>
                      <a:pt x="4366" y="962"/>
                    </a:lnTo>
                    <a:lnTo>
                      <a:pt x="4357" y="954"/>
                    </a:lnTo>
                    <a:lnTo>
                      <a:pt x="4357" y="954"/>
                    </a:lnTo>
                    <a:lnTo>
                      <a:pt x="4349" y="945"/>
                    </a:lnTo>
                    <a:lnTo>
                      <a:pt x="4349" y="945"/>
                    </a:lnTo>
                    <a:lnTo>
                      <a:pt x="4322" y="936"/>
                    </a:lnTo>
                    <a:lnTo>
                      <a:pt x="4322" y="936"/>
                    </a:lnTo>
                    <a:lnTo>
                      <a:pt x="4304" y="927"/>
                    </a:lnTo>
                    <a:lnTo>
                      <a:pt x="4304" y="927"/>
                    </a:lnTo>
                    <a:lnTo>
                      <a:pt x="4296" y="918"/>
                    </a:lnTo>
                    <a:lnTo>
                      <a:pt x="4296" y="918"/>
                    </a:lnTo>
                    <a:lnTo>
                      <a:pt x="4251" y="909"/>
                    </a:lnTo>
                    <a:lnTo>
                      <a:pt x="4251" y="909"/>
                    </a:lnTo>
                    <a:lnTo>
                      <a:pt x="4225" y="901"/>
                    </a:lnTo>
                    <a:lnTo>
                      <a:pt x="4225" y="901"/>
                    </a:lnTo>
                    <a:lnTo>
                      <a:pt x="4225" y="892"/>
                    </a:lnTo>
                    <a:lnTo>
                      <a:pt x="4225" y="892"/>
                    </a:lnTo>
                    <a:lnTo>
                      <a:pt x="4216" y="892"/>
                    </a:lnTo>
                    <a:lnTo>
                      <a:pt x="4216" y="892"/>
                    </a:lnTo>
                    <a:lnTo>
                      <a:pt x="4199" y="892"/>
                    </a:lnTo>
                    <a:lnTo>
                      <a:pt x="4181" y="874"/>
                    </a:lnTo>
                    <a:lnTo>
                      <a:pt x="4181" y="874"/>
                    </a:lnTo>
                    <a:lnTo>
                      <a:pt x="4137" y="857"/>
                    </a:lnTo>
                    <a:lnTo>
                      <a:pt x="4075" y="848"/>
                    </a:lnTo>
                    <a:lnTo>
                      <a:pt x="4066" y="848"/>
                    </a:lnTo>
                    <a:lnTo>
                      <a:pt x="4066" y="848"/>
                    </a:lnTo>
                    <a:lnTo>
                      <a:pt x="4022" y="848"/>
                    </a:lnTo>
                    <a:lnTo>
                      <a:pt x="4022" y="848"/>
                    </a:lnTo>
                    <a:lnTo>
                      <a:pt x="4004" y="848"/>
                    </a:lnTo>
                    <a:lnTo>
                      <a:pt x="4004" y="848"/>
                    </a:lnTo>
                    <a:lnTo>
                      <a:pt x="3978" y="839"/>
                    </a:lnTo>
                    <a:lnTo>
                      <a:pt x="3960" y="839"/>
                    </a:lnTo>
                    <a:lnTo>
                      <a:pt x="3960" y="839"/>
                    </a:lnTo>
                    <a:lnTo>
                      <a:pt x="3960" y="839"/>
                    </a:lnTo>
                    <a:lnTo>
                      <a:pt x="3960" y="839"/>
                    </a:lnTo>
                    <a:lnTo>
                      <a:pt x="3960" y="839"/>
                    </a:lnTo>
                    <a:lnTo>
                      <a:pt x="3960" y="839"/>
                    </a:lnTo>
                    <a:lnTo>
                      <a:pt x="3943" y="821"/>
                    </a:lnTo>
                    <a:lnTo>
                      <a:pt x="3934" y="812"/>
                    </a:lnTo>
                    <a:lnTo>
                      <a:pt x="3934" y="812"/>
                    </a:lnTo>
                    <a:lnTo>
                      <a:pt x="3907" y="804"/>
                    </a:lnTo>
                    <a:lnTo>
                      <a:pt x="3907" y="804"/>
                    </a:lnTo>
                    <a:lnTo>
                      <a:pt x="3899" y="795"/>
                    </a:lnTo>
                    <a:lnTo>
                      <a:pt x="3899" y="795"/>
                    </a:lnTo>
                    <a:lnTo>
                      <a:pt x="3863" y="786"/>
                    </a:lnTo>
                    <a:lnTo>
                      <a:pt x="3846" y="795"/>
                    </a:lnTo>
                    <a:lnTo>
                      <a:pt x="3846" y="795"/>
                    </a:lnTo>
                    <a:lnTo>
                      <a:pt x="3837" y="804"/>
                    </a:lnTo>
                    <a:lnTo>
                      <a:pt x="3837" y="821"/>
                    </a:lnTo>
                    <a:lnTo>
                      <a:pt x="3837" y="821"/>
                    </a:lnTo>
                    <a:lnTo>
                      <a:pt x="3846" y="839"/>
                    </a:lnTo>
                    <a:lnTo>
                      <a:pt x="3863" y="848"/>
                    </a:lnTo>
                    <a:lnTo>
                      <a:pt x="3872" y="848"/>
                    </a:lnTo>
                    <a:lnTo>
                      <a:pt x="3872" y="848"/>
                    </a:lnTo>
                    <a:lnTo>
                      <a:pt x="3881" y="848"/>
                    </a:lnTo>
                    <a:lnTo>
                      <a:pt x="3881" y="848"/>
                    </a:lnTo>
                    <a:lnTo>
                      <a:pt x="3890" y="865"/>
                    </a:lnTo>
                    <a:lnTo>
                      <a:pt x="3899" y="865"/>
                    </a:lnTo>
                    <a:lnTo>
                      <a:pt x="3916" y="865"/>
                    </a:lnTo>
                    <a:lnTo>
                      <a:pt x="3916" y="865"/>
                    </a:lnTo>
                    <a:lnTo>
                      <a:pt x="3943" y="874"/>
                    </a:lnTo>
                    <a:lnTo>
                      <a:pt x="3943" y="874"/>
                    </a:lnTo>
                    <a:lnTo>
                      <a:pt x="3943" y="874"/>
                    </a:lnTo>
                    <a:lnTo>
                      <a:pt x="3943" y="883"/>
                    </a:lnTo>
                    <a:lnTo>
                      <a:pt x="3943" y="883"/>
                    </a:lnTo>
                    <a:lnTo>
                      <a:pt x="3943" y="901"/>
                    </a:lnTo>
                    <a:lnTo>
                      <a:pt x="3943" y="901"/>
                    </a:lnTo>
                    <a:lnTo>
                      <a:pt x="3960" y="918"/>
                    </a:lnTo>
                    <a:lnTo>
                      <a:pt x="3969" y="936"/>
                    </a:lnTo>
                    <a:lnTo>
                      <a:pt x="3969" y="936"/>
                    </a:lnTo>
                    <a:lnTo>
                      <a:pt x="3978" y="945"/>
                    </a:lnTo>
                    <a:lnTo>
                      <a:pt x="3978" y="945"/>
                    </a:lnTo>
                    <a:lnTo>
                      <a:pt x="3960" y="954"/>
                    </a:lnTo>
                    <a:lnTo>
                      <a:pt x="3960" y="954"/>
                    </a:lnTo>
                    <a:lnTo>
                      <a:pt x="3934" y="954"/>
                    </a:lnTo>
                    <a:lnTo>
                      <a:pt x="3916" y="962"/>
                    </a:lnTo>
                    <a:lnTo>
                      <a:pt x="3916" y="962"/>
                    </a:lnTo>
                    <a:lnTo>
                      <a:pt x="3907" y="971"/>
                    </a:lnTo>
                    <a:lnTo>
                      <a:pt x="3907" y="971"/>
                    </a:lnTo>
                    <a:lnTo>
                      <a:pt x="3916" y="989"/>
                    </a:lnTo>
                    <a:lnTo>
                      <a:pt x="3916" y="989"/>
                    </a:lnTo>
                    <a:lnTo>
                      <a:pt x="3916" y="989"/>
                    </a:lnTo>
                    <a:lnTo>
                      <a:pt x="3916" y="989"/>
                    </a:lnTo>
                    <a:lnTo>
                      <a:pt x="3899" y="980"/>
                    </a:lnTo>
                    <a:lnTo>
                      <a:pt x="3899" y="980"/>
                    </a:lnTo>
                    <a:lnTo>
                      <a:pt x="3890" y="971"/>
                    </a:lnTo>
                    <a:lnTo>
                      <a:pt x="3890" y="971"/>
                    </a:lnTo>
                    <a:lnTo>
                      <a:pt x="3890" y="971"/>
                    </a:lnTo>
                    <a:lnTo>
                      <a:pt x="3890" y="971"/>
                    </a:lnTo>
                    <a:lnTo>
                      <a:pt x="3899" y="954"/>
                    </a:lnTo>
                    <a:lnTo>
                      <a:pt x="3899" y="954"/>
                    </a:lnTo>
                    <a:lnTo>
                      <a:pt x="3899" y="945"/>
                    </a:lnTo>
                    <a:lnTo>
                      <a:pt x="3899" y="945"/>
                    </a:lnTo>
                    <a:lnTo>
                      <a:pt x="3854" y="918"/>
                    </a:lnTo>
                    <a:lnTo>
                      <a:pt x="3854" y="918"/>
                    </a:lnTo>
                    <a:lnTo>
                      <a:pt x="3854" y="918"/>
                    </a:lnTo>
                    <a:lnTo>
                      <a:pt x="3854" y="918"/>
                    </a:lnTo>
                    <a:lnTo>
                      <a:pt x="3837" y="927"/>
                    </a:lnTo>
                    <a:lnTo>
                      <a:pt x="3793" y="954"/>
                    </a:lnTo>
                    <a:lnTo>
                      <a:pt x="3793" y="954"/>
                    </a:lnTo>
                    <a:lnTo>
                      <a:pt x="3775" y="962"/>
                    </a:lnTo>
                    <a:lnTo>
                      <a:pt x="3775" y="962"/>
                    </a:lnTo>
                    <a:lnTo>
                      <a:pt x="3766" y="962"/>
                    </a:lnTo>
                    <a:lnTo>
                      <a:pt x="3740" y="962"/>
                    </a:lnTo>
                    <a:lnTo>
                      <a:pt x="3740" y="962"/>
                    </a:lnTo>
                    <a:lnTo>
                      <a:pt x="3704" y="962"/>
                    </a:lnTo>
                    <a:lnTo>
                      <a:pt x="3669" y="962"/>
                    </a:lnTo>
                    <a:lnTo>
                      <a:pt x="3669" y="962"/>
                    </a:lnTo>
                    <a:lnTo>
                      <a:pt x="3643" y="980"/>
                    </a:lnTo>
                    <a:lnTo>
                      <a:pt x="3634" y="998"/>
                    </a:lnTo>
                    <a:lnTo>
                      <a:pt x="3634" y="998"/>
                    </a:lnTo>
                    <a:lnTo>
                      <a:pt x="3625" y="998"/>
                    </a:lnTo>
                    <a:lnTo>
                      <a:pt x="3625" y="998"/>
                    </a:lnTo>
                    <a:lnTo>
                      <a:pt x="3625" y="1007"/>
                    </a:lnTo>
                    <a:lnTo>
                      <a:pt x="3625" y="1007"/>
                    </a:lnTo>
                    <a:lnTo>
                      <a:pt x="3599" y="998"/>
                    </a:lnTo>
                    <a:lnTo>
                      <a:pt x="3581" y="1007"/>
                    </a:lnTo>
                    <a:lnTo>
                      <a:pt x="3581" y="1007"/>
                    </a:lnTo>
                    <a:lnTo>
                      <a:pt x="3554" y="998"/>
                    </a:lnTo>
                    <a:lnTo>
                      <a:pt x="3554" y="998"/>
                    </a:lnTo>
                    <a:lnTo>
                      <a:pt x="3546" y="998"/>
                    </a:lnTo>
                    <a:lnTo>
                      <a:pt x="3546" y="998"/>
                    </a:lnTo>
                    <a:lnTo>
                      <a:pt x="3554" y="998"/>
                    </a:lnTo>
                    <a:lnTo>
                      <a:pt x="3563" y="998"/>
                    </a:lnTo>
                    <a:lnTo>
                      <a:pt x="3563" y="998"/>
                    </a:lnTo>
                    <a:lnTo>
                      <a:pt x="3572" y="989"/>
                    </a:lnTo>
                    <a:lnTo>
                      <a:pt x="3581" y="989"/>
                    </a:lnTo>
                    <a:lnTo>
                      <a:pt x="3581" y="989"/>
                    </a:lnTo>
                    <a:lnTo>
                      <a:pt x="3581" y="971"/>
                    </a:lnTo>
                    <a:lnTo>
                      <a:pt x="3581" y="962"/>
                    </a:lnTo>
                    <a:lnTo>
                      <a:pt x="3581" y="962"/>
                    </a:lnTo>
                    <a:lnTo>
                      <a:pt x="3581" y="954"/>
                    </a:lnTo>
                    <a:lnTo>
                      <a:pt x="3581" y="954"/>
                    </a:lnTo>
                    <a:lnTo>
                      <a:pt x="3590" y="945"/>
                    </a:lnTo>
                    <a:lnTo>
                      <a:pt x="3590" y="936"/>
                    </a:lnTo>
                    <a:lnTo>
                      <a:pt x="3590" y="936"/>
                    </a:lnTo>
                    <a:lnTo>
                      <a:pt x="3581" y="927"/>
                    </a:lnTo>
                    <a:lnTo>
                      <a:pt x="3563" y="927"/>
                    </a:lnTo>
                    <a:lnTo>
                      <a:pt x="3563" y="927"/>
                    </a:lnTo>
                    <a:lnTo>
                      <a:pt x="3528" y="945"/>
                    </a:lnTo>
                    <a:lnTo>
                      <a:pt x="3528" y="945"/>
                    </a:lnTo>
                    <a:lnTo>
                      <a:pt x="3519" y="945"/>
                    </a:lnTo>
                    <a:lnTo>
                      <a:pt x="3519" y="945"/>
                    </a:lnTo>
                    <a:lnTo>
                      <a:pt x="3502" y="954"/>
                    </a:lnTo>
                    <a:lnTo>
                      <a:pt x="3502" y="962"/>
                    </a:lnTo>
                    <a:lnTo>
                      <a:pt x="3502" y="971"/>
                    </a:lnTo>
                    <a:lnTo>
                      <a:pt x="3502" y="971"/>
                    </a:lnTo>
                    <a:lnTo>
                      <a:pt x="3493" y="980"/>
                    </a:lnTo>
                    <a:lnTo>
                      <a:pt x="3493" y="980"/>
                    </a:lnTo>
                    <a:lnTo>
                      <a:pt x="3493" y="980"/>
                    </a:lnTo>
                    <a:lnTo>
                      <a:pt x="3493" y="980"/>
                    </a:lnTo>
                    <a:lnTo>
                      <a:pt x="3493" y="971"/>
                    </a:lnTo>
                    <a:lnTo>
                      <a:pt x="3484" y="971"/>
                    </a:lnTo>
                    <a:lnTo>
                      <a:pt x="3484" y="971"/>
                    </a:lnTo>
                    <a:lnTo>
                      <a:pt x="3475" y="962"/>
                    </a:lnTo>
                    <a:lnTo>
                      <a:pt x="3466" y="962"/>
                    </a:lnTo>
                    <a:lnTo>
                      <a:pt x="3466" y="962"/>
                    </a:lnTo>
                    <a:lnTo>
                      <a:pt x="3396" y="980"/>
                    </a:lnTo>
                    <a:lnTo>
                      <a:pt x="3360" y="989"/>
                    </a:lnTo>
                    <a:lnTo>
                      <a:pt x="3334" y="1007"/>
                    </a:lnTo>
                    <a:lnTo>
                      <a:pt x="3334" y="1007"/>
                    </a:lnTo>
                    <a:lnTo>
                      <a:pt x="3325" y="1015"/>
                    </a:lnTo>
                    <a:lnTo>
                      <a:pt x="3307" y="1024"/>
                    </a:lnTo>
                    <a:lnTo>
                      <a:pt x="3307" y="1024"/>
                    </a:lnTo>
                    <a:lnTo>
                      <a:pt x="3290" y="1033"/>
                    </a:lnTo>
                    <a:lnTo>
                      <a:pt x="3290" y="1033"/>
                    </a:lnTo>
                    <a:lnTo>
                      <a:pt x="3281" y="1042"/>
                    </a:lnTo>
                    <a:lnTo>
                      <a:pt x="3281" y="1042"/>
                    </a:lnTo>
                    <a:lnTo>
                      <a:pt x="3272" y="1042"/>
                    </a:lnTo>
                    <a:lnTo>
                      <a:pt x="3272" y="1042"/>
                    </a:lnTo>
                    <a:lnTo>
                      <a:pt x="3254" y="1051"/>
                    </a:lnTo>
                    <a:lnTo>
                      <a:pt x="3254" y="1051"/>
                    </a:lnTo>
                    <a:lnTo>
                      <a:pt x="3237" y="1051"/>
                    </a:lnTo>
                    <a:lnTo>
                      <a:pt x="3237" y="1051"/>
                    </a:lnTo>
                    <a:lnTo>
                      <a:pt x="3228" y="1051"/>
                    </a:lnTo>
                    <a:lnTo>
                      <a:pt x="3228" y="1051"/>
                    </a:lnTo>
                    <a:lnTo>
                      <a:pt x="3219" y="1060"/>
                    </a:lnTo>
                    <a:lnTo>
                      <a:pt x="3219" y="1060"/>
                    </a:lnTo>
                    <a:lnTo>
                      <a:pt x="3210" y="1077"/>
                    </a:lnTo>
                    <a:lnTo>
                      <a:pt x="3210" y="1095"/>
                    </a:lnTo>
                    <a:lnTo>
                      <a:pt x="3210" y="1121"/>
                    </a:lnTo>
                    <a:lnTo>
                      <a:pt x="3210" y="1121"/>
                    </a:lnTo>
                    <a:lnTo>
                      <a:pt x="3193" y="1121"/>
                    </a:lnTo>
                    <a:lnTo>
                      <a:pt x="3149" y="1121"/>
                    </a:lnTo>
                    <a:lnTo>
                      <a:pt x="3122" y="1121"/>
                    </a:lnTo>
                    <a:lnTo>
                      <a:pt x="3122" y="1121"/>
                    </a:lnTo>
                    <a:lnTo>
                      <a:pt x="3113" y="1121"/>
                    </a:lnTo>
                    <a:lnTo>
                      <a:pt x="3104" y="1113"/>
                    </a:lnTo>
                    <a:lnTo>
                      <a:pt x="3104" y="1113"/>
                    </a:lnTo>
                    <a:lnTo>
                      <a:pt x="3096" y="1104"/>
                    </a:lnTo>
                    <a:lnTo>
                      <a:pt x="3096" y="1104"/>
                    </a:lnTo>
                    <a:lnTo>
                      <a:pt x="3096" y="1095"/>
                    </a:lnTo>
                    <a:lnTo>
                      <a:pt x="3096" y="1095"/>
                    </a:lnTo>
                    <a:lnTo>
                      <a:pt x="3087" y="1086"/>
                    </a:lnTo>
                    <a:lnTo>
                      <a:pt x="3078" y="1086"/>
                    </a:lnTo>
                    <a:lnTo>
                      <a:pt x="3078" y="1086"/>
                    </a:lnTo>
                    <a:lnTo>
                      <a:pt x="3069" y="1077"/>
                    </a:lnTo>
                    <a:lnTo>
                      <a:pt x="3069" y="1077"/>
                    </a:lnTo>
                    <a:lnTo>
                      <a:pt x="3078" y="1060"/>
                    </a:lnTo>
                    <a:lnTo>
                      <a:pt x="3078" y="1060"/>
                    </a:lnTo>
                    <a:lnTo>
                      <a:pt x="3078" y="1060"/>
                    </a:lnTo>
                    <a:lnTo>
                      <a:pt x="3078" y="1060"/>
                    </a:lnTo>
                    <a:lnTo>
                      <a:pt x="3096" y="1060"/>
                    </a:lnTo>
                    <a:lnTo>
                      <a:pt x="3113" y="1051"/>
                    </a:lnTo>
                    <a:lnTo>
                      <a:pt x="3113" y="1051"/>
                    </a:lnTo>
                    <a:lnTo>
                      <a:pt x="3140" y="1051"/>
                    </a:lnTo>
                    <a:lnTo>
                      <a:pt x="3140" y="1051"/>
                    </a:lnTo>
                    <a:lnTo>
                      <a:pt x="3157" y="1051"/>
                    </a:lnTo>
                    <a:lnTo>
                      <a:pt x="3157" y="1051"/>
                    </a:lnTo>
                    <a:lnTo>
                      <a:pt x="3166" y="1033"/>
                    </a:lnTo>
                    <a:lnTo>
                      <a:pt x="3166" y="1033"/>
                    </a:lnTo>
                    <a:lnTo>
                      <a:pt x="3157" y="1015"/>
                    </a:lnTo>
                    <a:lnTo>
                      <a:pt x="3149" y="1007"/>
                    </a:lnTo>
                    <a:lnTo>
                      <a:pt x="3149" y="1007"/>
                    </a:lnTo>
                    <a:lnTo>
                      <a:pt x="3131" y="980"/>
                    </a:lnTo>
                    <a:lnTo>
                      <a:pt x="3131" y="980"/>
                    </a:lnTo>
                    <a:lnTo>
                      <a:pt x="3122" y="971"/>
                    </a:lnTo>
                    <a:lnTo>
                      <a:pt x="3113" y="962"/>
                    </a:lnTo>
                    <a:lnTo>
                      <a:pt x="3078" y="954"/>
                    </a:lnTo>
                    <a:lnTo>
                      <a:pt x="3078" y="954"/>
                    </a:lnTo>
                    <a:lnTo>
                      <a:pt x="3052" y="962"/>
                    </a:lnTo>
                    <a:lnTo>
                      <a:pt x="3052" y="962"/>
                    </a:lnTo>
                    <a:lnTo>
                      <a:pt x="3043" y="962"/>
                    </a:lnTo>
                    <a:lnTo>
                      <a:pt x="3043" y="962"/>
                    </a:lnTo>
                    <a:lnTo>
                      <a:pt x="3016" y="962"/>
                    </a:lnTo>
                    <a:lnTo>
                      <a:pt x="3016" y="962"/>
                    </a:lnTo>
                    <a:lnTo>
                      <a:pt x="2999" y="962"/>
                    </a:lnTo>
                    <a:lnTo>
                      <a:pt x="2990" y="971"/>
                    </a:lnTo>
                    <a:lnTo>
                      <a:pt x="2990" y="971"/>
                    </a:lnTo>
                    <a:lnTo>
                      <a:pt x="2990" y="980"/>
                    </a:lnTo>
                    <a:lnTo>
                      <a:pt x="2999" y="989"/>
                    </a:lnTo>
                    <a:lnTo>
                      <a:pt x="2999" y="989"/>
                    </a:lnTo>
                    <a:lnTo>
                      <a:pt x="3007" y="998"/>
                    </a:lnTo>
                    <a:lnTo>
                      <a:pt x="3007" y="998"/>
                    </a:lnTo>
                    <a:lnTo>
                      <a:pt x="3007" y="998"/>
                    </a:lnTo>
                    <a:lnTo>
                      <a:pt x="3007" y="998"/>
                    </a:lnTo>
                    <a:lnTo>
                      <a:pt x="2999" y="1007"/>
                    </a:lnTo>
                    <a:lnTo>
                      <a:pt x="2999" y="1015"/>
                    </a:lnTo>
                    <a:lnTo>
                      <a:pt x="2999" y="1015"/>
                    </a:lnTo>
                    <a:lnTo>
                      <a:pt x="3007" y="1024"/>
                    </a:lnTo>
                    <a:lnTo>
                      <a:pt x="3007" y="1024"/>
                    </a:lnTo>
                    <a:lnTo>
                      <a:pt x="2999" y="1042"/>
                    </a:lnTo>
                    <a:lnTo>
                      <a:pt x="2990" y="1068"/>
                    </a:lnTo>
                    <a:lnTo>
                      <a:pt x="2990" y="1068"/>
                    </a:lnTo>
                    <a:lnTo>
                      <a:pt x="2990" y="1068"/>
                    </a:lnTo>
                    <a:lnTo>
                      <a:pt x="2990" y="1068"/>
                    </a:lnTo>
                    <a:lnTo>
                      <a:pt x="2981" y="1077"/>
                    </a:lnTo>
                    <a:lnTo>
                      <a:pt x="2981" y="1086"/>
                    </a:lnTo>
                    <a:lnTo>
                      <a:pt x="2981" y="1086"/>
                    </a:lnTo>
                    <a:lnTo>
                      <a:pt x="2981" y="1104"/>
                    </a:lnTo>
                    <a:lnTo>
                      <a:pt x="2999" y="1104"/>
                    </a:lnTo>
                    <a:lnTo>
                      <a:pt x="3007" y="1104"/>
                    </a:lnTo>
                    <a:lnTo>
                      <a:pt x="3007" y="1104"/>
                    </a:lnTo>
                    <a:lnTo>
                      <a:pt x="3016" y="1104"/>
                    </a:lnTo>
                    <a:lnTo>
                      <a:pt x="3016" y="1104"/>
                    </a:lnTo>
                    <a:lnTo>
                      <a:pt x="3025" y="1121"/>
                    </a:lnTo>
                    <a:lnTo>
                      <a:pt x="3025" y="1139"/>
                    </a:lnTo>
                    <a:lnTo>
                      <a:pt x="3025" y="1148"/>
                    </a:lnTo>
                    <a:lnTo>
                      <a:pt x="3025" y="1148"/>
                    </a:lnTo>
                    <a:lnTo>
                      <a:pt x="3016" y="1165"/>
                    </a:lnTo>
                    <a:lnTo>
                      <a:pt x="3016" y="1165"/>
                    </a:lnTo>
                    <a:lnTo>
                      <a:pt x="3007" y="1183"/>
                    </a:lnTo>
                    <a:lnTo>
                      <a:pt x="3007" y="1183"/>
                    </a:lnTo>
                    <a:lnTo>
                      <a:pt x="2990" y="1183"/>
                    </a:lnTo>
                    <a:lnTo>
                      <a:pt x="2981" y="1183"/>
                    </a:lnTo>
                    <a:lnTo>
                      <a:pt x="2981" y="1183"/>
                    </a:lnTo>
                    <a:lnTo>
                      <a:pt x="2981" y="1174"/>
                    </a:lnTo>
                    <a:lnTo>
                      <a:pt x="2981" y="1174"/>
                    </a:lnTo>
                    <a:lnTo>
                      <a:pt x="2972" y="1165"/>
                    </a:lnTo>
                    <a:lnTo>
                      <a:pt x="2963" y="1157"/>
                    </a:lnTo>
                    <a:lnTo>
                      <a:pt x="2937" y="1157"/>
                    </a:lnTo>
                    <a:lnTo>
                      <a:pt x="2910" y="1157"/>
                    </a:lnTo>
                    <a:lnTo>
                      <a:pt x="2910" y="1157"/>
                    </a:lnTo>
                    <a:lnTo>
                      <a:pt x="2902" y="1148"/>
                    </a:lnTo>
                    <a:lnTo>
                      <a:pt x="2884" y="1157"/>
                    </a:lnTo>
                    <a:lnTo>
                      <a:pt x="2866" y="1174"/>
                    </a:lnTo>
                    <a:lnTo>
                      <a:pt x="2866" y="1174"/>
                    </a:lnTo>
                    <a:lnTo>
                      <a:pt x="2857" y="1183"/>
                    </a:lnTo>
                    <a:lnTo>
                      <a:pt x="2831" y="1192"/>
                    </a:lnTo>
                    <a:lnTo>
                      <a:pt x="2831" y="1192"/>
                    </a:lnTo>
                    <a:lnTo>
                      <a:pt x="2822" y="1192"/>
                    </a:lnTo>
                    <a:lnTo>
                      <a:pt x="2822" y="1192"/>
                    </a:lnTo>
                    <a:lnTo>
                      <a:pt x="2804" y="1201"/>
                    </a:lnTo>
                    <a:lnTo>
                      <a:pt x="2787" y="1218"/>
                    </a:lnTo>
                    <a:lnTo>
                      <a:pt x="2787" y="1218"/>
                    </a:lnTo>
                    <a:lnTo>
                      <a:pt x="2769" y="1236"/>
                    </a:lnTo>
                    <a:lnTo>
                      <a:pt x="2769" y="1236"/>
                    </a:lnTo>
                    <a:lnTo>
                      <a:pt x="2760" y="1254"/>
                    </a:lnTo>
                    <a:lnTo>
                      <a:pt x="2760" y="1254"/>
                    </a:lnTo>
                    <a:lnTo>
                      <a:pt x="2752" y="1263"/>
                    </a:lnTo>
                    <a:lnTo>
                      <a:pt x="2760" y="1271"/>
                    </a:lnTo>
                    <a:lnTo>
                      <a:pt x="2769" y="1289"/>
                    </a:lnTo>
                    <a:lnTo>
                      <a:pt x="2769" y="1289"/>
                    </a:lnTo>
                    <a:lnTo>
                      <a:pt x="2787" y="1316"/>
                    </a:lnTo>
                    <a:lnTo>
                      <a:pt x="2796" y="1324"/>
                    </a:lnTo>
                    <a:lnTo>
                      <a:pt x="2796" y="1324"/>
                    </a:lnTo>
                    <a:lnTo>
                      <a:pt x="2778" y="1333"/>
                    </a:lnTo>
                    <a:lnTo>
                      <a:pt x="2778" y="1333"/>
                    </a:lnTo>
                    <a:lnTo>
                      <a:pt x="2752" y="1324"/>
                    </a:lnTo>
                    <a:lnTo>
                      <a:pt x="2743" y="1324"/>
                    </a:lnTo>
                    <a:lnTo>
                      <a:pt x="2743" y="1324"/>
                    </a:lnTo>
                    <a:lnTo>
                      <a:pt x="2734" y="1316"/>
                    </a:lnTo>
                    <a:lnTo>
                      <a:pt x="2734" y="1316"/>
                    </a:lnTo>
                    <a:lnTo>
                      <a:pt x="2707" y="1307"/>
                    </a:lnTo>
                    <a:lnTo>
                      <a:pt x="2681" y="1307"/>
                    </a:lnTo>
                    <a:lnTo>
                      <a:pt x="2672" y="1307"/>
                    </a:lnTo>
                    <a:lnTo>
                      <a:pt x="2672" y="1307"/>
                    </a:lnTo>
                    <a:lnTo>
                      <a:pt x="2663" y="1298"/>
                    </a:lnTo>
                    <a:lnTo>
                      <a:pt x="2663" y="1298"/>
                    </a:lnTo>
                    <a:lnTo>
                      <a:pt x="2654" y="1289"/>
                    </a:lnTo>
                    <a:lnTo>
                      <a:pt x="2654" y="1289"/>
                    </a:lnTo>
                    <a:lnTo>
                      <a:pt x="2637" y="1280"/>
                    </a:lnTo>
                    <a:lnTo>
                      <a:pt x="2610" y="1263"/>
                    </a:lnTo>
                    <a:lnTo>
                      <a:pt x="2610" y="1263"/>
                    </a:lnTo>
                    <a:lnTo>
                      <a:pt x="2593" y="1271"/>
                    </a:lnTo>
                    <a:lnTo>
                      <a:pt x="2575" y="1289"/>
                    </a:lnTo>
                    <a:lnTo>
                      <a:pt x="2575" y="1289"/>
                    </a:lnTo>
                    <a:lnTo>
                      <a:pt x="2557" y="1298"/>
                    </a:lnTo>
                    <a:lnTo>
                      <a:pt x="2557" y="1307"/>
                    </a:lnTo>
                    <a:lnTo>
                      <a:pt x="2557" y="1307"/>
                    </a:lnTo>
                    <a:lnTo>
                      <a:pt x="2557" y="1324"/>
                    </a:lnTo>
                    <a:lnTo>
                      <a:pt x="2575" y="1324"/>
                    </a:lnTo>
                    <a:lnTo>
                      <a:pt x="2575" y="1324"/>
                    </a:lnTo>
                    <a:lnTo>
                      <a:pt x="2575" y="1324"/>
                    </a:lnTo>
                    <a:lnTo>
                      <a:pt x="2584" y="1333"/>
                    </a:lnTo>
                    <a:lnTo>
                      <a:pt x="2584" y="1333"/>
                    </a:lnTo>
                    <a:lnTo>
                      <a:pt x="2593" y="1351"/>
                    </a:lnTo>
                    <a:lnTo>
                      <a:pt x="2610" y="1360"/>
                    </a:lnTo>
                    <a:lnTo>
                      <a:pt x="2646" y="1369"/>
                    </a:lnTo>
                    <a:lnTo>
                      <a:pt x="2646" y="1369"/>
                    </a:lnTo>
                    <a:lnTo>
                      <a:pt x="2646" y="1369"/>
                    </a:lnTo>
                    <a:lnTo>
                      <a:pt x="2646" y="1369"/>
                    </a:lnTo>
                    <a:lnTo>
                      <a:pt x="2654" y="1369"/>
                    </a:lnTo>
                    <a:lnTo>
                      <a:pt x="2654" y="1369"/>
                    </a:lnTo>
                    <a:lnTo>
                      <a:pt x="2646" y="1377"/>
                    </a:lnTo>
                    <a:lnTo>
                      <a:pt x="2646" y="1377"/>
                    </a:lnTo>
                    <a:lnTo>
                      <a:pt x="2646" y="1386"/>
                    </a:lnTo>
                    <a:lnTo>
                      <a:pt x="2646" y="1386"/>
                    </a:lnTo>
                    <a:lnTo>
                      <a:pt x="2637" y="1386"/>
                    </a:lnTo>
                    <a:lnTo>
                      <a:pt x="2628" y="1395"/>
                    </a:lnTo>
                    <a:lnTo>
                      <a:pt x="2628" y="1395"/>
                    </a:lnTo>
                    <a:lnTo>
                      <a:pt x="2619" y="1386"/>
                    </a:lnTo>
                    <a:lnTo>
                      <a:pt x="2619" y="1386"/>
                    </a:lnTo>
                    <a:lnTo>
                      <a:pt x="2602" y="1386"/>
                    </a:lnTo>
                    <a:lnTo>
                      <a:pt x="2593" y="1386"/>
                    </a:lnTo>
                    <a:lnTo>
                      <a:pt x="2593" y="1386"/>
                    </a:lnTo>
                    <a:lnTo>
                      <a:pt x="2575" y="1377"/>
                    </a:lnTo>
                    <a:lnTo>
                      <a:pt x="2575" y="1377"/>
                    </a:lnTo>
                    <a:lnTo>
                      <a:pt x="2575" y="1377"/>
                    </a:lnTo>
                    <a:lnTo>
                      <a:pt x="2566" y="1369"/>
                    </a:lnTo>
                    <a:lnTo>
                      <a:pt x="2549" y="1351"/>
                    </a:lnTo>
                    <a:lnTo>
                      <a:pt x="2531" y="1342"/>
                    </a:lnTo>
                    <a:lnTo>
                      <a:pt x="2513" y="1342"/>
                    </a:lnTo>
                    <a:lnTo>
                      <a:pt x="2513" y="1342"/>
                    </a:lnTo>
                    <a:lnTo>
                      <a:pt x="2504" y="1342"/>
                    </a:lnTo>
                    <a:lnTo>
                      <a:pt x="2504" y="1342"/>
                    </a:lnTo>
                    <a:lnTo>
                      <a:pt x="2496" y="1342"/>
                    </a:lnTo>
                    <a:lnTo>
                      <a:pt x="2496" y="1342"/>
                    </a:lnTo>
                    <a:lnTo>
                      <a:pt x="2496" y="1324"/>
                    </a:lnTo>
                    <a:lnTo>
                      <a:pt x="2496" y="1324"/>
                    </a:lnTo>
                    <a:lnTo>
                      <a:pt x="2487" y="1307"/>
                    </a:lnTo>
                    <a:lnTo>
                      <a:pt x="2487" y="1289"/>
                    </a:lnTo>
                    <a:lnTo>
                      <a:pt x="2487" y="1289"/>
                    </a:lnTo>
                    <a:lnTo>
                      <a:pt x="2478" y="1289"/>
                    </a:lnTo>
                    <a:lnTo>
                      <a:pt x="2478" y="1289"/>
                    </a:lnTo>
                    <a:lnTo>
                      <a:pt x="2478" y="1280"/>
                    </a:lnTo>
                    <a:lnTo>
                      <a:pt x="2478" y="1280"/>
                    </a:lnTo>
                    <a:lnTo>
                      <a:pt x="2478" y="1271"/>
                    </a:lnTo>
                    <a:lnTo>
                      <a:pt x="2478" y="1271"/>
                    </a:lnTo>
                    <a:lnTo>
                      <a:pt x="2478" y="1263"/>
                    </a:lnTo>
                    <a:lnTo>
                      <a:pt x="2478" y="1263"/>
                    </a:lnTo>
                    <a:lnTo>
                      <a:pt x="2478" y="1254"/>
                    </a:lnTo>
                    <a:lnTo>
                      <a:pt x="2478" y="1254"/>
                    </a:lnTo>
                    <a:lnTo>
                      <a:pt x="2487" y="1236"/>
                    </a:lnTo>
                    <a:lnTo>
                      <a:pt x="2487" y="1210"/>
                    </a:lnTo>
                    <a:lnTo>
                      <a:pt x="2487" y="1210"/>
                    </a:lnTo>
                    <a:lnTo>
                      <a:pt x="2487" y="1201"/>
                    </a:lnTo>
                    <a:lnTo>
                      <a:pt x="2469" y="1192"/>
                    </a:lnTo>
                    <a:lnTo>
                      <a:pt x="2469" y="1192"/>
                    </a:lnTo>
                    <a:lnTo>
                      <a:pt x="2452" y="1174"/>
                    </a:lnTo>
                    <a:lnTo>
                      <a:pt x="2434" y="1174"/>
                    </a:lnTo>
                    <a:lnTo>
                      <a:pt x="2434" y="1174"/>
                    </a:lnTo>
                    <a:lnTo>
                      <a:pt x="2425" y="1174"/>
                    </a:lnTo>
                    <a:lnTo>
                      <a:pt x="2425" y="1174"/>
                    </a:lnTo>
                    <a:lnTo>
                      <a:pt x="2416" y="1165"/>
                    </a:lnTo>
                    <a:lnTo>
                      <a:pt x="2416" y="1165"/>
                    </a:lnTo>
                    <a:lnTo>
                      <a:pt x="2416" y="1157"/>
                    </a:lnTo>
                    <a:lnTo>
                      <a:pt x="2399" y="1148"/>
                    </a:lnTo>
                    <a:lnTo>
                      <a:pt x="2399" y="1148"/>
                    </a:lnTo>
                    <a:lnTo>
                      <a:pt x="2372" y="1130"/>
                    </a:lnTo>
                    <a:lnTo>
                      <a:pt x="2354" y="1113"/>
                    </a:lnTo>
                    <a:lnTo>
                      <a:pt x="2354" y="1113"/>
                    </a:lnTo>
                    <a:lnTo>
                      <a:pt x="2354" y="1104"/>
                    </a:lnTo>
                    <a:lnTo>
                      <a:pt x="2354" y="1104"/>
                    </a:lnTo>
                    <a:lnTo>
                      <a:pt x="2363" y="1113"/>
                    </a:lnTo>
                    <a:lnTo>
                      <a:pt x="2363" y="1113"/>
                    </a:lnTo>
                    <a:lnTo>
                      <a:pt x="2399" y="1139"/>
                    </a:lnTo>
                    <a:lnTo>
                      <a:pt x="2443" y="1148"/>
                    </a:lnTo>
                    <a:lnTo>
                      <a:pt x="2443" y="1148"/>
                    </a:lnTo>
                    <a:lnTo>
                      <a:pt x="2496" y="1165"/>
                    </a:lnTo>
                    <a:lnTo>
                      <a:pt x="2496" y="1165"/>
                    </a:lnTo>
                    <a:lnTo>
                      <a:pt x="2504" y="1165"/>
                    </a:lnTo>
                    <a:lnTo>
                      <a:pt x="2504" y="1165"/>
                    </a:lnTo>
                    <a:lnTo>
                      <a:pt x="2522" y="1174"/>
                    </a:lnTo>
                    <a:lnTo>
                      <a:pt x="2549" y="1183"/>
                    </a:lnTo>
                    <a:lnTo>
                      <a:pt x="2575" y="1183"/>
                    </a:lnTo>
                    <a:lnTo>
                      <a:pt x="2575" y="1183"/>
                    </a:lnTo>
                    <a:lnTo>
                      <a:pt x="2681" y="1201"/>
                    </a:lnTo>
                    <a:lnTo>
                      <a:pt x="2681" y="1201"/>
                    </a:lnTo>
                    <a:lnTo>
                      <a:pt x="2707" y="1201"/>
                    </a:lnTo>
                    <a:lnTo>
                      <a:pt x="2734" y="1201"/>
                    </a:lnTo>
                    <a:lnTo>
                      <a:pt x="2787" y="1174"/>
                    </a:lnTo>
                    <a:lnTo>
                      <a:pt x="2822" y="1148"/>
                    </a:lnTo>
                    <a:lnTo>
                      <a:pt x="2849" y="1130"/>
                    </a:lnTo>
                    <a:lnTo>
                      <a:pt x="2849" y="1130"/>
                    </a:lnTo>
                    <a:lnTo>
                      <a:pt x="2857" y="1121"/>
                    </a:lnTo>
                    <a:lnTo>
                      <a:pt x="2857" y="1104"/>
                    </a:lnTo>
                    <a:lnTo>
                      <a:pt x="2849" y="1068"/>
                    </a:lnTo>
                    <a:lnTo>
                      <a:pt x="2849" y="1068"/>
                    </a:lnTo>
                    <a:lnTo>
                      <a:pt x="2849" y="1060"/>
                    </a:lnTo>
                    <a:lnTo>
                      <a:pt x="2849" y="1060"/>
                    </a:lnTo>
                    <a:lnTo>
                      <a:pt x="2840" y="1051"/>
                    </a:lnTo>
                    <a:lnTo>
                      <a:pt x="2831" y="1042"/>
                    </a:lnTo>
                    <a:lnTo>
                      <a:pt x="2831" y="1042"/>
                    </a:lnTo>
                    <a:lnTo>
                      <a:pt x="2822" y="1042"/>
                    </a:lnTo>
                    <a:lnTo>
                      <a:pt x="2822" y="1042"/>
                    </a:lnTo>
                    <a:lnTo>
                      <a:pt x="2813" y="1033"/>
                    </a:lnTo>
                    <a:lnTo>
                      <a:pt x="2813" y="1033"/>
                    </a:lnTo>
                    <a:lnTo>
                      <a:pt x="2813" y="1033"/>
                    </a:lnTo>
                    <a:lnTo>
                      <a:pt x="2813" y="1033"/>
                    </a:lnTo>
                    <a:lnTo>
                      <a:pt x="2796" y="1007"/>
                    </a:lnTo>
                    <a:lnTo>
                      <a:pt x="2778" y="998"/>
                    </a:lnTo>
                    <a:lnTo>
                      <a:pt x="2760" y="998"/>
                    </a:lnTo>
                    <a:lnTo>
                      <a:pt x="2760" y="998"/>
                    </a:lnTo>
                    <a:lnTo>
                      <a:pt x="2743" y="998"/>
                    </a:lnTo>
                    <a:lnTo>
                      <a:pt x="2734" y="989"/>
                    </a:lnTo>
                    <a:lnTo>
                      <a:pt x="2725" y="980"/>
                    </a:lnTo>
                    <a:lnTo>
                      <a:pt x="2725" y="980"/>
                    </a:lnTo>
                    <a:lnTo>
                      <a:pt x="2716" y="971"/>
                    </a:lnTo>
                    <a:lnTo>
                      <a:pt x="2707" y="971"/>
                    </a:lnTo>
                    <a:lnTo>
                      <a:pt x="2707" y="971"/>
                    </a:lnTo>
                    <a:lnTo>
                      <a:pt x="2690" y="971"/>
                    </a:lnTo>
                    <a:lnTo>
                      <a:pt x="2646" y="945"/>
                    </a:lnTo>
                    <a:lnTo>
                      <a:pt x="2637" y="936"/>
                    </a:lnTo>
                    <a:lnTo>
                      <a:pt x="2637" y="936"/>
                    </a:lnTo>
                    <a:lnTo>
                      <a:pt x="2637" y="936"/>
                    </a:lnTo>
                    <a:lnTo>
                      <a:pt x="2637" y="936"/>
                    </a:lnTo>
                    <a:lnTo>
                      <a:pt x="2566" y="901"/>
                    </a:lnTo>
                    <a:lnTo>
                      <a:pt x="2504" y="883"/>
                    </a:lnTo>
                    <a:lnTo>
                      <a:pt x="2504" y="883"/>
                    </a:lnTo>
                    <a:lnTo>
                      <a:pt x="2496" y="883"/>
                    </a:lnTo>
                    <a:lnTo>
                      <a:pt x="2496" y="883"/>
                    </a:lnTo>
                    <a:lnTo>
                      <a:pt x="2478" y="892"/>
                    </a:lnTo>
                    <a:lnTo>
                      <a:pt x="2478" y="892"/>
                    </a:lnTo>
                    <a:lnTo>
                      <a:pt x="2478" y="892"/>
                    </a:lnTo>
                    <a:lnTo>
                      <a:pt x="2478" y="892"/>
                    </a:lnTo>
                    <a:lnTo>
                      <a:pt x="2469" y="883"/>
                    </a:lnTo>
                    <a:lnTo>
                      <a:pt x="2469" y="883"/>
                    </a:lnTo>
                    <a:lnTo>
                      <a:pt x="2452" y="874"/>
                    </a:lnTo>
                    <a:lnTo>
                      <a:pt x="2425" y="883"/>
                    </a:lnTo>
                    <a:lnTo>
                      <a:pt x="2425" y="883"/>
                    </a:lnTo>
                    <a:lnTo>
                      <a:pt x="2425" y="883"/>
                    </a:lnTo>
                    <a:lnTo>
                      <a:pt x="2425" y="883"/>
                    </a:lnTo>
                    <a:lnTo>
                      <a:pt x="2425" y="883"/>
                    </a:lnTo>
                    <a:lnTo>
                      <a:pt x="2407" y="883"/>
                    </a:lnTo>
                    <a:lnTo>
                      <a:pt x="2407" y="883"/>
                    </a:lnTo>
                    <a:lnTo>
                      <a:pt x="2399" y="874"/>
                    </a:lnTo>
                    <a:lnTo>
                      <a:pt x="2399" y="874"/>
                    </a:lnTo>
                    <a:lnTo>
                      <a:pt x="2381" y="874"/>
                    </a:lnTo>
                    <a:lnTo>
                      <a:pt x="2372" y="883"/>
                    </a:lnTo>
                    <a:lnTo>
                      <a:pt x="2372" y="883"/>
                    </a:lnTo>
                    <a:lnTo>
                      <a:pt x="2354" y="874"/>
                    </a:lnTo>
                    <a:lnTo>
                      <a:pt x="2354" y="874"/>
                    </a:lnTo>
                    <a:lnTo>
                      <a:pt x="2354" y="874"/>
                    </a:lnTo>
                    <a:lnTo>
                      <a:pt x="2354" y="874"/>
                    </a:lnTo>
                    <a:lnTo>
                      <a:pt x="2363" y="874"/>
                    </a:lnTo>
                    <a:lnTo>
                      <a:pt x="2372" y="865"/>
                    </a:lnTo>
                    <a:lnTo>
                      <a:pt x="2372" y="865"/>
                    </a:lnTo>
                    <a:lnTo>
                      <a:pt x="2372" y="857"/>
                    </a:lnTo>
                    <a:lnTo>
                      <a:pt x="2363" y="848"/>
                    </a:lnTo>
                    <a:lnTo>
                      <a:pt x="2363" y="848"/>
                    </a:lnTo>
                    <a:lnTo>
                      <a:pt x="2363" y="839"/>
                    </a:lnTo>
                    <a:lnTo>
                      <a:pt x="2363" y="839"/>
                    </a:lnTo>
                    <a:lnTo>
                      <a:pt x="2346" y="830"/>
                    </a:lnTo>
                    <a:lnTo>
                      <a:pt x="2346" y="830"/>
                    </a:lnTo>
                    <a:lnTo>
                      <a:pt x="2328" y="830"/>
                    </a:lnTo>
                    <a:lnTo>
                      <a:pt x="2310" y="830"/>
                    </a:lnTo>
                    <a:lnTo>
                      <a:pt x="2310" y="830"/>
                    </a:lnTo>
                    <a:lnTo>
                      <a:pt x="2302" y="848"/>
                    </a:lnTo>
                    <a:lnTo>
                      <a:pt x="2302" y="848"/>
                    </a:lnTo>
                    <a:lnTo>
                      <a:pt x="2293" y="848"/>
                    </a:lnTo>
                    <a:lnTo>
                      <a:pt x="2284" y="839"/>
                    </a:lnTo>
                    <a:lnTo>
                      <a:pt x="2284" y="839"/>
                    </a:lnTo>
                    <a:lnTo>
                      <a:pt x="2266" y="839"/>
                    </a:lnTo>
                    <a:lnTo>
                      <a:pt x="2266" y="839"/>
                    </a:lnTo>
                    <a:lnTo>
                      <a:pt x="2257" y="848"/>
                    </a:lnTo>
                    <a:lnTo>
                      <a:pt x="2257" y="848"/>
                    </a:lnTo>
                    <a:lnTo>
                      <a:pt x="2257" y="857"/>
                    </a:lnTo>
                    <a:lnTo>
                      <a:pt x="2257" y="857"/>
                    </a:lnTo>
                    <a:lnTo>
                      <a:pt x="2257" y="857"/>
                    </a:lnTo>
                    <a:lnTo>
                      <a:pt x="2249" y="857"/>
                    </a:lnTo>
                    <a:lnTo>
                      <a:pt x="2249" y="857"/>
                    </a:lnTo>
                    <a:lnTo>
                      <a:pt x="2240" y="839"/>
                    </a:lnTo>
                    <a:lnTo>
                      <a:pt x="2231" y="839"/>
                    </a:lnTo>
                    <a:lnTo>
                      <a:pt x="2231" y="839"/>
                    </a:lnTo>
                    <a:lnTo>
                      <a:pt x="2222" y="821"/>
                    </a:lnTo>
                    <a:lnTo>
                      <a:pt x="2222" y="821"/>
                    </a:lnTo>
                    <a:lnTo>
                      <a:pt x="2240" y="821"/>
                    </a:lnTo>
                    <a:lnTo>
                      <a:pt x="2257" y="804"/>
                    </a:lnTo>
                    <a:lnTo>
                      <a:pt x="2257" y="804"/>
                    </a:lnTo>
                    <a:lnTo>
                      <a:pt x="2275" y="804"/>
                    </a:lnTo>
                    <a:lnTo>
                      <a:pt x="2275" y="804"/>
                    </a:lnTo>
                    <a:lnTo>
                      <a:pt x="2275" y="804"/>
                    </a:lnTo>
                    <a:lnTo>
                      <a:pt x="2284" y="804"/>
                    </a:lnTo>
                    <a:lnTo>
                      <a:pt x="2293" y="795"/>
                    </a:lnTo>
                    <a:lnTo>
                      <a:pt x="2293" y="795"/>
                    </a:lnTo>
                    <a:lnTo>
                      <a:pt x="2293" y="777"/>
                    </a:lnTo>
                    <a:lnTo>
                      <a:pt x="2293" y="768"/>
                    </a:lnTo>
                    <a:lnTo>
                      <a:pt x="2293" y="768"/>
                    </a:lnTo>
                    <a:lnTo>
                      <a:pt x="2284" y="768"/>
                    </a:lnTo>
                    <a:lnTo>
                      <a:pt x="2284" y="768"/>
                    </a:lnTo>
                    <a:lnTo>
                      <a:pt x="2266" y="759"/>
                    </a:lnTo>
                    <a:lnTo>
                      <a:pt x="2266" y="759"/>
                    </a:lnTo>
                    <a:lnTo>
                      <a:pt x="2266" y="751"/>
                    </a:lnTo>
                    <a:lnTo>
                      <a:pt x="2266" y="751"/>
                    </a:lnTo>
                    <a:lnTo>
                      <a:pt x="2240" y="742"/>
                    </a:lnTo>
                    <a:lnTo>
                      <a:pt x="2231" y="733"/>
                    </a:lnTo>
                    <a:lnTo>
                      <a:pt x="2213" y="742"/>
                    </a:lnTo>
                    <a:lnTo>
                      <a:pt x="2205" y="742"/>
                    </a:lnTo>
                    <a:lnTo>
                      <a:pt x="2205" y="742"/>
                    </a:lnTo>
                    <a:lnTo>
                      <a:pt x="2196" y="733"/>
                    </a:lnTo>
                    <a:lnTo>
                      <a:pt x="2196" y="724"/>
                    </a:lnTo>
                    <a:lnTo>
                      <a:pt x="2196" y="724"/>
                    </a:lnTo>
                    <a:lnTo>
                      <a:pt x="2178" y="724"/>
                    </a:lnTo>
                    <a:lnTo>
                      <a:pt x="2178" y="724"/>
                    </a:lnTo>
                    <a:lnTo>
                      <a:pt x="2178" y="724"/>
                    </a:lnTo>
                    <a:lnTo>
                      <a:pt x="2160" y="724"/>
                    </a:lnTo>
                    <a:lnTo>
                      <a:pt x="2143" y="733"/>
                    </a:lnTo>
                    <a:lnTo>
                      <a:pt x="2143" y="733"/>
                    </a:lnTo>
                    <a:lnTo>
                      <a:pt x="2152" y="724"/>
                    </a:lnTo>
                    <a:lnTo>
                      <a:pt x="2152" y="724"/>
                    </a:lnTo>
                    <a:lnTo>
                      <a:pt x="2152" y="724"/>
                    </a:lnTo>
                    <a:lnTo>
                      <a:pt x="2143" y="706"/>
                    </a:lnTo>
                    <a:lnTo>
                      <a:pt x="2143" y="706"/>
                    </a:lnTo>
                    <a:lnTo>
                      <a:pt x="2125" y="698"/>
                    </a:lnTo>
                    <a:lnTo>
                      <a:pt x="2116" y="698"/>
                    </a:lnTo>
                    <a:lnTo>
                      <a:pt x="2116" y="698"/>
                    </a:lnTo>
                    <a:lnTo>
                      <a:pt x="2090" y="698"/>
                    </a:lnTo>
                    <a:lnTo>
                      <a:pt x="2081" y="706"/>
                    </a:lnTo>
                    <a:lnTo>
                      <a:pt x="2081" y="706"/>
                    </a:lnTo>
                    <a:lnTo>
                      <a:pt x="2072" y="706"/>
                    </a:lnTo>
                    <a:lnTo>
                      <a:pt x="2063" y="724"/>
                    </a:lnTo>
                    <a:lnTo>
                      <a:pt x="2063" y="733"/>
                    </a:lnTo>
                    <a:lnTo>
                      <a:pt x="2063" y="733"/>
                    </a:lnTo>
                    <a:lnTo>
                      <a:pt x="2072" y="742"/>
                    </a:lnTo>
                    <a:lnTo>
                      <a:pt x="2072" y="742"/>
                    </a:lnTo>
                    <a:lnTo>
                      <a:pt x="2072" y="742"/>
                    </a:lnTo>
                    <a:lnTo>
                      <a:pt x="2072" y="742"/>
                    </a:lnTo>
                    <a:lnTo>
                      <a:pt x="2055" y="759"/>
                    </a:lnTo>
                    <a:lnTo>
                      <a:pt x="2046" y="768"/>
                    </a:lnTo>
                    <a:lnTo>
                      <a:pt x="2046" y="768"/>
                    </a:lnTo>
                    <a:lnTo>
                      <a:pt x="2046" y="759"/>
                    </a:lnTo>
                    <a:lnTo>
                      <a:pt x="2046" y="759"/>
                    </a:lnTo>
                    <a:lnTo>
                      <a:pt x="2046" y="751"/>
                    </a:lnTo>
                    <a:lnTo>
                      <a:pt x="2046" y="751"/>
                    </a:lnTo>
                    <a:lnTo>
                      <a:pt x="2055" y="742"/>
                    </a:lnTo>
                    <a:lnTo>
                      <a:pt x="2055" y="742"/>
                    </a:lnTo>
                    <a:lnTo>
                      <a:pt x="2046" y="724"/>
                    </a:lnTo>
                    <a:lnTo>
                      <a:pt x="2037" y="724"/>
                    </a:lnTo>
                    <a:lnTo>
                      <a:pt x="2037" y="724"/>
                    </a:lnTo>
                    <a:lnTo>
                      <a:pt x="2019" y="733"/>
                    </a:lnTo>
                    <a:lnTo>
                      <a:pt x="2002" y="742"/>
                    </a:lnTo>
                    <a:lnTo>
                      <a:pt x="2002" y="742"/>
                    </a:lnTo>
                    <a:lnTo>
                      <a:pt x="2002" y="751"/>
                    </a:lnTo>
                    <a:lnTo>
                      <a:pt x="2002" y="751"/>
                    </a:lnTo>
                    <a:lnTo>
                      <a:pt x="1984" y="759"/>
                    </a:lnTo>
                    <a:lnTo>
                      <a:pt x="1984" y="759"/>
                    </a:lnTo>
                    <a:lnTo>
                      <a:pt x="1975" y="777"/>
                    </a:lnTo>
                    <a:lnTo>
                      <a:pt x="1975" y="777"/>
                    </a:lnTo>
                    <a:lnTo>
                      <a:pt x="1949" y="795"/>
                    </a:lnTo>
                    <a:lnTo>
                      <a:pt x="1949" y="795"/>
                    </a:lnTo>
                    <a:lnTo>
                      <a:pt x="1949" y="795"/>
                    </a:lnTo>
                    <a:lnTo>
                      <a:pt x="1949" y="795"/>
                    </a:lnTo>
                    <a:lnTo>
                      <a:pt x="1957" y="786"/>
                    </a:lnTo>
                    <a:lnTo>
                      <a:pt x="1966" y="777"/>
                    </a:lnTo>
                    <a:lnTo>
                      <a:pt x="1966" y="777"/>
                    </a:lnTo>
                    <a:lnTo>
                      <a:pt x="1975" y="777"/>
                    </a:lnTo>
                    <a:lnTo>
                      <a:pt x="1975" y="777"/>
                    </a:lnTo>
                    <a:lnTo>
                      <a:pt x="1993" y="742"/>
                    </a:lnTo>
                    <a:lnTo>
                      <a:pt x="1993" y="742"/>
                    </a:lnTo>
                    <a:lnTo>
                      <a:pt x="1993" y="733"/>
                    </a:lnTo>
                    <a:lnTo>
                      <a:pt x="1993" y="733"/>
                    </a:lnTo>
                    <a:lnTo>
                      <a:pt x="2010" y="733"/>
                    </a:lnTo>
                    <a:lnTo>
                      <a:pt x="2010" y="715"/>
                    </a:lnTo>
                    <a:lnTo>
                      <a:pt x="2010" y="715"/>
                    </a:lnTo>
                    <a:lnTo>
                      <a:pt x="2010" y="706"/>
                    </a:lnTo>
                    <a:lnTo>
                      <a:pt x="1993" y="698"/>
                    </a:lnTo>
                    <a:lnTo>
                      <a:pt x="1993" y="698"/>
                    </a:lnTo>
                    <a:lnTo>
                      <a:pt x="1993" y="698"/>
                    </a:lnTo>
                    <a:lnTo>
                      <a:pt x="1984" y="698"/>
                    </a:lnTo>
                    <a:lnTo>
                      <a:pt x="1984" y="698"/>
                    </a:lnTo>
                    <a:lnTo>
                      <a:pt x="1966" y="706"/>
                    </a:lnTo>
                    <a:lnTo>
                      <a:pt x="1957" y="715"/>
                    </a:lnTo>
                    <a:lnTo>
                      <a:pt x="1957" y="715"/>
                    </a:lnTo>
                    <a:lnTo>
                      <a:pt x="1957" y="724"/>
                    </a:lnTo>
                    <a:lnTo>
                      <a:pt x="1957" y="724"/>
                    </a:lnTo>
                    <a:lnTo>
                      <a:pt x="1957" y="724"/>
                    </a:lnTo>
                    <a:lnTo>
                      <a:pt x="1957" y="724"/>
                    </a:lnTo>
                    <a:lnTo>
                      <a:pt x="1940" y="724"/>
                    </a:lnTo>
                    <a:lnTo>
                      <a:pt x="1940" y="724"/>
                    </a:lnTo>
                    <a:lnTo>
                      <a:pt x="1931" y="715"/>
                    </a:lnTo>
                    <a:lnTo>
                      <a:pt x="1931" y="715"/>
                    </a:lnTo>
                    <a:lnTo>
                      <a:pt x="1931" y="715"/>
                    </a:lnTo>
                    <a:lnTo>
                      <a:pt x="1913" y="724"/>
                    </a:lnTo>
                    <a:lnTo>
                      <a:pt x="1913" y="724"/>
                    </a:lnTo>
                    <a:lnTo>
                      <a:pt x="1905" y="733"/>
                    </a:lnTo>
                    <a:lnTo>
                      <a:pt x="1905" y="733"/>
                    </a:lnTo>
                    <a:lnTo>
                      <a:pt x="1905" y="742"/>
                    </a:lnTo>
                    <a:lnTo>
                      <a:pt x="1905" y="742"/>
                    </a:lnTo>
                    <a:lnTo>
                      <a:pt x="1887" y="742"/>
                    </a:lnTo>
                    <a:lnTo>
                      <a:pt x="1878" y="742"/>
                    </a:lnTo>
                    <a:lnTo>
                      <a:pt x="1869" y="751"/>
                    </a:lnTo>
                    <a:lnTo>
                      <a:pt x="1852" y="759"/>
                    </a:lnTo>
                    <a:lnTo>
                      <a:pt x="1852" y="759"/>
                    </a:lnTo>
                    <a:lnTo>
                      <a:pt x="1843" y="768"/>
                    </a:lnTo>
                    <a:lnTo>
                      <a:pt x="1843" y="786"/>
                    </a:lnTo>
                    <a:lnTo>
                      <a:pt x="1843" y="786"/>
                    </a:lnTo>
                    <a:lnTo>
                      <a:pt x="1843" y="804"/>
                    </a:lnTo>
                    <a:lnTo>
                      <a:pt x="1843" y="804"/>
                    </a:lnTo>
                    <a:lnTo>
                      <a:pt x="1843" y="804"/>
                    </a:lnTo>
                    <a:lnTo>
                      <a:pt x="1843" y="804"/>
                    </a:lnTo>
                    <a:lnTo>
                      <a:pt x="1843" y="812"/>
                    </a:lnTo>
                    <a:lnTo>
                      <a:pt x="1843" y="812"/>
                    </a:lnTo>
                    <a:lnTo>
                      <a:pt x="1843" y="812"/>
                    </a:lnTo>
                    <a:lnTo>
                      <a:pt x="1834" y="804"/>
                    </a:lnTo>
                    <a:lnTo>
                      <a:pt x="1834" y="795"/>
                    </a:lnTo>
                    <a:lnTo>
                      <a:pt x="1834" y="795"/>
                    </a:lnTo>
                    <a:lnTo>
                      <a:pt x="1834" y="786"/>
                    </a:lnTo>
                    <a:lnTo>
                      <a:pt x="1816" y="777"/>
                    </a:lnTo>
                    <a:lnTo>
                      <a:pt x="1816" y="777"/>
                    </a:lnTo>
                    <a:lnTo>
                      <a:pt x="1807" y="777"/>
                    </a:lnTo>
                    <a:lnTo>
                      <a:pt x="1799" y="795"/>
                    </a:lnTo>
                    <a:lnTo>
                      <a:pt x="1799" y="795"/>
                    </a:lnTo>
                    <a:lnTo>
                      <a:pt x="1790" y="795"/>
                    </a:lnTo>
                    <a:lnTo>
                      <a:pt x="1790" y="795"/>
                    </a:lnTo>
                    <a:lnTo>
                      <a:pt x="1772" y="786"/>
                    </a:lnTo>
                    <a:lnTo>
                      <a:pt x="1755" y="786"/>
                    </a:lnTo>
                    <a:lnTo>
                      <a:pt x="1755" y="786"/>
                    </a:lnTo>
                    <a:lnTo>
                      <a:pt x="1746" y="786"/>
                    </a:lnTo>
                    <a:lnTo>
                      <a:pt x="1737" y="795"/>
                    </a:lnTo>
                    <a:lnTo>
                      <a:pt x="1737" y="795"/>
                    </a:lnTo>
                    <a:lnTo>
                      <a:pt x="1737" y="804"/>
                    </a:lnTo>
                    <a:lnTo>
                      <a:pt x="1746" y="812"/>
                    </a:lnTo>
                    <a:lnTo>
                      <a:pt x="1746" y="812"/>
                    </a:lnTo>
                    <a:lnTo>
                      <a:pt x="1746" y="812"/>
                    </a:lnTo>
                    <a:lnTo>
                      <a:pt x="1737" y="812"/>
                    </a:lnTo>
                    <a:lnTo>
                      <a:pt x="1737" y="812"/>
                    </a:lnTo>
                    <a:lnTo>
                      <a:pt x="1728" y="812"/>
                    </a:lnTo>
                    <a:lnTo>
                      <a:pt x="1728" y="812"/>
                    </a:lnTo>
                    <a:lnTo>
                      <a:pt x="1719" y="804"/>
                    </a:lnTo>
                    <a:lnTo>
                      <a:pt x="1702" y="812"/>
                    </a:lnTo>
                    <a:lnTo>
                      <a:pt x="1702" y="812"/>
                    </a:lnTo>
                    <a:lnTo>
                      <a:pt x="1702" y="830"/>
                    </a:lnTo>
                    <a:lnTo>
                      <a:pt x="1702" y="830"/>
                    </a:lnTo>
                    <a:lnTo>
                      <a:pt x="1702" y="839"/>
                    </a:lnTo>
                    <a:lnTo>
                      <a:pt x="1702" y="848"/>
                    </a:lnTo>
                    <a:lnTo>
                      <a:pt x="1702" y="848"/>
                    </a:lnTo>
                    <a:lnTo>
                      <a:pt x="1693" y="848"/>
                    </a:lnTo>
                    <a:lnTo>
                      <a:pt x="1693" y="848"/>
                    </a:lnTo>
                    <a:lnTo>
                      <a:pt x="1693" y="839"/>
                    </a:lnTo>
                    <a:lnTo>
                      <a:pt x="1693" y="839"/>
                    </a:lnTo>
                    <a:lnTo>
                      <a:pt x="1693" y="830"/>
                    </a:lnTo>
                    <a:lnTo>
                      <a:pt x="1675" y="821"/>
                    </a:lnTo>
                    <a:lnTo>
                      <a:pt x="1675" y="821"/>
                    </a:lnTo>
                    <a:lnTo>
                      <a:pt x="1657" y="821"/>
                    </a:lnTo>
                    <a:lnTo>
                      <a:pt x="1657" y="821"/>
                    </a:lnTo>
                    <a:lnTo>
                      <a:pt x="1657" y="821"/>
                    </a:lnTo>
                    <a:lnTo>
                      <a:pt x="1657" y="821"/>
                    </a:lnTo>
                    <a:lnTo>
                      <a:pt x="1666" y="812"/>
                    </a:lnTo>
                    <a:lnTo>
                      <a:pt x="1657" y="795"/>
                    </a:lnTo>
                    <a:lnTo>
                      <a:pt x="1657" y="795"/>
                    </a:lnTo>
                    <a:lnTo>
                      <a:pt x="1640" y="795"/>
                    </a:lnTo>
                    <a:lnTo>
                      <a:pt x="1631" y="795"/>
                    </a:lnTo>
                    <a:lnTo>
                      <a:pt x="1631" y="795"/>
                    </a:lnTo>
                    <a:lnTo>
                      <a:pt x="1622" y="795"/>
                    </a:lnTo>
                    <a:lnTo>
                      <a:pt x="1622" y="795"/>
                    </a:lnTo>
                    <a:lnTo>
                      <a:pt x="1613" y="804"/>
                    </a:lnTo>
                    <a:lnTo>
                      <a:pt x="1605" y="804"/>
                    </a:lnTo>
                    <a:lnTo>
                      <a:pt x="1605" y="804"/>
                    </a:lnTo>
                    <a:lnTo>
                      <a:pt x="1596" y="804"/>
                    </a:lnTo>
                    <a:lnTo>
                      <a:pt x="1596" y="812"/>
                    </a:lnTo>
                    <a:lnTo>
                      <a:pt x="1596" y="812"/>
                    </a:lnTo>
                    <a:lnTo>
                      <a:pt x="1587" y="821"/>
                    </a:lnTo>
                    <a:lnTo>
                      <a:pt x="1596" y="830"/>
                    </a:lnTo>
                    <a:lnTo>
                      <a:pt x="1596" y="830"/>
                    </a:lnTo>
                    <a:lnTo>
                      <a:pt x="1596" y="839"/>
                    </a:lnTo>
                    <a:lnTo>
                      <a:pt x="1596" y="839"/>
                    </a:lnTo>
                    <a:lnTo>
                      <a:pt x="1596" y="839"/>
                    </a:lnTo>
                    <a:lnTo>
                      <a:pt x="1587" y="839"/>
                    </a:lnTo>
                    <a:lnTo>
                      <a:pt x="1587" y="839"/>
                    </a:lnTo>
                    <a:lnTo>
                      <a:pt x="1578" y="848"/>
                    </a:lnTo>
                    <a:lnTo>
                      <a:pt x="1569" y="857"/>
                    </a:lnTo>
                    <a:lnTo>
                      <a:pt x="1569" y="857"/>
                    </a:lnTo>
                    <a:lnTo>
                      <a:pt x="1569" y="865"/>
                    </a:lnTo>
                    <a:lnTo>
                      <a:pt x="1569" y="865"/>
                    </a:lnTo>
                    <a:lnTo>
                      <a:pt x="1569" y="865"/>
                    </a:lnTo>
                    <a:lnTo>
                      <a:pt x="1569" y="865"/>
                    </a:lnTo>
                    <a:lnTo>
                      <a:pt x="1569" y="865"/>
                    </a:lnTo>
                    <a:lnTo>
                      <a:pt x="1569" y="865"/>
                    </a:lnTo>
                    <a:lnTo>
                      <a:pt x="1569" y="865"/>
                    </a:lnTo>
                    <a:lnTo>
                      <a:pt x="1569" y="865"/>
                    </a:lnTo>
                    <a:lnTo>
                      <a:pt x="1569" y="865"/>
                    </a:lnTo>
                    <a:lnTo>
                      <a:pt x="1569" y="865"/>
                    </a:lnTo>
                    <a:lnTo>
                      <a:pt x="1560" y="857"/>
                    </a:lnTo>
                    <a:lnTo>
                      <a:pt x="1552" y="848"/>
                    </a:lnTo>
                    <a:lnTo>
                      <a:pt x="1543" y="848"/>
                    </a:lnTo>
                    <a:lnTo>
                      <a:pt x="1543" y="848"/>
                    </a:lnTo>
                    <a:lnTo>
                      <a:pt x="1525" y="857"/>
                    </a:lnTo>
                    <a:lnTo>
                      <a:pt x="1516" y="865"/>
                    </a:lnTo>
                    <a:lnTo>
                      <a:pt x="1499" y="874"/>
                    </a:lnTo>
                    <a:lnTo>
                      <a:pt x="1499" y="874"/>
                    </a:lnTo>
                    <a:lnTo>
                      <a:pt x="1490" y="883"/>
                    </a:lnTo>
                    <a:lnTo>
                      <a:pt x="1481" y="901"/>
                    </a:lnTo>
                    <a:lnTo>
                      <a:pt x="1481" y="901"/>
                    </a:lnTo>
                    <a:lnTo>
                      <a:pt x="1490" y="909"/>
                    </a:lnTo>
                    <a:lnTo>
                      <a:pt x="1499" y="909"/>
                    </a:lnTo>
                    <a:lnTo>
                      <a:pt x="1499" y="909"/>
                    </a:lnTo>
                    <a:lnTo>
                      <a:pt x="1507" y="918"/>
                    </a:lnTo>
                    <a:lnTo>
                      <a:pt x="1516" y="909"/>
                    </a:lnTo>
                    <a:lnTo>
                      <a:pt x="1516" y="909"/>
                    </a:lnTo>
                    <a:lnTo>
                      <a:pt x="1525" y="909"/>
                    </a:lnTo>
                    <a:lnTo>
                      <a:pt x="1525" y="909"/>
                    </a:lnTo>
                    <a:lnTo>
                      <a:pt x="1525" y="909"/>
                    </a:lnTo>
                    <a:lnTo>
                      <a:pt x="1525" y="909"/>
                    </a:lnTo>
                    <a:lnTo>
                      <a:pt x="1516" y="918"/>
                    </a:lnTo>
                    <a:lnTo>
                      <a:pt x="1516" y="918"/>
                    </a:lnTo>
                    <a:lnTo>
                      <a:pt x="1507" y="918"/>
                    </a:lnTo>
                    <a:lnTo>
                      <a:pt x="1507" y="918"/>
                    </a:lnTo>
                    <a:lnTo>
                      <a:pt x="1499" y="927"/>
                    </a:lnTo>
                    <a:lnTo>
                      <a:pt x="1490" y="936"/>
                    </a:lnTo>
                    <a:lnTo>
                      <a:pt x="1490" y="936"/>
                    </a:lnTo>
                    <a:lnTo>
                      <a:pt x="1490" y="936"/>
                    </a:lnTo>
                    <a:lnTo>
                      <a:pt x="1481" y="927"/>
                    </a:lnTo>
                    <a:lnTo>
                      <a:pt x="1481" y="927"/>
                    </a:lnTo>
                    <a:lnTo>
                      <a:pt x="1463" y="918"/>
                    </a:lnTo>
                    <a:lnTo>
                      <a:pt x="1463" y="918"/>
                    </a:lnTo>
                    <a:lnTo>
                      <a:pt x="1463" y="918"/>
                    </a:lnTo>
                    <a:lnTo>
                      <a:pt x="1446" y="927"/>
                    </a:lnTo>
                    <a:lnTo>
                      <a:pt x="1446" y="927"/>
                    </a:lnTo>
                    <a:lnTo>
                      <a:pt x="1446" y="918"/>
                    </a:lnTo>
                    <a:lnTo>
                      <a:pt x="1446" y="918"/>
                    </a:lnTo>
                    <a:lnTo>
                      <a:pt x="1446" y="909"/>
                    </a:lnTo>
                    <a:lnTo>
                      <a:pt x="1437" y="901"/>
                    </a:lnTo>
                    <a:lnTo>
                      <a:pt x="1437" y="901"/>
                    </a:lnTo>
                    <a:lnTo>
                      <a:pt x="1428" y="901"/>
                    </a:lnTo>
                    <a:lnTo>
                      <a:pt x="1419" y="909"/>
                    </a:lnTo>
                    <a:lnTo>
                      <a:pt x="1419" y="909"/>
                    </a:lnTo>
                    <a:lnTo>
                      <a:pt x="1410" y="909"/>
                    </a:lnTo>
                    <a:lnTo>
                      <a:pt x="1410" y="909"/>
                    </a:lnTo>
                    <a:lnTo>
                      <a:pt x="1393" y="927"/>
                    </a:lnTo>
                    <a:lnTo>
                      <a:pt x="1393" y="927"/>
                    </a:lnTo>
                    <a:lnTo>
                      <a:pt x="1384" y="936"/>
                    </a:lnTo>
                    <a:lnTo>
                      <a:pt x="1375" y="945"/>
                    </a:lnTo>
                    <a:lnTo>
                      <a:pt x="1384" y="945"/>
                    </a:lnTo>
                    <a:lnTo>
                      <a:pt x="1384" y="945"/>
                    </a:lnTo>
                    <a:lnTo>
                      <a:pt x="1375" y="954"/>
                    </a:lnTo>
                    <a:lnTo>
                      <a:pt x="1375" y="954"/>
                    </a:lnTo>
                    <a:lnTo>
                      <a:pt x="1366" y="954"/>
                    </a:lnTo>
                    <a:lnTo>
                      <a:pt x="1366" y="954"/>
                    </a:lnTo>
                    <a:lnTo>
                      <a:pt x="1366" y="971"/>
                    </a:lnTo>
                    <a:lnTo>
                      <a:pt x="1366" y="980"/>
                    </a:lnTo>
                    <a:lnTo>
                      <a:pt x="1366" y="980"/>
                    </a:lnTo>
                    <a:lnTo>
                      <a:pt x="1375" y="989"/>
                    </a:lnTo>
                    <a:lnTo>
                      <a:pt x="1384" y="989"/>
                    </a:lnTo>
                    <a:lnTo>
                      <a:pt x="1384" y="989"/>
                    </a:lnTo>
                    <a:lnTo>
                      <a:pt x="1402" y="980"/>
                    </a:lnTo>
                    <a:lnTo>
                      <a:pt x="1402" y="980"/>
                    </a:lnTo>
                    <a:lnTo>
                      <a:pt x="1410" y="989"/>
                    </a:lnTo>
                    <a:lnTo>
                      <a:pt x="1419" y="989"/>
                    </a:lnTo>
                    <a:lnTo>
                      <a:pt x="1419" y="989"/>
                    </a:lnTo>
                    <a:lnTo>
                      <a:pt x="1428" y="989"/>
                    </a:lnTo>
                    <a:lnTo>
                      <a:pt x="1428" y="989"/>
                    </a:lnTo>
                    <a:lnTo>
                      <a:pt x="1428" y="989"/>
                    </a:lnTo>
                    <a:lnTo>
                      <a:pt x="1428" y="989"/>
                    </a:lnTo>
                    <a:lnTo>
                      <a:pt x="1419" y="1007"/>
                    </a:lnTo>
                    <a:lnTo>
                      <a:pt x="1410" y="1007"/>
                    </a:lnTo>
                    <a:lnTo>
                      <a:pt x="1410" y="1007"/>
                    </a:lnTo>
                    <a:lnTo>
                      <a:pt x="1393" y="1015"/>
                    </a:lnTo>
                    <a:lnTo>
                      <a:pt x="1384" y="1024"/>
                    </a:lnTo>
                    <a:lnTo>
                      <a:pt x="1375" y="1060"/>
                    </a:lnTo>
                    <a:lnTo>
                      <a:pt x="1375" y="1060"/>
                    </a:lnTo>
                    <a:lnTo>
                      <a:pt x="1375" y="1060"/>
                    </a:lnTo>
                    <a:lnTo>
                      <a:pt x="1375" y="1060"/>
                    </a:lnTo>
                    <a:lnTo>
                      <a:pt x="1375" y="1060"/>
                    </a:lnTo>
                    <a:lnTo>
                      <a:pt x="1357" y="1060"/>
                    </a:lnTo>
                    <a:lnTo>
                      <a:pt x="1357" y="1077"/>
                    </a:lnTo>
                    <a:lnTo>
                      <a:pt x="1357" y="1077"/>
                    </a:lnTo>
                    <a:lnTo>
                      <a:pt x="1340" y="1104"/>
                    </a:lnTo>
                    <a:lnTo>
                      <a:pt x="1305" y="1139"/>
                    </a:lnTo>
                    <a:lnTo>
                      <a:pt x="1305" y="1139"/>
                    </a:lnTo>
                    <a:lnTo>
                      <a:pt x="1296" y="1148"/>
                    </a:lnTo>
                    <a:lnTo>
                      <a:pt x="1287" y="1165"/>
                    </a:lnTo>
                    <a:lnTo>
                      <a:pt x="1287" y="1165"/>
                    </a:lnTo>
                    <a:lnTo>
                      <a:pt x="1296" y="1174"/>
                    </a:lnTo>
                    <a:lnTo>
                      <a:pt x="1296" y="1174"/>
                    </a:lnTo>
                    <a:lnTo>
                      <a:pt x="1296" y="1183"/>
                    </a:lnTo>
                    <a:lnTo>
                      <a:pt x="1296" y="1183"/>
                    </a:lnTo>
                    <a:lnTo>
                      <a:pt x="1287" y="1183"/>
                    </a:lnTo>
                    <a:lnTo>
                      <a:pt x="1278" y="1183"/>
                    </a:lnTo>
                    <a:lnTo>
                      <a:pt x="1278" y="1183"/>
                    </a:lnTo>
                    <a:lnTo>
                      <a:pt x="1260" y="1183"/>
                    </a:lnTo>
                    <a:lnTo>
                      <a:pt x="1260" y="1183"/>
                    </a:lnTo>
                    <a:lnTo>
                      <a:pt x="1252" y="1183"/>
                    </a:lnTo>
                    <a:lnTo>
                      <a:pt x="1243" y="1201"/>
                    </a:lnTo>
                    <a:lnTo>
                      <a:pt x="1243" y="1201"/>
                    </a:lnTo>
                    <a:lnTo>
                      <a:pt x="1252" y="1218"/>
                    </a:lnTo>
                    <a:lnTo>
                      <a:pt x="1252" y="1218"/>
                    </a:lnTo>
                    <a:lnTo>
                      <a:pt x="1243" y="1236"/>
                    </a:lnTo>
                    <a:lnTo>
                      <a:pt x="1243" y="1236"/>
                    </a:lnTo>
                    <a:lnTo>
                      <a:pt x="1234" y="1245"/>
                    </a:lnTo>
                    <a:lnTo>
                      <a:pt x="1234" y="1245"/>
                    </a:lnTo>
                    <a:lnTo>
                      <a:pt x="1234" y="1263"/>
                    </a:lnTo>
                    <a:lnTo>
                      <a:pt x="1243" y="1271"/>
                    </a:lnTo>
                    <a:lnTo>
                      <a:pt x="1243" y="1271"/>
                    </a:lnTo>
                    <a:lnTo>
                      <a:pt x="1243" y="1271"/>
                    </a:lnTo>
                    <a:lnTo>
                      <a:pt x="1243" y="1271"/>
                    </a:lnTo>
                    <a:lnTo>
                      <a:pt x="1234" y="1271"/>
                    </a:lnTo>
                    <a:lnTo>
                      <a:pt x="1225" y="1271"/>
                    </a:lnTo>
                    <a:lnTo>
                      <a:pt x="1225" y="1271"/>
                    </a:lnTo>
                    <a:lnTo>
                      <a:pt x="1207" y="1280"/>
                    </a:lnTo>
                    <a:lnTo>
                      <a:pt x="1207" y="1280"/>
                    </a:lnTo>
                    <a:lnTo>
                      <a:pt x="1190" y="1289"/>
                    </a:lnTo>
                    <a:lnTo>
                      <a:pt x="1190" y="1289"/>
                    </a:lnTo>
                    <a:lnTo>
                      <a:pt x="1181" y="1289"/>
                    </a:lnTo>
                    <a:lnTo>
                      <a:pt x="1172" y="1298"/>
                    </a:lnTo>
                    <a:lnTo>
                      <a:pt x="1172" y="1298"/>
                    </a:lnTo>
                    <a:lnTo>
                      <a:pt x="1172" y="1307"/>
                    </a:lnTo>
                    <a:lnTo>
                      <a:pt x="1181" y="1316"/>
                    </a:lnTo>
                    <a:lnTo>
                      <a:pt x="1190" y="1333"/>
                    </a:lnTo>
                    <a:lnTo>
                      <a:pt x="1190" y="1333"/>
                    </a:lnTo>
                    <a:lnTo>
                      <a:pt x="1181" y="1324"/>
                    </a:lnTo>
                    <a:lnTo>
                      <a:pt x="1163" y="1333"/>
                    </a:lnTo>
                    <a:lnTo>
                      <a:pt x="1163" y="1333"/>
                    </a:lnTo>
                    <a:lnTo>
                      <a:pt x="1155" y="1342"/>
                    </a:lnTo>
                    <a:lnTo>
                      <a:pt x="1137" y="1351"/>
                    </a:lnTo>
                    <a:lnTo>
                      <a:pt x="1137" y="1351"/>
                    </a:lnTo>
                    <a:lnTo>
                      <a:pt x="1120" y="1360"/>
                    </a:lnTo>
                    <a:lnTo>
                      <a:pt x="1111" y="1369"/>
                    </a:lnTo>
                    <a:lnTo>
                      <a:pt x="1111" y="1369"/>
                    </a:lnTo>
                    <a:lnTo>
                      <a:pt x="1111" y="1386"/>
                    </a:lnTo>
                    <a:lnTo>
                      <a:pt x="1111" y="1386"/>
                    </a:lnTo>
                    <a:lnTo>
                      <a:pt x="1103" y="1386"/>
                    </a:lnTo>
                    <a:lnTo>
                      <a:pt x="1103" y="1386"/>
                    </a:lnTo>
                    <a:lnTo>
                      <a:pt x="1085" y="1395"/>
                    </a:lnTo>
                    <a:lnTo>
                      <a:pt x="1076" y="1413"/>
                    </a:lnTo>
                    <a:lnTo>
                      <a:pt x="1076" y="1413"/>
                    </a:lnTo>
                    <a:lnTo>
                      <a:pt x="1076" y="1421"/>
                    </a:lnTo>
                    <a:lnTo>
                      <a:pt x="1076" y="1421"/>
                    </a:lnTo>
                    <a:lnTo>
                      <a:pt x="1076" y="1421"/>
                    </a:lnTo>
                    <a:lnTo>
                      <a:pt x="1076" y="1421"/>
                    </a:lnTo>
                    <a:lnTo>
                      <a:pt x="1076" y="1430"/>
                    </a:lnTo>
                    <a:lnTo>
                      <a:pt x="1076" y="1430"/>
                    </a:lnTo>
                    <a:lnTo>
                      <a:pt x="1067" y="1421"/>
                    </a:lnTo>
                    <a:lnTo>
                      <a:pt x="1067" y="1421"/>
                    </a:lnTo>
                    <a:lnTo>
                      <a:pt x="1059" y="1413"/>
                    </a:lnTo>
                    <a:lnTo>
                      <a:pt x="1050" y="1404"/>
                    </a:lnTo>
                    <a:lnTo>
                      <a:pt x="1041" y="1404"/>
                    </a:lnTo>
                    <a:lnTo>
                      <a:pt x="1041" y="1404"/>
                    </a:lnTo>
                    <a:lnTo>
                      <a:pt x="1032" y="1413"/>
                    </a:lnTo>
                    <a:lnTo>
                      <a:pt x="1023" y="1421"/>
                    </a:lnTo>
                    <a:lnTo>
                      <a:pt x="1023" y="1421"/>
                    </a:lnTo>
                    <a:lnTo>
                      <a:pt x="1032" y="1448"/>
                    </a:lnTo>
                    <a:lnTo>
                      <a:pt x="1032" y="1448"/>
                    </a:lnTo>
                    <a:lnTo>
                      <a:pt x="1014" y="1448"/>
                    </a:lnTo>
                    <a:lnTo>
                      <a:pt x="1006" y="1457"/>
                    </a:lnTo>
                    <a:lnTo>
                      <a:pt x="1006" y="1457"/>
                    </a:lnTo>
                    <a:lnTo>
                      <a:pt x="979" y="1466"/>
                    </a:lnTo>
                    <a:lnTo>
                      <a:pt x="961" y="1466"/>
                    </a:lnTo>
                    <a:lnTo>
                      <a:pt x="961" y="1466"/>
                    </a:lnTo>
                    <a:lnTo>
                      <a:pt x="961" y="1466"/>
                    </a:lnTo>
                    <a:lnTo>
                      <a:pt x="961" y="1466"/>
                    </a:lnTo>
                    <a:lnTo>
                      <a:pt x="961" y="1466"/>
                    </a:lnTo>
                    <a:lnTo>
                      <a:pt x="961" y="1466"/>
                    </a:lnTo>
                    <a:lnTo>
                      <a:pt x="953" y="1466"/>
                    </a:lnTo>
                    <a:lnTo>
                      <a:pt x="944" y="1483"/>
                    </a:lnTo>
                    <a:lnTo>
                      <a:pt x="944" y="1483"/>
                    </a:lnTo>
                    <a:lnTo>
                      <a:pt x="953" y="1492"/>
                    </a:lnTo>
                    <a:lnTo>
                      <a:pt x="953" y="1492"/>
                    </a:lnTo>
                    <a:lnTo>
                      <a:pt x="953" y="1501"/>
                    </a:lnTo>
                    <a:lnTo>
                      <a:pt x="953" y="1501"/>
                    </a:lnTo>
                    <a:lnTo>
                      <a:pt x="935" y="1492"/>
                    </a:lnTo>
                    <a:lnTo>
                      <a:pt x="935" y="1492"/>
                    </a:lnTo>
                    <a:lnTo>
                      <a:pt x="917" y="1492"/>
                    </a:lnTo>
                    <a:lnTo>
                      <a:pt x="917" y="1492"/>
                    </a:lnTo>
                    <a:lnTo>
                      <a:pt x="909" y="1510"/>
                    </a:lnTo>
                    <a:lnTo>
                      <a:pt x="909" y="1510"/>
                    </a:lnTo>
                    <a:lnTo>
                      <a:pt x="909" y="1510"/>
                    </a:lnTo>
                    <a:lnTo>
                      <a:pt x="909" y="1510"/>
                    </a:lnTo>
                    <a:lnTo>
                      <a:pt x="909" y="1510"/>
                    </a:lnTo>
                    <a:lnTo>
                      <a:pt x="891" y="1519"/>
                    </a:lnTo>
                    <a:lnTo>
                      <a:pt x="891" y="1519"/>
                    </a:lnTo>
                    <a:lnTo>
                      <a:pt x="882" y="1519"/>
                    </a:lnTo>
                    <a:lnTo>
                      <a:pt x="882" y="1519"/>
                    </a:lnTo>
                    <a:lnTo>
                      <a:pt x="873" y="1519"/>
                    </a:lnTo>
                    <a:lnTo>
                      <a:pt x="864" y="1536"/>
                    </a:lnTo>
                    <a:lnTo>
                      <a:pt x="864" y="1536"/>
                    </a:lnTo>
                    <a:lnTo>
                      <a:pt x="864" y="1536"/>
                    </a:lnTo>
                    <a:lnTo>
                      <a:pt x="873" y="1554"/>
                    </a:lnTo>
                    <a:lnTo>
                      <a:pt x="873" y="1554"/>
                    </a:lnTo>
                    <a:lnTo>
                      <a:pt x="864" y="1545"/>
                    </a:lnTo>
                    <a:lnTo>
                      <a:pt x="864" y="1545"/>
                    </a:lnTo>
                    <a:lnTo>
                      <a:pt x="856" y="1545"/>
                    </a:lnTo>
                    <a:lnTo>
                      <a:pt x="856" y="1545"/>
                    </a:lnTo>
                    <a:lnTo>
                      <a:pt x="838" y="1545"/>
                    </a:lnTo>
                    <a:lnTo>
                      <a:pt x="838" y="1545"/>
                    </a:lnTo>
                    <a:lnTo>
                      <a:pt x="829" y="1554"/>
                    </a:lnTo>
                    <a:lnTo>
                      <a:pt x="829" y="1554"/>
                    </a:lnTo>
                    <a:lnTo>
                      <a:pt x="829" y="1563"/>
                    </a:lnTo>
                    <a:lnTo>
                      <a:pt x="829" y="1563"/>
                    </a:lnTo>
                    <a:lnTo>
                      <a:pt x="820" y="1572"/>
                    </a:lnTo>
                    <a:lnTo>
                      <a:pt x="820" y="1572"/>
                    </a:lnTo>
                    <a:lnTo>
                      <a:pt x="820" y="1580"/>
                    </a:lnTo>
                    <a:lnTo>
                      <a:pt x="820" y="1580"/>
                    </a:lnTo>
                    <a:lnTo>
                      <a:pt x="829" y="1598"/>
                    </a:lnTo>
                    <a:lnTo>
                      <a:pt x="838" y="1607"/>
                    </a:lnTo>
                    <a:lnTo>
                      <a:pt x="838" y="1607"/>
                    </a:lnTo>
                    <a:lnTo>
                      <a:pt x="847" y="1607"/>
                    </a:lnTo>
                    <a:lnTo>
                      <a:pt x="847" y="1607"/>
                    </a:lnTo>
                    <a:lnTo>
                      <a:pt x="847" y="1607"/>
                    </a:lnTo>
                    <a:lnTo>
                      <a:pt x="847" y="1607"/>
                    </a:lnTo>
                    <a:lnTo>
                      <a:pt x="838" y="1625"/>
                    </a:lnTo>
                    <a:lnTo>
                      <a:pt x="838" y="1625"/>
                    </a:lnTo>
                    <a:lnTo>
                      <a:pt x="847" y="1633"/>
                    </a:lnTo>
                    <a:lnTo>
                      <a:pt x="847" y="1633"/>
                    </a:lnTo>
                    <a:lnTo>
                      <a:pt x="838" y="1642"/>
                    </a:lnTo>
                    <a:lnTo>
                      <a:pt x="838" y="1642"/>
                    </a:lnTo>
                    <a:lnTo>
                      <a:pt x="829" y="1642"/>
                    </a:lnTo>
                    <a:lnTo>
                      <a:pt x="829" y="1660"/>
                    </a:lnTo>
                    <a:lnTo>
                      <a:pt x="829" y="1660"/>
                    </a:lnTo>
                    <a:lnTo>
                      <a:pt x="838" y="1677"/>
                    </a:lnTo>
                    <a:lnTo>
                      <a:pt x="838" y="1677"/>
                    </a:lnTo>
                    <a:lnTo>
                      <a:pt x="829" y="1677"/>
                    </a:lnTo>
                    <a:lnTo>
                      <a:pt x="829" y="1677"/>
                    </a:lnTo>
                    <a:lnTo>
                      <a:pt x="829" y="1686"/>
                    </a:lnTo>
                    <a:lnTo>
                      <a:pt x="820" y="1695"/>
                    </a:lnTo>
                    <a:lnTo>
                      <a:pt x="820" y="1695"/>
                    </a:lnTo>
                    <a:lnTo>
                      <a:pt x="829" y="1704"/>
                    </a:lnTo>
                    <a:lnTo>
                      <a:pt x="829" y="1713"/>
                    </a:lnTo>
                    <a:lnTo>
                      <a:pt x="829" y="1713"/>
                    </a:lnTo>
                    <a:lnTo>
                      <a:pt x="847" y="1722"/>
                    </a:lnTo>
                    <a:lnTo>
                      <a:pt x="856" y="1722"/>
                    </a:lnTo>
                    <a:lnTo>
                      <a:pt x="856" y="1722"/>
                    </a:lnTo>
                    <a:lnTo>
                      <a:pt x="856" y="1722"/>
                    </a:lnTo>
                    <a:lnTo>
                      <a:pt x="856" y="1722"/>
                    </a:lnTo>
                    <a:lnTo>
                      <a:pt x="864" y="1722"/>
                    </a:lnTo>
                    <a:lnTo>
                      <a:pt x="882" y="1730"/>
                    </a:lnTo>
                    <a:lnTo>
                      <a:pt x="882" y="1730"/>
                    </a:lnTo>
                    <a:lnTo>
                      <a:pt x="882" y="1739"/>
                    </a:lnTo>
                    <a:lnTo>
                      <a:pt x="882" y="1739"/>
                    </a:lnTo>
                    <a:lnTo>
                      <a:pt x="873" y="1739"/>
                    </a:lnTo>
                    <a:lnTo>
                      <a:pt x="873" y="1739"/>
                    </a:lnTo>
                    <a:lnTo>
                      <a:pt x="864" y="1722"/>
                    </a:lnTo>
                    <a:lnTo>
                      <a:pt x="856" y="1722"/>
                    </a:lnTo>
                    <a:lnTo>
                      <a:pt x="856" y="1722"/>
                    </a:lnTo>
                    <a:lnTo>
                      <a:pt x="847" y="1730"/>
                    </a:lnTo>
                    <a:lnTo>
                      <a:pt x="838" y="1739"/>
                    </a:lnTo>
                    <a:lnTo>
                      <a:pt x="838" y="1739"/>
                    </a:lnTo>
                    <a:lnTo>
                      <a:pt x="838" y="1739"/>
                    </a:lnTo>
                    <a:lnTo>
                      <a:pt x="847" y="1757"/>
                    </a:lnTo>
                    <a:lnTo>
                      <a:pt x="847" y="1757"/>
                    </a:lnTo>
                    <a:lnTo>
                      <a:pt x="847" y="1757"/>
                    </a:lnTo>
                    <a:lnTo>
                      <a:pt x="847" y="1757"/>
                    </a:lnTo>
                    <a:lnTo>
                      <a:pt x="838" y="1766"/>
                    </a:lnTo>
                    <a:lnTo>
                      <a:pt x="838" y="1766"/>
                    </a:lnTo>
                    <a:lnTo>
                      <a:pt x="829" y="1775"/>
                    </a:lnTo>
                    <a:lnTo>
                      <a:pt x="829" y="1775"/>
                    </a:lnTo>
                    <a:lnTo>
                      <a:pt x="838" y="1792"/>
                    </a:lnTo>
                    <a:lnTo>
                      <a:pt x="847" y="1792"/>
                    </a:lnTo>
                    <a:lnTo>
                      <a:pt x="847" y="1792"/>
                    </a:lnTo>
                    <a:lnTo>
                      <a:pt x="864" y="1792"/>
                    </a:lnTo>
                    <a:lnTo>
                      <a:pt x="873" y="1783"/>
                    </a:lnTo>
                    <a:lnTo>
                      <a:pt x="873" y="1783"/>
                    </a:lnTo>
                    <a:lnTo>
                      <a:pt x="882" y="1783"/>
                    </a:lnTo>
                    <a:lnTo>
                      <a:pt x="882" y="1783"/>
                    </a:lnTo>
                    <a:lnTo>
                      <a:pt x="882" y="1775"/>
                    </a:lnTo>
                    <a:lnTo>
                      <a:pt x="882" y="1775"/>
                    </a:lnTo>
                    <a:lnTo>
                      <a:pt x="891" y="1783"/>
                    </a:lnTo>
                    <a:lnTo>
                      <a:pt x="891" y="1783"/>
                    </a:lnTo>
                    <a:lnTo>
                      <a:pt x="882" y="1783"/>
                    </a:lnTo>
                    <a:lnTo>
                      <a:pt x="882" y="1801"/>
                    </a:lnTo>
                    <a:lnTo>
                      <a:pt x="882" y="1801"/>
                    </a:lnTo>
                    <a:lnTo>
                      <a:pt x="882" y="1801"/>
                    </a:lnTo>
                    <a:lnTo>
                      <a:pt x="882" y="1801"/>
                    </a:lnTo>
                    <a:lnTo>
                      <a:pt x="882" y="1801"/>
                    </a:lnTo>
                    <a:lnTo>
                      <a:pt x="882" y="1801"/>
                    </a:lnTo>
                    <a:lnTo>
                      <a:pt x="882" y="1801"/>
                    </a:lnTo>
                    <a:lnTo>
                      <a:pt x="864" y="1810"/>
                    </a:lnTo>
                    <a:lnTo>
                      <a:pt x="856" y="1828"/>
                    </a:lnTo>
                    <a:lnTo>
                      <a:pt x="856" y="1828"/>
                    </a:lnTo>
                    <a:lnTo>
                      <a:pt x="864" y="1845"/>
                    </a:lnTo>
                    <a:lnTo>
                      <a:pt x="891" y="1854"/>
                    </a:lnTo>
                    <a:lnTo>
                      <a:pt x="917" y="1872"/>
                    </a:lnTo>
                    <a:lnTo>
                      <a:pt x="917" y="1872"/>
                    </a:lnTo>
                    <a:lnTo>
                      <a:pt x="926" y="1872"/>
                    </a:lnTo>
                    <a:lnTo>
                      <a:pt x="926" y="1872"/>
                    </a:lnTo>
                    <a:lnTo>
                      <a:pt x="935" y="1881"/>
                    </a:lnTo>
                    <a:lnTo>
                      <a:pt x="935" y="1881"/>
                    </a:lnTo>
                    <a:lnTo>
                      <a:pt x="935" y="1881"/>
                    </a:lnTo>
                    <a:lnTo>
                      <a:pt x="935" y="1881"/>
                    </a:lnTo>
                    <a:lnTo>
                      <a:pt x="970" y="1889"/>
                    </a:lnTo>
                    <a:lnTo>
                      <a:pt x="970" y="1889"/>
                    </a:lnTo>
                    <a:lnTo>
                      <a:pt x="997" y="1889"/>
                    </a:lnTo>
                    <a:lnTo>
                      <a:pt x="997" y="1889"/>
                    </a:lnTo>
                    <a:lnTo>
                      <a:pt x="1023" y="1881"/>
                    </a:lnTo>
                    <a:lnTo>
                      <a:pt x="1050" y="1854"/>
                    </a:lnTo>
                    <a:lnTo>
                      <a:pt x="1103" y="1810"/>
                    </a:lnTo>
                    <a:lnTo>
                      <a:pt x="1103" y="1810"/>
                    </a:lnTo>
                    <a:lnTo>
                      <a:pt x="1103" y="1810"/>
                    </a:lnTo>
                    <a:lnTo>
                      <a:pt x="1129" y="1810"/>
                    </a:lnTo>
                    <a:lnTo>
                      <a:pt x="1129" y="1810"/>
                    </a:lnTo>
                    <a:lnTo>
                      <a:pt x="1146" y="1801"/>
                    </a:lnTo>
                    <a:lnTo>
                      <a:pt x="1146" y="1792"/>
                    </a:lnTo>
                    <a:lnTo>
                      <a:pt x="1146" y="1792"/>
                    </a:lnTo>
                    <a:lnTo>
                      <a:pt x="1155" y="1783"/>
                    </a:lnTo>
                    <a:lnTo>
                      <a:pt x="1155" y="1783"/>
                    </a:lnTo>
                    <a:lnTo>
                      <a:pt x="1155" y="1775"/>
                    </a:lnTo>
                    <a:lnTo>
                      <a:pt x="1155" y="1775"/>
                    </a:lnTo>
                    <a:lnTo>
                      <a:pt x="1155" y="1775"/>
                    </a:lnTo>
                    <a:lnTo>
                      <a:pt x="1155" y="1775"/>
                    </a:lnTo>
                    <a:lnTo>
                      <a:pt x="1155" y="1775"/>
                    </a:lnTo>
                    <a:lnTo>
                      <a:pt x="1155" y="1775"/>
                    </a:lnTo>
                    <a:lnTo>
                      <a:pt x="1155" y="1783"/>
                    </a:lnTo>
                    <a:lnTo>
                      <a:pt x="1155" y="1783"/>
                    </a:lnTo>
                    <a:lnTo>
                      <a:pt x="1163" y="1792"/>
                    </a:lnTo>
                    <a:lnTo>
                      <a:pt x="1172" y="1801"/>
                    </a:lnTo>
                    <a:lnTo>
                      <a:pt x="1172" y="1801"/>
                    </a:lnTo>
                    <a:lnTo>
                      <a:pt x="1181" y="1810"/>
                    </a:lnTo>
                    <a:lnTo>
                      <a:pt x="1181" y="1810"/>
                    </a:lnTo>
                    <a:lnTo>
                      <a:pt x="1181" y="1810"/>
                    </a:lnTo>
                    <a:lnTo>
                      <a:pt x="1181" y="1810"/>
                    </a:lnTo>
                    <a:lnTo>
                      <a:pt x="1181" y="1819"/>
                    </a:lnTo>
                    <a:lnTo>
                      <a:pt x="1181" y="1819"/>
                    </a:lnTo>
                    <a:lnTo>
                      <a:pt x="1181" y="1854"/>
                    </a:lnTo>
                    <a:lnTo>
                      <a:pt x="1207" y="1881"/>
                    </a:lnTo>
                    <a:lnTo>
                      <a:pt x="1207" y="1881"/>
                    </a:lnTo>
                    <a:lnTo>
                      <a:pt x="1216" y="1889"/>
                    </a:lnTo>
                    <a:lnTo>
                      <a:pt x="1216" y="1898"/>
                    </a:lnTo>
                    <a:lnTo>
                      <a:pt x="1216" y="1898"/>
                    </a:lnTo>
                    <a:lnTo>
                      <a:pt x="1216" y="1916"/>
                    </a:lnTo>
                    <a:lnTo>
                      <a:pt x="1225" y="1933"/>
                    </a:lnTo>
                    <a:lnTo>
                      <a:pt x="1225" y="1933"/>
                    </a:lnTo>
                    <a:lnTo>
                      <a:pt x="1234" y="1951"/>
                    </a:lnTo>
                    <a:lnTo>
                      <a:pt x="1234" y="1951"/>
                    </a:lnTo>
                    <a:lnTo>
                      <a:pt x="1234" y="1960"/>
                    </a:lnTo>
                    <a:lnTo>
                      <a:pt x="1234" y="1969"/>
                    </a:lnTo>
                    <a:lnTo>
                      <a:pt x="1234" y="1969"/>
                    </a:lnTo>
                    <a:lnTo>
                      <a:pt x="1243" y="1978"/>
                    </a:lnTo>
                    <a:lnTo>
                      <a:pt x="1252" y="1986"/>
                    </a:lnTo>
                    <a:lnTo>
                      <a:pt x="1252" y="1986"/>
                    </a:lnTo>
                    <a:lnTo>
                      <a:pt x="1269" y="2004"/>
                    </a:lnTo>
                    <a:lnTo>
                      <a:pt x="1260" y="2022"/>
                    </a:lnTo>
                    <a:lnTo>
                      <a:pt x="1260" y="2022"/>
                    </a:lnTo>
                    <a:lnTo>
                      <a:pt x="1260" y="2022"/>
                    </a:lnTo>
                    <a:lnTo>
                      <a:pt x="1260" y="2031"/>
                    </a:lnTo>
                    <a:lnTo>
                      <a:pt x="1260" y="2031"/>
                    </a:lnTo>
                    <a:lnTo>
                      <a:pt x="1269" y="2039"/>
                    </a:lnTo>
                    <a:lnTo>
                      <a:pt x="1278" y="2048"/>
                    </a:lnTo>
                    <a:lnTo>
                      <a:pt x="1278" y="2092"/>
                    </a:lnTo>
                    <a:lnTo>
                      <a:pt x="1278" y="2092"/>
                    </a:lnTo>
                    <a:lnTo>
                      <a:pt x="1287" y="2101"/>
                    </a:lnTo>
                    <a:lnTo>
                      <a:pt x="1296" y="2110"/>
                    </a:lnTo>
                    <a:lnTo>
                      <a:pt x="1296" y="2110"/>
                    </a:lnTo>
                    <a:lnTo>
                      <a:pt x="1313" y="2101"/>
                    </a:lnTo>
                    <a:lnTo>
                      <a:pt x="1331" y="2101"/>
                    </a:lnTo>
                    <a:lnTo>
                      <a:pt x="1331" y="2101"/>
                    </a:lnTo>
                    <a:lnTo>
                      <a:pt x="1349" y="2101"/>
                    </a:lnTo>
                    <a:lnTo>
                      <a:pt x="1357" y="2092"/>
                    </a:lnTo>
                    <a:lnTo>
                      <a:pt x="1357" y="2092"/>
                    </a:lnTo>
                    <a:lnTo>
                      <a:pt x="1357" y="2075"/>
                    </a:lnTo>
                    <a:lnTo>
                      <a:pt x="1357" y="2057"/>
                    </a:lnTo>
                    <a:lnTo>
                      <a:pt x="1357" y="2057"/>
                    </a:lnTo>
                    <a:lnTo>
                      <a:pt x="1357" y="2057"/>
                    </a:lnTo>
                    <a:lnTo>
                      <a:pt x="1357" y="2057"/>
                    </a:lnTo>
                    <a:lnTo>
                      <a:pt x="1375" y="2057"/>
                    </a:lnTo>
                    <a:lnTo>
                      <a:pt x="1375" y="2039"/>
                    </a:lnTo>
                    <a:lnTo>
                      <a:pt x="1375" y="2039"/>
                    </a:lnTo>
                    <a:lnTo>
                      <a:pt x="1393" y="2039"/>
                    </a:lnTo>
                    <a:lnTo>
                      <a:pt x="1393" y="2039"/>
                    </a:lnTo>
                    <a:lnTo>
                      <a:pt x="1410" y="2048"/>
                    </a:lnTo>
                    <a:lnTo>
                      <a:pt x="1410" y="2048"/>
                    </a:lnTo>
                    <a:lnTo>
                      <a:pt x="1419" y="2048"/>
                    </a:lnTo>
                    <a:lnTo>
                      <a:pt x="1428" y="2048"/>
                    </a:lnTo>
                    <a:lnTo>
                      <a:pt x="1428" y="2048"/>
                    </a:lnTo>
                    <a:lnTo>
                      <a:pt x="1437" y="2048"/>
                    </a:lnTo>
                    <a:lnTo>
                      <a:pt x="1446" y="2039"/>
                    </a:lnTo>
                    <a:lnTo>
                      <a:pt x="1455" y="2022"/>
                    </a:lnTo>
                    <a:lnTo>
                      <a:pt x="1455" y="2022"/>
                    </a:lnTo>
                    <a:lnTo>
                      <a:pt x="1455" y="2013"/>
                    </a:lnTo>
                    <a:lnTo>
                      <a:pt x="1455" y="2013"/>
                    </a:lnTo>
                    <a:lnTo>
                      <a:pt x="1463" y="2022"/>
                    </a:lnTo>
                    <a:lnTo>
                      <a:pt x="1463" y="2022"/>
                    </a:lnTo>
                    <a:lnTo>
                      <a:pt x="1472" y="2022"/>
                    </a:lnTo>
                    <a:lnTo>
                      <a:pt x="1481" y="2022"/>
                    </a:lnTo>
                    <a:lnTo>
                      <a:pt x="1481" y="2022"/>
                    </a:lnTo>
                    <a:lnTo>
                      <a:pt x="1499" y="1986"/>
                    </a:lnTo>
                    <a:lnTo>
                      <a:pt x="1499" y="1986"/>
                    </a:lnTo>
                    <a:lnTo>
                      <a:pt x="1507" y="1978"/>
                    </a:lnTo>
                    <a:lnTo>
                      <a:pt x="1499" y="1969"/>
                    </a:lnTo>
                    <a:lnTo>
                      <a:pt x="1499" y="1969"/>
                    </a:lnTo>
                    <a:lnTo>
                      <a:pt x="1490" y="1960"/>
                    </a:lnTo>
                    <a:lnTo>
                      <a:pt x="1481" y="1969"/>
                    </a:lnTo>
                    <a:lnTo>
                      <a:pt x="1481" y="1969"/>
                    </a:lnTo>
                    <a:lnTo>
                      <a:pt x="1490" y="1933"/>
                    </a:lnTo>
                    <a:lnTo>
                      <a:pt x="1490" y="1933"/>
                    </a:lnTo>
                    <a:lnTo>
                      <a:pt x="1490" y="1907"/>
                    </a:lnTo>
                    <a:lnTo>
                      <a:pt x="1490" y="1881"/>
                    </a:lnTo>
                    <a:lnTo>
                      <a:pt x="1490" y="1881"/>
                    </a:lnTo>
                    <a:lnTo>
                      <a:pt x="1490" y="1872"/>
                    </a:lnTo>
                    <a:lnTo>
                      <a:pt x="1490" y="1872"/>
                    </a:lnTo>
                    <a:lnTo>
                      <a:pt x="1499" y="1854"/>
                    </a:lnTo>
                    <a:lnTo>
                      <a:pt x="1499" y="1854"/>
                    </a:lnTo>
                    <a:lnTo>
                      <a:pt x="1499" y="1845"/>
                    </a:lnTo>
                    <a:lnTo>
                      <a:pt x="1507" y="1836"/>
                    </a:lnTo>
                    <a:lnTo>
                      <a:pt x="1525" y="1828"/>
                    </a:lnTo>
                    <a:lnTo>
                      <a:pt x="1525" y="1828"/>
                    </a:lnTo>
                    <a:lnTo>
                      <a:pt x="1560" y="1810"/>
                    </a:lnTo>
                    <a:lnTo>
                      <a:pt x="1569" y="1792"/>
                    </a:lnTo>
                    <a:lnTo>
                      <a:pt x="1578" y="1775"/>
                    </a:lnTo>
                    <a:lnTo>
                      <a:pt x="1578" y="1775"/>
                    </a:lnTo>
                    <a:lnTo>
                      <a:pt x="1578" y="1775"/>
                    </a:lnTo>
                    <a:lnTo>
                      <a:pt x="1578" y="1775"/>
                    </a:lnTo>
                    <a:lnTo>
                      <a:pt x="1587" y="1766"/>
                    </a:lnTo>
                    <a:lnTo>
                      <a:pt x="1587" y="1766"/>
                    </a:lnTo>
                    <a:lnTo>
                      <a:pt x="1596" y="1757"/>
                    </a:lnTo>
                    <a:lnTo>
                      <a:pt x="1596" y="1757"/>
                    </a:lnTo>
                    <a:lnTo>
                      <a:pt x="1596" y="1748"/>
                    </a:lnTo>
                    <a:lnTo>
                      <a:pt x="1596" y="1748"/>
                    </a:lnTo>
                    <a:lnTo>
                      <a:pt x="1605" y="1739"/>
                    </a:lnTo>
                    <a:lnTo>
                      <a:pt x="1613" y="1730"/>
                    </a:lnTo>
                    <a:lnTo>
                      <a:pt x="1613" y="1730"/>
                    </a:lnTo>
                    <a:lnTo>
                      <a:pt x="1613" y="1713"/>
                    </a:lnTo>
                    <a:lnTo>
                      <a:pt x="1613" y="1713"/>
                    </a:lnTo>
                    <a:lnTo>
                      <a:pt x="1605" y="1713"/>
                    </a:lnTo>
                    <a:lnTo>
                      <a:pt x="1605" y="1713"/>
                    </a:lnTo>
                    <a:lnTo>
                      <a:pt x="1560" y="1669"/>
                    </a:lnTo>
                    <a:lnTo>
                      <a:pt x="1560" y="1669"/>
                    </a:lnTo>
                    <a:lnTo>
                      <a:pt x="1543" y="1660"/>
                    </a:lnTo>
                    <a:lnTo>
                      <a:pt x="1525" y="1660"/>
                    </a:lnTo>
                    <a:lnTo>
                      <a:pt x="1525" y="1660"/>
                    </a:lnTo>
                    <a:lnTo>
                      <a:pt x="1525" y="1660"/>
                    </a:lnTo>
                    <a:lnTo>
                      <a:pt x="1525" y="1660"/>
                    </a:lnTo>
                    <a:lnTo>
                      <a:pt x="1516" y="1660"/>
                    </a:lnTo>
                    <a:lnTo>
                      <a:pt x="1516" y="1660"/>
                    </a:lnTo>
                    <a:lnTo>
                      <a:pt x="1516" y="1598"/>
                    </a:lnTo>
                    <a:lnTo>
                      <a:pt x="1516" y="1598"/>
                    </a:lnTo>
                    <a:lnTo>
                      <a:pt x="1516" y="1598"/>
                    </a:lnTo>
                    <a:lnTo>
                      <a:pt x="1516" y="1598"/>
                    </a:lnTo>
                    <a:lnTo>
                      <a:pt x="1516" y="1580"/>
                    </a:lnTo>
                    <a:lnTo>
                      <a:pt x="1525" y="1572"/>
                    </a:lnTo>
                    <a:lnTo>
                      <a:pt x="1525" y="1572"/>
                    </a:lnTo>
                    <a:lnTo>
                      <a:pt x="1525" y="1572"/>
                    </a:lnTo>
                    <a:lnTo>
                      <a:pt x="1525" y="1572"/>
                    </a:lnTo>
                    <a:lnTo>
                      <a:pt x="1534" y="1545"/>
                    </a:lnTo>
                    <a:lnTo>
                      <a:pt x="1534" y="1545"/>
                    </a:lnTo>
                    <a:lnTo>
                      <a:pt x="1534" y="1545"/>
                    </a:lnTo>
                    <a:lnTo>
                      <a:pt x="1534" y="1527"/>
                    </a:lnTo>
                    <a:lnTo>
                      <a:pt x="1543" y="1510"/>
                    </a:lnTo>
                    <a:lnTo>
                      <a:pt x="1543" y="1510"/>
                    </a:lnTo>
                    <a:lnTo>
                      <a:pt x="1552" y="1510"/>
                    </a:lnTo>
                    <a:lnTo>
                      <a:pt x="1560" y="1501"/>
                    </a:lnTo>
                    <a:lnTo>
                      <a:pt x="1560" y="1501"/>
                    </a:lnTo>
                    <a:lnTo>
                      <a:pt x="1560" y="1501"/>
                    </a:lnTo>
                    <a:lnTo>
                      <a:pt x="1560" y="1501"/>
                    </a:lnTo>
                    <a:lnTo>
                      <a:pt x="1569" y="1483"/>
                    </a:lnTo>
                    <a:lnTo>
                      <a:pt x="1569" y="1483"/>
                    </a:lnTo>
                    <a:lnTo>
                      <a:pt x="1587" y="1483"/>
                    </a:lnTo>
                    <a:lnTo>
                      <a:pt x="1587" y="1466"/>
                    </a:lnTo>
                    <a:lnTo>
                      <a:pt x="1587" y="1466"/>
                    </a:lnTo>
                    <a:lnTo>
                      <a:pt x="1596" y="1466"/>
                    </a:lnTo>
                    <a:lnTo>
                      <a:pt x="1596" y="1466"/>
                    </a:lnTo>
                    <a:lnTo>
                      <a:pt x="1605" y="1448"/>
                    </a:lnTo>
                    <a:lnTo>
                      <a:pt x="1605" y="1448"/>
                    </a:lnTo>
                    <a:lnTo>
                      <a:pt x="1631" y="1439"/>
                    </a:lnTo>
                    <a:lnTo>
                      <a:pt x="1631" y="1439"/>
                    </a:lnTo>
                    <a:lnTo>
                      <a:pt x="1631" y="1430"/>
                    </a:lnTo>
                    <a:lnTo>
                      <a:pt x="1631" y="1430"/>
                    </a:lnTo>
                    <a:lnTo>
                      <a:pt x="1640" y="1430"/>
                    </a:lnTo>
                    <a:lnTo>
                      <a:pt x="1640" y="1430"/>
                    </a:lnTo>
                    <a:lnTo>
                      <a:pt x="1649" y="1421"/>
                    </a:lnTo>
                    <a:lnTo>
                      <a:pt x="1649" y="1421"/>
                    </a:lnTo>
                    <a:lnTo>
                      <a:pt x="1666" y="1413"/>
                    </a:lnTo>
                    <a:lnTo>
                      <a:pt x="1666" y="1413"/>
                    </a:lnTo>
                    <a:lnTo>
                      <a:pt x="1702" y="1386"/>
                    </a:lnTo>
                    <a:lnTo>
                      <a:pt x="1737" y="1369"/>
                    </a:lnTo>
                    <a:lnTo>
                      <a:pt x="1755" y="1342"/>
                    </a:lnTo>
                    <a:lnTo>
                      <a:pt x="1755" y="1342"/>
                    </a:lnTo>
                    <a:lnTo>
                      <a:pt x="1755" y="1342"/>
                    </a:lnTo>
                    <a:lnTo>
                      <a:pt x="1755" y="1342"/>
                    </a:lnTo>
                    <a:lnTo>
                      <a:pt x="1755" y="1333"/>
                    </a:lnTo>
                    <a:lnTo>
                      <a:pt x="1746" y="1316"/>
                    </a:lnTo>
                    <a:lnTo>
                      <a:pt x="1746" y="1316"/>
                    </a:lnTo>
                    <a:lnTo>
                      <a:pt x="1746" y="1316"/>
                    </a:lnTo>
                    <a:lnTo>
                      <a:pt x="1737" y="1307"/>
                    </a:lnTo>
                    <a:lnTo>
                      <a:pt x="1746" y="1298"/>
                    </a:lnTo>
                    <a:lnTo>
                      <a:pt x="1746" y="1298"/>
                    </a:lnTo>
                    <a:lnTo>
                      <a:pt x="1746" y="1298"/>
                    </a:lnTo>
                    <a:lnTo>
                      <a:pt x="1746" y="1298"/>
                    </a:lnTo>
                    <a:lnTo>
                      <a:pt x="1763" y="1280"/>
                    </a:lnTo>
                    <a:lnTo>
                      <a:pt x="1763" y="1263"/>
                    </a:lnTo>
                    <a:lnTo>
                      <a:pt x="1763" y="1263"/>
                    </a:lnTo>
                    <a:lnTo>
                      <a:pt x="1772" y="1254"/>
                    </a:lnTo>
                    <a:lnTo>
                      <a:pt x="1772" y="1254"/>
                    </a:lnTo>
                    <a:lnTo>
                      <a:pt x="1799" y="1227"/>
                    </a:lnTo>
                    <a:lnTo>
                      <a:pt x="1807" y="1227"/>
                    </a:lnTo>
                    <a:lnTo>
                      <a:pt x="1807" y="1227"/>
                    </a:lnTo>
                    <a:lnTo>
                      <a:pt x="1816" y="1218"/>
                    </a:lnTo>
                    <a:lnTo>
                      <a:pt x="1825" y="1218"/>
                    </a:lnTo>
                    <a:lnTo>
                      <a:pt x="1825" y="1218"/>
                    </a:lnTo>
                    <a:lnTo>
                      <a:pt x="1834" y="1218"/>
                    </a:lnTo>
                    <a:lnTo>
                      <a:pt x="1834" y="1218"/>
                    </a:lnTo>
                    <a:lnTo>
                      <a:pt x="1860" y="1218"/>
                    </a:lnTo>
                    <a:lnTo>
                      <a:pt x="1878" y="1218"/>
                    </a:lnTo>
                    <a:lnTo>
                      <a:pt x="1878" y="1218"/>
                    </a:lnTo>
                    <a:lnTo>
                      <a:pt x="1878" y="1218"/>
                    </a:lnTo>
                    <a:lnTo>
                      <a:pt x="1878" y="1218"/>
                    </a:lnTo>
                    <a:lnTo>
                      <a:pt x="1896" y="1227"/>
                    </a:lnTo>
                    <a:lnTo>
                      <a:pt x="1896" y="1227"/>
                    </a:lnTo>
                    <a:lnTo>
                      <a:pt x="1913" y="1236"/>
                    </a:lnTo>
                    <a:lnTo>
                      <a:pt x="1913" y="1236"/>
                    </a:lnTo>
                    <a:lnTo>
                      <a:pt x="1931" y="1245"/>
                    </a:lnTo>
                    <a:lnTo>
                      <a:pt x="1931" y="1245"/>
                    </a:lnTo>
                    <a:lnTo>
                      <a:pt x="1940" y="1254"/>
                    </a:lnTo>
                    <a:lnTo>
                      <a:pt x="1949" y="1263"/>
                    </a:lnTo>
                    <a:lnTo>
                      <a:pt x="1949" y="1263"/>
                    </a:lnTo>
                    <a:lnTo>
                      <a:pt x="1949" y="1271"/>
                    </a:lnTo>
                    <a:lnTo>
                      <a:pt x="1949" y="1280"/>
                    </a:lnTo>
                    <a:lnTo>
                      <a:pt x="1949" y="1280"/>
                    </a:lnTo>
                    <a:lnTo>
                      <a:pt x="1949" y="1289"/>
                    </a:lnTo>
                    <a:lnTo>
                      <a:pt x="1949" y="1289"/>
                    </a:lnTo>
                    <a:lnTo>
                      <a:pt x="1940" y="1280"/>
                    </a:lnTo>
                    <a:lnTo>
                      <a:pt x="1940" y="1280"/>
                    </a:lnTo>
                    <a:lnTo>
                      <a:pt x="1922" y="1289"/>
                    </a:lnTo>
                    <a:lnTo>
                      <a:pt x="1913" y="1298"/>
                    </a:lnTo>
                    <a:lnTo>
                      <a:pt x="1905" y="1316"/>
                    </a:lnTo>
                    <a:lnTo>
                      <a:pt x="1905" y="1316"/>
                    </a:lnTo>
                    <a:lnTo>
                      <a:pt x="1896" y="1333"/>
                    </a:lnTo>
                    <a:lnTo>
                      <a:pt x="1887" y="1351"/>
                    </a:lnTo>
                    <a:lnTo>
                      <a:pt x="1869" y="1360"/>
                    </a:lnTo>
                    <a:lnTo>
                      <a:pt x="1852" y="1369"/>
                    </a:lnTo>
                    <a:lnTo>
                      <a:pt x="1852" y="1369"/>
                    </a:lnTo>
                    <a:lnTo>
                      <a:pt x="1843" y="1369"/>
                    </a:lnTo>
                    <a:lnTo>
                      <a:pt x="1834" y="1386"/>
                    </a:lnTo>
                    <a:lnTo>
                      <a:pt x="1834" y="1386"/>
                    </a:lnTo>
                    <a:lnTo>
                      <a:pt x="1825" y="1386"/>
                    </a:lnTo>
                    <a:lnTo>
                      <a:pt x="1825" y="1386"/>
                    </a:lnTo>
                    <a:lnTo>
                      <a:pt x="1825" y="1395"/>
                    </a:lnTo>
                    <a:lnTo>
                      <a:pt x="1825" y="1395"/>
                    </a:lnTo>
                    <a:lnTo>
                      <a:pt x="1816" y="1395"/>
                    </a:lnTo>
                    <a:lnTo>
                      <a:pt x="1816" y="1395"/>
                    </a:lnTo>
                    <a:lnTo>
                      <a:pt x="1799" y="1404"/>
                    </a:lnTo>
                    <a:lnTo>
                      <a:pt x="1790" y="1413"/>
                    </a:lnTo>
                    <a:lnTo>
                      <a:pt x="1781" y="1430"/>
                    </a:lnTo>
                    <a:lnTo>
                      <a:pt x="1781" y="1430"/>
                    </a:lnTo>
                    <a:lnTo>
                      <a:pt x="1781" y="1439"/>
                    </a:lnTo>
                    <a:lnTo>
                      <a:pt x="1781" y="1439"/>
                    </a:lnTo>
                    <a:lnTo>
                      <a:pt x="1772" y="1439"/>
                    </a:lnTo>
                    <a:lnTo>
                      <a:pt x="1755" y="1439"/>
                    </a:lnTo>
                    <a:lnTo>
                      <a:pt x="1755" y="1439"/>
                    </a:lnTo>
                    <a:lnTo>
                      <a:pt x="1737" y="1448"/>
                    </a:lnTo>
                    <a:lnTo>
                      <a:pt x="1737" y="1457"/>
                    </a:lnTo>
                    <a:lnTo>
                      <a:pt x="1737" y="1457"/>
                    </a:lnTo>
                    <a:lnTo>
                      <a:pt x="1728" y="1466"/>
                    </a:lnTo>
                    <a:lnTo>
                      <a:pt x="1728" y="1466"/>
                    </a:lnTo>
                    <a:lnTo>
                      <a:pt x="1719" y="1474"/>
                    </a:lnTo>
                    <a:lnTo>
                      <a:pt x="1719" y="1474"/>
                    </a:lnTo>
                    <a:lnTo>
                      <a:pt x="1719" y="1483"/>
                    </a:lnTo>
                    <a:lnTo>
                      <a:pt x="1710" y="1492"/>
                    </a:lnTo>
                    <a:lnTo>
                      <a:pt x="1710" y="1501"/>
                    </a:lnTo>
                    <a:lnTo>
                      <a:pt x="1710" y="1501"/>
                    </a:lnTo>
                    <a:lnTo>
                      <a:pt x="1719" y="1519"/>
                    </a:lnTo>
                    <a:lnTo>
                      <a:pt x="1719" y="1519"/>
                    </a:lnTo>
                    <a:lnTo>
                      <a:pt x="1719" y="1527"/>
                    </a:lnTo>
                    <a:lnTo>
                      <a:pt x="1719" y="1527"/>
                    </a:lnTo>
                    <a:lnTo>
                      <a:pt x="1728" y="1545"/>
                    </a:lnTo>
                    <a:lnTo>
                      <a:pt x="1728" y="1554"/>
                    </a:lnTo>
                    <a:lnTo>
                      <a:pt x="1728" y="1554"/>
                    </a:lnTo>
                    <a:lnTo>
                      <a:pt x="1728" y="1563"/>
                    </a:lnTo>
                    <a:lnTo>
                      <a:pt x="1728" y="1563"/>
                    </a:lnTo>
                    <a:lnTo>
                      <a:pt x="1737" y="1589"/>
                    </a:lnTo>
                    <a:lnTo>
                      <a:pt x="1746" y="1598"/>
                    </a:lnTo>
                    <a:lnTo>
                      <a:pt x="1737" y="1616"/>
                    </a:lnTo>
                    <a:lnTo>
                      <a:pt x="1737" y="1625"/>
                    </a:lnTo>
                    <a:lnTo>
                      <a:pt x="1737" y="1625"/>
                    </a:lnTo>
                    <a:lnTo>
                      <a:pt x="1719" y="1651"/>
                    </a:lnTo>
                    <a:lnTo>
                      <a:pt x="1719" y="1651"/>
                    </a:lnTo>
                    <a:lnTo>
                      <a:pt x="1719" y="1660"/>
                    </a:lnTo>
                    <a:lnTo>
                      <a:pt x="1719" y="1669"/>
                    </a:lnTo>
                    <a:lnTo>
                      <a:pt x="1719" y="1669"/>
                    </a:lnTo>
                    <a:lnTo>
                      <a:pt x="1728" y="1677"/>
                    </a:lnTo>
                    <a:lnTo>
                      <a:pt x="1737" y="1677"/>
                    </a:lnTo>
                    <a:lnTo>
                      <a:pt x="1737" y="1677"/>
                    </a:lnTo>
                    <a:lnTo>
                      <a:pt x="1746" y="1686"/>
                    </a:lnTo>
                    <a:lnTo>
                      <a:pt x="1746" y="1686"/>
                    </a:lnTo>
                    <a:lnTo>
                      <a:pt x="1746" y="1686"/>
                    </a:lnTo>
                    <a:lnTo>
                      <a:pt x="1746" y="1686"/>
                    </a:lnTo>
                    <a:lnTo>
                      <a:pt x="1781" y="1704"/>
                    </a:lnTo>
                    <a:lnTo>
                      <a:pt x="1781" y="1704"/>
                    </a:lnTo>
                    <a:lnTo>
                      <a:pt x="1781" y="1704"/>
                    </a:lnTo>
                    <a:lnTo>
                      <a:pt x="1790" y="1704"/>
                    </a:lnTo>
                    <a:lnTo>
                      <a:pt x="1790" y="1704"/>
                    </a:lnTo>
                    <a:lnTo>
                      <a:pt x="1790" y="1713"/>
                    </a:lnTo>
                    <a:lnTo>
                      <a:pt x="1790" y="1713"/>
                    </a:lnTo>
                    <a:lnTo>
                      <a:pt x="1799" y="1713"/>
                    </a:lnTo>
                    <a:lnTo>
                      <a:pt x="1799" y="1713"/>
                    </a:lnTo>
                    <a:lnTo>
                      <a:pt x="1807" y="1722"/>
                    </a:lnTo>
                    <a:lnTo>
                      <a:pt x="1825" y="1722"/>
                    </a:lnTo>
                    <a:lnTo>
                      <a:pt x="1825" y="1722"/>
                    </a:lnTo>
                    <a:lnTo>
                      <a:pt x="1825" y="1722"/>
                    </a:lnTo>
                    <a:lnTo>
                      <a:pt x="1825" y="1722"/>
                    </a:lnTo>
                    <a:lnTo>
                      <a:pt x="1825" y="1722"/>
                    </a:lnTo>
                    <a:lnTo>
                      <a:pt x="1834" y="1722"/>
                    </a:lnTo>
                    <a:lnTo>
                      <a:pt x="1834" y="1722"/>
                    </a:lnTo>
                    <a:lnTo>
                      <a:pt x="1852" y="1730"/>
                    </a:lnTo>
                    <a:lnTo>
                      <a:pt x="1878" y="1739"/>
                    </a:lnTo>
                    <a:lnTo>
                      <a:pt x="1878" y="1739"/>
                    </a:lnTo>
                    <a:lnTo>
                      <a:pt x="1878" y="1739"/>
                    </a:lnTo>
                    <a:lnTo>
                      <a:pt x="1887" y="1730"/>
                    </a:lnTo>
                    <a:lnTo>
                      <a:pt x="1887" y="1730"/>
                    </a:lnTo>
                    <a:lnTo>
                      <a:pt x="1975" y="1713"/>
                    </a:lnTo>
                    <a:lnTo>
                      <a:pt x="1975" y="1713"/>
                    </a:lnTo>
                    <a:lnTo>
                      <a:pt x="2019" y="1695"/>
                    </a:lnTo>
                    <a:lnTo>
                      <a:pt x="2055" y="1695"/>
                    </a:lnTo>
                    <a:lnTo>
                      <a:pt x="2055" y="1695"/>
                    </a:lnTo>
                    <a:lnTo>
                      <a:pt x="2081" y="1695"/>
                    </a:lnTo>
                    <a:lnTo>
                      <a:pt x="2081" y="1695"/>
                    </a:lnTo>
                    <a:lnTo>
                      <a:pt x="2099" y="1695"/>
                    </a:lnTo>
                    <a:lnTo>
                      <a:pt x="2107" y="1686"/>
                    </a:lnTo>
                    <a:lnTo>
                      <a:pt x="2116" y="1677"/>
                    </a:lnTo>
                    <a:lnTo>
                      <a:pt x="2116" y="1677"/>
                    </a:lnTo>
                    <a:lnTo>
                      <a:pt x="2116" y="1677"/>
                    </a:lnTo>
                    <a:lnTo>
                      <a:pt x="2116" y="1677"/>
                    </a:lnTo>
                    <a:lnTo>
                      <a:pt x="2116" y="1677"/>
                    </a:lnTo>
                    <a:lnTo>
                      <a:pt x="2116" y="1677"/>
                    </a:lnTo>
                    <a:lnTo>
                      <a:pt x="2125" y="1686"/>
                    </a:lnTo>
                    <a:lnTo>
                      <a:pt x="2125" y="1686"/>
                    </a:lnTo>
                    <a:lnTo>
                      <a:pt x="2143" y="1713"/>
                    </a:lnTo>
                    <a:lnTo>
                      <a:pt x="2143" y="1713"/>
                    </a:lnTo>
                    <a:lnTo>
                      <a:pt x="2152" y="1722"/>
                    </a:lnTo>
                    <a:lnTo>
                      <a:pt x="2152" y="1722"/>
                    </a:lnTo>
                    <a:lnTo>
                      <a:pt x="2143" y="1722"/>
                    </a:lnTo>
                    <a:lnTo>
                      <a:pt x="2143" y="1722"/>
                    </a:lnTo>
                    <a:lnTo>
                      <a:pt x="2143" y="1722"/>
                    </a:lnTo>
                    <a:lnTo>
                      <a:pt x="2134" y="1722"/>
                    </a:lnTo>
                    <a:lnTo>
                      <a:pt x="2134" y="1722"/>
                    </a:lnTo>
                    <a:lnTo>
                      <a:pt x="2134" y="1730"/>
                    </a:lnTo>
                    <a:lnTo>
                      <a:pt x="2134" y="1730"/>
                    </a:lnTo>
                    <a:lnTo>
                      <a:pt x="2116" y="1730"/>
                    </a:lnTo>
                    <a:lnTo>
                      <a:pt x="2116" y="1730"/>
                    </a:lnTo>
                    <a:lnTo>
                      <a:pt x="2099" y="1739"/>
                    </a:lnTo>
                    <a:lnTo>
                      <a:pt x="2090" y="1748"/>
                    </a:lnTo>
                    <a:lnTo>
                      <a:pt x="2090" y="1748"/>
                    </a:lnTo>
                    <a:lnTo>
                      <a:pt x="2090" y="1757"/>
                    </a:lnTo>
                    <a:lnTo>
                      <a:pt x="2090" y="1757"/>
                    </a:lnTo>
                    <a:lnTo>
                      <a:pt x="2063" y="1757"/>
                    </a:lnTo>
                    <a:lnTo>
                      <a:pt x="2063" y="1757"/>
                    </a:lnTo>
                    <a:lnTo>
                      <a:pt x="2037" y="1748"/>
                    </a:lnTo>
                    <a:lnTo>
                      <a:pt x="2002" y="1748"/>
                    </a:lnTo>
                    <a:lnTo>
                      <a:pt x="2002" y="1748"/>
                    </a:lnTo>
                    <a:lnTo>
                      <a:pt x="1966" y="1757"/>
                    </a:lnTo>
                    <a:lnTo>
                      <a:pt x="1966" y="1757"/>
                    </a:lnTo>
                    <a:lnTo>
                      <a:pt x="1931" y="1757"/>
                    </a:lnTo>
                    <a:lnTo>
                      <a:pt x="1896" y="1766"/>
                    </a:lnTo>
                    <a:lnTo>
                      <a:pt x="1896" y="1766"/>
                    </a:lnTo>
                    <a:lnTo>
                      <a:pt x="1887" y="1775"/>
                    </a:lnTo>
                    <a:lnTo>
                      <a:pt x="1887" y="1775"/>
                    </a:lnTo>
                    <a:lnTo>
                      <a:pt x="1878" y="1783"/>
                    </a:lnTo>
                    <a:lnTo>
                      <a:pt x="1878" y="1783"/>
                    </a:lnTo>
                    <a:lnTo>
                      <a:pt x="1869" y="1783"/>
                    </a:lnTo>
                    <a:lnTo>
                      <a:pt x="1869" y="1783"/>
                    </a:lnTo>
                    <a:lnTo>
                      <a:pt x="1860" y="1792"/>
                    </a:lnTo>
                    <a:lnTo>
                      <a:pt x="1860" y="1792"/>
                    </a:lnTo>
                    <a:lnTo>
                      <a:pt x="1860" y="1810"/>
                    </a:lnTo>
                    <a:lnTo>
                      <a:pt x="1860" y="1819"/>
                    </a:lnTo>
                    <a:lnTo>
                      <a:pt x="1860" y="1819"/>
                    </a:lnTo>
                    <a:lnTo>
                      <a:pt x="1869" y="1819"/>
                    </a:lnTo>
                    <a:lnTo>
                      <a:pt x="1869" y="1819"/>
                    </a:lnTo>
                    <a:lnTo>
                      <a:pt x="1869" y="1845"/>
                    </a:lnTo>
                    <a:lnTo>
                      <a:pt x="1869" y="1845"/>
                    </a:lnTo>
                    <a:lnTo>
                      <a:pt x="1878" y="1854"/>
                    </a:lnTo>
                    <a:lnTo>
                      <a:pt x="1878" y="1854"/>
                    </a:lnTo>
                    <a:lnTo>
                      <a:pt x="1896" y="1872"/>
                    </a:lnTo>
                    <a:lnTo>
                      <a:pt x="1905" y="1872"/>
                    </a:lnTo>
                    <a:lnTo>
                      <a:pt x="1913" y="1872"/>
                    </a:lnTo>
                    <a:lnTo>
                      <a:pt x="1913" y="1872"/>
                    </a:lnTo>
                    <a:lnTo>
                      <a:pt x="1922" y="1872"/>
                    </a:lnTo>
                    <a:lnTo>
                      <a:pt x="1922" y="1872"/>
                    </a:lnTo>
                    <a:lnTo>
                      <a:pt x="1922" y="1872"/>
                    </a:lnTo>
                    <a:lnTo>
                      <a:pt x="1922" y="1881"/>
                    </a:lnTo>
                    <a:lnTo>
                      <a:pt x="1905" y="1881"/>
                    </a:lnTo>
                    <a:lnTo>
                      <a:pt x="1905" y="1881"/>
                    </a:lnTo>
                    <a:lnTo>
                      <a:pt x="1896" y="1881"/>
                    </a:lnTo>
                    <a:lnTo>
                      <a:pt x="1896" y="1881"/>
                    </a:lnTo>
                    <a:lnTo>
                      <a:pt x="1887" y="1898"/>
                    </a:lnTo>
                    <a:lnTo>
                      <a:pt x="1887" y="1907"/>
                    </a:lnTo>
                    <a:lnTo>
                      <a:pt x="1887" y="1907"/>
                    </a:lnTo>
                    <a:lnTo>
                      <a:pt x="1887" y="1916"/>
                    </a:lnTo>
                    <a:lnTo>
                      <a:pt x="1887" y="1942"/>
                    </a:lnTo>
                    <a:lnTo>
                      <a:pt x="1887" y="1942"/>
                    </a:lnTo>
                    <a:lnTo>
                      <a:pt x="1887" y="1951"/>
                    </a:lnTo>
                    <a:lnTo>
                      <a:pt x="1869" y="1960"/>
                    </a:lnTo>
                    <a:lnTo>
                      <a:pt x="1852" y="1960"/>
                    </a:lnTo>
                    <a:lnTo>
                      <a:pt x="1852" y="1960"/>
                    </a:lnTo>
                    <a:lnTo>
                      <a:pt x="1834" y="1942"/>
                    </a:lnTo>
                    <a:lnTo>
                      <a:pt x="1825" y="1916"/>
                    </a:lnTo>
                    <a:lnTo>
                      <a:pt x="1816" y="1907"/>
                    </a:lnTo>
                    <a:lnTo>
                      <a:pt x="1816" y="1907"/>
                    </a:lnTo>
                    <a:lnTo>
                      <a:pt x="1816" y="1907"/>
                    </a:lnTo>
                    <a:lnTo>
                      <a:pt x="1816" y="1907"/>
                    </a:lnTo>
                    <a:lnTo>
                      <a:pt x="1799" y="1889"/>
                    </a:lnTo>
                    <a:lnTo>
                      <a:pt x="1799" y="1889"/>
                    </a:lnTo>
                    <a:lnTo>
                      <a:pt x="1790" y="1889"/>
                    </a:lnTo>
                    <a:lnTo>
                      <a:pt x="1781" y="1898"/>
                    </a:lnTo>
                    <a:lnTo>
                      <a:pt x="1781" y="1898"/>
                    </a:lnTo>
                    <a:lnTo>
                      <a:pt x="1781" y="1898"/>
                    </a:lnTo>
                    <a:lnTo>
                      <a:pt x="1781" y="1898"/>
                    </a:lnTo>
                    <a:lnTo>
                      <a:pt x="1755" y="1916"/>
                    </a:lnTo>
                    <a:lnTo>
                      <a:pt x="1755" y="1916"/>
                    </a:lnTo>
                    <a:lnTo>
                      <a:pt x="1746" y="1925"/>
                    </a:lnTo>
                    <a:lnTo>
                      <a:pt x="1746" y="1925"/>
                    </a:lnTo>
                    <a:lnTo>
                      <a:pt x="1728" y="1933"/>
                    </a:lnTo>
                    <a:lnTo>
                      <a:pt x="1728" y="1942"/>
                    </a:lnTo>
                    <a:lnTo>
                      <a:pt x="1728" y="1942"/>
                    </a:lnTo>
                    <a:lnTo>
                      <a:pt x="1728" y="1942"/>
                    </a:lnTo>
                    <a:lnTo>
                      <a:pt x="1728" y="1942"/>
                    </a:lnTo>
                    <a:lnTo>
                      <a:pt x="1719" y="1951"/>
                    </a:lnTo>
                    <a:lnTo>
                      <a:pt x="1719" y="1951"/>
                    </a:lnTo>
                    <a:lnTo>
                      <a:pt x="1719" y="1960"/>
                    </a:lnTo>
                    <a:lnTo>
                      <a:pt x="1719" y="1960"/>
                    </a:lnTo>
                    <a:lnTo>
                      <a:pt x="1719" y="1969"/>
                    </a:lnTo>
                    <a:lnTo>
                      <a:pt x="1719" y="1969"/>
                    </a:lnTo>
                    <a:lnTo>
                      <a:pt x="1702" y="1986"/>
                    </a:lnTo>
                    <a:lnTo>
                      <a:pt x="1702" y="2004"/>
                    </a:lnTo>
                    <a:lnTo>
                      <a:pt x="1710" y="2031"/>
                    </a:lnTo>
                    <a:lnTo>
                      <a:pt x="1710" y="2031"/>
                    </a:lnTo>
                    <a:lnTo>
                      <a:pt x="1710" y="2031"/>
                    </a:lnTo>
                    <a:lnTo>
                      <a:pt x="1710" y="2031"/>
                    </a:lnTo>
                    <a:lnTo>
                      <a:pt x="1710" y="2039"/>
                    </a:lnTo>
                    <a:lnTo>
                      <a:pt x="1710" y="2039"/>
                    </a:lnTo>
                    <a:lnTo>
                      <a:pt x="1719" y="2066"/>
                    </a:lnTo>
                    <a:lnTo>
                      <a:pt x="1710" y="2075"/>
                    </a:lnTo>
                    <a:lnTo>
                      <a:pt x="1710" y="2075"/>
                    </a:lnTo>
                    <a:lnTo>
                      <a:pt x="1702" y="2084"/>
                    </a:lnTo>
                    <a:lnTo>
                      <a:pt x="1702" y="2092"/>
                    </a:lnTo>
                    <a:lnTo>
                      <a:pt x="1702" y="2092"/>
                    </a:lnTo>
                    <a:lnTo>
                      <a:pt x="1719" y="2110"/>
                    </a:lnTo>
                    <a:lnTo>
                      <a:pt x="1719" y="2110"/>
                    </a:lnTo>
                    <a:lnTo>
                      <a:pt x="1719" y="2110"/>
                    </a:lnTo>
                    <a:lnTo>
                      <a:pt x="1719" y="2110"/>
                    </a:lnTo>
                    <a:lnTo>
                      <a:pt x="1710" y="2119"/>
                    </a:lnTo>
                    <a:lnTo>
                      <a:pt x="1710" y="2119"/>
                    </a:lnTo>
                    <a:lnTo>
                      <a:pt x="1702" y="2128"/>
                    </a:lnTo>
                    <a:lnTo>
                      <a:pt x="1702" y="2128"/>
                    </a:lnTo>
                    <a:lnTo>
                      <a:pt x="1702" y="2145"/>
                    </a:lnTo>
                    <a:lnTo>
                      <a:pt x="1702" y="2145"/>
                    </a:lnTo>
                    <a:lnTo>
                      <a:pt x="1702" y="2145"/>
                    </a:lnTo>
                    <a:lnTo>
                      <a:pt x="1702" y="2145"/>
                    </a:lnTo>
                    <a:lnTo>
                      <a:pt x="1693" y="2154"/>
                    </a:lnTo>
                    <a:lnTo>
                      <a:pt x="1693" y="2154"/>
                    </a:lnTo>
                    <a:lnTo>
                      <a:pt x="1684" y="2163"/>
                    </a:lnTo>
                    <a:lnTo>
                      <a:pt x="1684" y="2163"/>
                    </a:lnTo>
                    <a:lnTo>
                      <a:pt x="1684" y="2163"/>
                    </a:lnTo>
                    <a:lnTo>
                      <a:pt x="1684" y="2163"/>
                    </a:lnTo>
                    <a:lnTo>
                      <a:pt x="1675" y="2163"/>
                    </a:lnTo>
                    <a:lnTo>
                      <a:pt x="1675" y="2163"/>
                    </a:lnTo>
                    <a:lnTo>
                      <a:pt x="1657" y="2154"/>
                    </a:lnTo>
                    <a:lnTo>
                      <a:pt x="1657" y="2154"/>
                    </a:lnTo>
                    <a:lnTo>
                      <a:pt x="1640" y="2154"/>
                    </a:lnTo>
                    <a:lnTo>
                      <a:pt x="1640" y="2154"/>
                    </a:lnTo>
                    <a:lnTo>
                      <a:pt x="1631" y="2154"/>
                    </a:lnTo>
                    <a:lnTo>
                      <a:pt x="1631" y="2154"/>
                    </a:lnTo>
                    <a:lnTo>
                      <a:pt x="1613" y="2163"/>
                    </a:lnTo>
                    <a:lnTo>
                      <a:pt x="1605" y="2163"/>
                    </a:lnTo>
                    <a:lnTo>
                      <a:pt x="1605" y="2163"/>
                    </a:lnTo>
                    <a:lnTo>
                      <a:pt x="1596" y="2163"/>
                    </a:lnTo>
                    <a:lnTo>
                      <a:pt x="1587" y="2145"/>
                    </a:lnTo>
                    <a:lnTo>
                      <a:pt x="1587" y="2145"/>
                    </a:lnTo>
                    <a:lnTo>
                      <a:pt x="1578" y="2128"/>
                    </a:lnTo>
                    <a:lnTo>
                      <a:pt x="1569" y="2128"/>
                    </a:lnTo>
                    <a:lnTo>
                      <a:pt x="1569" y="2128"/>
                    </a:lnTo>
                    <a:lnTo>
                      <a:pt x="1507" y="2137"/>
                    </a:lnTo>
                    <a:lnTo>
                      <a:pt x="1472" y="2145"/>
                    </a:lnTo>
                    <a:lnTo>
                      <a:pt x="1446" y="2172"/>
                    </a:lnTo>
                    <a:lnTo>
                      <a:pt x="1446" y="2172"/>
                    </a:lnTo>
                    <a:lnTo>
                      <a:pt x="1428" y="2181"/>
                    </a:lnTo>
                    <a:lnTo>
                      <a:pt x="1402" y="2181"/>
                    </a:lnTo>
                    <a:lnTo>
                      <a:pt x="1402" y="2181"/>
                    </a:lnTo>
                    <a:lnTo>
                      <a:pt x="1393" y="2189"/>
                    </a:lnTo>
                    <a:lnTo>
                      <a:pt x="1375" y="2189"/>
                    </a:lnTo>
                    <a:lnTo>
                      <a:pt x="1375" y="2189"/>
                    </a:lnTo>
                    <a:lnTo>
                      <a:pt x="1357" y="2189"/>
                    </a:lnTo>
                    <a:lnTo>
                      <a:pt x="1357" y="2207"/>
                    </a:lnTo>
                    <a:lnTo>
                      <a:pt x="1357" y="2207"/>
                    </a:lnTo>
                    <a:lnTo>
                      <a:pt x="1357" y="2207"/>
                    </a:lnTo>
                    <a:lnTo>
                      <a:pt x="1357" y="2207"/>
                    </a:lnTo>
                    <a:lnTo>
                      <a:pt x="1357" y="2207"/>
                    </a:lnTo>
                    <a:lnTo>
                      <a:pt x="1357" y="2207"/>
                    </a:lnTo>
                    <a:lnTo>
                      <a:pt x="1349" y="2198"/>
                    </a:lnTo>
                    <a:lnTo>
                      <a:pt x="1349" y="2198"/>
                    </a:lnTo>
                    <a:lnTo>
                      <a:pt x="1349" y="2189"/>
                    </a:lnTo>
                    <a:lnTo>
                      <a:pt x="1340" y="2181"/>
                    </a:lnTo>
                    <a:lnTo>
                      <a:pt x="1313" y="2181"/>
                    </a:lnTo>
                    <a:lnTo>
                      <a:pt x="1322" y="2181"/>
                    </a:lnTo>
                    <a:lnTo>
                      <a:pt x="1322" y="2181"/>
                    </a:lnTo>
                    <a:lnTo>
                      <a:pt x="1322" y="2163"/>
                    </a:lnTo>
                    <a:lnTo>
                      <a:pt x="1313" y="2154"/>
                    </a:lnTo>
                    <a:lnTo>
                      <a:pt x="1313" y="2154"/>
                    </a:lnTo>
                    <a:lnTo>
                      <a:pt x="1305" y="2154"/>
                    </a:lnTo>
                    <a:lnTo>
                      <a:pt x="1296" y="2154"/>
                    </a:lnTo>
                    <a:lnTo>
                      <a:pt x="1296" y="2154"/>
                    </a:lnTo>
                    <a:lnTo>
                      <a:pt x="1278" y="2163"/>
                    </a:lnTo>
                    <a:lnTo>
                      <a:pt x="1269" y="2163"/>
                    </a:lnTo>
                    <a:lnTo>
                      <a:pt x="1269" y="2163"/>
                    </a:lnTo>
                    <a:lnTo>
                      <a:pt x="1252" y="2163"/>
                    </a:lnTo>
                    <a:lnTo>
                      <a:pt x="1225" y="2181"/>
                    </a:lnTo>
                    <a:lnTo>
                      <a:pt x="1225" y="2181"/>
                    </a:lnTo>
                    <a:lnTo>
                      <a:pt x="1207" y="2189"/>
                    </a:lnTo>
                    <a:lnTo>
                      <a:pt x="1207" y="2189"/>
                    </a:lnTo>
                    <a:lnTo>
                      <a:pt x="1207" y="2198"/>
                    </a:lnTo>
                    <a:lnTo>
                      <a:pt x="1207" y="2198"/>
                    </a:lnTo>
                    <a:lnTo>
                      <a:pt x="1199" y="2198"/>
                    </a:lnTo>
                    <a:lnTo>
                      <a:pt x="1199" y="2198"/>
                    </a:lnTo>
                    <a:lnTo>
                      <a:pt x="1190" y="2207"/>
                    </a:lnTo>
                    <a:lnTo>
                      <a:pt x="1190" y="2207"/>
                    </a:lnTo>
                    <a:lnTo>
                      <a:pt x="1181" y="2198"/>
                    </a:lnTo>
                    <a:lnTo>
                      <a:pt x="1181" y="2198"/>
                    </a:lnTo>
                    <a:lnTo>
                      <a:pt x="1172" y="2198"/>
                    </a:lnTo>
                    <a:lnTo>
                      <a:pt x="1172" y="2198"/>
                    </a:lnTo>
                    <a:lnTo>
                      <a:pt x="1181" y="2189"/>
                    </a:lnTo>
                    <a:lnTo>
                      <a:pt x="1181" y="2181"/>
                    </a:lnTo>
                    <a:lnTo>
                      <a:pt x="1181" y="2181"/>
                    </a:lnTo>
                    <a:lnTo>
                      <a:pt x="1172" y="2172"/>
                    </a:lnTo>
                    <a:lnTo>
                      <a:pt x="1163" y="2163"/>
                    </a:lnTo>
                    <a:lnTo>
                      <a:pt x="1155" y="2163"/>
                    </a:lnTo>
                    <a:lnTo>
                      <a:pt x="1155" y="2163"/>
                    </a:lnTo>
                    <a:lnTo>
                      <a:pt x="1155" y="2163"/>
                    </a:lnTo>
                    <a:lnTo>
                      <a:pt x="1155" y="2163"/>
                    </a:lnTo>
                    <a:lnTo>
                      <a:pt x="1137" y="2172"/>
                    </a:lnTo>
                    <a:lnTo>
                      <a:pt x="1120" y="2163"/>
                    </a:lnTo>
                    <a:lnTo>
                      <a:pt x="1120" y="2163"/>
                    </a:lnTo>
                    <a:lnTo>
                      <a:pt x="1120" y="2154"/>
                    </a:lnTo>
                    <a:lnTo>
                      <a:pt x="1120" y="2154"/>
                    </a:lnTo>
                    <a:lnTo>
                      <a:pt x="1120" y="2145"/>
                    </a:lnTo>
                    <a:lnTo>
                      <a:pt x="1103" y="2137"/>
                    </a:lnTo>
                    <a:lnTo>
                      <a:pt x="1103" y="2137"/>
                    </a:lnTo>
                    <a:lnTo>
                      <a:pt x="1103" y="2128"/>
                    </a:lnTo>
                    <a:lnTo>
                      <a:pt x="1103" y="2128"/>
                    </a:lnTo>
                    <a:lnTo>
                      <a:pt x="1103" y="2119"/>
                    </a:lnTo>
                    <a:lnTo>
                      <a:pt x="1103" y="2119"/>
                    </a:lnTo>
                    <a:lnTo>
                      <a:pt x="1103" y="2119"/>
                    </a:lnTo>
                    <a:lnTo>
                      <a:pt x="1103" y="2119"/>
                    </a:lnTo>
                    <a:lnTo>
                      <a:pt x="1111" y="2128"/>
                    </a:lnTo>
                    <a:lnTo>
                      <a:pt x="1111" y="2128"/>
                    </a:lnTo>
                    <a:lnTo>
                      <a:pt x="1129" y="2137"/>
                    </a:lnTo>
                    <a:lnTo>
                      <a:pt x="1137" y="2137"/>
                    </a:lnTo>
                    <a:lnTo>
                      <a:pt x="1137" y="2137"/>
                    </a:lnTo>
                    <a:lnTo>
                      <a:pt x="1155" y="2137"/>
                    </a:lnTo>
                    <a:lnTo>
                      <a:pt x="1163" y="2128"/>
                    </a:lnTo>
                    <a:lnTo>
                      <a:pt x="1163" y="2128"/>
                    </a:lnTo>
                    <a:lnTo>
                      <a:pt x="1163" y="2119"/>
                    </a:lnTo>
                    <a:lnTo>
                      <a:pt x="1163" y="2119"/>
                    </a:lnTo>
                    <a:lnTo>
                      <a:pt x="1163" y="2092"/>
                    </a:lnTo>
                    <a:lnTo>
                      <a:pt x="1155" y="2075"/>
                    </a:lnTo>
                    <a:lnTo>
                      <a:pt x="1155" y="2075"/>
                    </a:lnTo>
                    <a:lnTo>
                      <a:pt x="1137" y="2075"/>
                    </a:lnTo>
                    <a:lnTo>
                      <a:pt x="1129" y="2075"/>
                    </a:lnTo>
                    <a:lnTo>
                      <a:pt x="1129" y="2075"/>
                    </a:lnTo>
                    <a:lnTo>
                      <a:pt x="1120" y="2084"/>
                    </a:lnTo>
                    <a:lnTo>
                      <a:pt x="1120" y="2084"/>
                    </a:lnTo>
                    <a:lnTo>
                      <a:pt x="1120" y="2084"/>
                    </a:lnTo>
                    <a:lnTo>
                      <a:pt x="1120" y="2084"/>
                    </a:lnTo>
                    <a:lnTo>
                      <a:pt x="1120" y="2075"/>
                    </a:lnTo>
                    <a:lnTo>
                      <a:pt x="1120" y="2075"/>
                    </a:lnTo>
                    <a:lnTo>
                      <a:pt x="1120" y="2075"/>
                    </a:lnTo>
                    <a:lnTo>
                      <a:pt x="1120" y="2075"/>
                    </a:lnTo>
                    <a:lnTo>
                      <a:pt x="1120" y="2066"/>
                    </a:lnTo>
                    <a:lnTo>
                      <a:pt x="1120" y="2066"/>
                    </a:lnTo>
                    <a:lnTo>
                      <a:pt x="1129" y="2057"/>
                    </a:lnTo>
                    <a:lnTo>
                      <a:pt x="1129" y="2057"/>
                    </a:lnTo>
                    <a:lnTo>
                      <a:pt x="1137" y="2048"/>
                    </a:lnTo>
                    <a:lnTo>
                      <a:pt x="1137" y="2048"/>
                    </a:lnTo>
                    <a:lnTo>
                      <a:pt x="1146" y="2048"/>
                    </a:lnTo>
                    <a:lnTo>
                      <a:pt x="1155" y="2048"/>
                    </a:lnTo>
                    <a:lnTo>
                      <a:pt x="1155" y="2048"/>
                    </a:lnTo>
                    <a:lnTo>
                      <a:pt x="1163" y="2039"/>
                    </a:lnTo>
                    <a:lnTo>
                      <a:pt x="1172" y="2031"/>
                    </a:lnTo>
                    <a:lnTo>
                      <a:pt x="1172" y="2031"/>
                    </a:lnTo>
                    <a:lnTo>
                      <a:pt x="1172" y="2022"/>
                    </a:lnTo>
                    <a:lnTo>
                      <a:pt x="1163" y="2013"/>
                    </a:lnTo>
                    <a:lnTo>
                      <a:pt x="1163" y="2013"/>
                    </a:lnTo>
                    <a:lnTo>
                      <a:pt x="1137" y="1995"/>
                    </a:lnTo>
                    <a:lnTo>
                      <a:pt x="1137" y="1995"/>
                    </a:lnTo>
                    <a:lnTo>
                      <a:pt x="1137" y="1986"/>
                    </a:lnTo>
                    <a:lnTo>
                      <a:pt x="1137" y="1986"/>
                    </a:lnTo>
                    <a:lnTo>
                      <a:pt x="1137" y="1978"/>
                    </a:lnTo>
                    <a:lnTo>
                      <a:pt x="1137" y="1978"/>
                    </a:lnTo>
                    <a:lnTo>
                      <a:pt x="1137" y="1969"/>
                    </a:lnTo>
                    <a:lnTo>
                      <a:pt x="1137" y="1969"/>
                    </a:lnTo>
                    <a:lnTo>
                      <a:pt x="1155" y="1951"/>
                    </a:lnTo>
                    <a:lnTo>
                      <a:pt x="1155" y="1933"/>
                    </a:lnTo>
                    <a:lnTo>
                      <a:pt x="1155" y="1933"/>
                    </a:lnTo>
                    <a:lnTo>
                      <a:pt x="1146" y="1916"/>
                    </a:lnTo>
                    <a:lnTo>
                      <a:pt x="1146" y="1916"/>
                    </a:lnTo>
                    <a:lnTo>
                      <a:pt x="1137" y="1907"/>
                    </a:lnTo>
                    <a:lnTo>
                      <a:pt x="1129" y="1907"/>
                    </a:lnTo>
                    <a:lnTo>
                      <a:pt x="1129" y="1907"/>
                    </a:lnTo>
                    <a:lnTo>
                      <a:pt x="1103" y="1916"/>
                    </a:lnTo>
                    <a:lnTo>
                      <a:pt x="1094" y="1925"/>
                    </a:lnTo>
                    <a:lnTo>
                      <a:pt x="1094" y="1942"/>
                    </a:lnTo>
                    <a:lnTo>
                      <a:pt x="1094" y="1942"/>
                    </a:lnTo>
                    <a:lnTo>
                      <a:pt x="1094" y="1942"/>
                    </a:lnTo>
                    <a:lnTo>
                      <a:pt x="1076" y="1951"/>
                    </a:lnTo>
                    <a:lnTo>
                      <a:pt x="1076" y="1951"/>
                    </a:lnTo>
                    <a:lnTo>
                      <a:pt x="1067" y="1951"/>
                    </a:lnTo>
                    <a:lnTo>
                      <a:pt x="1059" y="1960"/>
                    </a:lnTo>
                    <a:lnTo>
                      <a:pt x="1059" y="1960"/>
                    </a:lnTo>
                    <a:lnTo>
                      <a:pt x="1067" y="1978"/>
                    </a:lnTo>
                    <a:lnTo>
                      <a:pt x="1067" y="1978"/>
                    </a:lnTo>
                    <a:lnTo>
                      <a:pt x="1067" y="1978"/>
                    </a:lnTo>
                    <a:lnTo>
                      <a:pt x="1067" y="1978"/>
                    </a:lnTo>
                    <a:lnTo>
                      <a:pt x="1059" y="1969"/>
                    </a:lnTo>
                    <a:lnTo>
                      <a:pt x="1059" y="1969"/>
                    </a:lnTo>
                    <a:lnTo>
                      <a:pt x="1050" y="1960"/>
                    </a:lnTo>
                    <a:lnTo>
                      <a:pt x="1032" y="1960"/>
                    </a:lnTo>
                    <a:lnTo>
                      <a:pt x="1032" y="1960"/>
                    </a:lnTo>
                    <a:lnTo>
                      <a:pt x="1014" y="1969"/>
                    </a:lnTo>
                    <a:lnTo>
                      <a:pt x="1014" y="1978"/>
                    </a:lnTo>
                    <a:lnTo>
                      <a:pt x="1014" y="1978"/>
                    </a:lnTo>
                    <a:lnTo>
                      <a:pt x="1006" y="1986"/>
                    </a:lnTo>
                    <a:lnTo>
                      <a:pt x="1006" y="1986"/>
                    </a:lnTo>
                    <a:lnTo>
                      <a:pt x="1006" y="1986"/>
                    </a:lnTo>
                    <a:lnTo>
                      <a:pt x="1006" y="1986"/>
                    </a:lnTo>
                    <a:lnTo>
                      <a:pt x="997" y="1995"/>
                    </a:lnTo>
                    <a:lnTo>
                      <a:pt x="997" y="1995"/>
                    </a:lnTo>
                    <a:lnTo>
                      <a:pt x="997" y="2004"/>
                    </a:lnTo>
                    <a:lnTo>
                      <a:pt x="997" y="2004"/>
                    </a:lnTo>
                    <a:lnTo>
                      <a:pt x="997" y="2013"/>
                    </a:lnTo>
                    <a:lnTo>
                      <a:pt x="997" y="2031"/>
                    </a:lnTo>
                    <a:lnTo>
                      <a:pt x="997" y="2066"/>
                    </a:lnTo>
                    <a:lnTo>
                      <a:pt x="997" y="2066"/>
                    </a:lnTo>
                    <a:lnTo>
                      <a:pt x="997" y="2066"/>
                    </a:lnTo>
                    <a:lnTo>
                      <a:pt x="1006" y="2084"/>
                    </a:lnTo>
                    <a:lnTo>
                      <a:pt x="1006" y="2084"/>
                    </a:lnTo>
                    <a:lnTo>
                      <a:pt x="1014" y="2092"/>
                    </a:lnTo>
                    <a:lnTo>
                      <a:pt x="1014" y="2092"/>
                    </a:lnTo>
                    <a:lnTo>
                      <a:pt x="1014" y="2101"/>
                    </a:lnTo>
                    <a:lnTo>
                      <a:pt x="1014" y="2101"/>
                    </a:lnTo>
                    <a:lnTo>
                      <a:pt x="1023" y="2110"/>
                    </a:lnTo>
                    <a:lnTo>
                      <a:pt x="1023" y="2110"/>
                    </a:lnTo>
                    <a:lnTo>
                      <a:pt x="1023" y="2119"/>
                    </a:lnTo>
                    <a:lnTo>
                      <a:pt x="1023" y="2119"/>
                    </a:lnTo>
                    <a:lnTo>
                      <a:pt x="1023" y="2128"/>
                    </a:lnTo>
                    <a:lnTo>
                      <a:pt x="1032" y="2145"/>
                    </a:lnTo>
                    <a:lnTo>
                      <a:pt x="1032" y="2145"/>
                    </a:lnTo>
                    <a:lnTo>
                      <a:pt x="1032" y="2145"/>
                    </a:lnTo>
                    <a:lnTo>
                      <a:pt x="1032" y="2145"/>
                    </a:lnTo>
                    <a:lnTo>
                      <a:pt x="1041" y="2163"/>
                    </a:lnTo>
                    <a:lnTo>
                      <a:pt x="1041" y="2163"/>
                    </a:lnTo>
                    <a:lnTo>
                      <a:pt x="1041" y="2163"/>
                    </a:lnTo>
                    <a:lnTo>
                      <a:pt x="1041" y="2163"/>
                    </a:lnTo>
                    <a:lnTo>
                      <a:pt x="1041" y="2181"/>
                    </a:lnTo>
                    <a:lnTo>
                      <a:pt x="1050" y="2207"/>
                    </a:lnTo>
                    <a:lnTo>
                      <a:pt x="1050" y="2207"/>
                    </a:lnTo>
                    <a:lnTo>
                      <a:pt x="1059" y="2216"/>
                    </a:lnTo>
                    <a:lnTo>
                      <a:pt x="1059" y="2216"/>
                    </a:lnTo>
                    <a:lnTo>
                      <a:pt x="1059" y="2216"/>
                    </a:lnTo>
                    <a:lnTo>
                      <a:pt x="1059" y="2216"/>
                    </a:lnTo>
                    <a:lnTo>
                      <a:pt x="1050" y="2216"/>
                    </a:lnTo>
                    <a:lnTo>
                      <a:pt x="1050" y="2216"/>
                    </a:lnTo>
                    <a:lnTo>
                      <a:pt x="1050" y="2216"/>
                    </a:lnTo>
                    <a:lnTo>
                      <a:pt x="1041" y="2225"/>
                    </a:lnTo>
                    <a:lnTo>
                      <a:pt x="1032" y="2234"/>
                    </a:lnTo>
                    <a:lnTo>
                      <a:pt x="1032" y="2234"/>
                    </a:lnTo>
                    <a:lnTo>
                      <a:pt x="1032" y="2234"/>
                    </a:lnTo>
                    <a:lnTo>
                      <a:pt x="1032" y="2234"/>
                    </a:lnTo>
                    <a:lnTo>
                      <a:pt x="1006" y="2225"/>
                    </a:lnTo>
                    <a:lnTo>
                      <a:pt x="1006" y="2225"/>
                    </a:lnTo>
                    <a:lnTo>
                      <a:pt x="997" y="2225"/>
                    </a:lnTo>
                    <a:lnTo>
                      <a:pt x="997" y="2225"/>
                    </a:lnTo>
                    <a:lnTo>
                      <a:pt x="997" y="2216"/>
                    </a:lnTo>
                    <a:lnTo>
                      <a:pt x="961" y="2216"/>
                    </a:lnTo>
                    <a:lnTo>
                      <a:pt x="961" y="2216"/>
                    </a:lnTo>
                    <a:lnTo>
                      <a:pt x="953" y="2225"/>
                    </a:lnTo>
                    <a:lnTo>
                      <a:pt x="944" y="2234"/>
                    </a:lnTo>
                    <a:lnTo>
                      <a:pt x="944" y="2242"/>
                    </a:lnTo>
                    <a:lnTo>
                      <a:pt x="944" y="2242"/>
                    </a:lnTo>
                    <a:lnTo>
                      <a:pt x="944" y="2242"/>
                    </a:lnTo>
                    <a:lnTo>
                      <a:pt x="944" y="2242"/>
                    </a:lnTo>
                    <a:lnTo>
                      <a:pt x="935" y="2242"/>
                    </a:lnTo>
                    <a:lnTo>
                      <a:pt x="935" y="2242"/>
                    </a:lnTo>
                    <a:lnTo>
                      <a:pt x="917" y="2242"/>
                    </a:lnTo>
                    <a:lnTo>
                      <a:pt x="882" y="2242"/>
                    </a:lnTo>
                    <a:lnTo>
                      <a:pt x="882" y="2242"/>
                    </a:lnTo>
                    <a:lnTo>
                      <a:pt x="856" y="2260"/>
                    </a:lnTo>
                    <a:lnTo>
                      <a:pt x="847" y="2269"/>
                    </a:lnTo>
                    <a:lnTo>
                      <a:pt x="847" y="2269"/>
                    </a:lnTo>
                    <a:lnTo>
                      <a:pt x="847" y="2278"/>
                    </a:lnTo>
                    <a:lnTo>
                      <a:pt x="847" y="2287"/>
                    </a:lnTo>
                    <a:lnTo>
                      <a:pt x="847" y="2287"/>
                    </a:lnTo>
                    <a:lnTo>
                      <a:pt x="847" y="2295"/>
                    </a:lnTo>
                    <a:lnTo>
                      <a:pt x="847" y="2295"/>
                    </a:lnTo>
                    <a:lnTo>
                      <a:pt x="838" y="2295"/>
                    </a:lnTo>
                    <a:lnTo>
                      <a:pt x="838" y="2295"/>
                    </a:lnTo>
                    <a:lnTo>
                      <a:pt x="838" y="2278"/>
                    </a:lnTo>
                    <a:lnTo>
                      <a:pt x="820" y="2278"/>
                    </a:lnTo>
                    <a:lnTo>
                      <a:pt x="820" y="2278"/>
                    </a:lnTo>
                    <a:lnTo>
                      <a:pt x="803" y="2287"/>
                    </a:lnTo>
                    <a:lnTo>
                      <a:pt x="803" y="2287"/>
                    </a:lnTo>
                    <a:lnTo>
                      <a:pt x="794" y="2295"/>
                    </a:lnTo>
                    <a:lnTo>
                      <a:pt x="794" y="2304"/>
                    </a:lnTo>
                    <a:lnTo>
                      <a:pt x="794" y="2304"/>
                    </a:lnTo>
                    <a:lnTo>
                      <a:pt x="794" y="2313"/>
                    </a:lnTo>
                    <a:lnTo>
                      <a:pt x="794" y="2313"/>
                    </a:lnTo>
                    <a:lnTo>
                      <a:pt x="794" y="2313"/>
                    </a:lnTo>
                    <a:lnTo>
                      <a:pt x="794" y="2313"/>
                    </a:lnTo>
                    <a:lnTo>
                      <a:pt x="785" y="2322"/>
                    </a:lnTo>
                    <a:lnTo>
                      <a:pt x="785" y="2322"/>
                    </a:lnTo>
                    <a:lnTo>
                      <a:pt x="776" y="2331"/>
                    </a:lnTo>
                    <a:lnTo>
                      <a:pt x="767" y="2348"/>
                    </a:lnTo>
                    <a:lnTo>
                      <a:pt x="767" y="2348"/>
                    </a:lnTo>
                    <a:lnTo>
                      <a:pt x="767" y="2357"/>
                    </a:lnTo>
                    <a:lnTo>
                      <a:pt x="767" y="2357"/>
                    </a:lnTo>
                    <a:lnTo>
                      <a:pt x="759" y="2375"/>
                    </a:lnTo>
                    <a:lnTo>
                      <a:pt x="741" y="2384"/>
                    </a:lnTo>
                    <a:lnTo>
                      <a:pt x="741" y="2384"/>
                    </a:lnTo>
                    <a:lnTo>
                      <a:pt x="732" y="2401"/>
                    </a:lnTo>
                    <a:lnTo>
                      <a:pt x="732" y="2401"/>
                    </a:lnTo>
                    <a:lnTo>
                      <a:pt x="723" y="2401"/>
                    </a:lnTo>
                    <a:lnTo>
                      <a:pt x="723" y="2401"/>
                    </a:lnTo>
                    <a:lnTo>
                      <a:pt x="714" y="2410"/>
                    </a:lnTo>
                    <a:lnTo>
                      <a:pt x="714" y="2410"/>
                    </a:lnTo>
                    <a:lnTo>
                      <a:pt x="706" y="2410"/>
                    </a:lnTo>
                    <a:lnTo>
                      <a:pt x="706" y="2410"/>
                    </a:lnTo>
                    <a:lnTo>
                      <a:pt x="688" y="2419"/>
                    </a:lnTo>
                    <a:lnTo>
                      <a:pt x="688" y="2419"/>
                    </a:lnTo>
                    <a:lnTo>
                      <a:pt x="688" y="2419"/>
                    </a:lnTo>
                    <a:lnTo>
                      <a:pt x="670" y="2419"/>
                    </a:lnTo>
                    <a:lnTo>
                      <a:pt x="670" y="2419"/>
                    </a:lnTo>
                    <a:lnTo>
                      <a:pt x="653" y="2419"/>
                    </a:lnTo>
                    <a:lnTo>
                      <a:pt x="644" y="2428"/>
                    </a:lnTo>
                    <a:lnTo>
                      <a:pt x="644" y="2428"/>
                    </a:lnTo>
                    <a:lnTo>
                      <a:pt x="635" y="2454"/>
                    </a:lnTo>
                    <a:lnTo>
                      <a:pt x="635" y="2472"/>
                    </a:lnTo>
                    <a:lnTo>
                      <a:pt x="635" y="2472"/>
                    </a:lnTo>
                    <a:lnTo>
                      <a:pt x="626" y="2490"/>
                    </a:lnTo>
                    <a:lnTo>
                      <a:pt x="626" y="2490"/>
                    </a:lnTo>
                    <a:lnTo>
                      <a:pt x="626" y="2490"/>
                    </a:lnTo>
                    <a:lnTo>
                      <a:pt x="626" y="2490"/>
                    </a:lnTo>
                    <a:lnTo>
                      <a:pt x="609" y="2498"/>
                    </a:lnTo>
                    <a:lnTo>
                      <a:pt x="582" y="2507"/>
                    </a:lnTo>
                    <a:lnTo>
                      <a:pt x="582" y="2507"/>
                    </a:lnTo>
                    <a:lnTo>
                      <a:pt x="556" y="2507"/>
                    </a:lnTo>
                    <a:lnTo>
                      <a:pt x="547" y="2525"/>
                    </a:lnTo>
                    <a:lnTo>
                      <a:pt x="547" y="2525"/>
                    </a:lnTo>
                    <a:lnTo>
                      <a:pt x="547" y="2525"/>
                    </a:lnTo>
                    <a:lnTo>
                      <a:pt x="547" y="2534"/>
                    </a:lnTo>
                    <a:lnTo>
                      <a:pt x="547" y="2534"/>
                    </a:lnTo>
                    <a:lnTo>
                      <a:pt x="538" y="2543"/>
                    </a:lnTo>
                    <a:lnTo>
                      <a:pt x="538" y="2543"/>
                    </a:lnTo>
                    <a:lnTo>
                      <a:pt x="538" y="2543"/>
                    </a:lnTo>
                    <a:lnTo>
                      <a:pt x="538" y="2543"/>
                    </a:lnTo>
                    <a:lnTo>
                      <a:pt x="538" y="2543"/>
                    </a:lnTo>
                    <a:lnTo>
                      <a:pt x="538" y="2543"/>
                    </a:lnTo>
                    <a:lnTo>
                      <a:pt x="529" y="2551"/>
                    </a:lnTo>
                    <a:lnTo>
                      <a:pt x="529" y="2551"/>
                    </a:lnTo>
                    <a:lnTo>
                      <a:pt x="503" y="2543"/>
                    </a:lnTo>
                    <a:lnTo>
                      <a:pt x="485" y="2525"/>
                    </a:lnTo>
                    <a:lnTo>
                      <a:pt x="485" y="2525"/>
                    </a:lnTo>
                    <a:lnTo>
                      <a:pt x="476" y="2516"/>
                    </a:lnTo>
                    <a:lnTo>
                      <a:pt x="467" y="2516"/>
                    </a:lnTo>
                    <a:lnTo>
                      <a:pt x="459" y="2516"/>
                    </a:lnTo>
                    <a:lnTo>
                      <a:pt x="459" y="2516"/>
                    </a:lnTo>
                    <a:lnTo>
                      <a:pt x="441" y="2516"/>
                    </a:lnTo>
                    <a:lnTo>
                      <a:pt x="432" y="2525"/>
                    </a:lnTo>
                    <a:lnTo>
                      <a:pt x="423" y="2534"/>
                    </a:lnTo>
                    <a:lnTo>
                      <a:pt x="423" y="2543"/>
                    </a:lnTo>
                    <a:lnTo>
                      <a:pt x="423" y="2543"/>
                    </a:lnTo>
                    <a:lnTo>
                      <a:pt x="432" y="2551"/>
                    </a:lnTo>
                    <a:lnTo>
                      <a:pt x="432" y="2551"/>
                    </a:lnTo>
                    <a:lnTo>
                      <a:pt x="441" y="2578"/>
                    </a:lnTo>
                    <a:lnTo>
                      <a:pt x="450" y="2587"/>
                    </a:lnTo>
                    <a:lnTo>
                      <a:pt x="450" y="2587"/>
                    </a:lnTo>
                    <a:lnTo>
                      <a:pt x="441" y="2596"/>
                    </a:lnTo>
                    <a:lnTo>
                      <a:pt x="441" y="2596"/>
                    </a:lnTo>
                    <a:lnTo>
                      <a:pt x="432" y="2596"/>
                    </a:lnTo>
                    <a:lnTo>
                      <a:pt x="432" y="2596"/>
                    </a:lnTo>
                    <a:lnTo>
                      <a:pt x="414" y="2596"/>
                    </a:lnTo>
                    <a:lnTo>
                      <a:pt x="397" y="2596"/>
                    </a:lnTo>
                    <a:lnTo>
                      <a:pt x="397" y="2596"/>
                    </a:lnTo>
                    <a:lnTo>
                      <a:pt x="397" y="2596"/>
                    </a:lnTo>
                    <a:lnTo>
                      <a:pt x="397" y="2596"/>
                    </a:lnTo>
                    <a:lnTo>
                      <a:pt x="388" y="2604"/>
                    </a:lnTo>
                    <a:lnTo>
                      <a:pt x="388" y="2604"/>
                    </a:lnTo>
                    <a:lnTo>
                      <a:pt x="388" y="2596"/>
                    </a:lnTo>
                    <a:lnTo>
                      <a:pt x="388" y="2596"/>
                    </a:lnTo>
                    <a:lnTo>
                      <a:pt x="379" y="2596"/>
                    </a:lnTo>
                    <a:lnTo>
                      <a:pt x="370" y="2578"/>
                    </a:lnTo>
                    <a:lnTo>
                      <a:pt x="370" y="2578"/>
                    </a:lnTo>
                    <a:lnTo>
                      <a:pt x="361" y="2578"/>
                    </a:lnTo>
                    <a:lnTo>
                      <a:pt x="361" y="2578"/>
                    </a:lnTo>
                    <a:lnTo>
                      <a:pt x="335" y="2578"/>
                    </a:lnTo>
                    <a:lnTo>
                      <a:pt x="335" y="2578"/>
                    </a:lnTo>
                    <a:lnTo>
                      <a:pt x="326" y="2587"/>
                    </a:lnTo>
                    <a:lnTo>
                      <a:pt x="326" y="2587"/>
                    </a:lnTo>
                    <a:lnTo>
                      <a:pt x="309" y="2587"/>
                    </a:lnTo>
                    <a:lnTo>
                      <a:pt x="309" y="2587"/>
                    </a:lnTo>
                    <a:lnTo>
                      <a:pt x="282" y="2587"/>
                    </a:lnTo>
                    <a:lnTo>
                      <a:pt x="273" y="2596"/>
                    </a:lnTo>
                    <a:lnTo>
                      <a:pt x="273" y="2596"/>
                    </a:lnTo>
                    <a:lnTo>
                      <a:pt x="264" y="2613"/>
                    </a:lnTo>
                    <a:lnTo>
                      <a:pt x="264" y="2613"/>
                    </a:lnTo>
                    <a:lnTo>
                      <a:pt x="264" y="2613"/>
                    </a:lnTo>
                    <a:lnTo>
                      <a:pt x="264" y="2631"/>
                    </a:lnTo>
                    <a:lnTo>
                      <a:pt x="264" y="2631"/>
                    </a:lnTo>
                    <a:lnTo>
                      <a:pt x="273" y="2631"/>
                    </a:lnTo>
                    <a:lnTo>
                      <a:pt x="273" y="2631"/>
                    </a:lnTo>
                    <a:lnTo>
                      <a:pt x="264" y="2649"/>
                    </a:lnTo>
                    <a:lnTo>
                      <a:pt x="264" y="2649"/>
                    </a:lnTo>
                    <a:lnTo>
                      <a:pt x="273" y="2657"/>
                    </a:lnTo>
                    <a:lnTo>
                      <a:pt x="282" y="2666"/>
                    </a:lnTo>
                    <a:lnTo>
                      <a:pt x="282" y="2666"/>
                    </a:lnTo>
                    <a:lnTo>
                      <a:pt x="309" y="2666"/>
                    </a:lnTo>
                    <a:lnTo>
                      <a:pt x="309" y="2666"/>
                    </a:lnTo>
                    <a:lnTo>
                      <a:pt x="326" y="2675"/>
                    </a:lnTo>
                    <a:lnTo>
                      <a:pt x="326" y="2675"/>
                    </a:lnTo>
                    <a:lnTo>
                      <a:pt x="353" y="2684"/>
                    </a:lnTo>
                    <a:lnTo>
                      <a:pt x="353" y="2684"/>
                    </a:lnTo>
                    <a:lnTo>
                      <a:pt x="370" y="2693"/>
                    </a:lnTo>
                    <a:lnTo>
                      <a:pt x="388" y="2693"/>
                    </a:lnTo>
                    <a:lnTo>
                      <a:pt x="388" y="2693"/>
                    </a:lnTo>
                    <a:lnTo>
                      <a:pt x="397" y="2693"/>
                    </a:lnTo>
                    <a:lnTo>
                      <a:pt x="397" y="2693"/>
                    </a:lnTo>
                    <a:lnTo>
                      <a:pt x="414" y="2701"/>
                    </a:lnTo>
                    <a:lnTo>
                      <a:pt x="414" y="2701"/>
                    </a:lnTo>
                    <a:lnTo>
                      <a:pt x="414" y="2710"/>
                    </a:lnTo>
                    <a:lnTo>
                      <a:pt x="414" y="2719"/>
                    </a:lnTo>
                    <a:lnTo>
                      <a:pt x="414" y="2719"/>
                    </a:lnTo>
                    <a:lnTo>
                      <a:pt x="423" y="2737"/>
                    </a:lnTo>
                    <a:lnTo>
                      <a:pt x="432" y="2746"/>
                    </a:lnTo>
                    <a:lnTo>
                      <a:pt x="450" y="2763"/>
                    </a:lnTo>
                    <a:lnTo>
                      <a:pt x="467" y="2763"/>
                    </a:lnTo>
                    <a:lnTo>
                      <a:pt x="467" y="2763"/>
                    </a:lnTo>
                    <a:lnTo>
                      <a:pt x="467" y="2772"/>
                    </a:lnTo>
                    <a:lnTo>
                      <a:pt x="476" y="2781"/>
                    </a:lnTo>
                    <a:lnTo>
                      <a:pt x="476" y="2781"/>
                    </a:lnTo>
                    <a:lnTo>
                      <a:pt x="476" y="2781"/>
                    </a:lnTo>
                    <a:lnTo>
                      <a:pt x="476" y="2799"/>
                    </a:lnTo>
                    <a:lnTo>
                      <a:pt x="476" y="2799"/>
                    </a:lnTo>
                    <a:lnTo>
                      <a:pt x="476" y="2807"/>
                    </a:lnTo>
                    <a:lnTo>
                      <a:pt x="476" y="2807"/>
                    </a:lnTo>
                    <a:lnTo>
                      <a:pt x="476" y="2834"/>
                    </a:lnTo>
                    <a:lnTo>
                      <a:pt x="476" y="2834"/>
                    </a:lnTo>
                    <a:lnTo>
                      <a:pt x="467" y="2852"/>
                    </a:lnTo>
                    <a:lnTo>
                      <a:pt x="467" y="2869"/>
                    </a:lnTo>
                    <a:lnTo>
                      <a:pt x="467" y="2869"/>
                    </a:lnTo>
                    <a:lnTo>
                      <a:pt x="459" y="2913"/>
                    </a:lnTo>
                    <a:lnTo>
                      <a:pt x="441" y="2957"/>
                    </a:lnTo>
                    <a:lnTo>
                      <a:pt x="441" y="2957"/>
                    </a:lnTo>
                    <a:lnTo>
                      <a:pt x="441" y="2957"/>
                    </a:lnTo>
                    <a:lnTo>
                      <a:pt x="441" y="2957"/>
                    </a:lnTo>
                    <a:lnTo>
                      <a:pt x="414" y="2957"/>
                    </a:lnTo>
                    <a:lnTo>
                      <a:pt x="414" y="2957"/>
                    </a:lnTo>
                    <a:lnTo>
                      <a:pt x="344" y="2949"/>
                    </a:lnTo>
                    <a:lnTo>
                      <a:pt x="256" y="2949"/>
                    </a:lnTo>
                    <a:lnTo>
                      <a:pt x="256" y="2949"/>
                    </a:lnTo>
                    <a:lnTo>
                      <a:pt x="220" y="2949"/>
                    </a:lnTo>
                    <a:lnTo>
                      <a:pt x="220" y="2949"/>
                    </a:lnTo>
                    <a:lnTo>
                      <a:pt x="159" y="2949"/>
                    </a:lnTo>
                    <a:lnTo>
                      <a:pt x="159" y="2949"/>
                    </a:lnTo>
                    <a:lnTo>
                      <a:pt x="132" y="2949"/>
                    </a:lnTo>
                    <a:lnTo>
                      <a:pt x="123" y="2940"/>
                    </a:lnTo>
                    <a:lnTo>
                      <a:pt x="114" y="2940"/>
                    </a:lnTo>
                    <a:lnTo>
                      <a:pt x="114" y="2940"/>
                    </a:lnTo>
                    <a:lnTo>
                      <a:pt x="106" y="2931"/>
                    </a:lnTo>
                    <a:lnTo>
                      <a:pt x="106" y="2931"/>
                    </a:lnTo>
                    <a:lnTo>
                      <a:pt x="88" y="2931"/>
                    </a:lnTo>
                    <a:lnTo>
                      <a:pt x="88" y="2931"/>
                    </a:lnTo>
                    <a:lnTo>
                      <a:pt x="70" y="2931"/>
                    </a:lnTo>
                    <a:lnTo>
                      <a:pt x="61" y="2949"/>
                    </a:lnTo>
                    <a:lnTo>
                      <a:pt x="61" y="2949"/>
                    </a:lnTo>
                    <a:lnTo>
                      <a:pt x="61" y="2949"/>
                    </a:lnTo>
                    <a:lnTo>
                      <a:pt x="61" y="2949"/>
                    </a:lnTo>
                    <a:lnTo>
                      <a:pt x="53" y="2957"/>
                    </a:lnTo>
                    <a:lnTo>
                      <a:pt x="44" y="2957"/>
                    </a:lnTo>
                    <a:lnTo>
                      <a:pt x="44" y="2957"/>
                    </a:lnTo>
                    <a:lnTo>
                      <a:pt x="17" y="2966"/>
                    </a:lnTo>
                    <a:lnTo>
                      <a:pt x="17" y="2966"/>
                    </a:lnTo>
                    <a:lnTo>
                      <a:pt x="9" y="2966"/>
                    </a:lnTo>
                    <a:lnTo>
                      <a:pt x="0" y="2984"/>
                    </a:lnTo>
                    <a:lnTo>
                      <a:pt x="0" y="2984"/>
                    </a:lnTo>
                    <a:lnTo>
                      <a:pt x="9" y="2993"/>
                    </a:lnTo>
                    <a:lnTo>
                      <a:pt x="26" y="3010"/>
                    </a:lnTo>
                    <a:lnTo>
                      <a:pt x="26" y="3010"/>
                    </a:lnTo>
                    <a:lnTo>
                      <a:pt x="26" y="3019"/>
                    </a:lnTo>
                    <a:lnTo>
                      <a:pt x="26" y="3019"/>
                    </a:lnTo>
                    <a:lnTo>
                      <a:pt x="35" y="3028"/>
                    </a:lnTo>
                    <a:lnTo>
                      <a:pt x="35" y="3046"/>
                    </a:lnTo>
                    <a:lnTo>
                      <a:pt x="35" y="3046"/>
                    </a:lnTo>
                    <a:lnTo>
                      <a:pt x="35" y="3055"/>
                    </a:lnTo>
                    <a:lnTo>
                      <a:pt x="44" y="3063"/>
                    </a:lnTo>
                    <a:lnTo>
                      <a:pt x="44" y="3063"/>
                    </a:lnTo>
                    <a:lnTo>
                      <a:pt x="44" y="3063"/>
                    </a:lnTo>
                    <a:lnTo>
                      <a:pt x="44" y="3063"/>
                    </a:lnTo>
                    <a:lnTo>
                      <a:pt x="53" y="3081"/>
                    </a:lnTo>
                    <a:lnTo>
                      <a:pt x="53" y="3099"/>
                    </a:lnTo>
                    <a:lnTo>
                      <a:pt x="53" y="3099"/>
                    </a:lnTo>
                    <a:lnTo>
                      <a:pt x="44" y="3152"/>
                    </a:lnTo>
                    <a:lnTo>
                      <a:pt x="35" y="3196"/>
                    </a:lnTo>
                    <a:lnTo>
                      <a:pt x="17" y="3213"/>
                    </a:lnTo>
                    <a:lnTo>
                      <a:pt x="17" y="3213"/>
                    </a:lnTo>
                    <a:lnTo>
                      <a:pt x="17" y="3221"/>
                    </a:lnTo>
                    <a:lnTo>
                      <a:pt x="9" y="3230"/>
                    </a:lnTo>
                    <a:lnTo>
                      <a:pt x="9" y="3230"/>
                    </a:lnTo>
                    <a:lnTo>
                      <a:pt x="9" y="3239"/>
                    </a:lnTo>
                    <a:lnTo>
                      <a:pt x="9" y="3239"/>
                    </a:lnTo>
                    <a:lnTo>
                      <a:pt x="17" y="3248"/>
                    </a:lnTo>
                    <a:lnTo>
                      <a:pt x="26" y="3265"/>
                    </a:lnTo>
                    <a:lnTo>
                      <a:pt x="26" y="3265"/>
                    </a:lnTo>
                    <a:lnTo>
                      <a:pt x="26" y="3265"/>
                    </a:lnTo>
                    <a:lnTo>
                      <a:pt x="26" y="3265"/>
                    </a:lnTo>
                    <a:lnTo>
                      <a:pt x="35" y="3274"/>
                    </a:lnTo>
                    <a:lnTo>
                      <a:pt x="35" y="3274"/>
                    </a:lnTo>
                    <a:lnTo>
                      <a:pt x="44" y="3274"/>
                    </a:lnTo>
                    <a:lnTo>
                      <a:pt x="44" y="3274"/>
                    </a:lnTo>
                    <a:lnTo>
                      <a:pt x="53" y="3292"/>
                    </a:lnTo>
                    <a:lnTo>
                      <a:pt x="44" y="3354"/>
                    </a:lnTo>
                    <a:lnTo>
                      <a:pt x="44" y="3363"/>
                    </a:lnTo>
                    <a:lnTo>
                      <a:pt x="44" y="3363"/>
                    </a:lnTo>
                    <a:lnTo>
                      <a:pt x="53" y="3380"/>
                    </a:lnTo>
                    <a:lnTo>
                      <a:pt x="61" y="3380"/>
                    </a:lnTo>
                    <a:lnTo>
                      <a:pt x="97" y="3380"/>
                    </a:lnTo>
                    <a:lnTo>
                      <a:pt x="97" y="3380"/>
                    </a:lnTo>
                    <a:lnTo>
                      <a:pt x="114" y="3380"/>
                    </a:lnTo>
                    <a:lnTo>
                      <a:pt x="114" y="3380"/>
                    </a:lnTo>
                    <a:lnTo>
                      <a:pt x="123" y="3380"/>
                    </a:lnTo>
                    <a:lnTo>
                      <a:pt x="123" y="3380"/>
                    </a:lnTo>
                    <a:lnTo>
                      <a:pt x="123" y="3380"/>
                    </a:lnTo>
                    <a:lnTo>
                      <a:pt x="123" y="3380"/>
                    </a:lnTo>
                    <a:lnTo>
                      <a:pt x="132" y="3380"/>
                    </a:lnTo>
                    <a:lnTo>
                      <a:pt x="132" y="3380"/>
                    </a:lnTo>
                    <a:lnTo>
                      <a:pt x="150" y="3380"/>
                    </a:lnTo>
                    <a:lnTo>
                      <a:pt x="150" y="3380"/>
                    </a:lnTo>
                    <a:lnTo>
                      <a:pt x="150" y="3380"/>
                    </a:lnTo>
                    <a:lnTo>
                      <a:pt x="150" y="3380"/>
                    </a:lnTo>
                    <a:lnTo>
                      <a:pt x="167" y="3398"/>
                    </a:lnTo>
                    <a:lnTo>
                      <a:pt x="167" y="3398"/>
                    </a:lnTo>
                    <a:lnTo>
                      <a:pt x="176" y="3407"/>
                    </a:lnTo>
                    <a:lnTo>
                      <a:pt x="176" y="3407"/>
                    </a:lnTo>
                    <a:lnTo>
                      <a:pt x="194" y="3433"/>
                    </a:lnTo>
                    <a:lnTo>
                      <a:pt x="203" y="3442"/>
                    </a:lnTo>
                    <a:lnTo>
                      <a:pt x="220" y="3442"/>
                    </a:lnTo>
                    <a:lnTo>
                      <a:pt x="220" y="3442"/>
                    </a:lnTo>
                    <a:lnTo>
                      <a:pt x="238" y="3442"/>
                    </a:lnTo>
                    <a:lnTo>
                      <a:pt x="238" y="3424"/>
                    </a:lnTo>
                    <a:lnTo>
                      <a:pt x="238" y="3424"/>
                    </a:lnTo>
                    <a:lnTo>
                      <a:pt x="238" y="3424"/>
                    </a:lnTo>
                    <a:lnTo>
                      <a:pt x="256" y="3424"/>
                    </a:lnTo>
                    <a:lnTo>
                      <a:pt x="256" y="3424"/>
                    </a:lnTo>
                    <a:lnTo>
                      <a:pt x="273" y="3424"/>
                    </a:lnTo>
                    <a:lnTo>
                      <a:pt x="273" y="3424"/>
                    </a:lnTo>
                    <a:lnTo>
                      <a:pt x="282" y="3424"/>
                    </a:lnTo>
                    <a:lnTo>
                      <a:pt x="282" y="3424"/>
                    </a:lnTo>
                    <a:lnTo>
                      <a:pt x="291" y="3416"/>
                    </a:lnTo>
                    <a:lnTo>
                      <a:pt x="291" y="3416"/>
                    </a:lnTo>
                    <a:lnTo>
                      <a:pt x="300" y="3407"/>
                    </a:lnTo>
                    <a:lnTo>
                      <a:pt x="326" y="3407"/>
                    </a:lnTo>
                    <a:lnTo>
                      <a:pt x="326" y="3407"/>
                    </a:lnTo>
                    <a:lnTo>
                      <a:pt x="344" y="3407"/>
                    </a:lnTo>
                    <a:lnTo>
                      <a:pt x="344" y="3407"/>
                    </a:lnTo>
                    <a:lnTo>
                      <a:pt x="353" y="3398"/>
                    </a:lnTo>
                    <a:lnTo>
                      <a:pt x="397" y="3398"/>
                    </a:lnTo>
                    <a:lnTo>
                      <a:pt x="397" y="3398"/>
                    </a:lnTo>
                    <a:lnTo>
                      <a:pt x="423" y="3398"/>
                    </a:lnTo>
                    <a:lnTo>
                      <a:pt x="432" y="3389"/>
                    </a:lnTo>
                    <a:lnTo>
                      <a:pt x="441" y="3371"/>
                    </a:lnTo>
                    <a:lnTo>
                      <a:pt x="441" y="3371"/>
                    </a:lnTo>
                    <a:lnTo>
                      <a:pt x="459" y="3363"/>
                    </a:lnTo>
                    <a:lnTo>
                      <a:pt x="485" y="3354"/>
                    </a:lnTo>
                    <a:lnTo>
                      <a:pt x="485" y="3354"/>
                    </a:lnTo>
                    <a:lnTo>
                      <a:pt x="503" y="3345"/>
                    </a:lnTo>
                    <a:lnTo>
                      <a:pt x="503" y="3336"/>
                    </a:lnTo>
                    <a:lnTo>
                      <a:pt x="511" y="3310"/>
                    </a:lnTo>
                    <a:lnTo>
                      <a:pt x="511" y="3310"/>
                    </a:lnTo>
                    <a:lnTo>
                      <a:pt x="511" y="3310"/>
                    </a:lnTo>
                    <a:lnTo>
                      <a:pt x="520" y="3301"/>
                    </a:lnTo>
                    <a:lnTo>
                      <a:pt x="520" y="3301"/>
                    </a:lnTo>
                    <a:lnTo>
                      <a:pt x="529" y="3292"/>
                    </a:lnTo>
                    <a:lnTo>
                      <a:pt x="529" y="3292"/>
                    </a:lnTo>
                    <a:lnTo>
                      <a:pt x="547" y="3283"/>
                    </a:lnTo>
                    <a:lnTo>
                      <a:pt x="547" y="3283"/>
                    </a:lnTo>
                    <a:lnTo>
                      <a:pt x="556" y="3274"/>
                    </a:lnTo>
                    <a:lnTo>
                      <a:pt x="556" y="3265"/>
                    </a:lnTo>
                    <a:lnTo>
                      <a:pt x="556" y="3265"/>
                    </a:lnTo>
                    <a:lnTo>
                      <a:pt x="547" y="3248"/>
                    </a:lnTo>
                    <a:lnTo>
                      <a:pt x="547" y="3248"/>
                    </a:lnTo>
                    <a:lnTo>
                      <a:pt x="547" y="3248"/>
                    </a:lnTo>
                    <a:lnTo>
                      <a:pt x="547" y="3248"/>
                    </a:lnTo>
                    <a:lnTo>
                      <a:pt x="547" y="3248"/>
                    </a:lnTo>
                    <a:lnTo>
                      <a:pt x="547" y="3213"/>
                    </a:lnTo>
                    <a:lnTo>
                      <a:pt x="547" y="3196"/>
                    </a:lnTo>
                    <a:lnTo>
                      <a:pt x="547" y="3196"/>
                    </a:lnTo>
                    <a:lnTo>
                      <a:pt x="556" y="3187"/>
                    </a:lnTo>
                    <a:lnTo>
                      <a:pt x="556" y="3187"/>
                    </a:lnTo>
                    <a:lnTo>
                      <a:pt x="573" y="3161"/>
                    </a:lnTo>
                    <a:lnTo>
                      <a:pt x="573" y="3161"/>
                    </a:lnTo>
                    <a:lnTo>
                      <a:pt x="582" y="3161"/>
                    </a:lnTo>
                    <a:lnTo>
                      <a:pt x="582" y="3161"/>
                    </a:lnTo>
                    <a:lnTo>
                      <a:pt x="591" y="3152"/>
                    </a:lnTo>
                    <a:lnTo>
                      <a:pt x="591" y="3152"/>
                    </a:lnTo>
                    <a:lnTo>
                      <a:pt x="600" y="3143"/>
                    </a:lnTo>
                    <a:lnTo>
                      <a:pt x="600" y="3134"/>
                    </a:lnTo>
                    <a:lnTo>
                      <a:pt x="600" y="3134"/>
                    </a:lnTo>
                    <a:lnTo>
                      <a:pt x="600" y="3125"/>
                    </a:lnTo>
                    <a:lnTo>
                      <a:pt x="609" y="3116"/>
                    </a:lnTo>
                    <a:lnTo>
                      <a:pt x="644" y="3108"/>
                    </a:lnTo>
                    <a:lnTo>
                      <a:pt x="644" y="3108"/>
                    </a:lnTo>
                    <a:lnTo>
                      <a:pt x="644" y="3108"/>
                    </a:lnTo>
                    <a:lnTo>
                      <a:pt x="670" y="3108"/>
                    </a:lnTo>
                    <a:lnTo>
                      <a:pt x="688" y="3090"/>
                    </a:lnTo>
                    <a:lnTo>
                      <a:pt x="688" y="3090"/>
                    </a:lnTo>
                    <a:lnTo>
                      <a:pt x="714" y="3081"/>
                    </a:lnTo>
                    <a:lnTo>
                      <a:pt x="714" y="3081"/>
                    </a:lnTo>
                    <a:lnTo>
                      <a:pt x="732" y="3063"/>
                    </a:lnTo>
                    <a:lnTo>
                      <a:pt x="741" y="3055"/>
                    </a:lnTo>
                    <a:lnTo>
                      <a:pt x="741" y="3028"/>
                    </a:lnTo>
                    <a:lnTo>
                      <a:pt x="741" y="3028"/>
                    </a:lnTo>
                    <a:lnTo>
                      <a:pt x="732" y="3019"/>
                    </a:lnTo>
                    <a:lnTo>
                      <a:pt x="732" y="3019"/>
                    </a:lnTo>
                    <a:lnTo>
                      <a:pt x="732" y="3010"/>
                    </a:lnTo>
                    <a:lnTo>
                      <a:pt x="732" y="3010"/>
                    </a:lnTo>
                    <a:lnTo>
                      <a:pt x="732" y="3002"/>
                    </a:lnTo>
                    <a:lnTo>
                      <a:pt x="732" y="2993"/>
                    </a:lnTo>
                    <a:lnTo>
                      <a:pt x="732" y="2993"/>
                    </a:lnTo>
                    <a:lnTo>
                      <a:pt x="741" y="2984"/>
                    </a:lnTo>
                    <a:lnTo>
                      <a:pt x="741" y="2984"/>
                    </a:lnTo>
                    <a:lnTo>
                      <a:pt x="750" y="2975"/>
                    </a:lnTo>
                    <a:lnTo>
                      <a:pt x="767" y="2966"/>
                    </a:lnTo>
                    <a:lnTo>
                      <a:pt x="785" y="2966"/>
                    </a:lnTo>
                    <a:lnTo>
                      <a:pt x="785" y="2966"/>
                    </a:lnTo>
                    <a:lnTo>
                      <a:pt x="829" y="2975"/>
                    </a:lnTo>
                    <a:lnTo>
                      <a:pt x="873" y="2993"/>
                    </a:lnTo>
                    <a:lnTo>
                      <a:pt x="873" y="2993"/>
                    </a:lnTo>
                    <a:lnTo>
                      <a:pt x="900" y="2993"/>
                    </a:lnTo>
                    <a:lnTo>
                      <a:pt x="900" y="2993"/>
                    </a:lnTo>
                    <a:lnTo>
                      <a:pt x="917" y="2984"/>
                    </a:lnTo>
                    <a:lnTo>
                      <a:pt x="944" y="2966"/>
                    </a:lnTo>
                    <a:lnTo>
                      <a:pt x="944" y="2966"/>
                    </a:lnTo>
                    <a:lnTo>
                      <a:pt x="979" y="2949"/>
                    </a:lnTo>
                    <a:lnTo>
                      <a:pt x="979" y="2949"/>
                    </a:lnTo>
                    <a:lnTo>
                      <a:pt x="979" y="2940"/>
                    </a:lnTo>
                    <a:lnTo>
                      <a:pt x="979" y="2940"/>
                    </a:lnTo>
                    <a:lnTo>
                      <a:pt x="988" y="2922"/>
                    </a:lnTo>
                    <a:lnTo>
                      <a:pt x="988" y="2922"/>
                    </a:lnTo>
                    <a:lnTo>
                      <a:pt x="988" y="2913"/>
                    </a:lnTo>
                    <a:lnTo>
                      <a:pt x="988" y="2913"/>
                    </a:lnTo>
                    <a:lnTo>
                      <a:pt x="997" y="2913"/>
                    </a:lnTo>
                    <a:lnTo>
                      <a:pt x="997" y="2913"/>
                    </a:lnTo>
                    <a:lnTo>
                      <a:pt x="997" y="2913"/>
                    </a:lnTo>
                    <a:lnTo>
                      <a:pt x="997" y="2931"/>
                    </a:lnTo>
                    <a:lnTo>
                      <a:pt x="1014" y="2931"/>
                    </a:lnTo>
                    <a:lnTo>
                      <a:pt x="1014" y="2931"/>
                    </a:lnTo>
                    <a:lnTo>
                      <a:pt x="1014" y="2931"/>
                    </a:lnTo>
                    <a:lnTo>
                      <a:pt x="1032" y="2931"/>
                    </a:lnTo>
                    <a:lnTo>
                      <a:pt x="1041" y="2922"/>
                    </a:lnTo>
                    <a:lnTo>
                      <a:pt x="1041" y="2922"/>
                    </a:lnTo>
                    <a:lnTo>
                      <a:pt x="1041" y="2913"/>
                    </a:lnTo>
                    <a:lnTo>
                      <a:pt x="1041" y="2913"/>
                    </a:lnTo>
                    <a:lnTo>
                      <a:pt x="1050" y="2905"/>
                    </a:lnTo>
                    <a:lnTo>
                      <a:pt x="1059" y="2896"/>
                    </a:lnTo>
                    <a:lnTo>
                      <a:pt x="1059" y="2896"/>
                    </a:lnTo>
                    <a:lnTo>
                      <a:pt x="1067" y="2896"/>
                    </a:lnTo>
                    <a:lnTo>
                      <a:pt x="1067" y="2896"/>
                    </a:lnTo>
                    <a:lnTo>
                      <a:pt x="1094" y="2896"/>
                    </a:lnTo>
                    <a:lnTo>
                      <a:pt x="1111" y="2905"/>
                    </a:lnTo>
                    <a:lnTo>
                      <a:pt x="1129" y="2922"/>
                    </a:lnTo>
                    <a:lnTo>
                      <a:pt x="1129" y="2922"/>
                    </a:lnTo>
                    <a:lnTo>
                      <a:pt x="1137" y="2931"/>
                    </a:lnTo>
                    <a:lnTo>
                      <a:pt x="1137" y="2931"/>
                    </a:lnTo>
                    <a:lnTo>
                      <a:pt x="1146" y="2940"/>
                    </a:lnTo>
                    <a:lnTo>
                      <a:pt x="1146" y="2940"/>
                    </a:lnTo>
                    <a:lnTo>
                      <a:pt x="1146" y="2940"/>
                    </a:lnTo>
                    <a:lnTo>
                      <a:pt x="1146" y="2957"/>
                    </a:lnTo>
                    <a:lnTo>
                      <a:pt x="1146" y="2957"/>
                    </a:lnTo>
                    <a:lnTo>
                      <a:pt x="1146" y="2966"/>
                    </a:lnTo>
                    <a:lnTo>
                      <a:pt x="1155" y="2966"/>
                    </a:lnTo>
                    <a:lnTo>
                      <a:pt x="1155" y="2966"/>
                    </a:lnTo>
                    <a:lnTo>
                      <a:pt x="1163" y="2993"/>
                    </a:lnTo>
                    <a:lnTo>
                      <a:pt x="1181" y="3010"/>
                    </a:lnTo>
                    <a:lnTo>
                      <a:pt x="1207" y="3028"/>
                    </a:lnTo>
                    <a:lnTo>
                      <a:pt x="1207" y="3028"/>
                    </a:lnTo>
                    <a:lnTo>
                      <a:pt x="1234" y="3046"/>
                    </a:lnTo>
                    <a:lnTo>
                      <a:pt x="1252" y="3072"/>
                    </a:lnTo>
                    <a:lnTo>
                      <a:pt x="1252" y="3072"/>
                    </a:lnTo>
                    <a:lnTo>
                      <a:pt x="1269" y="3081"/>
                    </a:lnTo>
                    <a:lnTo>
                      <a:pt x="1269" y="3081"/>
                    </a:lnTo>
                    <a:lnTo>
                      <a:pt x="1278" y="3090"/>
                    </a:lnTo>
                    <a:lnTo>
                      <a:pt x="1278" y="3090"/>
                    </a:lnTo>
                    <a:lnTo>
                      <a:pt x="1287" y="3090"/>
                    </a:lnTo>
                    <a:lnTo>
                      <a:pt x="1287" y="3090"/>
                    </a:lnTo>
                    <a:lnTo>
                      <a:pt x="1296" y="3099"/>
                    </a:lnTo>
                    <a:lnTo>
                      <a:pt x="1296" y="3099"/>
                    </a:lnTo>
                    <a:lnTo>
                      <a:pt x="1305" y="3099"/>
                    </a:lnTo>
                    <a:lnTo>
                      <a:pt x="1305" y="3099"/>
                    </a:lnTo>
                    <a:lnTo>
                      <a:pt x="1313" y="3108"/>
                    </a:lnTo>
                    <a:lnTo>
                      <a:pt x="1313" y="3108"/>
                    </a:lnTo>
                    <a:lnTo>
                      <a:pt x="1340" y="3108"/>
                    </a:lnTo>
                    <a:lnTo>
                      <a:pt x="1340" y="3108"/>
                    </a:lnTo>
                    <a:lnTo>
                      <a:pt x="1357" y="3134"/>
                    </a:lnTo>
                    <a:lnTo>
                      <a:pt x="1393" y="3143"/>
                    </a:lnTo>
                    <a:lnTo>
                      <a:pt x="1393" y="3143"/>
                    </a:lnTo>
                    <a:lnTo>
                      <a:pt x="1402" y="3152"/>
                    </a:lnTo>
                    <a:lnTo>
                      <a:pt x="1402" y="3152"/>
                    </a:lnTo>
                    <a:lnTo>
                      <a:pt x="1402" y="3161"/>
                    </a:lnTo>
                    <a:lnTo>
                      <a:pt x="1402" y="3161"/>
                    </a:lnTo>
                    <a:lnTo>
                      <a:pt x="1419" y="3178"/>
                    </a:lnTo>
                    <a:lnTo>
                      <a:pt x="1437" y="3178"/>
                    </a:lnTo>
                    <a:lnTo>
                      <a:pt x="1437" y="3178"/>
                    </a:lnTo>
                    <a:lnTo>
                      <a:pt x="1437" y="3187"/>
                    </a:lnTo>
                    <a:lnTo>
                      <a:pt x="1437" y="3187"/>
                    </a:lnTo>
                    <a:lnTo>
                      <a:pt x="1437" y="3205"/>
                    </a:lnTo>
                    <a:lnTo>
                      <a:pt x="1437" y="3205"/>
                    </a:lnTo>
                    <a:lnTo>
                      <a:pt x="1446" y="3205"/>
                    </a:lnTo>
                    <a:lnTo>
                      <a:pt x="1446" y="3205"/>
                    </a:lnTo>
                    <a:lnTo>
                      <a:pt x="1455" y="3230"/>
                    </a:lnTo>
                    <a:lnTo>
                      <a:pt x="1455" y="3257"/>
                    </a:lnTo>
                    <a:lnTo>
                      <a:pt x="1455" y="3257"/>
                    </a:lnTo>
                    <a:lnTo>
                      <a:pt x="1446" y="3274"/>
                    </a:lnTo>
                    <a:lnTo>
                      <a:pt x="1437" y="3292"/>
                    </a:lnTo>
                    <a:lnTo>
                      <a:pt x="1437" y="3292"/>
                    </a:lnTo>
                    <a:lnTo>
                      <a:pt x="1446" y="3301"/>
                    </a:lnTo>
                    <a:lnTo>
                      <a:pt x="1455" y="3310"/>
                    </a:lnTo>
                    <a:lnTo>
                      <a:pt x="1455" y="3310"/>
                    </a:lnTo>
                    <a:lnTo>
                      <a:pt x="1455" y="3310"/>
                    </a:lnTo>
                    <a:lnTo>
                      <a:pt x="1455" y="3310"/>
                    </a:lnTo>
                    <a:lnTo>
                      <a:pt x="1472" y="3301"/>
                    </a:lnTo>
                    <a:lnTo>
                      <a:pt x="1481" y="3292"/>
                    </a:lnTo>
                    <a:lnTo>
                      <a:pt x="1481" y="3292"/>
                    </a:lnTo>
                    <a:lnTo>
                      <a:pt x="1490" y="3265"/>
                    </a:lnTo>
                    <a:lnTo>
                      <a:pt x="1490" y="3265"/>
                    </a:lnTo>
                    <a:lnTo>
                      <a:pt x="1499" y="3248"/>
                    </a:lnTo>
                    <a:lnTo>
                      <a:pt x="1499" y="3248"/>
                    </a:lnTo>
                    <a:lnTo>
                      <a:pt x="1507" y="3248"/>
                    </a:lnTo>
                    <a:lnTo>
                      <a:pt x="1507" y="3248"/>
                    </a:lnTo>
                    <a:lnTo>
                      <a:pt x="1525" y="3230"/>
                    </a:lnTo>
                    <a:lnTo>
                      <a:pt x="1525" y="3230"/>
                    </a:lnTo>
                    <a:lnTo>
                      <a:pt x="1525" y="3221"/>
                    </a:lnTo>
                    <a:lnTo>
                      <a:pt x="1516" y="3213"/>
                    </a:lnTo>
                    <a:lnTo>
                      <a:pt x="1516" y="3205"/>
                    </a:lnTo>
                    <a:lnTo>
                      <a:pt x="1516" y="3205"/>
                    </a:lnTo>
                    <a:lnTo>
                      <a:pt x="1507" y="3205"/>
                    </a:lnTo>
                    <a:lnTo>
                      <a:pt x="1507" y="3205"/>
                    </a:lnTo>
                    <a:lnTo>
                      <a:pt x="1507" y="3196"/>
                    </a:lnTo>
                    <a:lnTo>
                      <a:pt x="1499" y="3187"/>
                    </a:lnTo>
                    <a:lnTo>
                      <a:pt x="1499" y="3187"/>
                    </a:lnTo>
                    <a:lnTo>
                      <a:pt x="1499" y="3178"/>
                    </a:lnTo>
                    <a:lnTo>
                      <a:pt x="1499" y="3178"/>
                    </a:lnTo>
                    <a:lnTo>
                      <a:pt x="1499" y="3178"/>
                    </a:lnTo>
                    <a:lnTo>
                      <a:pt x="1499" y="3178"/>
                    </a:lnTo>
                    <a:lnTo>
                      <a:pt x="1507" y="3169"/>
                    </a:lnTo>
                    <a:lnTo>
                      <a:pt x="1507" y="3169"/>
                    </a:lnTo>
                    <a:lnTo>
                      <a:pt x="1516" y="3161"/>
                    </a:lnTo>
                    <a:lnTo>
                      <a:pt x="1516" y="3161"/>
                    </a:lnTo>
                    <a:lnTo>
                      <a:pt x="1534" y="3169"/>
                    </a:lnTo>
                    <a:lnTo>
                      <a:pt x="1534" y="3169"/>
                    </a:lnTo>
                    <a:lnTo>
                      <a:pt x="1552" y="3178"/>
                    </a:lnTo>
                    <a:lnTo>
                      <a:pt x="1552" y="3178"/>
                    </a:lnTo>
                    <a:lnTo>
                      <a:pt x="1560" y="3178"/>
                    </a:lnTo>
                    <a:lnTo>
                      <a:pt x="1560" y="3178"/>
                    </a:lnTo>
                    <a:lnTo>
                      <a:pt x="1569" y="3187"/>
                    </a:lnTo>
                    <a:lnTo>
                      <a:pt x="1569" y="3187"/>
                    </a:lnTo>
                    <a:lnTo>
                      <a:pt x="1578" y="3187"/>
                    </a:lnTo>
                    <a:lnTo>
                      <a:pt x="1587" y="3187"/>
                    </a:lnTo>
                    <a:lnTo>
                      <a:pt x="1587" y="3187"/>
                    </a:lnTo>
                    <a:lnTo>
                      <a:pt x="1596" y="3187"/>
                    </a:lnTo>
                    <a:lnTo>
                      <a:pt x="1596" y="3169"/>
                    </a:lnTo>
                    <a:lnTo>
                      <a:pt x="1596" y="3161"/>
                    </a:lnTo>
                    <a:lnTo>
                      <a:pt x="1596" y="3161"/>
                    </a:lnTo>
                    <a:lnTo>
                      <a:pt x="1596" y="3152"/>
                    </a:lnTo>
                    <a:lnTo>
                      <a:pt x="1587" y="3143"/>
                    </a:lnTo>
                    <a:lnTo>
                      <a:pt x="1560" y="3116"/>
                    </a:lnTo>
                    <a:lnTo>
                      <a:pt x="1499" y="3090"/>
                    </a:lnTo>
                    <a:lnTo>
                      <a:pt x="1499" y="3090"/>
                    </a:lnTo>
                    <a:lnTo>
                      <a:pt x="1481" y="3081"/>
                    </a:lnTo>
                    <a:lnTo>
                      <a:pt x="1481" y="3081"/>
                    </a:lnTo>
                    <a:lnTo>
                      <a:pt x="1481" y="3081"/>
                    </a:lnTo>
                    <a:lnTo>
                      <a:pt x="1481" y="3081"/>
                    </a:lnTo>
                    <a:lnTo>
                      <a:pt x="1472" y="3072"/>
                    </a:lnTo>
                    <a:lnTo>
                      <a:pt x="1472" y="3072"/>
                    </a:lnTo>
                    <a:lnTo>
                      <a:pt x="1472" y="3072"/>
                    </a:lnTo>
                    <a:lnTo>
                      <a:pt x="1472" y="3072"/>
                    </a:lnTo>
                    <a:lnTo>
                      <a:pt x="1455" y="3055"/>
                    </a:lnTo>
                    <a:lnTo>
                      <a:pt x="1437" y="3046"/>
                    </a:lnTo>
                    <a:lnTo>
                      <a:pt x="1428" y="3046"/>
                    </a:lnTo>
                    <a:lnTo>
                      <a:pt x="1428" y="3046"/>
                    </a:lnTo>
                    <a:lnTo>
                      <a:pt x="1410" y="3046"/>
                    </a:lnTo>
                    <a:lnTo>
                      <a:pt x="1384" y="3028"/>
                    </a:lnTo>
                    <a:lnTo>
                      <a:pt x="1366" y="3002"/>
                    </a:lnTo>
                    <a:lnTo>
                      <a:pt x="1357" y="2966"/>
                    </a:lnTo>
                    <a:lnTo>
                      <a:pt x="1357" y="2966"/>
                    </a:lnTo>
                    <a:lnTo>
                      <a:pt x="1349" y="2949"/>
                    </a:lnTo>
                    <a:lnTo>
                      <a:pt x="1331" y="2931"/>
                    </a:lnTo>
                    <a:lnTo>
                      <a:pt x="1305" y="2913"/>
                    </a:lnTo>
                    <a:lnTo>
                      <a:pt x="1305" y="2913"/>
                    </a:lnTo>
                    <a:lnTo>
                      <a:pt x="1287" y="2905"/>
                    </a:lnTo>
                    <a:lnTo>
                      <a:pt x="1287" y="2905"/>
                    </a:lnTo>
                    <a:lnTo>
                      <a:pt x="1269" y="2887"/>
                    </a:lnTo>
                    <a:lnTo>
                      <a:pt x="1269" y="2887"/>
                    </a:lnTo>
                    <a:lnTo>
                      <a:pt x="1269" y="2869"/>
                    </a:lnTo>
                    <a:lnTo>
                      <a:pt x="1269" y="2869"/>
                    </a:lnTo>
                    <a:lnTo>
                      <a:pt x="1269" y="2869"/>
                    </a:lnTo>
                    <a:lnTo>
                      <a:pt x="1269" y="2869"/>
                    </a:lnTo>
                    <a:lnTo>
                      <a:pt x="1278" y="2852"/>
                    </a:lnTo>
                    <a:lnTo>
                      <a:pt x="1278" y="2834"/>
                    </a:lnTo>
                    <a:lnTo>
                      <a:pt x="1278" y="2825"/>
                    </a:lnTo>
                    <a:lnTo>
                      <a:pt x="1278" y="2825"/>
                    </a:lnTo>
                    <a:lnTo>
                      <a:pt x="1287" y="2816"/>
                    </a:lnTo>
                    <a:lnTo>
                      <a:pt x="1287" y="2816"/>
                    </a:lnTo>
                    <a:lnTo>
                      <a:pt x="1287" y="2816"/>
                    </a:lnTo>
                    <a:lnTo>
                      <a:pt x="1313" y="2816"/>
                    </a:lnTo>
                    <a:lnTo>
                      <a:pt x="1313" y="2816"/>
                    </a:lnTo>
                    <a:lnTo>
                      <a:pt x="1313" y="2816"/>
                    </a:lnTo>
                    <a:lnTo>
                      <a:pt x="1313" y="2816"/>
                    </a:lnTo>
                    <a:lnTo>
                      <a:pt x="1313" y="2816"/>
                    </a:lnTo>
                    <a:lnTo>
                      <a:pt x="1313" y="2816"/>
                    </a:lnTo>
                    <a:lnTo>
                      <a:pt x="1313" y="2834"/>
                    </a:lnTo>
                    <a:lnTo>
                      <a:pt x="1313" y="2834"/>
                    </a:lnTo>
                    <a:lnTo>
                      <a:pt x="1313" y="2852"/>
                    </a:lnTo>
                    <a:lnTo>
                      <a:pt x="1331" y="2852"/>
                    </a:lnTo>
                    <a:lnTo>
                      <a:pt x="1340" y="2852"/>
                    </a:lnTo>
                    <a:lnTo>
                      <a:pt x="1340" y="2852"/>
                    </a:lnTo>
                    <a:lnTo>
                      <a:pt x="1357" y="2860"/>
                    </a:lnTo>
                    <a:lnTo>
                      <a:pt x="1366" y="2869"/>
                    </a:lnTo>
                    <a:lnTo>
                      <a:pt x="1366" y="2869"/>
                    </a:lnTo>
                    <a:lnTo>
                      <a:pt x="1375" y="2887"/>
                    </a:lnTo>
                    <a:lnTo>
                      <a:pt x="1419" y="2949"/>
                    </a:lnTo>
                    <a:lnTo>
                      <a:pt x="1419" y="2949"/>
                    </a:lnTo>
                    <a:lnTo>
                      <a:pt x="1428" y="2957"/>
                    </a:lnTo>
                    <a:lnTo>
                      <a:pt x="1446" y="2957"/>
                    </a:lnTo>
                    <a:lnTo>
                      <a:pt x="1455" y="2966"/>
                    </a:lnTo>
                    <a:lnTo>
                      <a:pt x="1455" y="2966"/>
                    </a:lnTo>
                    <a:lnTo>
                      <a:pt x="1463" y="2966"/>
                    </a:lnTo>
                    <a:lnTo>
                      <a:pt x="1463" y="2966"/>
                    </a:lnTo>
                    <a:lnTo>
                      <a:pt x="1472" y="2984"/>
                    </a:lnTo>
                    <a:lnTo>
                      <a:pt x="1507" y="3002"/>
                    </a:lnTo>
                    <a:lnTo>
                      <a:pt x="1507" y="3002"/>
                    </a:lnTo>
                    <a:lnTo>
                      <a:pt x="1507" y="3002"/>
                    </a:lnTo>
                    <a:lnTo>
                      <a:pt x="1507" y="3002"/>
                    </a:lnTo>
                    <a:lnTo>
                      <a:pt x="1516" y="2993"/>
                    </a:lnTo>
                    <a:lnTo>
                      <a:pt x="1516" y="2993"/>
                    </a:lnTo>
                    <a:lnTo>
                      <a:pt x="1525" y="2993"/>
                    </a:lnTo>
                    <a:lnTo>
                      <a:pt x="1525" y="2993"/>
                    </a:lnTo>
                    <a:lnTo>
                      <a:pt x="1525" y="2993"/>
                    </a:lnTo>
                    <a:lnTo>
                      <a:pt x="1534" y="3002"/>
                    </a:lnTo>
                    <a:lnTo>
                      <a:pt x="1543" y="3010"/>
                    </a:lnTo>
                    <a:lnTo>
                      <a:pt x="1543" y="3010"/>
                    </a:lnTo>
                    <a:lnTo>
                      <a:pt x="1552" y="3019"/>
                    </a:lnTo>
                    <a:lnTo>
                      <a:pt x="1569" y="3019"/>
                    </a:lnTo>
                    <a:lnTo>
                      <a:pt x="1569" y="3019"/>
                    </a:lnTo>
                    <a:lnTo>
                      <a:pt x="1578" y="3019"/>
                    </a:lnTo>
                    <a:lnTo>
                      <a:pt x="1587" y="3002"/>
                    </a:lnTo>
                    <a:lnTo>
                      <a:pt x="1587" y="3002"/>
                    </a:lnTo>
                    <a:lnTo>
                      <a:pt x="1587" y="3002"/>
                    </a:lnTo>
                    <a:lnTo>
                      <a:pt x="1587" y="2984"/>
                    </a:lnTo>
                    <a:lnTo>
                      <a:pt x="1587" y="2984"/>
                    </a:lnTo>
                    <a:lnTo>
                      <a:pt x="1587" y="2984"/>
                    </a:lnTo>
                    <a:lnTo>
                      <a:pt x="1596" y="2975"/>
                    </a:lnTo>
                    <a:lnTo>
                      <a:pt x="1596" y="2975"/>
                    </a:lnTo>
                    <a:lnTo>
                      <a:pt x="1605" y="2984"/>
                    </a:lnTo>
                    <a:lnTo>
                      <a:pt x="1605" y="2984"/>
                    </a:lnTo>
                    <a:lnTo>
                      <a:pt x="1605" y="2984"/>
                    </a:lnTo>
                    <a:lnTo>
                      <a:pt x="1622" y="3002"/>
                    </a:lnTo>
                    <a:lnTo>
                      <a:pt x="1622" y="3002"/>
                    </a:lnTo>
                    <a:lnTo>
                      <a:pt x="1622" y="3010"/>
                    </a:lnTo>
                    <a:lnTo>
                      <a:pt x="1622" y="3010"/>
                    </a:lnTo>
                    <a:lnTo>
                      <a:pt x="1631" y="3010"/>
                    </a:lnTo>
                    <a:lnTo>
                      <a:pt x="1631" y="3010"/>
                    </a:lnTo>
                    <a:lnTo>
                      <a:pt x="1631" y="3010"/>
                    </a:lnTo>
                    <a:lnTo>
                      <a:pt x="1622" y="3019"/>
                    </a:lnTo>
                    <a:lnTo>
                      <a:pt x="1622" y="3019"/>
                    </a:lnTo>
                    <a:lnTo>
                      <a:pt x="1613" y="3028"/>
                    </a:lnTo>
                    <a:lnTo>
                      <a:pt x="1613" y="3028"/>
                    </a:lnTo>
                    <a:lnTo>
                      <a:pt x="1605" y="3046"/>
                    </a:lnTo>
                    <a:lnTo>
                      <a:pt x="1605" y="3046"/>
                    </a:lnTo>
                    <a:lnTo>
                      <a:pt x="1613" y="3055"/>
                    </a:lnTo>
                    <a:lnTo>
                      <a:pt x="1622" y="3063"/>
                    </a:lnTo>
                    <a:lnTo>
                      <a:pt x="1622" y="3063"/>
                    </a:lnTo>
                    <a:lnTo>
                      <a:pt x="1631" y="3072"/>
                    </a:lnTo>
                    <a:lnTo>
                      <a:pt x="1631" y="3072"/>
                    </a:lnTo>
                    <a:lnTo>
                      <a:pt x="1631" y="3072"/>
                    </a:lnTo>
                    <a:lnTo>
                      <a:pt x="1631" y="3072"/>
                    </a:lnTo>
                    <a:lnTo>
                      <a:pt x="1622" y="3081"/>
                    </a:lnTo>
                    <a:lnTo>
                      <a:pt x="1622" y="3081"/>
                    </a:lnTo>
                    <a:lnTo>
                      <a:pt x="1613" y="3099"/>
                    </a:lnTo>
                    <a:lnTo>
                      <a:pt x="1605" y="3134"/>
                    </a:lnTo>
                    <a:lnTo>
                      <a:pt x="1605" y="3134"/>
                    </a:lnTo>
                    <a:lnTo>
                      <a:pt x="1613" y="3161"/>
                    </a:lnTo>
                    <a:lnTo>
                      <a:pt x="1622" y="3169"/>
                    </a:lnTo>
                    <a:lnTo>
                      <a:pt x="1622" y="3169"/>
                    </a:lnTo>
                    <a:lnTo>
                      <a:pt x="1640" y="3196"/>
                    </a:lnTo>
                    <a:lnTo>
                      <a:pt x="1640" y="3196"/>
                    </a:lnTo>
                    <a:lnTo>
                      <a:pt x="1640" y="3205"/>
                    </a:lnTo>
                    <a:lnTo>
                      <a:pt x="1640" y="3205"/>
                    </a:lnTo>
                    <a:lnTo>
                      <a:pt x="1649" y="3213"/>
                    </a:lnTo>
                    <a:lnTo>
                      <a:pt x="1657" y="3213"/>
                    </a:lnTo>
                    <a:lnTo>
                      <a:pt x="1657" y="3213"/>
                    </a:lnTo>
                    <a:lnTo>
                      <a:pt x="1666" y="3213"/>
                    </a:lnTo>
                    <a:lnTo>
                      <a:pt x="1666" y="3213"/>
                    </a:lnTo>
                    <a:lnTo>
                      <a:pt x="1666" y="3221"/>
                    </a:lnTo>
                    <a:lnTo>
                      <a:pt x="1666" y="3221"/>
                    </a:lnTo>
                    <a:lnTo>
                      <a:pt x="1684" y="3239"/>
                    </a:lnTo>
                    <a:lnTo>
                      <a:pt x="1693" y="3257"/>
                    </a:lnTo>
                    <a:lnTo>
                      <a:pt x="1693" y="3257"/>
                    </a:lnTo>
                    <a:lnTo>
                      <a:pt x="1693" y="3265"/>
                    </a:lnTo>
                    <a:lnTo>
                      <a:pt x="1693" y="3265"/>
                    </a:lnTo>
                    <a:lnTo>
                      <a:pt x="1693" y="3274"/>
                    </a:lnTo>
                    <a:lnTo>
                      <a:pt x="1710" y="3283"/>
                    </a:lnTo>
                    <a:lnTo>
                      <a:pt x="1710" y="3283"/>
                    </a:lnTo>
                    <a:lnTo>
                      <a:pt x="1728" y="3292"/>
                    </a:lnTo>
                    <a:lnTo>
                      <a:pt x="1719" y="3292"/>
                    </a:lnTo>
                    <a:lnTo>
                      <a:pt x="1719" y="3292"/>
                    </a:lnTo>
                    <a:lnTo>
                      <a:pt x="1719" y="3310"/>
                    </a:lnTo>
                    <a:lnTo>
                      <a:pt x="1719" y="3310"/>
                    </a:lnTo>
                    <a:lnTo>
                      <a:pt x="1719" y="3318"/>
                    </a:lnTo>
                    <a:lnTo>
                      <a:pt x="1728" y="3327"/>
                    </a:lnTo>
                    <a:lnTo>
                      <a:pt x="1728" y="3327"/>
                    </a:lnTo>
                    <a:lnTo>
                      <a:pt x="1737" y="3336"/>
                    </a:lnTo>
                    <a:lnTo>
                      <a:pt x="1737" y="3336"/>
                    </a:lnTo>
                    <a:lnTo>
                      <a:pt x="1737" y="3345"/>
                    </a:lnTo>
                    <a:lnTo>
                      <a:pt x="1737" y="3345"/>
                    </a:lnTo>
                    <a:lnTo>
                      <a:pt x="1737" y="3354"/>
                    </a:lnTo>
                    <a:lnTo>
                      <a:pt x="1746" y="3371"/>
                    </a:lnTo>
                    <a:lnTo>
                      <a:pt x="1746" y="3371"/>
                    </a:lnTo>
                    <a:lnTo>
                      <a:pt x="1755" y="3380"/>
                    </a:lnTo>
                    <a:lnTo>
                      <a:pt x="1772" y="3389"/>
                    </a:lnTo>
                    <a:lnTo>
                      <a:pt x="1772" y="3389"/>
                    </a:lnTo>
                    <a:lnTo>
                      <a:pt x="1790" y="3398"/>
                    </a:lnTo>
                    <a:lnTo>
                      <a:pt x="1790" y="3398"/>
                    </a:lnTo>
                    <a:lnTo>
                      <a:pt x="1799" y="3398"/>
                    </a:lnTo>
                    <a:lnTo>
                      <a:pt x="1799" y="3398"/>
                    </a:lnTo>
                    <a:lnTo>
                      <a:pt x="1807" y="3407"/>
                    </a:lnTo>
                    <a:lnTo>
                      <a:pt x="1807" y="3407"/>
                    </a:lnTo>
                    <a:lnTo>
                      <a:pt x="1807" y="3407"/>
                    </a:lnTo>
                    <a:lnTo>
                      <a:pt x="1807" y="3407"/>
                    </a:lnTo>
                    <a:lnTo>
                      <a:pt x="1807" y="3407"/>
                    </a:lnTo>
                    <a:lnTo>
                      <a:pt x="1807" y="3407"/>
                    </a:lnTo>
                    <a:lnTo>
                      <a:pt x="1807" y="3407"/>
                    </a:lnTo>
                    <a:lnTo>
                      <a:pt x="1807" y="3407"/>
                    </a:lnTo>
                    <a:lnTo>
                      <a:pt x="1807" y="3407"/>
                    </a:lnTo>
                    <a:lnTo>
                      <a:pt x="1816" y="3407"/>
                    </a:lnTo>
                    <a:lnTo>
                      <a:pt x="1816" y="3407"/>
                    </a:lnTo>
                    <a:lnTo>
                      <a:pt x="1834" y="3407"/>
                    </a:lnTo>
                    <a:lnTo>
                      <a:pt x="1834" y="3407"/>
                    </a:lnTo>
                    <a:lnTo>
                      <a:pt x="1834" y="3398"/>
                    </a:lnTo>
                    <a:lnTo>
                      <a:pt x="1834" y="3380"/>
                    </a:lnTo>
                    <a:lnTo>
                      <a:pt x="1834" y="3380"/>
                    </a:lnTo>
                    <a:lnTo>
                      <a:pt x="1834" y="3380"/>
                    </a:lnTo>
                    <a:lnTo>
                      <a:pt x="1834" y="3380"/>
                    </a:lnTo>
                    <a:lnTo>
                      <a:pt x="1834" y="3380"/>
                    </a:lnTo>
                    <a:lnTo>
                      <a:pt x="1834" y="3380"/>
                    </a:lnTo>
                    <a:lnTo>
                      <a:pt x="1825" y="3363"/>
                    </a:lnTo>
                    <a:lnTo>
                      <a:pt x="1825" y="3363"/>
                    </a:lnTo>
                    <a:lnTo>
                      <a:pt x="1825" y="3354"/>
                    </a:lnTo>
                    <a:lnTo>
                      <a:pt x="1825" y="3354"/>
                    </a:lnTo>
                    <a:lnTo>
                      <a:pt x="1825" y="3354"/>
                    </a:lnTo>
                    <a:lnTo>
                      <a:pt x="1825" y="3354"/>
                    </a:lnTo>
                    <a:lnTo>
                      <a:pt x="1825" y="3354"/>
                    </a:lnTo>
                    <a:lnTo>
                      <a:pt x="1852" y="3354"/>
                    </a:lnTo>
                    <a:lnTo>
                      <a:pt x="1852" y="3354"/>
                    </a:lnTo>
                    <a:lnTo>
                      <a:pt x="1860" y="3354"/>
                    </a:lnTo>
                    <a:lnTo>
                      <a:pt x="1869" y="3345"/>
                    </a:lnTo>
                    <a:lnTo>
                      <a:pt x="1869" y="3345"/>
                    </a:lnTo>
                    <a:lnTo>
                      <a:pt x="1860" y="3327"/>
                    </a:lnTo>
                    <a:lnTo>
                      <a:pt x="1860" y="3327"/>
                    </a:lnTo>
                    <a:lnTo>
                      <a:pt x="1869" y="3327"/>
                    </a:lnTo>
                    <a:lnTo>
                      <a:pt x="1887" y="3318"/>
                    </a:lnTo>
                    <a:lnTo>
                      <a:pt x="1887" y="3318"/>
                    </a:lnTo>
                    <a:lnTo>
                      <a:pt x="1896" y="3310"/>
                    </a:lnTo>
                    <a:lnTo>
                      <a:pt x="1905" y="3301"/>
                    </a:lnTo>
                    <a:lnTo>
                      <a:pt x="1905" y="3301"/>
                    </a:lnTo>
                    <a:lnTo>
                      <a:pt x="1905" y="3292"/>
                    </a:lnTo>
                    <a:lnTo>
                      <a:pt x="1905" y="3274"/>
                    </a:lnTo>
                    <a:lnTo>
                      <a:pt x="1905" y="3274"/>
                    </a:lnTo>
                    <a:lnTo>
                      <a:pt x="1887" y="3265"/>
                    </a:lnTo>
                    <a:lnTo>
                      <a:pt x="1869" y="3257"/>
                    </a:lnTo>
                    <a:lnTo>
                      <a:pt x="1869" y="3257"/>
                    </a:lnTo>
                    <a:lnTo>
                      <a:pt x="1860" y="3257"/>
                    </a:lnTo>
                    <a:lnTo>
                      <a:pt x="1834" y="3265"/>
                    </a:lnTo>
                    <a:lnTo>
                      <a:pt x="1834" y="3265"/>
                    </a:lnTo>
                    <a:lnTo>
                      <a:pt x="1834" y="3265"/>
                    </a:lnTo>
                    <a:lnTo>
                      <a:pt x="1834" y="3265"/>
                    </a:lnTo>
                    <a:lnTo>
                      <a:pt x="1834" y="3257"/>
                    </a:lnTo>
                    <a:lnTo>
                      <a:pt x="1834" y="3257"/>
                    </a:lnTo>
                    <a:lnTo>
                      <a:pt x="1834" y="3257"/>
                    </a:lnTo>
                    <a:lnTo>
                      <a:pt x="1834" y="3257"/>
                    </a:lnTo>
                    <a:lnTo>
                      <a:pt x="1834" y="3257"/>
                    </a:lnTo>
                    <a:lnTo>
                      <a:pt x="1834" y="3257"/>
                    </a:lnTo>
                    <a:lnTo>
                      <a:pt x="1843" y="3248"/>
                    </a:lnTo>
                    <a:lnTo>
                      <a:pt x="1852" y="3239"/>
                    </a:lnTo>
                    <a:lnTo>
                      <a:pt x="1852" y="3239"/>
                    </a:lnTo>
                    <a:lnTo>
                      <a:pt x="1843" y="3213"/>
                    </a:lnTo>
                    <a:lnTo>
                      <a:pt x="1825" y="3196"/>
                    </a:lnTo>
                    <a:lnTo>
                      <a:pt x="1825" y="3196"/>
                    </a:lnTo>
                    <a:lnTo>
                      <a:pt x="1807" y="3169"/>
                    </a:lnTo>
                    <a:lnTo>
                      <a:pt x="1807" y="3169"/>
                    </a:lnTo>
                    <a:lnTo>
                      <a:pt x="1799" y="3169"/>
                    </a:lnTo>
                    <a:lnTo>
                      <a:pt x="1799" y="3169"/>
                    </a:lnTo>
                    <a:lnTo>
                      <a:pt x="1799" y="3169"/>
                    </a:lnTo>
                    <a:lnTo>
                      <a:pt x="1799" y="3169"/>
                    </a:lnTo>
                    <a:lnTo>
                      <a:pt x="1816" y="3161"/>
                    </a:lnTo>
                    <a:lnTo>
                      <a:pt x="1816" y="3161"/>
                    </a:lnTo>
                    <a:lnTo>
                      <a:pt x="1825" y="3169"/>
                    </a:lnTo>
                    <a:lnTo>
                      <a:pt x="1825" y="3169"/>
                    </a:lnTo>
                    <a:lnTo>
                      <a:pt x="1843" y="3178"/>
                    </a:lnTo>
                    <a:lnTo>
                      <a:pt x="1869" y="3178"/>
                    </a:lnTo>
                    <a:lnTo>
                      <a:pt x="1869" y="3178"/>
                    </a:lnTo>
                    <a:lnTo>
                      <a:pt x="1878" y="3169"/>
                    </a:lnTo>
                    <a:lnTo>
                      <a:pt x="1878" y="3161"/>
                    </a:lnTo>
                    <a:lnTo>
                      <a:pt x="1878" y="3161"/>
                    </a:lnTo>
                    <a:lnTo>
                      <a:pt x="1878" y="3161"/>
                    </a:lnTo>
                    <a:lnTo>
                      <a:pt x="1878" y="3152"/>
                    </a:lnTo>
                    <a:lnTo>
                      <a:pt x="1878" y="3152"/>
                    </a:lnTo>
                    <a:lnTo>
                      <a:pt x="1878" y="3143"/>
                    </a:lnTo>
                    <a:lnTo>
                      <a:pt x="1878" y="3143"/>
                    </a:lnTo>
                    <a:lnTo>
                      <a:pt x="1887" y="3134"/>
                    </a:lnTo>
                    <a:lnTo>
                      <a:pt x="1887" y="3134"/>
                    </a:lnTo>
                    <a:lnTo>
                      <a:pt x="1896" y="3134"/>
                    </a:lnTo>
                    <a:lnTo>
                      <a:pt x="1896" y="3134"/>
                    </a:lnTo>
                    <a:lnTo>
                      <a:pt x="1905" y="3134"/>
                    </a:lnTo>
                    <a:lnTo>
                      <a:pt x="1905" y="3134"/>
                    </a:lnTo>
                    <a:lnTo>
                      <a:pt x="1905" y="3143"/>
                    </a:lnTo>
                    <a:lnTo>
                      <a:pt x="1905" y="3143"/>
                    </a:lnTo>
                    <a:lnTo>
                      <a:pt x="1913" y="3143"/>
                    </a:lnTo>
                    <a:lnTo>
                      <a:pt x="1922" y="3143"/>
                    </a:lnTo>
                    <a:lnTo>
                      <a:pt x="1922" y="3143"/>
                    </a:lnTo>
                    <a:lnTo>
                      <a:pt x="1940" y="3134"/>
                    </a:lnTo>
                    <a:lnTo>
                      <a:pt x="1940" y="3134"/>
                    </a:lnTo>
                    <a:lnTo>
                      <a:pt x="1957" y="3125"/>
                    </a:lnTo>
                    <a:lnTo>
                      <a:pt x="1957" y="3125"/>
                    </a:lnTo>
                    <a:lnTo>
                      <a:pt x="1975" y="3125"/>
                    </a:lnTo>
                    <a:lnTo>
                      <a:pt x="1984" y="3134"/>
                    </a:lnTo>
                    <a:lnTo>
                      <a:pt x="1984" y="3134"/>
                    </a:lnTo>
                    <a:lnTo>
                      <a:pt x="2002" y="3143"/>
                    </a:lnTo>
                    <a:lnTo>
                      <a:pt x="2010" y="3125"/>
                    </a:lnTo>
                    <a:lnTo>
                      <a:pt x="2010" y="3090"/>
                    </a:lnTo>
                    <a:lnTo>
                      <a:pt x="2028" y="3063"/>
                    </a:lnTo>
                    <a:lnTo>
                      <a:pt x="2081" y="3063"/>
                    </a:lnTo>
                    <a:lnTo>
                      <a:pt x="2107" y="3046"/>
                    </a:lnTo>
                    <a:lnTo>
                      <a:pt x="2107" y="3046"/>
                    </a:lnTo>
                    <a:lnTo>
                      <a:pt x="2107" y="3046"/>
                    </a:lnTo>
                    <a:lnTo>
                      <a:pt x="2107" y="3046"/>
                    </a:lnTo>
                    <a:lnTo>
                      <a:pt x="2107" y="3037"/>
                    </a:lnTo>
                    <a:lnTo>
                      <a:pt x="2099" y="3028"/>
                    </a:lnTo>
                    <a:lnTo>
                      <a:pt x="2099" y="3028"/>
                    </a:lnTo>
                    <a:lnTo>
                      <a:pt x="2090" y="3002"/>
                    </a:lnTo>
                    <a:lnTo>
                      <a:pt x="2090" y="3002"/>
                    </a:lnTo>
                    <a:lnTo>
                      <a:pt x="2090" y="3002"/>
                    </a:lnTo>
                    <a:lnTo>
                      <a:pt x="2090" y="3002"/>
                    </a:lnTo>
                    <a:lnTo>
                      <a:pt x="2099" y="2984"/>
                    </a:lnTo>
                    <a:lnTo>
                      <a:pt x="2099" y="2984"/>
                    </a:lnTo>
                    <a:lnTo>
                      <a:pt x="2107" y="2984"/>
                    </a:lnTo>
                    <a:lnTo>
                      <a:pt x="2107" y="2984"/>
                    </a:lnTo>
                    <a:lnTo>
                      <a:pt x="2107" y="2975"/>
                    </a:lnTo>
                    <a:lnTo>
                      <a:pt x="2107" y="2975"/>
                    </a:lnTo>
                    <a:lnTo>
                      <a:pt x="2116" y="2966"/>
                    </a:lnTo>
                    <a:lnTo>
                      <a:pt x="2125" y="2957"/>
                    </a:lnTo>
                    <a:lnTo>
                      <a:pt x="2125" y="2957"/>
                    </a:lnTo>
                    <a:lnTo>
                      <a:pt x="2134" y="2949"/>
                    </a:lnTo>
                    <a:lnTo>
                      <a:pt x="2134" y="2940"/>
                    </a:lnTo>
                    <a:lnTo>
                      <a:pt x="2134" y="2940"/>
                    </a:lnTo>
                    <a:lnTo>
                      <a:pt x="2134" y="2940"/>
                    </a:lnTo>
                    <a:lnTo>
                      <a:pt x="2134" y="2940"/>
                    </a:lnTo>
                    <a:lnTo>
                      <a:pt x="2134" y="2940"/>
                    </a:lnTo>
                    <a:lnTo>
                      <a:pt x="2143" y="2922"/>
                    </a:lnTo>
                    <a:lnTo>
                      <a:pt x="2143" y="2905"/>
                    </a:lnTo>
                    <a:lnTo>
                      <a:pt x="2143" y="2905"/>
                    </a:lnTo>
                    <a:lnTo>
                      <a:pt x="2152" y="2887"/>
                    </a:lnTo>
                    <a:lnTo>
                      <a:pt x="2160" y="2869"/>
                    </a:lnTo>
                    <a:lnTo>
                      <a:pt x="2169" y="2869"/>
                    </a:lnTo>
                    <a:lnTo>
                      <a:pt x="2169" y="2869"/>
                    </a:lnTo>
                    <a:lnTo>
                      <a:pt x="2169" y="2869"/>
                    </a:lnTo>
                    <a:lnTo>
                      <a:pt x="2178" y="2869"/>
                    </a:lnTo>
                    <a:lnTo>
                      <a:pt x="2178" y="2869"/>
                    </a:lnTo>
                    <a:lnTo>
                      <a:pt x="2187" y="2860"/>
                    </a:lnTo>
                    <a:lnTo>
                      <a:pt x="2196" y="2852"/>
                    </a:lnTo>
                    <a:lnTo>
                      <a:pt x="2196" y="2852"/>
                    </a:lnTo>
                    <a:lnTo>
                      <a:pt x="2205" y="2843"/>
                    </a:lnTo>
                    <a:lnTo>
                      <a:pt x="2196" y="2825"/>
                    </a:lnTo>
                    <a:lnTo>
                      <a:pt x="2196" y="2825"/>
                    </a:lnTo>
                    <a:lnTo>
                      <a:pt x="2196" y="2825"/>
                    </a:lnTo>
                    <a:lnTo>
                      <a:pt x="2196" y="2825"/>
                    </a:lnTo>
                    <a:lnTo>
                      <a:pt x="2205" y="2807"/>
                    </a:lnTo>
                    <a:lnTo>
                      <a:pt x="2205" y="2807"/>
                    </a:lnTo>
                    <a:lnTo>
                      <a:pt x="2213" y="2807"/>
                    </a:lnTo>
                    <a:lnTo>
                      <a:pt x="2213" y="2807"/>
                    </a:lnTo>
                    <a:lnTo>
                      <a:pt x="2231" y="2799"/>
                    </a:lnTo>
                    <a:lnTo>
                      <a:pt x="2231" y="2799"/>
                    </a:lnTo>
                    <a:lnTo>
                      <a:pt x="2257" y="2763"/>
                    </a:lnTo>
                    <a:lnTo>
                      <a:pt x="2257" y="2763"/>
                    </a:lnTo>
                    <a:lnTo>
                      <a:pt x="2275" y="2746"/>
                    </a:lnTo>
                    <a:lnTo>
                      <a:pt x="2275" y="2746"/>
                    </a:lnTo>
                    <a:lnTo>
                      <a:pt x="2293" y="2737"/>
                    </a:lnTo>
                    <a:lnTo>
                      <a:pt x="2293" y="2737"/>
                    </a:lnTo>
                    <a:lnTo>
                      <a:pt x="2310" y="2737"/>
                    </a:lnTo>
                    <a:lnTo>
                      <a:pt x="2310" y="2737"/>
                    </a:lnTo>
                    <a:lnTo>
                      <a:pt x="2328" y="2728"/>
                    </a:lnTo>
                    <a:lnTo>
                      <a:pt x="2328" y="2728"/>
                    </a:lnTo>
                    <a:lnTo>
                      <a:pt x="2337" y="2737"/>
                    </a:lnTo>
                    <a:lnTo>
                      <a:pt x="2337" y="2737"/>
                    </a:lnTo>
                    <a:lnTo>
                      <a:pt x="2337" y="2737"/>
                    </a:lnTo>
                    <a:lnTo>
                      <a:pt x="2337" y="2737"/>
                    </a:lnTo>
                    <a:lnTo>
                      <a:pt x="2337" y="2737"/>
                    </a:lnTo>
                    <a:lnTo>
                      <a:pt x="2328" y="2737"/>
                    </a:lnTo>
                    <a:lnTo>
                      <a:pt x="2328" y="2737"/>
                    </a:lnTo>
                    <a:lnTo>
                      <a:pt x="2328" y="2754"/>
                    </a:lnTo>
                    <a:lnTo>
                      <a:pt x="2328" y="2754"/>
                    </a:lnTo>
                    <a:lnTo>
                      <a:pt x="2337" y="2772"/>
                    </a:lnTo>
                    <a:lnTo>
                      <a:pt x="2337" y="2772"/>
                    </a:lnTo>
                    <a:lnTo>
                      <a:pt x="2354" y="2772"/>
                    </a:lnTo>
                    <a:lnTo>
                      <a:pt x="2372" y="2772"/>
                    </a:lnTo>
                    <a:lnTo>
                      <a:pt x="2399" y="2772"/>
                    </a:lnTo>
                    <a:lnTo>
                      <a:pt x="2399" y="2772"/>
                    </a:lnTo>
                    <a:lnTo>
                      <a:pt x="2425" y="2781"/>
                    </a:lnTo>
                    <a:lnTo>
                      <a:pt x="2425" y="2781"/>
                    </a:lnTo>
                    <a:lnTo>
                      <a:pt x="2390" y="2799"/>
                    </a:lnTo>
                    <a:lnTo>
                      <a:pt x="2390" y="2799"/>
                    </a:lnTo>
                    <a:lnTo>
                      <a:pt x="2372" y="2799"/>
                    </a:lnTo>
                    <a:lnTo>
                      <a:pt x="2363" y="2807"/>
                    </a:lnTo>
                    <a:lnTo>
                      <a:pt x="2363" y="2807"/>
                    </a:lnTo>
                    <a:lnTo>
                      <a:pt x="2354" y="2816"/>
                    </a:lnTo>
                    <a:lnTo>
                      <a:pt x="2363" y="2825"/>
                    </a:lnTo>
                    <a:lnTo>
                      <a:pt x="2363" y="2825"/>
                    </a:lnTo>
                    <a:lnTo>
                      <a:pt x="2363" y="2834"/>
                    </a:lnTo>
                    <a:lnTo>
                      <a:pt x="2381" y="2834"/>
                    </a:lnTo>
                    <a:lnTo>
                      <a:pt x="2381" y="2834"/>
                    </a:lnTo>
                    <a:lnTo>
                      <a:pt x="2381" y="2834"/>
                    </a:lnTo>
                    <a:lnTo>
                      <a:pt x="2381" y="2834"/>
                    </a:lnTo>
                    <a:lnTo>
                      <a:pt x="2399" y="2843"/>
                    </a:lnTo>
                    <a:lnTo>
                      <a:pt x="2399" y="2843"/>
                    </a:lnTo>
                    <a:lnTo>
                      <a:pt x="2407" y="2843"/>
                    </a:lnTo>
                    <a:lnTo>
                      <a:pt x="2407" y="2843"/>
                    </a:lnTo>
                    <a:lnTo>
                      <a:pt x="2416" y="2852"/>
                    </a:lnTo>
                    <a:lnTo>
                      <a:pt x="2407" y="2869"/>
                    </a:lnTo>
                    <a:lnTo>
                      <a:pt x="2407" y="2869"/>
                    </a:lnTo>
                    <a:lnTo>
                      <a:pt x="2407" y="2869"/>
                    </a:lnTo>
                    <a:lnTo>
                      <a:pt x="2407" y="2878"/>
                    </a:lnTo>
                    <a:lnTo>
                      <a:pt x="2407" y="2878"/>
                    </a:lnTo>
                    <a:lnTo>
                      <a:pt x="2416" y="2887"/>
                    </a:lnTo>
                    <a:lnTo>
                      <a:pt x="2425" y="2896"/>
                    </a:lnTo>
                    <a:lnTo>
                      <a:pt x="2425" y="2896"/>
                    </a:lnTo>
                    <a:lnTo>
                      <a:pt x="2443" y="2887"/>
                    </a:lnTo>
                    <a:lnTo>
                      <a:pt x="2460" y="2878"/>
                    </a:lnTo>
                    <a:lnTo>
                      <a:pt x="2460" y="2878"/>
                    </a:lnTo>
                    <a:lnTo>
                      <a:pt x="2469" y="2878"/>
                    </a:lnTo>
                    <a:lnTo>
                      <a:pt x="2469" y="2878"/>
                    </a:lnTo>
                    <a:lnTo>
                      <a:pt x="2478" y="2869"/>
                    </a:lnTo>
                    <a:lnTo>
                      <a:pt x="2478" y="2869"/>
                    </a:lnTo>
                    <a:lnTo>
                      <a:pt x="2487" y="2869"/>
                    </a:lnTo>
                    <a:lnTo>
                      <a:pt x="2487" y="2869"/>
                    </a:lnTo>
                    <a:lnTo>
                      <a:pt x="2513" y="2860"/>
                    </a:lnTo>
                    <a:lnTo>
                      <a:pt x="2513" y="2860"/>
                    </a:lnTo>
                    <a:lnTo>
                      <a:pt x="2522" y="2852"/>
                    </a:lnTo>
                    <a:lnTo>
                      <a:pt x="2522" y="2852"/>
                    </a:lnTo>
                    <a:lnTo>
                      <a:pt x="2531" y="2852"/>
                    </a:lnTo>
                    <a:lnTo>
                      <a:pt x="2531" y="2852"/>
                    </a:lnTo>
                    <a:lnTo>
                      <a:pt x="2540" y="2852"/>
                    </a:lnTo>
                    <a:lnTo>
                      <a:pt x="2549" y="2834"/>
                    </a:lnTo>
                    <a:lnTo>
                      <a:pt x="2549" y="2834"/>
                    </a:lnTo>
                    <a:lnTo>
                      <a:pt x="2540" y="2825"/>
                    </a:lnTo>
                    <a:lnTo>
                      <a:pt x="2531" y="2816"/>
                    </a:lnTo>
                    <a:lnTo>
                      <a:pt x="2531" y="2816"/>
                    </a:lnTo>
                    <a:lnTo>
                      <a:pt x="2504" y="2816"/>
                    </a:lnTo>
                    <a:lnTo>
                      <a:pt x="2504" y="2799"/>
                    </a:lnTo>
                    <a:lnTo>
                      <a:pt x="2496" y="2781"/>
                    </a:lnTo>
                    <a:lnTo>
                      <a:pt x="2496" y="2781"/>
                    </a:lnTo>
                    <a:lnTo>
                      <a:pt x="2522" y="2754"/>
                    </a:lnTo>
                    <a:lnTo>
                      <a:pt x="2557" y="2746"/>
                    </a:lnTo>
                    <a:lnTo>
                      <a:pt x="2557" y="2746"/>
                    </a:lnTo>
                    <a:lnTo>
                      <a:pt x="2602" y="2737"/>
                    </a:lnTo>
                    <a:lnTo>
                      <a:pt x="2637" y="2719"/>
                    </a:lnTo>
                    <a:lnTo>
                      <a:pt x="2637" y="2719"/>
                    </a:lnTo>
                    <a:lnTo>
                      <a:pt x="2646" y="2719"/>
                    </a:lnTo>
                    <a:lnTo>
                      <a:pt x="2646" y="2719"/>
                    </a:lnTo>
                    <a:lnTo>
                      <a:pt x="2672" y="2710"/>
                    </a:lnTo>
                    <a:lnTo>
                      <a:pt x="2672" y="2710"/>
                    </a:lnTo>
                    <a:lnTo>
                      <a:pt x="2681" y="2701"/>
                    </a:lnTo>
                    <a:lnTo>
                      <a:pt x="2699" y="2701"/>
                    </a:lnTo>
                    <a:lnTo>
                      <a:pt x="2699" y="2701"/>
                    </a:lnTo>
                    <a:lnTo>
                      <a:pt x="2663" y="2719"/>
                    </a:lnTo>
                    <a:lnTo>
                      <a:pt x="2654" y="2728"/>
                    </a:lnTo>
                    <a:lnTo>
                      <a:pt x="2654" y="2728"/>
                    </a:lnTo>
                    <a:lnTo>
                      <a:pt x="2646" y="2737"/>
                    </a:lnTo>
                    <a:lnTo>
                      <a:pt x="2646" y="2746"/>
                    </a:lnTo>
                    <a:lnTo>
                      <a:pt x="2646" y="2746"/>
                    </a:lnTo>
                    <a:lnTo>
                      <a:pt x="2646" y="2754"/>
                    </a:lnTo>
                    <a:lnTo>
                      <a:pt x="2663" y="2763"/>
                    </a:lnTo>
                    <a:lnTo>
                      <a:pt x="2663" y="2763"/>
                    </a:lnTo>
                    <a:lnTo>
                      <a:pt x="2663" y="2763"/>
                    </a:lnTo>
                    <a:lnTo>
                      <a:pt x="2663" y="2763"/>
                    </a:lnTo>
                    <a:lnTo>
                      <a:pt x="2654" y="2772"/>
                    </a:lnTo>
                    <a:lnTo>
                      <a:pt x="2646" y="2772"/>
                    </a:lnTo>
                    <a:lnTo>
                      <a:pt x="2646" y="2772"/>
                    </a:lnTo>
                    <a:lnTo>
                      <a:pt x="2637" y="2781"/>
                    </a:lnTo>
                    <a:lnTo>
                      <a:pt x="2628" y="2790"/>
                    </a:lnTo>
                    <a:lnTo>
                      <a:pt x="2628" y="2790"/>
                    </a:lnTo>
                    <a:lnTo>
                      <a:pt x="2628" y="2799"/>
                    </a:lnTo>
                    <a:lnTo>
                      <a:pt x="2628" y="2799"/>
                    </a:lnTo>
                    <a:lnTo>
                      <a:pt x="2628" y="2807"/>
                    </a:lnTo>
                    <a:lnTo>
                      <a:pt x="2628" y="2807"/>
                    </a:lnTo>
                    <a:lnTo>
                      <a:pt x="2628" y="2807"/>
                    </a:lnTo>
                    <a:lnTo>
                      <a:pt x="2628" y="2807"/>
                    </a:lnTo>
                    <a:lnTo>
                      <a:pt x="2602" y="2816"/>
                    </a:lnTo>
                    <a:lnTo>
                      <a:pt x="2602" y="2816"/>
                    </a:lnTo>
                    <a:lnTo>
                      <a:pt x="2593" y="2816"/>
                    </a:lnTo>
                    <a:lnTo>
                      <a:pt x="2584" y="2834"/>
                    </a:lnTo>
                    <a:lnTo>
                      <a:pt x="2584" y="2834"/>
                    </a:lnTo>
                    <a:lnTo>
                      <a:pt x="2593" y="2843"/>
                    </a:lnTo>
                    <a:lnTo>
                      <a:pt x="2602" y="2852"/>
                    </a:lnTo>
                    <a:lnTo>
                      <a:pt x="2602" y="2852"/>
                    </a:lnTo>
                    <a:lnTo>
                      <a:pt x="2610" y="2869"/>
                    </a:lnTo>
                    <a:lnTo>
                      <a:pt x="2637" y="2878"/>
                    </a:lnTo>
                    <a:lnTo>
                      <a:pt x="2637" y="2878"/>
                    </a:lnTo>
                    <a:lnTo>
                      <a:pt x="2681" y="2905"/>
                    </a:lnTo>
                    <a:lnTo>
                      <a:pt x="2734" y="2949"/>
                    </a:lnTo>
                    <a:lnTo>
                      <a:pt x="2743" y="2957"/>
                    </a:lnTo>
                    <a:lnTo>
                      <a:pt x="2743" y="2957"/>
                    </a:lnTo>
                    <a:lnTo>
                      <a:pt x="2752" y="2957"/>
                    </a:lnTo>
                    <a:lnTo>
                      <a:pt x="2760" y="2957"/>
                    </a:lnTo>
                    <a:lnTo>
                      <a:pt x="2760" y="2957"/>
                    </a:lnTo>
                    <a:lnTo>
                      <a:pt x="2769" y="2957"/>
                    </a:lnTo>
                    <a:lnTo>
                      <a:pt x="2769" y="2957"/>
                    </a:lnTo>
                    <a:lnTo>
                      <a:pt x="2769" y="2949"/>
                    </a:lnTo>
                    <a:lnTo>
                      <a:pt x="2769" y="2949"/>
                    </a:lnTo>
                    <a:lnTo>
                      <a:pt x="2769" y="2940"/>
                    </a:lnTo>
                    <a:lnTo>
                      <a:pt x="2778" y="2931"/>
                    </a:lnTo>
                    <a:lnTo>
                      <a:pt x="2787" y="2931"/>
                    </a:lnTo>
                    <a:lnTo>
                      <a:pt x="2787" y="2931"/>
                    </a:lnTo>
                    <a:lnTo>
                      <a:pt x="2822" y="2940"/>
                    </a:lnTo>
                    <a:lnTo>
                      <a:pt x="2849" y="2957"/>
                    </a:lnTo>
                    <a:lnTo>
                      <a:pt x="2849" y="2957"/>
                    </a:lnTo>
                    <a:lnTo>
                      <a:pt x="2875" y="2957"/>
                    </a:lnTo>
                    <a:lnTo>
                      <a:pt x="2928" y="2957"/>
                    </a:lnTo>
                    <a:lnTo>
                      <a:pt x="2928" y="2957"/>
                    </a:lnTo>
                    <a:lnTo>
                      <a:pt x="2937" y="2966"/>
                    </a:lnTo>
                    <a:lnTo>
                      <a:pt x="2946" y="2975"/>
                    </a:lnTo>
                    <a:lnTo>
                      <a:pt x="2946" y="2975"/>
                    </a:lnTo>
                    <a:lnTo>
                      <a:pt x="2946" y="2975"/>
                    </a:lnTo>
                    <a:lnTo>
                      <a:pt x="2946" y="2975"/>
                    </a:lnTo>
                    <a:lnTo>
                      <a:pt x="2963" y="2984"/>
                    </a:lnTo>
                    <a:lnTo>
                      <a:pt x="2963" y="2984"/>
                    </a:lnTo>
                    <a:lnTo>
                      <a:pt x="2981" y="2993"/>
                    </a:lnTo>
                    <a:lnTo>
                      <a:pt x="2981" y="2993"/>
                    </a:lnTo>
                    <a:lnTo>
                      <a:pt x="2990" y="3002"/>
                    </a:lnTo>
                    <a:lnTo>
                      <a:pt x="2990" y="3002"/>
                    </a:lnTo>
                    <a:lnTo>
                      <a:pt x="2999" y="3002"/>
                    </a:lnTo>
                    <a:lnTo>
                      <a:pt x="2999" y="3002"/>
                    </a:lnTo>
                    <a:lnTo>
                      <a:pt x="2999" y="3002"/>
                    </a:lnTo>
                    <a:lnTo>
                      <a:pt x="3025" y="2993"/>
                    </a:lnTo>
                    <a:lnTo>
                      <a:pt x="3060" y="2993"/>
                    </a:lnTo>
                    <a:lnTo>
                      <a:pt x="3060" y="2993"/>
                    </a:lnTo>
                    <a:lnTo>
                      <a:pt x="3078" y="3002"/>
                    </a:lnTo>
                    <a:lnTo>
                      <a:pt x="3078" y="3002"/>
                    </a:lnTo>
                    <a:lnTo>
                      <a:pt x="3078" y="3002"/>
                    </a:lnTo>
                    <a:lnTo>
                      <a:pt x="3078" y="3002"/>
                    </a:lnTo>
                    <a:lnTo>
                      <a:pt x="3078" y="3002"/>
                    </a:lnTo>
                    <a:lnTo>
                      <a:pt x="3096" y="3010"/>
                    </a:lnTo>
                    <a:lnTo>
                      <a:pt x="3104" y="3028"/>
                    </a:lnTo>
                    <a:lnTo>
                      <a:pt x="3104" y="3028"/>
                    </a:lnTo>
                    <a:lnTo>
                      <a:pt x="3104" y="3037"/>
                    </a:lnTo>
                    <a:lnTo>
                      <a:pt x="3104" y="3037"/>
                    </a:lnTo>
                    <a:lnTo>
                      <a:pt x="3104" y="3037"/>
                    </a:lnTo>
                    <a:lnTo>
                      <a:pt x="3104" y="3037"/>
                    </a:lnTo>
                    <a:lnTo>
                      <a:pt x="3113" y="3037"/>
                    </a:lnTo>
                    <a:lnTo>
                      <a:pt x="3113" y="3037"/>
                    </a:lnTo>
                    <a:lnTo>
                      <a:pt x="3131" y="3055"/>
                    </a:lnTo>
                    <a:lnTo>
                      <a:pt x="3131" y="3055"/>
                    </a:lnTo>
                    <a:lnTo>
                      <a:pt x="3131" y="3055"/>
                    </a:lnTo>
                    <a:lnTo>
                      <a:pt x="3131" y="3055"/>
                    </a:lnTo>
                    <a:lnTo>
                      <a:pt x="3140" y="3055"/>
                    </a:lnTo>
                    <a:lnTo>
                      <a:pt x="3149" y="3055"/>
                    </a:lnTo>
                    <a:lnTo>
                      <a:pt x="3149" y="3055"/>
                    </a:lnTo>
                    <a:lnTo>
                      <a:pt x="3157" y="3055"/>
                    </a:lnTo>
                    <a:lnTo>
                      <a:pt x="3157" y="3055"/>
                    </a:lnTo>
                    <a:lnTo>
                      <a:pt x="3157" y="3063"/>
                    </a:lnTo>
                    <a:lnTo>
                      <a:pt x="3157" y="3063"/>
                    </a:lnTo>
                    <a:lnTo>
                      <a:pt x="3175" y="3063"/>
                    </a:lnTo>
                    <a:lnTo>
                      <a:pt x="3184" y="3081"/>
                    </a:lnTo>
                    <a:lnTo>
                      <a:pt x="3184" y="3081"/>
                    </a:lnTo>
                    <a:lnTo>
                      <a:pt x="3193" y="3090"/>
                    </a:lnTo>
                    <a:lnTo>
                      <a:pt x="3202" y="3090"/>
                    </a:lnTo>
                    <a:lnTo>
                      <a:pt x="3202" y="3090"/>
                    </a:lnTo>
                    <a:lnTo>
                      <a:pt x="3210" y="3090"/>
                    </a:lnTo>
                    <a:lnTo>
                      <a:pt x="3210" y="3090"/>
                    </a:lnTo>
                    <a:lnTo>
                      <a:pt x="3219" y="3081"/>
                    </a:lnTo>
                    <a:lnTo>
                      <a:pt x="3228" y="3081"/>
                    </a:lnTo>
                    <a:lnTo>
                      <a:pt x="3228" y="3081"/>
                    </a:lnTo>
                    <a:lnTo>
                      <a:pt x="3246" y="3072"/>
                    </a:lnTo>
                    <a:lnTo>
                      <a:pt x="3246" y="3072"/>
                    </a:lnTo>
                    <a:lnTo>
                      <a:pt x="3246" y="3072"/>
                    </a:lnTo>
                    <a:lnTo>
                      <a:pt x="3254" y="3072"/>
                    </a:lnTo>
                    <a:lnTo>
                      <a:pt x="3254" y="3072"/>
                    </a:lnTo>
                    <a:lnTo>
                      <a:pt x="3254" y="3063"/>
                    </a:lnTo>
                    <a:lnTo>
                      <a:pt x="3254" y="3063"/>
                    </a:lnTo>
                    <a:lnTo>
                      <a:pt x="3202" y="2993"/>
                    </a:lnTo>
                    <a:lnTo>
                      <a:pt x="3202" y="2975"/>
                    </a:lnTo>
                    <a:lnTo>
                      <a:pt x="3202" y="2966"/>
                    </a:lnTo>
                    <a:lnTo>
                      <a:pt x="3202" y="2966"/>
                    </a:lnTo>
                    <a:lnTo>
                      <a:pt x="3202" y="2949"/>
                    </a:lnTo>
                    <a:lnTo>
                      <a:pt x="3202" y="2931"/>
                    </a:lnTo>
                    <a:lnTo>
                      <a:pt x="3193" y="2913"/>
                    </a:lnTo>
                    <a:lnTo>
                      <a:pt x="3175" y="2896"/>
                    </a:lnTo>
                    <a:lnTo>
                      <a:pt x="3175" y="2896"/>
                    </a:lnTo>
                    <a:lnTo>
                      <a:pt x="3166" y="2878"/>
                    </a:lnTo>
                    <a:lnTo>
                      <a:pt x="3166" y="2878"/>
                    </a:lnTo>
                    <a:lnTo>
                      <a:pt x="3166" y="2869"/>
                    </a:lnTo>
                    <a:lnTo>
                      <a:pt x="3166" y="2869"/>
                    </a:lnTo>
                    <a:lnTo>
                      <a:pt x="3184" y="2852"/>
                    </a:lnTo>
                    <a:lnTo>
                      <a:pt x="3184" y="2852"/>
                    </a:lnTo>
                    <a:lnTo>
                      <a:pt x="3193" y="2843"/>
                    </a:lnTo>
                    <a:lnTo>
                      <a:pt x="3193" y="2843"/>
                    </a:lnTo>
                    <a:lnTo>
                      <a:pt x="3202" y="2834"/>
                    </a:lnTo>
                    <a:lnTo>
                      <a:pt x="3202" y="2834"/>
                    </a:lnTo>
                    <a:lnTo>
                      <a:pt x="3202" y="2825"/>
                    </a:lnTo>
                    <a:lnTo>
                      <a:pt x="3202" y="2825"/>
                    </a:lnTo>
                    <a:lnTo>
                      <a:pt x="3219" y="2807"/>
                    </a:lnTo>
                    <a:lnTo>
                      <a:pt x="3246" y="2799"/>
                    </a:lnTo>
                    <a:lnTo>
                      <a:pt x="3246" y="2799"/>
                    </a:lnTo>
                    <a:lnTo>
                      <a:pt x="3263" y="2790"/>
                    </a:lnTo>
                    <a:lnTo>
                      <a:pt x="3263" y="2790"/>
                    </a:lnTo>
                    <a:lnTo>
                      <a:pt x="3290" y="2772"/>
                    </a:lnTo>
                    <a:lnTo>
                      <a:pt x="3290" y="2772"/>
                    </a:lnTo>
                    <a:lnTo>
                      <a:pt x="3290" y="2772"/>
                    </a:lnTo>
                    <a:lnTo>
                      <a:pt x="3290" y="2772"/>
                    </a:lnTo>
                    <a:lnTo>
                      <a:pt x="3290" y="2772"/>
                    </a:lnTo>
                    <a:lnTo>
                      <a:pt x="3290" y="2763"/>
                    </a:lnTo>
                    <a:lnTo>
                      <a:pt x="3290" y="2763"/>
                    </a:lnTo>
                    <a:lnTo>
                      <a:pt x="3281" y="2763"/>
                    </a:lnTo>
                    <a:lnTo>
                      <a:pt x="3281" y="2763"/>
                    </a:lnTo>
                    <a:lnTo>
                      <a:pt x="3263" y="2754"/>
                    </a:lnTo>
                    <a:lnTo>
                      <a:pt x="3263" y="2754"/>
                    </a:lnTo>
                    <a:lnTo>
                      <a:pt x="3254" y="2746"/>
                    </a:lnTo>
                    <a:lnTo>
                      <a:pt x="3254" y="2746"/>
                    </a:lnTo>
                    <a:lnTo>
                      <a:pt x="3263" y="2728"/>
                    </a:lnTo>
                    <a:lnTo>
                      <a:pt x="3263" y="2728"/>
                    </a:lnTo>
                    <a:lnTo>
                      <a:pt x="3272" y="2719"/>
                    </a:lnTo>
                    <a:lnTo>
                      <a:pt x="3272" y="2719"/>
                    </a:lnTo>
                    <a:lnTo>
                      <a:pt x="3272" y="2719"/>
                    </a:lnTo>
                    <a:lnTo>
                      <a:pt x="3272" y="2719"/>
                    </a:lnTo>
                    <a:lnTo>
                      <a:pt x="3254" y="2701"/>
                    </a:lnTo>
                    <a:lnTo>
                      <a:pt x="3254" y="2701"/>
                    </a:lnTo>
                    <a:lnTo>
                      <a:pt x="3254" y="2701"/>
                    </a:lnTo>
                    <a:lnTo>
                      <a:pt x="3254" y="2701"/>
                    </a:lnTo>
                    <a:lnTo>
                      <a:pt x="3246" y="2693"/>
                    </a:lnTo>
                    <a:lnTo>
                      <a:pt x="3246" y="2693"/>
                    </a:lnTo>
                    <a:lnTo>
                      <a:pt x="3237" y="2684"/>
                    </a:lnTo>
                    <a:lnTo>
                      <a:pt x="3237" y="2684"/>
                    </a:lnTo>
                    <a:lnTo>
                      <a:pt x="3237" y="2675"/>
                    </a:lnTo>
                    <a:lnTo>
                      <a:pt x="3237" y="2675"/>
                    </a:lnTo>
                    <a:lnTo>
                      <a:pt x="3228" y="2666"/>
                    </a:lnTo>
                    <a:lnTo>
                      <a:pt x="3184" y="2666"/>
                    </a:lnTo>
                    <a:lnTo>
                      <a:pt x="3184" y="2666"/>
                    </a:lnTo>
                    <a:lnTo>
                      <a:pt x="3175" y="2666"/>
                    </a:lnTo>
                    <a:lnTo>
                      <a:pt x="3166" y="2649"/>
                    </a:lnTo>
                    <a:lnTo>
                      <a:pt x="3166" y="2631"/>
                    </a:lnTo>
                    <a:lnTo>
                      <a:pt x="3166" y="2631"/>
                    </a:lnTo>
                    <a:lnTo>
                      <a:pt x="3166" y="2631"/>
                    </a:lnTo>
                    <a:lnTo>
                      <a:pt x="3166" y="2631"/>
                    </a:lnTo>
                    <a:lnTo>
                      <a:pt x="3157" y="2622"/>
                    </a:lnTo>
                    <a:lnTo>
                      <a:pt x="3157" y="2622"/>
                    </a:lnTo>
                    <a:lnTo>
                      <a:pt x="3157" y="2622"/>
                    </a:lnTo>
                    <a:lnTo>
                      <a:pt x="3140" y="2622"/>
                    </a:lnTo>
                    <a:lnTo>
                      <a:pt x="3140" y="2604"/>
                    </a:lnTo>
                    <a:lnTo>
                      <a:pt x="3140" y="2604"/>
                    </a:lnTo>
                    <a:lnTo>
                      <a:pt x="3140" y="2578"/>
                    </a:lnTo>
                    <a:lnTo>
                      <a:pt x="3140" y="2578"/>
                    </a:lnTo>
                    <a:lnTo>
                      <a:pt x="3149" y="2569"/>
                    </a:lnTo>
                    <a:lnTo>
                      <a:pt x="3157" y="2569"/>
                    </a:lnTo>
                    <a:lnTo>
                      <a:pt x="3157" y="2569"/>
                    </a:lnTo>
                    <a:lnTo>
                      <a:pt x="3166" y="2560"/>
                    </a:lnTo>
                    <a:lnTo>
                      <a:pt x="3166" y="2560"/>
                    </a:lnTo>
                    <a:lnTo>
                      <a:pt x="3166" y="2560"/>
                    </a:lnTo>
                    <a:lnTo>
                      <a:pt x="3166" y="2560"/>
                    </a:lnTo>
                    <a:lnTo>
                      <a:pt x="3149" y="2551"/>
                    </a:lnTo>
                    <a:lnTo>
                      <a:pt x="3149" y="2551"/>
                    </a:lnTo>
                    <a:lnTo>
                      <a:pt x="3149" y="2543"/>
                    </a:lnTo>
                    <a:lnTo>
                      <a:pt x="3149" y="2534"/>
                    </a:lnTo>
                    <a:lnTo>
                      <a:pt x="3149" y="2534"/>
                    </a:lnTo>
                    <a:lnTo>
                      <a:pt x="3157" y="2525"/>
                    </a:lnTo>
                    <a:lnTo>
                      <a:pt x="3157" y="2525"/>
                    </a:lnTo>
                    <a:lnTo>
                      <a:pt x="3166" y="2507"/>
                    </a:lnTo>
                    <a:lnTo>
                      <a:pt x="3166" y="2507"/>
                    </a:lnTo>
                    <a:lnTo>
                      <a:pt x="3175" y="2507"/>
                    </a:lnTo>
                    <a:lnTo>
                      <a:pt x="3175" y="2507"/>
                    </a:lnTo>
                    <a:lnTo>
                      <a:pt x="3184" y="2498"/>
                    </a:lnTo>
                    <a:lnTo>
                      <a:pt x="3184" y="2498"/>
                    </a:lnTo>
                    <a:lnTo>
                      <a:pt x="3184" y="2481"/>
                    </a:lnTo>
                    <a:lnTo>
                      <a:pt x="3202" y="2472"/>
                    </a:lnTo>
                    <a:lnTo>
                      <a:pt x="3219" y="2472"/>
                    </a:lnTo>
                    <a:lnTo>
                      <a:pt x="3228" y="2472"/>
                    </a:lnTo>
                    <a:lnTo>
                      <a:pt x="3228" y="2472"/>
                    </a:lnTo>
                    <a:lnTo>
                      <a:pt x="3237" y="2490"/>
                    </a:lnTo>
                    <a:lnTo>
                      <a:pt x="3237" y="2490"/>
                    </a:lnTo>
                    <a:lnTo>
                      <a:pt x="3246" y="2490"/>
                    </a:lnTo>
                    <a:lnTo>
                      <a:pt x="3246" y="2490"/>
                    </a:lnTo>
                    <a:lnTo>
                      <a:pt x="3254" y="2498"/>
                    </a:lnTo>
                    <a:lnTo>
                      <a:pt x="3254" y="2498"/>
                    </a:lnTo>
                    <a:lnTo>
                      <a:pt x="3254" y="2507"/>
                    </a:lnTo>
                    <a:lnTo>
                      <a:pt x="3254" y="2507"/>
                    </a:lnTo>
                    <a:lnTo>
                      <a:pt x="3272" y="2507"/>
                    </a:lnTo>
                    <a:lnTo>
                      <a:pt x="3272" y="2507"/>
                    </a:lnTo>
                    <a:lnTo>
                      <a:pt x="3272" y="2498"/>
                    </a:lnTo>
                    <a:lnTo>
                      <a:pt x="3272" y="2498"/>
                    </a:lnTo>
                    <a:lnTo>
                      <a:pt x="3272" y="2498"/>
                    </a:lnTo>
                    <a:lnTo>
                      <a:pt x="3272" y="2498"/>
                    </a:lnTo>
                    <a:lnTo>
                      <a:pt x="3272" y="2490"/>
                    </a:lnTo>
                    <a:lnTo>
                      <a:pt x="3263" y="2490"/>
                    </a:lnTo>
                    <a:lnTo>
                      <a:pt x="3263" y="2490"/>
                    </a:lnTo>
                    <a:lnTo>
                      <a:pt x="3263" y="2481"/>
                    </a:lnTo>
                    <a:lnTo>
                      <a:pt x="3263" y="2463"/>
                    </a:lnTo>
                    <a:lnTo>
                      <a:pt x="3263" y="2463"/>
                    </a:lnTo>
                    <a:lnTo>
                      <a:pt x="3263" y="2454"/>
                    </a:lnTo>
                    <a:lnTo>
                      <a:pt x="3281" y="2445"/>
                    </a:lnTo>
                    <a:lnTo>
                      <a:pt x="3281" y="2445"/>
                    </a:lnTo>
                    <a:lnTo>
                      <a:pt x="3290" y="2445"/>
                    </a:lnTo>
                    <a:lnTo>
                      <a:pt x="3290" y="2445"/>
                    </a:lnTo>
                    <a:lnTo>
                      <a:pt x="3290" y="2445"/>
                    </a:lnTo>
                    <a:lnTo>
                      <a:pt x="3290" y="2437"/>
                    </a:lnTo>
                    <a:lnTo>
                      <a:pt x="3290" y="2437"/>
                    </a:lnTo>
                    <a:lnTo>
                      <a:pt x="3299" y="2437"/>
                    </a:lnTo>
                    <a:lnTo>
                      <a:pt x="3299" y="2437"/>
                    </a:lnTo>
                    <a:lnTo>
                      <a:pt x="3299" y="2419"/>
                    </a:lnTo>
                    <a:lnTo>
                      <a:pt x="3316" y="2419"/>
                    </a:lnTo>
                    <a:lnTo>
                      <a:pt x="3316" y="2419"/>
                    </a:lnTo>
                    <a:lnTo>
                      <a:pt x="3334" y="2410"/>
                    </a:lnTo>
                    <a:lnTo>
                      <a:pt x="3360" y="2401"/>
                    </a:lnTo>
                    <a:lnTo>
                      <a:pt x="3360" y="2401"/>
                    </a:lnTo>
                    <a:lnTo>
                      <a:pt x="3369" y="2393"/>
                    </a:lnTo>
                    <a:lnTo>
                      <a:pt x="3369" y="2393"/>
                    </a:lnTo>
                    <a:lnTo>
                      <a:pt x="3378" y="2393"/>
                    </a:lnTo>
                    <a:lnTo>
                      <a:pt x="3378" y="2393"/>
                    </a:lnTo>
                    <a:lnTo>
                      <a:pt x="3413" y="2375"/>
                    </a:lnTo>
                    <a:lnTo>
                      <a:pt x="3422" y="2375"/>
                    </a:lnTo>
                    <a:lnTo>
                      <a:pt x="3422" y="2375"/>
                    </a:lnTo>
                    <a:lnTo>
                      <a:pt x="3431" y="2384"/>
                    </a:lnTo>
                    <a:lnTo>
                      <a:pt x="3431" y="2384"/>
                    </a:lnTo>
                    <a:lnTo>
                      <a:pt x="3440" y="2393"/>
                    </a:lnTo>
                    <a:lnTo>
                      <a:pt x="3440" y="2393"/>
                    </a:lnTo>
                    <a:lnTo>
                      <a:pt x="3440" y="2384"/>
                    </a:lnTo>
                    <a:lnTo>
                      <a:pt x="3440" y="2384"/>
                    </a:lnTo>
                    <a:lnTo>
                      <a:pt x="3449" y="2375"/>
                    </a:lnTo>
                    <a:lnTo>
                      <a:pt x="3466" y="2366"/>
                    </a:lnTo>
                    <a:lnTo>
                      <a:pt x="3484" y="2366"/>
                    </a:lnTo>
                    <a:lnTo>
                      <a:pt x="3484" y="2366"/>
                    </a:lnTo>
                    <a:lnTo>
                      <a:pt x="3493" y="2375"/>
                    </a:lnTo>
                    <a:lnTo>
                      <a:pt x="3493" y="2384"/>
                    </a:lnTo>
                    <a:lnTo>
                      <a:pt x="3493" y="2384"/>
                    </a:lnTo>
                    <a:lnTo>
                      <a:pt x="3510" y="2384"/>
                    </a:lnTo>
                    <a:lnTo>
                      <a:pt x="3510" y="2384"/>
                    </a:lnTo>
                    <a:lnTo>
                      <a:pt x="3519" y="2393"/>
                    </a:lnTo>
                    <a:lnTo>
                      <a:pt x="3519" y="2393"/>
                    </a:lnTo>
                    <a:lnTo>
                      <a:pt x="3554" y="2401"/>
                    </a:lnTo>
                    <a:lnTo>
                      <a:pt x="3554" y="2401"/>
                    </a:lnTo>
                    <a:lnTo>
                      <a:pt x="3563" y="2401"/>
                    </a:lnTo>
                    <a:lnTo>
                      <a:pt x="3563" y="2401"/>
                    </a:lnTo>
                    <a:lnTo>
                      <a:pt x="3581" y="2410"/>
                    </a:lnTo>
                    <a:lnTo>
                      <a:pt x="3581" y="2410"/>
                    </a:lnTo>
                    <a:lnTo>
                      <a:pt x="3590" y="2419"/>
                    </a:lnTo>
                    <a:lnTo>
                      <a:pt x="3607" y="2437"/>
                    </a:lnTo>
                    <a:lnTo>
                      <a:pt x="3607" y="2437"/>
                    </a:lnTo>
                    <a:lnTo>
                      <a:pt x="3607" y="2437"/>
                    </a:lnTo>
                    <a:lnTo>
                      <a:pt x="3607" y="2437"/>
                    </a:lnTo>
                    <a:lnTo>
                      <a:pt x="3625" y="2437"/>
                    </a:lnTo>
                    <a:lnTo>
                      <a:pt x="3625" y="2437"/>
                    </a:lnTo>
                    <a:lnTo>
                      <a:pt x="3643" y="2437"/>
                    </a:lnTo>
                    <a:lnTo>
                      <a:pt x="3643" y="2437"/>
                    </a:lnTo>
                    <a:lnTo>
                      <a:pt x="3651" y="2445"/>
                    </a:lnTo>
                    <a:lnTo>
                      <a:pt x="3651" y="2445"/>
                    </a:lnTo>
                    <a:lnTo>
                      <a:pt x="3678" y="2454"/>
                    </a:lnTo>
                    <a:lnTo>
                      <a:pt x="3678" y="2454"/>
                    </a:lnTo>
                    <a:lnTo>
                      <a:pt x="3687" y="2445"/>
                    </a:lnTo>
                    <a:lnTo>
                      <a:pt x="3696" y="2445"/>
                    </a:lnTo>
                    <a:lnTo>
                      <a:pt x="3696" y="2445"/>
                    </a:lnTo>
                    <a:lnTo>
                      <a:pt x="3696" y="2437"/>
                    </a:lnTo>
                    <a:lnTo>
                      <a:pt x="3696" y="2437"/>
                    </a:lnTo>
                    <a:lnTo>
                      <a:pt x="3713" y="2428"/>
                    </a:lnTo>
                    <a:lnTo>
                      <a:pt x="3749" y="2419"/>
                    </a:lnTo>
                    <a:lnTo>
                      <a:pt x="3749" y="2419"/>
                    </a:lnTo>
                    <a:lnTo>
                      <a:pt x="3749" y="2419"/>
                    </a:lnTo>
                    <a:lnTo>
                      <a:pt x="3766" y="2419"/>
                    </a:lnTo>
                    <a:lnTo>
                      <a:pt x="3766" y="2428"/>
                    </a:lnTo>
                    <a:lnTo>
                      <a:pt x="3766" y="2428"/>
                    </a:lnTo>
                    <a:lnTo>
                      <a:pt x="3775" y="2437"/>
                    </a:lnTo>
                    <a:lnTo>
                      <a:pt x="3775" y="2437"/>
                    </a:lnTo>
                    <a:lnTo>
                      <a:pt x="3784" y="2428"/>
                    </a:lnTo>
                    <a:lnTo>
                      <a:pt x="3784" y="2428"/>
                    </a:lnTo>
                    <a:lnTo>
                      <a:pt x="3801" y="2419"/>
                    </a:lnTo>
                    <a:lnTo>
                      <a:pt x="3819" y="2410"/>
                    </a:lnTo>
                    <a:lnTo>
                      <a:pt x="3819" y="2410"/>
                    </a:lnTo>
                    <a:lnTo>
                      <a:pt x="3846" y="2419"/>
                    </a:lnTo>
                    <a:lnTo>
                      <a:pt x="3854" y="2437"/>
                    </a:lnTo>
                    <a:lnTo>
                      <a:pt x="3854" y="2437"/>
                    </a:lnTo>
                    <a:lnTo>
                      <a:pt x="3863" y="2437"/>
                    </a:lnTo>
                    <a:lnTo>
                      <a:pt x="3881" y="2445"/>
                    </a:lnTo>
                    <a:lnTo>
                      <a:pt x="3881" y="2445"/>
                    </a:lnTo>
                    <a:lnTo>
                      <a:pt x="3899" y="2445"/>
                    </a:lnTo>
                    <a:lnTo>
                      <a:pt x="3899" y="2454"/>
                    </a:lnTo>
                    <a:lnTo>
                      <a:pt x="3907" y="2463"/>
                    </a:lnTo>
                    <a:lnTo>
                      <a:pt x="3907" y="2463"/>
                    </a:lnTo>
                    <a:lnTo>
                      <a:pt x="3907" y="2454"/>
                    </a:lnTo>
                    <a:lnTo>
                      <a:pt x="3907" y="2454"/>
                    </a:lnTo>
                    <a:lnTo>
                      <a:pt x="3916" y="2445"/>
                    </a:lnTo>
                    <a:lnTo>
                      <a:pt x="3916" y="2445"/>
                    </a:lnTo>
                    <a:lnTo>
                      <a:pt x="3916" y="2437"/>
                    </a:lnTo>
                    <a:lnTo>
                      <a:pt x="3934" y="2437"/>
                    </a:lnTo>
                    <a:lnTo>
                      <a:pt x="3934" y="2437"/>
                    </a:lnTo>
                    <a:lnTo>
                      <a:pt x="3943" y="2445"/>
                    </a:lnTo>
                    <a:lnTo>
                      <a:pt x="3943" y="2445"/>
                    </a:lnTo>
                    <a:lnTo>
                      <a:pt x="3951" y="2445"/>
                    </a:lnTo>
                    <a:lnTo>
                      <a:pt x="3951" y="2445"/>
                    </a:lnTo>
                    <a:lnTo>
                      <a:pt x="3969" y="2454"/>
                    </a:lnTo>
                    <a:lnTo>
                      <a:pt x="3969" y="2454"/>
                    </a:lnTo>
                    <a:lnTo>
                      <a:pt x="3987" y="2454"/>
                    </a:lnTo>
                    <a:lnTo>
                      <a:pt x="3996" y="2445"/>
                    </a:lnTo>
                    <a:lnTo>
                      <a:pt x="3996" y="2437"/>
                    </a:lnTo>
                    <a:lnTo>
                      <a:pt x="3996" y="2437"/>
                    </a:lnTo>
                    <a:lnTo>
                      <a:pt x="3996" y="2410"/>
                    </a:lnTo>
                    <a:lnTo>
                      <a:pt x="3996" y="2410"/>
                    </a:lnTo>
                    <a:lnTo>
                      <a:pt x="3978" y="2401"/>
                    </a:lnTo>
                    <a:lnTo>
                      <a:pt x="3978" y="2401"/>
                    </a:lnTo>
                    <a:lnTo>
                      <a:pt x="3978" y="2401"/>
                    </a:lnTo>
                    <a:lnTo>
                      <a:pt x="3978" y="2401"/>
                    </a:lnTo>
                    <a:lnTo>
                      <a:pt x="3951" y="2393"/>
                    </a:lnTo>
                    <a:lnTo>
                      <a:pt x="3951" y="2393"/>
                    </a:lnTo>
                    <a:lnTo>
                      <a:pt x="3934" y="2384"/>
                    </a:lnTo>
                    <a:lnTo>
                      <a:pt x="3934" y="2384"/>
                    </a:lnTo>
                    <a:lnTo>
                      <a:pt x="3925" y="2366"/>
                    </a:lnTo>
                    <a:lnTo>
                      <a:pt x="3925" y="2366"/>
                    </a:lnTo>
                    <a:lnTo>
                      <a:pt x="3925" y="2357"/>
                    </a:lnTo>
                    <a:lnTo>
                      <a:pt x="3943" y="2348"/>
                    </a:lnTo>
                    <a:lnTo>
                      <a:pt x="3943" y="2348"/>
                    </a:lnTo>
                    <a:lnTo>
                      <a:pt x="3960" y="2340"/>
                    </a:lnTo>
                    <a:lnTo>
                      <a:pt x="3960" y="2340"/>
                    </a:lnTo>
                    <a:lnTo>
                      <a:pt x="3969" y="2340"/>
                    </a:lnTo>
                    <a:lnTo>
                      <a:pt x="3969" y="2340"/>
                    </a:lnTo>
                    <a:lnTo>
                      <a:pt x="3960" y="2313"/>
                    </a:lnTo>
                    <a:lnTo>
                      <a:pt x="3969" y="2295"/>
                    </a:lnTo>
                    <a:lnTo>
                      <a:pt x="3969" y="2295"/>
                    </a:lnTo>
                    <a:lnTo>
                      <a:pt x="3969" y="2287"/>
                    </a:lnTo>
                    <a:lnTo>
                      <a:pt x="3987" y="2278"/>
                    </a:lnTo>
                    <a:lnTo>
                      <a:pt x="4004" y="2278"/>
                    </a:lnTo>
                    <a:lnTo>
                      <a:pt x="4004" y="2278"/>
                    </a:lnTo>
                    <a:lnTo>
                      <a:pt x="4022" y="2278"/>
                    </a:lnTo>
                    <a:lnTo>
                      <a:pt x="4022" y="2278"/>
                    </a:lnTo>
                    <a:lnTo>
                      <a:pt x="4013" y="2278"/>
                    </a:lnTo>
                    <a:lnTo>
                      <a:pt x="4013" y="2278"/>
                    </a:lnTo>
                    <a:lnTo>
                      <a:pt x="4004" y="2278"/>
                    </a:lnTo>
                    <a:lnTo>
                      <a:pt x="4004" y="2278"/>
                    </a:lnTo>
                    <a:lnTo>
                      <a:pt x="3987" y="2260"/>
                    </a:lnTo>
                    <a:lnTo>
                      <a:pt x="3987" y="2260"/>
                    </a:lnTo>
                    <a:lnTo>
                      <a:pt x="3978" y="2251"/>
                    </a:lnTo>
                    <a:lnTo>
                      <a:pt x="3978" y="2225"/>
                    </a:lnTo>
                    <a:lnTo>
                      <a:pt x="3978" y="2225"/>
                    </a:lnTo>
                    <a:lnTo>
                      <a:pt x="3987" y="2207"/>
                    </a:lnTo>
                    <a:lnTo>
                      <a:pt x="3996" y="2207"/>
                    </a:lnTo>
                    <a:lnTo>
                      <a:pt x="4022" y="2207"/>
                    </a:lnTo>
                    <a:lnTo>
                      <a:pt x="4022" y="2207"/>
                    </a:lnTo>
                    <a:lnTo>
                      <a:pt x="4031" y="2207"/>
                    </a:lnTo>
                    <a:lnTo>
                      <a:pt x="4031" y="2207"/>
                    </a:lnTo>
                    <a:lnTo>
                      <a:pt x="4040" y="2198"/>
                    </a:lnTo>
                    <a:lnTo>
                      <a:pt x="4093" y="2198"/>
                    </a:lnTo>
                    <a:lnTo>
                      <a:pt x="4093" y="2198"/>
                    </a:lnTo>
                    <a:lnTo>
                      <a:pt x="4101" y="2198"/>
                    </a:lnTo>
                    <a:lnTo>
                      <a:pt x="4101" y="2198"/>
                    </a:lnTo>
                    <a:lnTo>
                      <a:pt x="4137" y="2181"/>
                    </a:lnTo>
                    <a:lnTo>
                      <a:pt x="4190" y="2172"/>
                    </a:lnTo>
                    <a:lnTo>
                      <a:pt x="4190" y="2172"/>
                    </a:lnTo>
                    <a:lnTo>
                      <a:pt x="4216" y="2172"/>
                    </a:lnTo>
                    <a:lnTo>
                      <a:pt x="4225" y="2163"/>
                    </a:lnTo>
                    <a:lnTo>
                      <a:pt x="4225" y="2163"/>
                    </a:lnTo>
                    <a:lnTo>
                      <a:pt x="4234" y="2163"/>
                    </a:lnTo>
                    <a:lnTo>
                      <a:pt x="4234" y="2163"/>
                    </a:lnTo>
                    <a:lnTo>
                      <a:pt x="4251" y="2163"/>
                    </a:lnTo>
                    <a:lnTo>
                      <a:pt x="4251" y="2163"/>
                    </a:lnTo>
                    <a:lnTo>
                      <a:pt x="4287" y="2154"/>
                    </a:lnTo>
                    <a:lnTo>
                      <a:pt x="4287" y="2154"/>
                    </a:lnTo>
                    <a:lnTo>
                      <a:pt x="4331" y="2145"/>
                    </a:lnTo>
                    <a:lnTo>
                      <a:pt x="4331" y="2145"/>
                    </a:lnTo>
                    <a:lnTo>
                      <a:pt x="4331" y="2145"/>
                    </a:lnTo>
                    <a:lnTo>
                      <a:pt x="4331" y="2145"/>
                    </a:lnTo>
                    <a:lnTo>
                      <a:pt x="4340" y="2145"/>
                    </a:lnTo>
                    <a:lnTo>
                      <a:pt x="4340" y="2145"/>
                    </a:lnTo>
                    <a:lnTo>
                      <a:pt x="4349" y="2145"/>
                    </a:lnTo>
                    <a:lnTo>
                      <a:pt x="4349" y="2145"/>
                    </a:lnTo>
                    <a:lnTo>
                      <a:pt x="4384" y="2137"/>
                    </a:lnTo>
                    <a:lnTo>
                      <a:pt x="4401" y="2128"/>
                    </a:lnTo>
                    <a:lnTo>
                      <a:pt x="4401" y="2128"/>
                    </a:lnTo>
                    <a:lnTo>
                      <a:pt x="4410" y="2110"/>
                    </a:lnTo>
                    <a:lnTo>
                      <a:pt x="4428" y="2110"/>
                    </a:lnTo>
                    <a:lnTo>
                      <a:pt x="4472" y="2101"/>
                    </a:lnTo>
                    <a:lnTo>
                      <a:pt x="4481" y="2101"/>
                    </a:lnTo>
                    <a:lnTo>
                      <a:pt x="4481" y="2101"/>
                    </a:lnTo>
                    <a:lnTo>
                      <a:pt x="4481" y="2101"/>
                    </a:lnTo>
                    <a:lnTo>
                      <a:pt x="4481" y="2101"/>
                    </a:lnTo>
                    <a:lnTo>
                      <a:pt x="4507" y="2110"/>
                    </a:lnTo>
                    <a:lnTo>
                      <a:pt x="4525" y="2110"/>
                    </a:lnTo>
                    <a:lnTo>
                      <a:pt x="4525" y="2110"/>
                    </a:lnTo>
                    <a:lnTo>
                      <a:pt x="4525" y="2110"/>
                    </a:lnTo>
                    <a:lnTo>
                      <a:pt x="4534" y="2110"/>
                    </a:lnTo>
                    <a:lnTo>
                      <a:pt x="4534" y="2110"/>
                    </a:lnTo>
                    <a:lnTo>
                      <a:pt x="4551" y="2110"/>
                    </a:lnTo>
                    <a:lnTo>
                      <a:pt x="4569" y="2119"/>
                    </a:lnTo>
                    <a:lnTo>
                      <a:pt x="4569" y="2119"/>
                    </a:lnTo>
                    <a:lnTo>
                      <a:pt x="4569" y="2137"/>
                    </a:lnTo>
                    <a:lnTo>
                      <a:pt x="4569" y="2137"/>
                    </a:lnTo>
                    <a:lnTo>
                      <a:pt x="4569" y="2137"/>
                    </a:lnTo>
                    <a:lnTo>
                      <a:pt x="4569" y="2154"/>
                    </a:lnTo>
                    <a:lnTo>
                      <a:pt x="4569" y="2154"/>
                    </a:lnTo>
                    <a:lnTo>
                      <a:pt x="4578" y="2163"/>
                    </a:lnTo>
                    <a:lnTo>
                      <a:pt x="4578" y="2163"/>
                    </a:lnTo>
                    <a:lnTo>
                      <a:pt x="4578" y="2181"/>
                    </a:lnTo>
                    <a:lnTo>
                      <a:pt x="4578" y="2181"/>
                    </a:lnTo>
                    <a:lnTo>
                      <a:pt x="4578" y="2189"/>
                    </a:lnTo>
                    <a:lnTo>
                      <a:pt x="4578" y="2189"/>
                    </a:lnTo>
                    <a:lnTo>
                      <a:pt x="4578" y="2189"/>
                    </a:lnTo>
                    <a:lnTo>
                      <a:pt x="4569" y="2198"/>
                    </a:lnTo>
                    <a:lnTo>
                      <a:pt x="4569" y="2198"/>
                    </a:lnTo>
                    <a:lnTo>
                      <a:pt x="4604" y="2189"/>
                    </a:lnTo>
                    <a:lnTo>
                      <a:pt x="4604" y="2189"/>
                    </a:lnTo>
                    <a:lnTo>
                      <a:pt x="4613" y="2181"/>
                    </a:lnTo>
                    <a:lnTo>
                      <a:pt x="4622" y="2181"/>
                    </a:lnTo>
                    <a:lnTo>
                      <a:pt x="4622" y="2181"/>
                    </a:lnTo>
                    <a:lnTo>
                      <a:pt x="4640" y="2181"/>
                    </a:lnTo>
                    <a:lnTo>
                      <a:pt x="4640" y="2189"/>
                    </a:lnTo>
                    <a:lnTo>
                      <a:pt x="4649" y="2207"/>
                    </a:lnTo>
                    <a:lnTo>
                      <a:pt x="4649" y="2207"/>
                    </a:lnTo>
                    <a:lnTo>
                      <a:pt x="4649" y="2207"/>
                    </a:lnTo>
                    <a:lnTo>
                      <a:pt x="4649" y="2207"/>
                    </a:lnTo>
                    <a:lnTo>
                      <a:pt x="4649" y="2207"/>
                    </a:lnTo>
                    <a:lnTo>
                      <a:pt x="4649" y="2207"/>
                    </a:lnTo>
                    <a:lnTo>
                      <a:pt x="4657" y="2198"/>
                    </a:lnTo>
                    <a:lnTo>
                      <a:pt x="4657" y="2198"/>
                    </a:lnTo>
                    <a:lnTo>
                      <a:pt x="4666" y="2198"/>
                    </a:lnTo>
                    <a:lnTo>
                      <a:pt x="4675" y="2198"/>
                    </a:lnTo>
                    <a:lnTo>
                      <a:pt x="4675" y="2198"/>
                    </a:lnTo>
                    <a:lnTo>
                      <a:pt x="4684" y="2207"/>
                    </a:lnTo>
                    <a:lnTo>
                      <a:pt x="4684" y="2207"/>
                    </a:lnTo>
                    <a:lnTo>
                      <a:pt x="4684" y="2207"/>
                    </a:lnTo>
                    <a:lnTo>
                      <a:pt x="4684" y="2207"/>
                    </a:lnTo>
                    <a:lnTo>
                      <a:pt x="4701" y="2207"/>
                    </a:lnTo>
                    <a:lnTo>
                      <a:pt x="4710" y="2216"/>
                    </a:lnTo>
                    <a:lnTo>
                      <a:pt x="4710" y="2216"/>
                    </a:lnTo>
                    <a:lnTo>
                      <a:pt x="4710" y="2225"/>
                    </a:lnTo>
                    <a:lnTo>
                      <a:pt x="4701" y="2234"/>
                    </a:lnTo>
                    <a:lnTo>
                      <a:pt x="4701" y="2234"/>
                    </a:lnTo>
                    <a:lnTo>
                      <a:pt x="4693" y="2242"/>
                    </a:lnTo>
                    <a:lnTo>
                      <a:pt x="4693" y="2242"/>
                    </a:lnTo>
                    <a:lnTo>
                      <a:pt x="4701" y="2251"/>
                    </a:lnTo>
                    <a:lnTo>
                      <a:pt x="4701" y="2251"/>
                    </a:lnTo>
                    <a:lnTo>
                      <a:pt x="4710" y="2242"/>
                    </a:lnTo>
                    <a:lnTo>
                      <a:pt x="4710" y="2242"/>
                    </a:lnTo>
                    <a:lnTo>
                      <a:pt x="4719" y="2234"/>
                    </a:lnTo>
                    <a:lnTo>
                      <a:pt x="4737" y="2234"/>
                    </a:lnTo>
                    <a:lnTo>
                      <a:pt x="4737" y="2234"/>
                    </a:lnTo>
                    <a:lnTo>
                      <a:pt x="4746" y="2234"/>
                    </a:lnTo>
                    <a:lnTo>
                      <a:pt x="4746" y="2234"/>
                    </a:lnTo>
                    <a:lnTo>
                      <a:pt x="4772" y="2225"/>
                    </a:lnTo>
                    <a:lnTo>
                      <a:pt x="4772" y="2225"/>
                    </a:lnTo>
                    <a:lnTo>
                      <a:pt x="4781" y="2216"/>
                    </a:lnTo>
                    <a:lnTo>
                      <a:pt x="4781" y="2216"/>
                    </a:lnTo>
                    <a:lnTo>
                      <a:pt x="4781" y="2216"/>
                    </a:lnTo>
                    <a:lnTo>
                      <a:pt x="4781" y="2216"/>
                    </a:lnTo>
                    <a:lnTo>
                      <a:pt x="4790" y="2207"/>
                    </a:lnTo>
                    <a:lnTo>
                      <a:pt x="4798" y="2207"/>
                    </a:lnTo>
                    <a:lnTo>
                      <a:pt x="4798" y="2207"/>
                    </a:lnTo>
                    <a:lnTo>
                      <a:pt x="4816" y="2198"/>
                    </a:lnTo>
                    <a:lnTo>
                      <a:pt x="4816" y="2198"/>
                    </a:lnTo>
                    <a:lnTo>
                      <a:pt x="4825" y="2189"/>
                    </a:lnTo>
                    <a:lnTo>
                      <a:pt x="4825" y="2189"/>
                    </a:lnTo>
                    <a:lnTo>
                      <a:pt x="4843" y="2189"/>
                    </a:lnTo>
                    <a:lnTo>
                      <a:pt x="4843" y="2189"/>
                    </a:lnTo>
                    <a:lnTo>
                      <a:pt x="4843" y="2181"/>
                    </a:lnTo>
                    <a:lnTo>
                      <a:pt x="4843" y="2181"/>
                    </a:lnTo>
                    <a:lnTo>
                      <a:pt x="4869" y="2181"/>
                    </a:lnTo>
                    <a:lnTo>
                      <a:pt x="4878" y="2181"/>
                    </a:lnTo>
                    <a:lnTo>
                      <a:pt x="4887" y="2181"/>
                    </a:lnTo>
                    <a:lnTo>
                      <a:pt x="4887" y="2181"/>
                    </a:lnTo>
                    <a:lnTo>
                      <a:pt x="4887" y="2198"/>
                    </a:lnTo>
                    <a:lnTo>
                      <a:pt x="4887" y="2198"/>
                    </a:lnTo>
                    <a:lnTo>
                      <a:pt x="4878" y="2216"/>
                    </a:lnTo>
                    <a:lnTo>
                      <a:pt x="4878" y="2216"/>
                    </a:lnTo>
                    <a:lnTo>
                      <a:pt x="4904" y="2234"/>
                    </a:lnTo>
                    <a:lnTo>
                      <a:pt x="4904" y="2234"/>
                    </a:lnTo>
                    <a:lnTo>
                      <a:pt x="4931" y="2242"/>
                    </a:lnTo>
                    <a:lnTo>
                      <a:pt x="4948" y="2260"/>
                    </a:lnTo>
                    <a:lnTo>
                      <a:pt x="4993" y="2322"/>
                    </a:lnTo>
                    <a:lnTo>
                      <a:pt x="5001" y="2331"/>
                    </a:lnTo>
                    <a:lnTo>
                      <a:pt x="5001" y="2331"/>
                    </a:lnTo>
                    <a:lnTo>
                      <a:pt x="5010" y="2340"/>
                    </a:lnTo>
                    <a:lnTo>
                      <a:pt x="5010" y="2348"/>
                    </a:lnTo>
                    <a:lnTo>
                      <a:pt x="5010" y="2348"/>
                    </a:lnTo>
                    <a:lnTo>
                      <a:pt x="5037" y="2401"/>
                    </a:lnTo>
                    <a:lnTo>
                      <a:pt x="5046" y="2419"/>
                    </a:lnTo>
                    <a:lnTo>
                      <a:pt x="5046" y="2419"/>
                    </a:lnTo>
                    <a:lnTo>
                      <a:pt x="5063" y="2445"/>
                    </a:lnTo>
                    <a:lnTo>
                      <a:pt x="5063" y="2445"/>
                    </a:lnTo>
                    <a:lnTo>
                      <a:pt x="5072" y="2437"/>
                    </a:lnTo>
                    <a:lnTo>
                      <a:pt x="5072" y="2437"/>
                    </a:lnTo>
                    <a:lnTo>
                      <a:pt x="5081" y="2419"/>
                    </a:lnTo>
                    <a:lnTo>
                      <a:pt x="5098" y="2410"/>
                    </a:lnTo>
                    <a:lnTo>
                      <a:pt x="5098" y="2410"/>
                    </a:lnTo>
                    <a:lnTo>
                      <a:pt x="5116" y="2410"/>
                    </a:lnTo>
                    <a:lnTo>
                      <a:pt x="5125" y="2428"/>
                    </a:lnTo>
                    <a:lnTo>
                      <a:pt x="5125" y="2428"/>
                    </a:lnTo>
                    <a:lnTo>
                      <a:pt x="5125" y="2428"/>
                    </a:lnTo>
                    <a:lnTo>
                      <a:pt x="5125" y="2428"/>
                    </a:lnTo>
                    <a:lnTo>
                      <a:pt x="5143" y="2437"/>
                    </a:lnTo>
                    <a:lnTo>
                      <a:pt x="5143" y="2437"/>
                    </a:lnTo>
                    <a:lnTo>
                      <a:pt x="5151" y="2445"/>
                    </a:lnTo>
                    <a:lnTo>
                      <a:pt x="5151" y="2445"/>
                    </a:lnTo>
                    <a:lnTo>
                      <a:pt x="5160" y="2445"/>
                    </a:lnTo>
                    <a:lnTo>
                      <a:pt x="5160" y="2445"/>
                    </a:lnTo>
                    <a:lnTo>
                      <a:pt x="5178" y="2445"/>
                    </a:lnTo>
                    <a:lnTo>
                      <a:pt x="5196" y="2445"/>
                    </a:lnTo>
                    <a:lnTo>
                      <a:pt x="5196" y="2445"/>
                    </a:lnTo>
                    <a:lnTo>
                      <a:pt x="5204" y="2445"/>
                    </a:lnTo>
                    <a:lnTo>
                      <a:pt x="5204" y="2445"/>
                    </a:lnTo>
                    <a:lnTo>
                      <a:pt x="5248" y="2437"/>
                    </a:lnTo>
                    <a:lnTo>
                      <a:pt x="5248" y="2437"/>
                    </a:lnTo>
                    <a:lnTo>
                      <a:pt x="5266" y="2437"/>
                    </a:lnTo>
                    <a:lnTo>
                      <a:pt x="5266" y="2437"/>
                    </a:lnTo>
                    <a:lnTo>
                      <a:pt x="5266" y="2437"/>
                    </a:lnTo>
                    <a:lnTo>
                      <a:pt x="5266" y="2437"/>
                    </a:lnTo>
                    <a:lnTo>
                      <a:pt x="5266" y="2428"/>
                    </a:lnTo>
                    <a:lnTo>
                      <a:pt x="5266" y="2428"/>
                    </a:lnTo>
                    <a:lnTo>
                      <a:pt x="5275" y="2419"/>
                    </a:lnTo>
                    <a:lnTo>
                      <a:pt x="5284" y="2419"/>
                    </a:lnTo>
                    <a:lnTo>
                      <a:pt x="5284" y="2419"/>
                    </a:lnTo>
                    <a:lnTo>
                      <a:pt x="5398" y="2410"/>
                    </a:lnTo>
                    <a:lnTo>
                      <a:pt x="5398" y="2410"/>
                    </a:lnTo>
                    <a:lnTo>
                      <a:pt x="5637" y="2401"/>
                    </a:lnTo>
                    <a:lnTo>
                      <a:pt x="5637" y="2401"/>
                    </a:lnTo>
                    <a:lnTo>
                      <a:pt x="5716" y="2375"/>
                    </a:lnTo>
                    <a:lnTo>
                      <a:pt x="5716" y="2375"/>
                    </a:lnTo>
                    <a:lnTo>
                      <a:pt x="5734" y="2357"/>
                    </a:lnTo>
                    <a:lnTo>
                      <a:pt x="5734" y="2357"/>
                    </a:lnTo>
                    <a:lnTo>
                      <a:pt x="5751" y="2348"/>
                    </a:lnTo>
                    <a:lnTo>
                      <a:pt x="5751" y="2348"/>
                    </a:lnTo>
                    <a:lnTo>
                      <a:pt x="5778" y="2331"/>
                    </a:lnTo>
                    <a:lnTo>
                      <a:pt x="5778" y="2331"/>
                    </a:lnTo>
                    <a:lnTo>
                      <a:pt x="5796" y="2331"/>
                    </a:lnTo>
                    <a:lnTo>
                      <a:pt x="5796" y="2331"/>
                    </a:lnTo>
                    <a:lnTo>
                      <a:pt x="5804" y="2313"/>
                    </a:lnTo>
                    <a:lnTo>
                      <a:pt x="5804" y="2313"/>
                    </a:lnTo>
                    <a:lnTo>
                      <a:pt x="5831" y="2295"/>
                    </a:lnTo>
                    <a:lnTo>
                      <a:pt x="5831" y="2295"/>
                    </a:lnTo>
                    <a:lnTo>
                      <a:pt x="5884" y="2269"/>
                    </a:lnTo>
                    <a:lnTo>
                      <a:pt x="5910" y="2260"/>
                    </a:lnTo>
                    <a:lnTo>
                      <a:pt x="5910" y="2260"/>
                    </a:lnTo>
                    <a:lnTo>
                      <a:pt x="5910" y="2260"/>
                    </a:lnTo>
                    <a:lnTo>
                      <a:pt x="5910" y="2260"/>
                    </a:lnTo>
                    <a:lnTo>
                      <a:pt x="5945" y="2242"/>
                    </a:lnTo>
                    <a:lnTo>
                      <a:pt x="5945" y="2242"/>
                    </a:lnTo>
                    <a:lnTo>
                      <a:pt x="5954" y="2234"/>
                    </a:lnTo>
                    <a:lnTo>
                      <a:pt x="5954" y="2234"/>
                    </a:lnTo>
                    <a:lnTo>
                      <a:pt x="6016" y="2242"/>
                    </a:lnTo>
                    <a:lnTo>
                      <a:pt x="6016" y="2242"/>
                    </a:lnTo>
                    <a:lnTo>
                      <a:pt x="6131" y="2251"/>
                    </a:lnTo>
                    <a:lnTo>
                      <a:pt x="6131" y="2251"/>
                    </a:lnTo>
                    <a:lnTo>
                      <a:pt x="6157" y="2260"/>
                    </a:lnTo>
                    <a:lnTo>
                      <a:pt x="6184" y="2269"/>
                    </a:lnTo>
                    <a:lnTo>
                      <a:pt x="6184" y="2269"/>
                    </a:lnTo>
                    <a:lnTo>
                      <a:pt x="6193" y="2287"/>
                    </a:lnTo>
                    <a:lnTo>
                      <a:pt x="6193" y="2304"/>
                    </a:lnTo>
                    <a:lnTo>
                      <a:pt x="6193" y="2304"/>
                    </a:lnTo>
                    <a:lnTo>
                      <a:pt x="6193" y="2313"/>
                    </a:lnTo>
                    <a:lnTo>
                      <a:pt x="6193" y="2313"/>
                    </a:lnTo>
                    <a:lnTo>
                      <a:pt x="6228" y="2331"/>
                    </a:lnTo>
                    <a:lnTo>
                      <a:pt x="6263" y="2340"/>
                    </a:lnTo>
                    <a:lnTo>
                      <a:pt x="6263" y="2340"/>
                    </a:lnTo>
                    <a:lnTo>
                      <a:pt x="6272" y="2348"/>
                    </a:lnTo>
                    <a:lnTo>
                      <a:pt x="6272" y="2348"/>
                    </a:lnTo>
                    <a:lnTo>
                      <a:pt x="6281" y="2366"/>
                    </a:lnTo>
                    <a:lnTo>
                      <a:pt x="6281" y="2366"/>
                    </a:lnTo>
                    <a:lnTo>
                      <a:pt x="6298" y="2393"/>
                    </a:lnTo>
                    <a:lnTo>
                      <a:pt x="6298" y="2393"/>
                    </a:lnTo>
                    <a:lnTo>
                      <a:pt x="6325" y="2419"/>
                    </a:lnTo>
                    <a:lnTo>
                      <a:pt x="6360" y="2428"/>
                    </a:lnTo>
                    <a:lnTo>
                      <a:pt x="6395" y="2437"/>
                    </a:lnTo>
                    <a:lnTo>
                      <a:pt x="6440" y="2428"/>
                    </a:lnTo>
                    <a:lnTo>
                      <a:pt x="6440" y="2428"/>
                    </a:lnTo>
                    <a:lnTo>
                      <a:pt x="6501" y="2428"/>
                    </a:lnTo>
                    <a:lnTo>
                      <a:pt x="6519" y="2437"/>
                    </a:lnTo>
                    <a:lnTo>
                      <a:pt x="6519" y="2437"/>
                    </a:lnTo>
                    <a:lnTo>
                      <a:pt x="6563" y="2445"/>
                    </a:lnTo>
                    <a:lnTo>
                      <a:pt x="6607" y="2463"/>
                    </a:lnTo>
                    <a:lnTo>
                      <a:pt x="6607" y="2463"/>
                    </a:lnTo>
                    <a:lnTo>
                      <a:pt x="6634" y="2490"/>
                    </a:lnTo>
                    <a:lnTo>
                      <a:pt x="6634" y="2490"/>
                    </a:lnTo>
                    <a:lnTo>
                      <a:pt x="6643" y="2490"/>
                    </a:lnTo>
                    <a:lnTo>
                      <a:pt x="6643" y="2490"/>
                    </a:lnTo>
                    <a:lnTo>
                      <a:pt x="6731" y="2490"/>
                    </a:lnTo>
                    <a:lnTo>
                      <a:pt x="6731" y="2490"/>
                    </a:lnTo>
                    <a:lnTo>
                      <a:pt x="6819" y="2490"/>
                    </a:lnTo>
                    <a:lnTo>
                      <a:pt x="6907" y="2481"/>
                    </a:lnTo>
                    <a:lnTo>
                      <a:pt x="6907" y="2481"/>
                    </a:lnTo>
                    <a:lnTo>
                      <a:pt x="6925" y="2463"/>
                    </a:lnTo>
                    <a:lnTo>
                      <a:pt x="6925" y="2463"/>
                    </a:lnTo>
                    <a:lnTo>
                      <a:pt x="6943" y="2445"/>
                    </a:lnTo>
                    <a:lnTo>
                      <a:pt x="6943" y="2445"/>
                    </a:lnTo>
                    <a:lnTo>
                      <a:pt x="6969" y="2437"/>
                    </a:lnTo>
                    <a:lnTo>
                      <a:pt x="6995" y="2428"/>
                    </a:lnTo>
                    <a:lnTo>
                      <a:pt x="6995" y="2428"/>
                    </a:lnTo>
                    <a:lnTo>
                      <a:pt x="7013" y="2401"/>
                    </a:lnTo>
                    <a:lnTo>
                      <a:pt x="7013" y="2401"/>
                    </a:lnTo>
                    <a:lnTo>
                      <a:pt x="7031" y="2401"/>
                    </a:lnTo>
                    <a:lnTo>
                      <a:pt x="7031" y="2401"/>
                    </a:lnTo>
                    <a:lnTo>
                      <a:pt x="7048" y="2401"/>
                    </a:lnTo>
                    <a:lnTo>
                      <a:pt x="7048" y="2401"/>
                    </a:lnTo>
                    <a:lnTo>
                      <a:pt x="7075" y="2410"/>
                    </a:lnTo>
                    <a:lnTo>
                      <a:pt x="7101" y="2419"/>
                    </a:lnTo>
                    <a:lnTo>
                      <a:pt x="7101" y="2419"/>
                    </a:lnTo>
                    <a:lnTo>
                      <a:pt x="7119" y="2437"/>
                    </a:lnTo>
                    <a:lnTo>
                      <a:pt x="7128" y="2463"/>
                    </a:lnTo>
                    <a:lnTo>
                      <a:pt x="7137" y="2507"/>
                    </a:lnTo>
                    <a:lnTo>
                      <a:pt x="7137" y="2507"/>
                    </a:lnTo>
                    <a:lnTo>
                      <a:pt x="7137" y="2534"/>
                    </a:lnTo>
                    <a:lnTo>
                      <a:pt x="7137" y="2534"/>
                    </a:lnTo>
                    <a:lnTo>
                      <a:pt x="7137" y="2534"/>
                    </a:lnTo>
                    <a:lnTo>
                      <a:pt x="7137" y="2534"/>
                    </a:lnTo>
                    <a:lnTo>
                      <a:pt x="7137" y="2534"/>
                    </a:lnTo>
                    <a:lnTo>
                      <a:pt x="7145" y="2525"/>
                    </a:lnTo>
                    <a:lnTo>
                      <a:pt x="7145" y="2525"/>
                    </a:lnTo>
                    <a:lnTo>
                      <a:pt x="7154" y="2525"/>
                    </a:lnTo>
                    <a:lnTo>
                      <a:pt x="7154" y="2525"/>
                    </a:lnTo>
                    <a:lnTo>
                      <a:pt x="7163" y="2516"/>
                    </a:lnTo>
                    <a:lnTo>
                      <a:pt x="7163" y="2516"/>
                    </a:lnTo>
                    <a:lnTo>
                      <a:pt x="7190" y="2507"/>
                    </a:lnTo>
                    <a:lnTo>
                      <a:pt x="7190" y="2507"/>
                    </a:lnTo>
                    <a:lnTo>
                      <a:pt x="7198" y="2498"/>
                    </a:lnTo>
                    <a:lnTo>
                      <a:pt x="7198" y="2498"/>
                    </a:lnTo>
                    <a:lnTo>
                      <a:pt x="7207" y="2490"/>
                    </a:lnTo>
                    <a:lnTo>
                      <a:pt x="7207" y="2490"/>
                    </a:lnTo>
                    <a:lnTo>
                      <a:pt x="7216" y="2454"/>
                    </a:lnTo>
                    <a:lnTo>
                      <a:pt x="7216" y="2454"/>
                    </a:lnTo>
                    <a:lnTo>
                      <a:pt x="7225" y="2445"/>
                    </a:lnTo>
                    <a:lnTo>
                      <a:pt x="7225" y="2445"/>
                    </a:lnTo>
                    <a:lnTo>
                      <a:pt x="7234" y="2437"/>
                    </a:lnTo>
                    <a:lnTo>
                      <a:pt x="7234" y="2437"/>
                    </a:lnTo>
                    <a:lnTo>
                      <a:pt x="7234" y="2428"/>
                    </a:lnTo>
                    <a:lnTo>
                      <a:pt x="7234" y="2428"/>
                    </a:lnTo>
                    <a:lnTo>
                      <a:pt x="7260" y="2393"/>
                    </a:lnTo>
                    <a:lnTo>
                      <a:pt x="7269" y="2375"/>
                    </a:lnTo>
                    <a:lnTo>
                      <a:pt x="7269" y="2375"/>
                    </a:lnTo>
                    <a:lnTo>
                      <a:pt x="7295" y="2357"/>
                    </a:lnTo>
                    <a:lnTo>
                      <a:pt x="7287" y="2348"/>
                    </a:lnTo>
                    <a:lnTo>
                      <a:pt x="7287" y="2348"/>
                    </a:lnTo>
                    <a:lnTo>
                      <a:pt x="7278" y="2322"/>
                    </a:lnTo>
                    <a:lnTo>
                      <a:pt x="7278" y="2322"/>
                    </a:lnTo>
                    <a:lnTo>
                      <a:pt x="7278" y="2322"/>
                    </a:lnTo>
                    <a:lnTo>
                      <a:pt x="7269" y="2322"/>
                    </a:lnTo>
                    <a:lnTo>
                      <a:pt x="7260" y="2304"/>
                    </a:lnTo>
                    <a:lnTo>
                      <a:pt x="7260" y="2304"/>
                    </a:lnTo>
                    <a:lnTo>
                      <a:pt x="7269" y="2287"/>
                    </a:lnTo>
                    <a:lnTo>
                      <a:pt x="7269" y="2287"/>
                    </a:lnTo>
                    <a:lnTo>
                      <a:pt x="7269" y="2278"/>
                    </a:lnTo>
                    <a:lnTo>
                      <a:pt x="7269" y="2278"/>
                    </a:lnTo>
                    <a:lnTo>
                      <a:pt x="7295" y="2260"/>
                    </a:lnTo>
                    <a:lnTo>
                      <a:pt x="7331" y="2251"/>
                    </a:lnTo>
                    <a:lnTo>
                      <a:pt x="7331" y="2251"/>
                    </a:lnTo>
                    <a:lnTo>
                      <a:pt x="7348" y="2260"/>
                    </a:lnTo>
                    <a:lnTo>
                      <a:pt x="7348" y="2260"/>
                    </a:lnTo>
                    <a:lnTo>
                      <a:pt x="7366" y="2251"/>
                    </a:lnTo>
                    <a:lnTo>
                      <a:pt x="7375" y="2251"/>
                    </a:lnTo>
                    <a:lnTo>
                      <a:pt x="7375" y="2251"/>
                    </a:lnTo>
                    <a:lnTo>
                      <a:pt x="7428" y="2251"/>
                    </a:lnTo>
                    <a:lnTo>
                      <a:pt x="7428" y="2251"/>
                    </a:lnTo>
                    <a:lnTo>
                      <a:pt x="7437" y="2251"/>
                    </a:lnTo>
                    <a:lnTo>
                      <a:pt x="7437" y="2251"/>
                    </a:lnTo>
                    <a:lnTo>
                      <a:pt x="7454" y="2251"/>
                    </a:lnTo>
                    <a:lnTo>
                      <a:pt x="7463" y="2251"/>
                    </a:lnTo>
                    <a:lnTo>
                      <a:pt x="7463" y="2251"/>
                    </a:lnTo>
                    <a:lnTo>
                      <a:pt x="7481" y="2251"/>
                    </a:lnTo>
                    <a:lnTo>
                      <a:pt x="7498" y="2260"/>
                    </a:lnTo>
                    <a:lnTo>
                      <a:pt x="7498" y="2260"/>
                    </a:lnTo>
                    <a:lnTo>
                      <a:pt x="7534" y="2269"/>
                    </a:lnTo>
                    <a:lnTo>
                      <a:pt x="7534" y="2269"/>
                    </a:lnTo>
                    <a:lnTo>
                      <a:pt x="7542" y="2269"/>
                    </a:lnTo>
                    <a:lnTo>
                      <a:pt x="7542" y="2269"/>
                    </a:lnTo>
                    <a:lnTo>
                      <a:pt x="7551" y="2278"/>
                    </a:lnTo>
                    <a:lnTo>
                      <a:pt x="7551" y="2278"/>
                    </a:lnTo>
                    <a:lnTo>
                      <a:pt x="7569" y="2287"/>
                    </a:lnTo>
                    <a:lnTo>
                      <a:pt x="7569" y="2287"/>
                    </a:lnTo>
                    <a:lnTo>
                      <a:pt x="7578" y="2287"/>
                    </a:lnTo>
                    <a:lnTo>
                      <a:pt x="7578" y="2287"/>
                    </a:lnTo>
                    <a:lnTo>
                      <a:pt x="7578" y="2287"/>
                    </a:lnTo>
                    <a:lnTo>
                      <a:pt x="7578" y="2287"/>
                    </a:lnTo>
                    <a:lnTo>
                      <a:pt x="7578" y="2287"/>
                    </a:lnTo>
                    <a:lnTo>
                      <a:pt x="7587" y="2295"/>
                    </a:lnTo>
                    <a:lnTo>
                      <a:pt x="7587" y="2295"/>
                    </a:lnTo>
                    <a:lnTo>
                      <a:pt x="7595" y="2295"/>
                    </a:lnTo>
                    <a:lnTo>
                      <a:pt x="7595" y="2295"/>
                    </a:lnTo>
                    <a:lnTo>
                      <a:pt x="7604" y="2304"/>
                    </a:lnTo>
                    <a:lnTo>
                      <a:pt x="7604" y="2322"/>
                    </a:lnTo>
                    <a:lnTo>
                      <a:pt x="7604" y="2322"/>
                    </a:lnTo>
                    <a:lnTo>
                      <a:pt x="7604" y="2331"/>
                    </a:lnTo>
                    <a:lnTo>
                      <a:pt x="7604" y="2331"/>
                    </a:lnTo>
                    <a:lnTo>
                      <a:pt x="7613" y="2331"/>
                    </a:lnTo>
                    <a:lnTo>
                      <a:pt x="7613" y="2331"/>
                    </a:lnTo>
                    <a:lnTo>
                      <a:pt x="7622" y="2348"/>
                    </a:lnTo>
                    <a:lnTo>
                      <a:pt x="7640" y="2375"/>
                    </a:lnTo>
                    <a:lnTo>
                      <a:pt x="7640" y="2375"/>
                    </a:lnTo>
                    <a:lnTo>
                      <a:pt x="7648" y="2401"/>
                    </a:lnTo>
                    <a:lnTo>
                      <a:pt x="7657" y="2419"/>
                    </a:lnTo>
                    <a:lnTo>
                      <a:pt x="7657" y="2419"/>
                    </a:lnTo>
                    <a:lnTo>
                      <a:pt x="7666" y="2428"/>
                    </a:lnTo>
                    <a:lnTo>
                      <a:pt x="7666" y="2445"/>
                    </a:lnTo>
                    <a:lnTo>
                      <a:pt x="7666" y="2445"/>
                    </a:lnTo>
                    <a:lnTo>
                      <a:pt x="7684" y="2472"/>
                    </a:lnTo>
                    <a:lnTo>
                      <a:pt x="7684" y="2472"/>
                    </a:lnTo>
                    <a:lnTo>
                      <a:pt x="7692" y="2498"/>
                    </a:lnTo>
                    <a:lnTo>
                      <a:pt x="7692" y="2498"/>
                    </a:lnTo>
                    <a:lnTo>
                      <a:pt x="7692" y="2507"/>
                    </a:lnTo>
                    <a:lnTo>
                      <a:pt x="7692" y="2507"/>
                    </a:lnTo>
                    <a:lnTo>
                      <a:pt x="7692" y="2516"/>
                    </a:lnTo>
                    <a:lnTo>
                      <a:pt x="7692" y="2516"/>
                    </a:lnTo>
                    <a:lnTo>
                      <a:pt x="7692" y="2525"/>
                    </a:lnTo>
                    <a:lnTo>
                      <a:pt x="7692" y="2525"/>
                    </a:lnTo>
                    <a:lnTo>
                      <a:pt x="7710" y="2534"/>
                    </a:lnTo>
                    <a:lnTo>
                      <a:pt x="7710" y="2534"/>
                    </a:lnTo>
                    <a:lnTo>
                      <a:pt x="7737" y="2534"/>
                    </a:lnTo>
                    <a:lnTo>
                      <a:pt x="7754" y="2551"/>
                    </a:lnTo>
                    <a:lnTo>
                      <a:pt x="7754" y="2551"/>
                    </a:lnTo>
                    <a:lnTo>
                      <a:pt x="7763" y="2551"/>
                    </a:lnTo>
                    <a:lnTo>
                      <a:pt x="7772" y="2551"/>
                    </a:lnTo>
                    <a:lnTo>
                      <a:pt x="7772" y="2551"/>
                    </a:lnTo>
                    <a:lnTo>
                      <a:pt x="7807" y="2569"/>
                    </a:lnTo>
                    <a:lnTo>
                      <a:pt x="7807" y="2569"/>
                    </a:lnTo>
                    <a:lnTo>
                      <a:pt x="7825" y="2569"/>
                    </a:lnTo>
                    <a:lnTo>
                      <a:pt x="7834" y="2578"/>
                    </a:lnTo>
                    <a:lnTo>
                      <a:pt x="7834" y="2578"/>
                    </a:lnTo>
                    <a:lnTo>
                      <a:pt x="7842" y="2587"/>
                    </a:lnTo>
                    <a:lnTo>
                      <a:pt x="7842" y="2587"/>
                    </a:lnTo>
                    <a:lnTo>
                      <a:pt x="7851" y="2587"/>
                    </a:lnTo>
                    <a:lnTo>
                      <a:pt x="7851" y="2587"/>
                    </a:lnTo>
                    <a:lnTo>
                      <a:pt x="7851" y="2587"/>
                    </a:lnTo>
                    <a:lnTo>
                      <a:pt x="7869" y="2596"/>
                    </a:lnTo>
                    <a:lnTo>
                      <a:pt x="7869" y="2604"/>
                    </a:lnTo>
                    <a:lnTo>
                      <a:pt x="7869" y="2604"/>
                    </a:lnTo>
                    <a:lnTo>
                      <a:pt x="7869" y="2622"/>
                    </a:lnTo>
                    <a:lnTo>
                      <a:pt x="7869" y="2622"/>
                    </a:lnTo>
                    <a:lnTo>
                      <a:pt x="7878" y="2631"/>
                    </a:lnTo>
                    <a:lnTo>
                      <a:pt x="7878" y="2631"/>
                    </a:lnTo>
                    <a:lnTo>
                      <a:pt x="7878" y="2631"/>
                    </a:lnTo>
                    <a:lnTo>
                      <a:pt x="7878" y="2657"/>
                    </a:lnTo>
                    <a:lnTo>
                      <a:pt x="7878" y="2657"/>
                    </a:lnTo>
                    <a:lnTo>
                      <a:pt x="7887" y="2657"/>
                    </a:lnTo>
                    <a:lnTo>
                      <a:pt x="7887" y="2657"/>
                    </a:lnTo>
                    <a:lnTo>
                      <a:pt x="7895" y="2666"/>
                    </a:lnTo>
                    <a:lnTo>
                      <a:pt x="7922" y="2675"/>
                    </a:lnTo>
                    <a:lnTo>
                      <a:pt x="7922" y="2675"/>
                    </a:lnTo>
                    <a:lnTo>
                      <a:pt x="7922" y="2675"/>
                    </a:lnTo>
                    <a:lnTo>
                      <a:pt x="7940" y="2666"/>
                    </a:lnTo>
                    <a:lnTo>
                      <a:pt x="7957" y="2675"/>
                    </a:lnTo>
                    <a:lnTo>
                      <a:pt x="7957" y="2675"/>
                    </a:lnTo>
                    <a:lnTo>
                      <a:pt x="7957" y="2675"/>
                    </a:lnTo>
                    <a:lnTo>
                      <a:pt x="7966" y="2666"/>
                    </a:lnTo>
                    <a:lnTo>
                      <a:pt x="7975" y="2657"/>
                    </a:lnTo>
                    <a:lnTo>
                      <a:pt x="7975" y="2657"/>
                    </a:lnTo>
                    <a:lnTo>
                      <a:pt x="7975" y="2657"/>
                    </a:lnTo>
                    <a:lnTo>
                      <a:pt x="7975" y="2657"/>
                    </a:lnTo>
                    <a:lnTo>
                      <a:pt x="7992" y="2649"/>
                    </a:lnTo>
                    <a:lnTo>
                      <a:pt x="8019" y="2640"/>
                    </a:lnTo>
                    <a:lnTo>
                      <a:pt x="8019" y="2640"/>
                    </a:lnTo>
                    <a:lnTo>
                      <a:pt x="8028" y="2640"/>
                    </a:lnTo>
                    <a:lnTo>
                      <a:pt x="8028" y="2640"/>
                    </a:lnTo>
                    <a:lnTo>
                      <a:pt x="8045" y="2631"/>
                    </a:lnTo>
                    <a:lnTo>
                      <a:pt x="8063" y="2631"/>
                    </a:lnTo>
                    <a:lnTo>
                      <a:pt x="8072" y="2631"/>
                    </a:lnTo>
                    <a:lnTo>
                      <a:pt x="8072" y="2631"/>
                    </a:lnTo>
                    <a:lnTo>
                      <a:pt x="8081" y="2640"/>
                    </a:lnTo>
                    <a:lnTo>
                      <a:pt x="8090" y="2649"/>
                    </a:lnTo>
                    <a:lnTo>
                      <a:pt x="8090" y="2657"/>
                    </a:lnTo>
                    <a:lnTo>
                      <a:pt x="8090" y="2657"/>
                    </a:lnTo>
                    <a:lnTo>
                      <a:pt x="8090" y="2675"/>
                    </a:lnTo>
                    <a:lnTo>
                      <a:pt x="8090" y="2675"/>
                    </a:lnTo>
                    <a:lnTo>
                      <a:pt x="8090" y="2684"/>
                    </a:lnTo>
                    <a:lnTo>
                      <a:pt x="8090" y="2684"/>
                    </a:lnTo>
                    <a:lnTo>
                      <a:pt x="8090" y="2684"/>
                    </a:lnTo>
                    <a:lnTo>
                      <a:pt x="8098" y="2693"/>
                    </a:lnTo>
                    <a:lnTo>
                      <a:pt x="8098" y="2701"/>
                    </a:lnTo>
                    <a:lnTo>
                      <a:pt x="8098" y="2701"/>
                    </a:lnTo>
                    <a:lnTo>
                      <a:pt x="8081" y="2710"/>
                    </a:lnTo>
                    <a:lnTo>
                      <a:pt x="8081" y="2710"/>
                    </a:lnTo>
                    <a:lnTo>
                      <a:pt x="8081" y="2710"/>
                    </a:lnTo>
                    <a:lnTo>
                      <a:pt x="8081" y="2710"/>
                    </a:lnTo>
                    <a:lnTo>
                      <a:pt x="8072" y="2737"/>
                    </a:lnTo>
                    <a:lnTo>
                      <a:pt x="8063" y="2763"/>
                    </a:lnTo>
                    <a:lnTo>
                      <a:pt x="8063" y="2763"/>
                    </a:lnTo>
                    <a:lnTo>
                      <a:pt x="8054" y="2781"/>
                    </a:lnTo>
                    <a:lnTo>
                      <a:pt x="8054" y="2781"/>
                    </a:lnTo>
                    <a:lnTo>
                      <a:pt x="8045" y="2799"/>
                    </a:lnTo>
                    <a:lnTo>
                      <a:pt x="8045" y="2799"/>
                    </a:lnTo>
                    <a:lnTo>
                      <a:pt x="8037" y="2799"/>
                    </a:lnTo>
                    <a:lnTo>
                      <a:pt x="8037" y="2799"/>
                    </a:lnTo>
                    <a:lnTo>
                      <a:pt x="8028" y="2807"/>
                    </a:lnTo>
                    <a:lnTo>
                      <a:pt x="8028" y="2816"/>
                    </a:lnTo>
                    <a:lnTo>
                      <a:pt x="8028" y="2816"/>
                    </a:lnTo>
                    <a:lnTo>
                      <a:pt x="8019" y="2834"/>
                    </a:lnTo>
                    <a:lnTo>
                      <a:pt x="8010" y="2834"/>
                    </a:lnTo>
                    <a:lnTo>
                      <a:pt x="8010" y="2834"/>
                    </a:lnTo>
                    <a:lnTo>
                      <a:pt x="8010" y="2834"/>
                    </a:lnTo>
                    <a:lnTo>
                      <a:pt x="8010" y="2834"/>
                    </a:lnTo>
                    <a:lnTo>
                      <a:pt x="8001" y="2843"/>
                    </a:lnTo>
                    <a:lnTo>
                      <a:pt x="8001" y="2843"/>
                    </a:lnTo>
                    <a:lnTo>
                      <a:pt x="8001" y="2843"/>
                    </a:lnTo>
                    <a:lnTo>
                      <a:pt x="8001" y="2843"/>
                    </a:lnTo>
                    <a:lnTo>
                      <a:pt x="8001" y="2860"/>
                    </a:lnTo>
                    <a:lnTo>
                      <a:pt x="8001" y="2860"/>
                    </a:lnTo>
                    <a:lnTo>
                      <a:pt x="7984" y="2869"/>
                    </a:lnTo>
                    <a:lnTo>
                      <a:pt x="7975" y="2869"/>
                    </a:lnTo>
                    <a:lnTo>
                      <a:pt x="7975" y="2869"/>
                    </a:lnTo>
                    <a:lnTo>
                      <a:pt x="7957" y="2869"/>
                    </a:lnTo>
                    <a:lnTo>
                      <a:pt x="7940" y="2860"/>
                    </a:lnTo>
                    <a:lnTo>
                      <a:pt x="7940" y="2860"/>
                    </a:lnTo>
                    <a:lnTo>
                      <a:pt x="7913" y="2869"/>
                    </a:lnTo>
                    <a:lnTo>
                      <a:pt x="7904" y="2878"/>
                    </a:lnTo>
                    <a:lnTo>
                      <a:pt x="7904" y="2878"/>
                    </a:lnTo>
                    <a:lnTo>
                      <a:pt x="7895" y="2878"/>
                    </a:lnTo>
                    <a:lnTo>
                      <a:pt x="7895" y="2878"/>
                    </a:lnTo>
                    <a:lnTo>
                      <a:pt x="7887" y="2896"/>
                    </a:lnTo>
                    <a:lnTo>
                      <a:pt x="7895" y="2905"/>
                    </a:lnTo>
                    <a:lnTo>
                      <a:pt x="7895" y="2905"/>
                    </a:lnTo>
                    <a:lnTo>
                      <a:pt x="7895" y="2922"/>
                    </a:lnTo>
                    <a:lnTo>
                      <a:pt x="7895" y="2922"/>
                    </a:lnTo>
                    <a:lnTo>
                      <a:pt x="7895" y="2931"/>
                    </a:lnTo>
                    <a:lnTo>
                      <a:pt x="7895" y="2931"/>
                    </a:lnTo>
                    <a:lnTo>
                      <a:pt x="7895" y="2949"/>
                    </a:lnTo>
                    <a:lnTo>
                      <a:pt x="7895" y="2949"/>
                    </a:lnTo>
                    <a:lnTo>
                      <a:pt x="7904" y="2966"/>
                    </a:lnTo>
                    <a:lnTo>
                      <a:pt x="7904" y="2984"/>
                    </a:lnTo>
                    <a:lnTo>
                      <a:pt x="7904" y="3002"/>
                    </a:lnTo>
                    <a:lnTo>
                      <a:pt x="7904" y="3002"/>
                    </a:lnTo>
                    <a:lnTo>
                      <a:pt x="7913" y="3002"/>
                    </a:lnTo>
                    <a:lnTo>
                      <a:pt x="7913" y="3002"/>
                    </a:lnTo>
                    <a:lnTo>
                      <a:pt x="7940" y="2984"/>
                    </a:lnTo>
                    <a:lnTo>
                      <a:pt x="7940" y="2984"/>
                    </a:lnTo>
                    <a:lnTo>
                      <a:pt x="7957" y="3002"/>
                    </a:lnTo>
                    <a:lnTo>
                      <a:pt x="7957" y="3002"/>
                    </a:lnTo>
                    <a:lnTo>
                      <a:pt x="7966" y="3002"/>
                    </a:lnTo>
                    <a:lnTo>
                      <a:pt x="7966" y="3002"/>
                    </a:lnTo>
                    <a:lnTo>
                      <a:pt x="7975" y="3010"/>
                    </a:lnTo>
                    <a:lnTo>
                      <a:pt x="7975" y="3010"/>
                    </a:lnTo>
                    <a:lnTo>
                      <a:pt x="8001" y="3019"/>
                    </a:lnTo>
                    <a:lnTo>
                      <a:pt x="8001" y="3019"/>
                    </a:lnTo>
                    <a:lnTo>
                      <a:pt x="8037" y="3010"/>
                    </a:lnTo>
                    <a:lnTo>
                      <a:pt x="8072" y="2984"/>
                    </a:lnTo>
                    <a:lnTo>
                      <a:pt x="8134" y="2940"/>
                    </a:lnTo>
                    <a:lnTo>
                      <a:pt x="8134" y="2940"/>
                    </a:lnTo>
                    <a:lnTo>
                      <a:pt x="8151" y="2922"/>
                    </a:lnTo>
                    <a:lnTo>
                      <a:pt x="8204" y="2869"/>
                    </a:lnTo>
                    <a:lnTo>
                      <a:pt x="8231" y="2843"/>
                    </a:lnTo>
                    <a:lnTo>
                      <a:pt x="8231" y="2843"/>
                    </a:lnTo>
                    <a:lnTo>
                      <a:pt x="8275" y="2790"/>
                    </a:lnTo>
                    <a:lnTo>
                      <a:pt x="8292" y="2763"/>
                    </a:lnTo>
                    <a:lnTo>
                      <a:pt x="8310" y="2728"/>
                    </a:lnTo>
                    <a:lnTo>
                      <a:pt x="8310" y="2728"/>
                    </a:lnTo>
                    <a:lnTo>
                      <a:pt x="8328" y="2710"/>
                    </a:lnTo>
                    <a:lnTo>
                      <a:pt x="8345" y="2684"/>
                    </a:lnTo>
                    <a:lnTo>
                      <a:pt x="8345" y="2684"/>
                    </a:lnTo>
                    <a:lnTo>
                      <a:pt x="8354" y="2684"/>
                    </a:lnTo>
                    <a:lnTo>
                      <a:pt x="8354" y="2684"/>
                    </a:lnTo>
                    <a:lnTo>
                      <a:pt x="8363" y="2675"/>
                    </a:lnTo>
                    <a:lnTo>
                      <a:pt x="8363" y="2675"/>
                    </a:lnTo>
                    <a:lnTo>
                      <a:pt x="8372" y="2657"/>
                    </a:lnTo>
                    <a:lnTo>
                      <a:pt x="8372" y="2657"/>
                    </a:lnTo>
                    <a:lnTo>
                      <a:pt x="8381" y="2640"/>
                    </a:lnTo>
                    <a:lnTo>
                      <a:pt x="8381" y="2640"/>
                    </a:lnTo>
                    <a:lnTo>
                      <a:pt x="8398" y="2622"/>
                    </a:lnTo>
                    <a:lnTo>
                      <a:pt x="8407" y="2596"/>
                    </a:lnTo>
                    <a:lnTo>
                      <a:pt x="8407" y="2596"/>
                    </a:lnTo>
                    <a:lnTo>
                      <a:pt x="8416" y="2560"/>
                    </a:lnTo>
                    <a:lnTo>
                      <a:pt x="8425" y="2516"/>
                    </a:lnTo>
                    <a:lnTo>
                      <a:pt x="8425" y="2516"/>
                    </a:lnTo>
                    <a:lnTo>
                      <a:pt x="8434" y="2490"/>
                    </a:lnTo>
                    <a:lnTo>
                      <a:pt x="8434" y="2490"/>
                    </a:lnTo>
                    <a:lnTo>
                      <a:pt x="8434" y="2454"/>
                    </a:lnTo>
                    <a:lnTo>
                      <a:pt x="8434" y="2454"/>
                    </a:lnTo>
                    <a:lnTo>
                      <a:pt x="8434" y="2454"/>
                    </a:lnTo>
                    <a:lnTo>
                      <a:pt x="8434" y="2454"/>
                    </a:lnTo>
                    <a:lnTo>
                      <a:pt x="8442" y="2437"/>
                    </a:lnTo>
                    <a:lnTo>
                      <a:pt x="8442" y="2437"/>
                    </a:lnTo>
                    <a:lnTo>
                      <a:pt x="8442" y="2428"/>
                    </a:lnTo>
                    <a:lnTo>
                      <a:pt x="8442" y="2428"/>
                    </a:lnTo>
                    <a:lnTo>
                      <a:pt x="8451" y="2410"/>
                    </a:lnTo>
                    <a:lnTo>
                      <a:pt x="8451" y="2410"/>
                    </a:lnTo>
                    <a:lnTo>
                      <a:pt x="8451" y="2401"/>
                    </a:lnTo>
                    <a:lnTo>
                      <a:pt x="8451" y="2401"/>
                    </a:lnTo>
                    <a:lnTo>
                      <a:pt x="8469" y="2384"/>
                    </a:lnTo>
                    <a:lnTo>
                      <a:pt x="8469" y="2384"/>
                    </a:lnTo>
                    <a:lnTo>
                      <a:pt x="8478" y="2366"/>
                    </a:lnTo>
                    <a:lnTo>
                      <a:pt x="8478" y="2340"/>
                    </a:lnTo>
                    <a:lnTo>
                      <a:pt x="8478" y="2304"/>
                    </a:lnTo>
                    <a:lnTo>
                      <a:pt x="8478" y="2304"/>
                    </a:lnTo>
                    <a:lnTo>
                      <a:pt x="8469" y="2295"/>
                    </a:lnTo>
                    <a:lnTo>
                      <a:pt x="8469" y="2295"/>
                    </a:lnTo>
                    <a:lnTo>
                      <a:pt x="8469" y="2295"/>
                    </a:lnTo>
                    <a:lnTo>
                      <a:pt x="8469" y="2295"/>
                    </a:lnTo>
                    <a:lnTo>
                      <a:pt x="8478" y="2287"/>
                    </a:lnTo>
                    <a:lnTo>
                      <a:pt x="8478" y="2278"/>
                    </a:lnTo>
                    <a:lnTo>
                      <a:pt x="8478" y="2278"/>
                    </a:lnTo>
                    <a:lnTo>
                      <a:pt x="8478" y="2260"/>
                    </a:lnTo>
                    <a:lnTo>
                      <a:pt x="8469" y="2260"/>
                    </a:lnTo>
                    <a:lnTo>
                      <a:pt x="8469" y="2260"/>
                    </a:lnTo>
                    <a:lnTo>
                      <a:pt x="8460" y="2251"/>
                    </a:lnTo>
                    <a:lnTo>
                      <a:pt x="8451" y="2251"/>
                    </a:lnTo>
                    <a:lnTo>
                      <a:pt x="8451" y="2251"/>
                    </a:lnTo>
                    <a:lnTo>
                      <a:pt x="8442" y="2242"/>
                    </a:lnTo>
                    <a:lnTo>
                      <a:pt x="8442" y="2242"/>
                    </a:lnTo>
                    <a:lnTo>
                      <a:pt x="8425" y="2234"/>
                    </a:lnTo>
                    <a:lnTo>
                      <a:pt x="8425" y="2234"/>
                    </a:lnTo>
                    <a:lnTo>
                      <a:pt x="8416" y="2216"/>
                    </a:lnTo>
                    <a:lnTo>
                      <a:pt x="8407" y="2207"/>
                    </a:lnTo>
                    <a:lnTo>
                      <a:pt x="8389" y="2198"/>
                    </a:lnTo>
                    <a:lnTo>
                      <a:pt x="8372" y="2189"/>
                    </a:lnTo>
                    <a:lnTo>
                      <a:pt x="8363" y="2189"/>
                    </a:lnTo>
                    <a:lnTo>
                      <a:pt x="8363" y="2189"/>
                    </a:lnTo>
                    <a:lnTo>
                      <a:pt x="8363" y="2189"/>
                    </a:lnTo>
                    <a:lnTo>
                      <a:pt x="8363" y="2189"/>
                    </a:lnTo>
                    <a:lnTo>
                      <a:pt x="8345" y="2189"/>
                    </a:lnTo>
                    <a:lnTo>
                      <a:pt x="8328" y="2189"/>
                    </a:lnTo>
                    <a:lnTo>
                      <a:pt x="8328" y="2189"/>
                    </a:lnTo>
                    <a:lnTo>
                      <a:pt x="8319" y="2189"/>
                    </a:lnTo>
                    <a:lnTo>
                      <a:pt x="8319" y="2198"/>
                    </a:lnTo>
                    <a:lnTo>
                      <a:pt x="8319" y="2198"/>
                    </a:lnTo>
                    <a:lnTo>
                      <a:pt x="8319" y="2207"/>
                    </a:lnTo>
                    <a:lnTo>
                      <a:pt x="8319" y="2207"/>
                    </a:lnTo>
                    <a:lnTo>
                      <a:pt x="8310" y="2207"/>
                    </a:lnTo>
                    <a:lnTo>
                      <a:pt x="8310" y="2207"/>
                    </a:lnTo>
                    <a:lnTo>
                      <a:pt x="8292" y="2216"/>
                    </a:lnTo>
                    <a:lnTo>
                      <a:pt x="8284" y="2234"/>
                    </a:lnTo>
                    <a:lnTo>
                      <a:pt x="8284" y="2234"/>
                    </a:lnTo>
                    <a:lnTo>
                      <a:pt x="8266" y="2242"/>
                    </a:lnTo>
                    <a:lnTo>
                      <a:pt x="8266" y="2242"/>
                    </a:lnTo>
                    <a:lnTo>
                      <a:pt x="8266" y="2234"/>
                    </a:lnTo>
                    <a:lnTo>
                      <a:pt x="8266" y="2225"/>
                    </a:lnTo>
                    <a:lnTo>
                      <a:pt x="8266" y="2225"/>
                    </a:lnTo>
                    <a:lnTo>
                      <a:pt x="8266" y="2216"/>
                    </a:lnTo>
                    <a:lnTo>
                      <a:pt x="8257" y="2216"/>
                    </a:lnTo>
                    <a:lnTo>
                      <a:pt x="8257" y="2216"/>
                    </a:lnTo>
                    <a:lnTo>
                      <a:pt x="8257" y="2207"/>
                    </a:lnTo>
                    <a:lnTo>
                      <a:pt x="8248" y="2198"/>
                    </a:lnTo>
                    <a:lnTo>
                      <a:pt x="8248" y="2198"/>
                    </a:lnTo>
                    <a:lnTo>
                      <a:pt x="8231" y="2198"/>
                    </a:lnTo>
                    <a:lnTo>
                      <a:pt x="8222" y="2207"/>
                    </a:lnTo>
                    <a:lnTo>
                      <a:pt x="8222" y="2207"/>
                    </a:lnTo>
                    <a:lnTo>
                      <a:pt x="8213" y="2216"/>
                    </a:lnTo>
                    <a:lnTo>
                      <a:pt x="8213" y="2216"/>
                    </a:lnTo>
                    <a:lnTo>
                      <a:pt x="8213" y="2216"/>
                    </a:lnTo>
                    <a:lnTo>
                      <a:pt x="8213" y="2216"/>
                    </a:lnTo>
                    <a:lnTo>
                      <a:pt x="8213" y="2189"/>
                    </a:lnTo>
                    <a:lnTo>
                      <a:pt x="8213" y="2189"/>
                    </a:lnTo>
                    <a:lnTo>
                      <a:pt x="8213" y="2172"/>
                    </a:lnTo>
                    <a:lnTo>
                      <a:pt x="8213" y="2172"/>
                    </a:lnTo>
                    <a:lnTo>
                      <a:pt x="8213" y="2163"/>
                    </a:lnTo>
                    <a:lnTo>
                      <a:pt x="8195" y="2154"/>
                    </a:lnTo>
                    <a:lnTo>
                      <a:pt x="8187" y="2154"/>
                    </a:lnTo>
                    <a:lnTo>
                      <a:pt x="8187" y="2154"/>
                    </a:lnTo>
                    <a:lnTo>
                      <a:pt x="8178" y="2163"/>
                    </a:lnTo>
                    <a:lnTo>
                      <a:pt x="8178" y="2163"/>
                    </a:lnTo>
                    <a:lnTo>
                      <a:pt x="8151" y="2163"/>
                    </a:lnTo>
                    <a:lnTo>
                      <a:pt x="8151" y="2163"/>
                    </a:lnTo>
                    <a:lnTo>
                      <a:pt x="8134" y="2154"/>
                    </a:lnTo>
                    <a:lnTo>
                      <a:pt x="8134" y="2154"/>
                    </a:lnTo>
                    <a:lnTo>
                      <a:pt x="8151" y="2137"/>
                    </a:lnTo>
                    <a:lnTo>
                      <a:pt x="8151" y="2137"/>
                    </a:lnTo>
                    <a:lnTo>
                      <a:pt x="8178" y="2119"/>
                    </a:lnTo>
                    <a:lnTo>
                      <a:pt x="8178" y="2119"/>
                    </a:lnTo>
                    <a:lnTo>
                      <a:pt x="8187" y="2101"/>
                    </a:lnTo>
                    <a:lnTo>
                      <a:pt x="8187" y="2101"/>
                    </a:lnTo>
                    <a:lnTo>
                      <a:pt x="8187" y="2101"/>
                    </a:lnTo>
                    <a:lnTo>
                      <a:pt x="8187" y="2101"/>
                    </a:lnTo>
                    <a:lnTo>
                      <a:pt x="8213" y="2092"/>
                    </a:lnTo>
                    <a:lnTo>
                      <a:pt x="8240" y="2075"/>
                    </a:lnTo>
                    <a:lnTo>
                      <a:pt x="8240" y="2075"/>
                    </a:lnTo>
                    <a:lnTo>
                      <a:pt x="8266" y="2057"/>
                    </a:lnTo>
                    <a:lnTo>
                      <a:pt x="8266" y="2057"/>
                    </a:lnTo>
                    <a:lnTo>
                      <a:pt x="8284" y="2039"/>
                    </a:lnTo>
                    <a:lnTo>
                      <a:pt x="8301" y="2013"/>
                    </a:lnTo>
                    <a:lnTo>
                      <a:pt x="8301" y="2013"/>
                    </a:lnTo>
                    <a:lnTo>
                      <a:pt x="8328" y="1995"/>
                    </a:lnTo>
                    <a:lnTo>
                      <a:pt x="8328" y="1995"/>
                    </a:lnTo>
                    <a:lnTo>
                      <a:pt x="8337" y="1986"/>
                    </a:lnTo>
                    <a:lnTo>
                      <a:pt x="8337" y="1986"/>
                    </a:lnTo>
                    <a:lnTo>
                      <a:pt x="8354" y="1978"/>
                    </a:lnTo>
                    <a:lnTo>
                      <a:pt x="8354" y="1978"/>
                    </a:lnTo>
                    <a:lnTo>
                      <a:pt x="8372" y="1960"/>
                    </a:lnTo>
                    <a:lnTo>
                      <a:pt x="8372" y="1960"/>
                    </a:lnTo>
                    <a:lnTo>
                      <a:pt x="8416" y="1925"/>
                    </a:lnTo>
                    <a:lnTo>
                      <a:pt x="8434" y="1898"/>
                    </a:lnTo>
                    <a:lnTo>
                      <a:pt x="8434" y="1898"/>
                    </a:lnTo>
                    <a:lnTo>
                      <a:pt x="8442" y="1889"/>
                    </a:lnTo>
                    <a:lnTo>
                      <a:pt x="8469" y="1881"/>
                    </a:lnTo>
                    <a:lnTo>
                      <a:pt x="8469" y="1881"/>
                    </a:lnTo>
                    <a:lnTo>
                      <a:pt x="8495" y="1854"/>
                    </a:lnTo>
                    <a:lnTo>
                      <a:pt x="8495" y="1854"/>
                    </a:lnTo>
                    <a:lnTo>
                      <a:pt x="8504" y="1845"/>
                    </a:lnTo>
                    <a:lnTo>
                      <a:pt x="8504" y="1845"/>
                    </a:lnTo>
                    <a:lnTo>
                      <a:pt x="8539" y="1819"/>
                    </a:lnTo>
                    <a:lnTo>
                      <a:pt x="8601" y="1792"/>
                    </a:lnTo>
                    <a:lnTo>
                      <a:pt x="8637" y="1792"/>
                    </a:lnTo>
                    <a:lnTo>
                      <a:pt x="8637" y="1792"/>
                    </a:lnTo>
                    <a:lnTo>
                      <a:pt x="8689" y="1801"/>
                    </a:lnTo>
                    <a:lnTo>
                      <a:pt x="8725" y="1810"/>
                    </a:lnTo>
                    <a:lnTo>
                      <a:pt x="8725" y="1810"/>
                    </a:lnTo>
                    <a:lnTo>
                      <a:pt x="8742" y="1819"/>
                    </a:lnTo>
                    <a:lnTo>
                      <a:pt x="8760" y="1810"/>
                    </a:lnTo>
                    <a:lnTo>
                      <a:pt x="8760" y="1810"/>
                    </a:lnTo>
                    <a:lnTo>
                      <a:pt x="8760" y="1810"/>
                    </a:lnTo>
                    <a:lnTo>
                      <a:pt x="8760" y="1810"/>
                    </a:lnTo>
                    <a:lnTo>
                      <a:pt x="8787" y="1810"/>
                    </a:lnTo>
                    <a:lnTo>
                      <a:pt x="8787" y="1810"/>
                    </a:lnTo>
                    <a:lnTo>
                      <a:pt x="8795" y="1810"/>
                    </a:lnTo>
                    <a:lnTo>
                      <a:pt x="8804" y="1810"/>
                    </a:lnTo>
                    <a:lnTo>
                      <a:pt x="8804" y="1810"/>
                    </a:lnTo>
                    <a:lnTo>
                      <a:pt x="8822" y="1810"/>
                    </a:lnTo>
                    <a:lnTo>
                      <a:pt x="8839" y="1801"/>
                    </a:lnTo>
                    <a:lnTo>
                      <a:pt x="8839" y="1801"/>
                    </a:lnTo>
                    <a:lnTo>
                      <a:pt x="8848" y="1801"/>
                    </a:lnTo>
                    <a:lnTo>
                      <a:pt x="8848" y="1801"/>
                    </a:lnTo>
                    <a:lnTo>
                      <a:pt x="8857" y="1801"/>
                    </a:lnTo>
                    <a:lnTo>
                      <a:pt x="8857" y="1801"/>
                    </a:lnTo>
                    <a:lnTo>
                      <a:pt x="8866" y="1801"/>
                    </a:lnTo>
                    <a:lnTo>
                      <a:pt x="8884" y="1801"/>
                    </a:lnTo>
                    <a:lnTo>
                      <a:pt x="8884" y="1801"/>
                    </a:lnTo>
                    <a:lnTo>
                      <a:pt x="8901" y="1801"/>
                    </a:lnTo>
                    <a:lnTo>
                      <a:pt x="8910" y="1783"/>
                    </a:lnTo>
                    <a:lnTo>
                      <a:pt x="8910" y="1783"/>
                    </a:lnTo>
                    <a:lnTo>
                      <a:pt x="8928" y="1775"/>
                    </a:lnTo>
                    <a:lnTo>
                      <a:pt x="8945" y="1775"/>
                    </a:lnTo>
                    <a:lnTo>
                      <a:pt x="8945" y="1775"/>
                    </a:lnTo>
                    <a:lnTo>
                      <a:pt x="8981" y="1775"/>
                    </a:lnTo>
                    <a:lnTo>
                      <a:pt x="8981" y="1775"/>
                    </a:lnTo>
                    <a:lnTo>
                      <a:pt x="8989" y="1783"/>
                    </a:lnTo>
                    <a:lnTo>
                      <a:pt x="8989" y="1783"/>
                    </a:lnTo>
                    <a:lnTo>
                      <a:pt x="9007" y="1792"/>
                    </a:lnTo>
                    <a:lnTo>
                      <a:pt x="9034" y="1792"/>
                    </a:lnTo>
                    <a:lnTo>
                      <a:pt x="9034" y="1792"/>
                    </a:lnTo>
                    <a:lnTo>
                      <a:pt x="9034" y="1783"/>
                    </a:lnTo>
                    <a:lnTo>
                      <a:pt x="9034" y="1783"/>
                    </a:lnTo>
                    <a:lnTo>
                      <a:pt x="9042" y="1792"/>
                    </a:lnTo>
                    <a:lnTo>
                      <a:pt x="9042" y="1792"/>
                    </a:lnTo>
                    <a:lnTo>
                      <a:pt x="9051" y="1801"/>
                    </a:lnTo>
                    <a:lnTo>
                      <a:pt x="9051" y="1801"/>
                    </a:lnTo>
                    <a:lnTo>
                      <a:pt x="9051" y="1801"/>
                    </a:lnTo>
                    <a:lnTo>
                      <a:pt x="9069" y="1810"/>
                    </a:lnTo>
                    <a:lnTo>
                      <a:pt x="9069" y="1810"/>
                    </a:lnTo>
                    <a:lnTo>
                      <a:pt x="9060" y="1828"/>
                    </a:lnTo>
                    <a:lnTo>
                      <a:pt x="9060" y="1828"/>
                    </a:lnTo>
                    <a:lnTo>
                      <a:pt x="9069" y="1836"/>
                    </a:lnTo>
                    <a:lnTo>
                      <a:pt x="9078" y="1836"/>
                    </a:lnTo>
                    <a:lnTo>
                      <a:pt x="9095" y="1836"/>
                    </a:lnTo>
                    <a:lnTo>
                      <a:pt x="9095" y="1836"/>
                    </a:lnTo>
                    <a:lnTo>
                      <a:pt x="9113" y="1836"/>
                    </a:lnTo>
                    <a:lnTo>
                      <a:pt x="9113" y="1836"/>
                    </a:lnTo>
                    <a:lnTo>
                      <a:pt x="9139" y="1836"/>
                    </a:lnTo>
                    <a:lnTo>
                      <a:pt x="9157" y="1828"/>
                    </a:lnTo>
                    <a:lnTo>
                      <a:pt x="9157" y="1828"/>
                    </a:lnTo>
                    <a:lnTo>
                      <a:pt x="9175" y="1828"/>
                    </a:lnTo>
                    <a:lnTo>
                      <a:pt x="9175" y="1828"/>
                    </a:lnTo>
                    <a:lnTo>
                      <a:pt x="9175" y="1828"/>
                    </a:lnTo>
                    <a:lnTo>
                      <a:pt x="9184" y="1828"/>
                    </a:lnTo>
                    <a:lnTo>
                      <a:pt x="9192" y="1828"/>
                    </a:lnTo>
                    <a:lnTo>
                      <a:pt x="9192" y="1828"/>
                    </a:lnTo>
                    <a:lnTo>
                      <a:pt x="9201" y="1828"/>
                    </a:lnTo>
                    <a:lnTo>
                      <a:pt x="9201" y="1828"/>
                    </a:lnTo>
                    <a:lnTo>
                      <a:pt x="9228" y="1819"/>
                    </a:lnTo>
                    <a:lnTo>
                      <a:pt x="9228" y="1819"/>
                    </a:lnTo>
                    <a:lnTo>
                      <a:pt x="9237" y="1810"/>
                    </a:lnTo>
                    <a:lnTo>
                      <a:pt x="9245" y="1801"/>
                    </a:lnTo>
                    <a:lnTo>
                      <a:pt x="9245" y="1801"/>
                    </a:lnTo>
                    <a:lnTo>
                      <a:pt x="9237" y="1783"/>
                    </a:lnTo>
                    <a:lnTo>
                      <a:pt x="9228" y="1783"/>
                    </a:lnTo>
                    <a:lnTo>
                      <a:pt x="9228" y="1783"/>
                    </a:lnTo>
                    <a:lnTo>
                      <a:pt x="9228" y="1783"/>
                    </a:lnTo>
                    <a:lnTo>
                      <a:pt x="9228" y="1783"/>
                    </a:lnTo>
                    <a:lnTo>
                      <a:pt x="9219" y="1775"/>
                    </a:lnTo>
                    <a:lnTo>
                      <a:pt x="9219" y="1775"/>
                    </a:lnTo>
                    <a:lnTo>
                      <a:pt x="9237" y="1748"/>
                    </a:lnTo>
                    <a:lnTo>
                      <a:pt x="9237" y="1748"/>
                    </a:lnTo>
                    <a:lnTo>
                      <a:pt x="9254" y="1722"/>
                    </a:lnTo>
                    <a:lnTo>
                      <a:pt x="9281" y="1704"/>
                    </a:lnTo>
                    <a:lnTo>
                      <a:pt x="9289" y="1695"/>
                    </a:lnTo>
                    <a:lnTo>
                      <a:pt x="9289" y="1695"/>
                    </a:lnTo>
                    <a:lnTo>
                      <a:pt x="9316" y="1677"/>
                    </a:lnTo>
                    <a:lnTo>
                      <a:pt x="9316" y="1677"/>
                    </a:lnTo>
                    <a:lnTo>
                      <a:pt x="9342" y="1669"/>
                    </a:lnTo>
                    <a:lnTo>
                      <a:pt x="9342" y="1669"/>
                    </a:lnTo>
                    <a:lnTo>
                      <a:pt x="9342" y="1669"/>
                    </a:lnTo>
                    <a:lnTo>
                      <a:pt x="9360" y="1660"/>
                    </a:lnTo>
                    <a:lnTo>
                      <a:pt x="9360" y="1651"/>
                    </a:lnTo>
                    <a:lnTo>
                      <a:pt x="9360" y="1651"/>
                    </a:lnTo>
                    <a:lnTo>
                      <a:pt x="9369" y="1625"/>
                    </a:lnTo>
                    <a:lnTo>
                      <a:pt x="9378" y="1607"/>
                    </a:lnTo>
                    <a:lnTo>
                      <a:pt x="9422" y="1607"/>
                    </a:lnTo>
                    <a:lnTo>
                      <a:pt x="9422" y="1607"/>
                    </a:lnTo>
                    <a:lnTo>
                      <a:pt x="9448" y="1607"/>
                    </a:lnTo>
                    <a:lnTo>
                      <a:pt x="9475" y="1598"/>
                    </a:lnTo>
                    <a:lnTo>
                      <a:pt x="9475" y="1598"/>
                    </a:lnTo>
                    <a:lnTo>
                      <a:pt x="9492" y="1589"/>
                    </a:lnTo>
                    <a:lnTo>
                      <a:pt x="9492" y="1589"/>
                    </a:lnTo>
                    <a:lnTo>
                      <a:pt x="9501" y="1598"/>
                    </a:lnTo>
                    <a:lnTo>
                      <a:pt x="9501" y="1598"/>
                    </a:lnTo>
                    <a:lnTo>
                      <a:pt x="9510" y="1607"/>
                    </a:lnTo>
                    <a:lnTo>
                      <a:pt x="9510" y="1607"/>
                    </a:lnTo>
                    <a:lnTo>
                      <a:pt x="9519" y="1607"/>
                    </a:lnTo>
                    <a:lnTo>
                      <a:pt x="9528" y="1607"/>
                    </a:lnTo>
                    <a:lnTo>
                      <a:pt x="9528" y="1607"/>
                    </a:lnTo>
                    <a:lnTo>
                      <a:pt x="9536" y="1598"/>
                    </a:lnTo>
                    <a:lnTo>
                      <a:pt x="9536" y="1598"/>
                    </a:lnTo>
                    <a:lnTo>
                      <a:pt x="9545" y="1598"/>
                    </a:lnTo>
                    <a:lnTo>
                      <a:pt x="9545" y="1598"/>
                    </a:lnTo>
                    <a:lnTo>
                      <a:pt x="9545" y="1598"/>
                    </a:lnTo>
                    <a:lnTo>
                      <a:pt x="9545" y="1598"/>
                    </a:lnTo>
                    <a:lnTo>
                      <a:pt x="9545" y="1607"/>
                    </a:lnTo>
                    <a:lnTo>
                      <a:pt x="9545" y="1607"/>
                    </a:lnTo>
                    <a:lnTo>
                      <a:pt x="9528" y="1616"/>
                    </a:lnTo>
                    <a:lnTo>
                      <a:pt x="9519" y="1633"/>
                    </a:lnTo>
                    <a:lnTo>
                      <a:pt x="9519" y="1633"/>
                    </a:lnTo>
                    <a:lnTo>
                      <a:pt x="9519" y="1642"/>
                    </a:lnTo>
                    <a:lnTo>
                      <a:pt x="9519" y="1651"/>
                    </a:lnTo>
                    <a:lnTo>
                      <a:pt x="9519" y="1651"/>
                    </a:lnTo>
                    <a:lnTo>
                      <a:pt x="9519" y="1660"/>
                    </a:lnTo>
                    <a:lnTo>
                      <a:pt x="9536" y="1669"/>
                    </a:lnTo>
                    <a:lnTo>
                      <a:pt x="9545" y="1669"/>
                    </a:lnTo>
                    <a:lnTo>
                      <a:pt x="9545" y="1669"/>
                    </a:lnTo>
                    <a:lnTo>
                      <a:pt x="9554" y="1669"/>
                    </a:lnTo>
                    <a:lnTo>
                      <a:pt x="9554" y="1669"/>
                    </a:lnTo>
                    <a:lnTo>
                      <a:pt x="9554" y="1669"/>
                    </a:lnTo>
                    <a:lnTo>
                      <a:pt x="9563" y="1686"/>
                    </a:lnTo>
                    <a:lnTo>
                      <a:pt x="9563" y="1686"/>
                    </a:lnTo>
                    <a:lnTo>
                      <a:pt x="9581" y="1686"/>
                    </a:lnTo>
                    <a:lnTo>
                      <a:pt x="9581" y="1686"/>
                    </a:lnTo>
                    <a:lnTo>
                      <a:pt x="9598" y="1677"/>
                    </a:lnTo>
                    <a:lnTo>
                      <a:pt x="9616" y="1660"/>
                    </a:lnTo>
                    <a:lnTo>
                      <a:pt x="9616" y="1660"/>
                    </a:lnTo>
                    <a:lnTo>
                      <a:pt x="9642" y="1642"/>
                    </a:lnTo>
                    <a:lnTo>
                      <a:pt x="9669" y="1625"/>
                    </a:lnTo>
                    <a:lnTo>
                      <a:pt x="9704" y="1625"/>
                    </a:lnTo>
                    <a:lnTo>
                      <a:pt x="9713" y="1625"/>
                    </a:lnTo>
                    <a:lnTo>
                      <a:pt x="9713" y="1625"/>
                    </a:lnTo>
                    <a:lnTo>
                      <a:pt x="9722" y="1616"/>
                    </a:lnTo>
                    <a:lnTo>
                      <a:pt x="9731" y="1607"/>
                    </a:lnTo>
                    <a:lnTo>
                      <a:pt x="9731" y="1589"/>
                    </a:lnTo>
                    <a:lnTo>
                      <a:pt x="9731" y="1589"/>
                    </a:lnTo>
                    <a:lnTo>
                      <a:pt x="9722" y="1580"/>
                    </a:lnTo>
                    <a:lnTo>
                      <a:pt x="9722" y="1580"/>
                    </a:lnTo>
                    <a:lnTo>
                      <a:pt x="9722" y="1554"/>
                    </a:lnTo>
                    <a:lnTo>
                      <a:pt x="9722" y="1554"/>
                    </a:lnTo>
                    <a:lnTo>
                      <a:pt x="9731" y="1545"/>
                    </a:lnTo>
                    <a:lnTo>
                      <a:pt x="9748" y="1536"/>
                    </a:lnTo>
                    <a:lnTo>
                      <a:pt x="9792" y="1527"/>
                    </a:lnTo>
                    <a:lnTo>
                      <a:pt x="9792" y="1527"/>
                    </a:lnTo>
                    <a:lnTo>
                      <a:pt x="9792" y="1527"/>
                    </a:lnTo>
                    <a:lnTo>
                      <a:pt x="9792" y="1527"/>
                    </a:lnTo>
                    <a:lnTo>
                      <a:pt x="9784" y="1536"/>
                    </a:lnTo>
                    <a:lnTo>
                      <a:pt x="9775" y="1545"/>
                    </a:lnTo>
                    <a:lnTo>
                      <a:pt x="9775" y="1545"/>
                    </a:lnTo>
                    <a:lnTo>
                      <a:pt x="9766" y="1563"/>
                    </a:lnTo>
                    <a:lnTo>
                      <a:pt x="9766" y="1580"/>
                    </a:lnTo>
                    <a:lnTo>
                      <a:pt x="9766" y="1580"/>
                    </a:lnTo>
                    <a:lnTo>
                      <a:pt x="9757" y="1607"/>
                    </a:lnTo>
                    <a:lnTo>
                      <a:pt x="9757" y="1607"/>
                    </a:lnTo>
                    <a:lnTo>
                      <a:pt x="9757" y="1607"/>
                    </a:lnTo>
                    <a:lnTo>
                      <a:pt x="9748" y="1625"/>
                    </a:lnTo>
                    <a:lnTo>
                      <a:pt x="9748" y="1625"/>
                    </a:lnTo>
                    <a:lnTo>
                      <a:pt x="9757" y="1633"/>
                    </a:lnTo>
                    <a:lnTo>
                      <a:pt x="9739" y="1642"/>
                    </a:lnTo>
                    <a:lnTo>
                      <a:pt x="9739" y="1642"/>
                    </a:lnTo>
                    <a:lnTo>
                      <a:pt x="9739" y="1651"/>
                    </a:lnTo>
                    <a:lnTo>
                      <a:pt x="9739" y="1651"/>
                    </a:lnTo>
                    <a:lnTo>
                      <a:pt x="9739" y="1660"/>
                    </a:lnTo>
                    <a:lnTo>
                      <a:pt x="9722" y="1669"/>
                    </a:lnTo>
                    <a:lnTo>
                      <a:pt x="9713" y="1669"/>
                    </a:lnTo>
                    <a:lnTo>
                      <a:pt x="9713" y="1669"/>
                    </a:lnTo>
                    <a:lnTo>
                      <a:pt x="9713" y="1669"/>
                    </a:lnTo>
                    <a:lnTo>
                      <a:pt x="9713" y="1669"/>
                    </a:lnTo>
                    <a:lnTo>
                      <a:pt x="9695" y="1669"/>
                    </a:lnTo>
                    <a:lnTo>
                      <a:pt x="9695" y="1669"/>
                    </a:lnTo>
                    <a:lnTo>
                      <a:pt x="9660" y="1686"/>
                    </a:lnTo>
                    <a:lnTo>
                      <a:pt x="9651" y="1686"/>
                    </a:lnTo>
                    <a:lnTo>
                      <a:pt x="9651" y="1704"/>
                    </a:lnTo>
                    <a:lnTo>
                      <a:pt x="9651" y="1704"/>
                    </a:lnTo>
                    <a:lnTo>
                      <a:pt x="9634" y="1722"/>
                    </a:lnTo>
                    <a:lnTo>
                      <a:pt x="9634" y="1722"/>
                    </a:lnTo>
                    <a:lnTo>
                      <a:pt x="9634" y="1722"/>
                    </a:lnTo>
                    <a:lnTo>
                      <a:pt x="9634" y="1722"/>
                    </a:lnTo>
                    <a:lnTo>
                      <a:pt x="9616" y="1730"/>
                    </a:lnTo>
                    <a:lnTo>
                      <a:pt x="9598" y="1757"/>
                    </a:lnTo>
                    <a:lnTo>
                      <a:pt x="9598" y="1757"/>
                    </a:lnTo>
                    <a:lnTo>
                      <a:pt x="9589" y="1766"/>
                    </a:lnTo>
                    <a:lnTo>
                      <a:pt x="9572" y="1783"/>
                    </a:lnTo>
                    <a:lnTo>
                      <a:pt x="9554" y="1792"/>
                    </a:lnTo>
                    <a:lnTo>
                      <a:pt x="9554" y="1792"/>
                    </a:lnTo>
                    <a:lnTo>
                      <a:pt x="9528" y="1810"/>
                    </a:lnTo>
                    <a:lnTo>
                      <a:pt x="9492" y="1845"/>
                    </a:lnTo>
                    <a:lnTo>
                      <a:pt x="9492" y="1845"/>
                    </a:lnTo>
                    <a:lnTo>
                      <a:pt x="9475" y="1863"/>
                    </a:lnTo>
                    <a:lnTo>
                      <a:pt x="9457" y="1881"/>
                    </a:lnTo>
                    <a:lnTo>
                      <a:pt x="9422" y="1889"/>
                    </a:lnTo>
                    <a:lnTo>
                      <a:pt x="9422" y="1889"/>
                    </a:lnTo>
                    <a:lnTo>
                      <a:pt x="9422" y="1898"/>
                    </a:lnTo>
                    <a:lnTo>
                      <a:pt x="9422" y="1898"/>
                    </a:lnTo>
                    <a:lnTo>
                      <a:pt x="9413" y="1898"/>
                    </a:lnTo>
                    <a:lnTo>
                      <a:pt x="9404" y="1907"/>
                    </a:lnTo>
                    <a:lnTo>
                      <a:pt x="9404" y="1907"/>
                    </a:lnTo>
                    <a:lnTo>
                      <a:pt x="9369" y="1907"/>
                    </a:lnTo>
                    <a:lnTo>
                      <a:pt x="9360" y="1907"/>
                    </a:lnTo>
                    <a:lnTo>
                      <a:pt x="9360" y="1907"/>
                    </a:lnTo>
                    <a:lnTo>
                      <a:pt x="9351" y="1916"/>
                    </a:lnTo>
                    <a:lnTo>
                      <a:pt x="9342" y="1925"/>
                    </a:lnTo>
                    <a:lnTo>
                      <a:pt x="9351" y="1942"/>
                    </a:lnTo>
                    <a:lnTo>
                      <a:pt x="9351" y="1942"/>
                    </a:lnTo>
                    <a:lnTo>
                      <a:pt x="9342" y="1960"/>
                    </a:lnTo>
                    <a:lnTo>
                      <a:pt x="9334" y="1978"/>
                    </a:lnTo>
                    <a:lnTo>
                      <a:pt x="9334" y="1978"/>
                    </a:lnTo>
                    <a:lnTo>
                      <a:pt x="9307" y="2013"/>
                    </a:lnTo>
                    <a:lnTo>
                      <a:pt x="9289" y="2048"/>
                    </a:lnTo>
                    <a:lnTo>
                      <a:pt x="9281" y="2075"/>
                    </a:lnTo>
                    <a:lnTo>
                      <a:pt x="9281" y="2110"/>
                    </a:lnTo>
                    <a:lnTo>
                      <a:pt x="9281" y="2110"/>
                    </a:lnTo>
                    <a:lnTo>
                      <a:pt x="9289" y="2207"/>
                    </a:lnTo>
                    <a:lnTo>
                      <a:pt x="9298" y="2269"/>
                    </a:lnTo>
                    <a:lnTo>
                      <a:pt x="9307" y="2322"/>
                    </a:lnTo>
                    <a:lnTo>
                      <a:pt x="9307" y="2322"/>
                    </a:lnTo>
                    <a:lnTo>
                      <a:pt x="9316" y="2322"/>
                    </a:lnTo>
                    <a:lnTo>
                      <a:pt x="9316" y="2322"/>
                    </a:lnTo>
                    <a:lnTo>
                      <a:pt x="9316" y="2348"/>
                    </a:lnTo>
                    <a:lnTo>
                      <a:pt x="9316" y="2348"/>
                    </a:lnTo>
                    <a:lnTo>
                      <a:pt x="9325" y="2366"/>
                    </a:lnTo>
                    <a:lnTo>
                      <a:pt x="9325" y="2366"/>
                    </a:lnTo>
                    <a:lnTo>
                      <a:pt x="9325" y="2393"/>
                    </a:lnTo>
                    <a:lnTo>
                      <a:pt x="9334" y="2410"/>
                    </a:lnTo>
                    <a:lnTo>
                      <a:pt x="9334" y="2410"/>
                    </a:lnTo>
                    <a:lnTo>
                      <a:pt x="9334" y="2428"/>
                    </a:lnTo>
                    <a:lnTo>
                      <a:pt x="9334" y="2437"/>
                    </a:lnTo>
                    <a:lnTo>
                      <a:pt x="9334" y="2437"/>
                    </a:lnTo>
                    <a:lnTo>
                      <a:pt x="9342" y="2445"/>
                    </a:lnTo>
                    <a:lnTo>
                      <a:pt x="9351" y="2454"/>
                    </a:lnTo>
                    <a:lnTo>
                      <a:pt x="9351" y="2454"/>
                    </a:lnTo>
                    <a:lnTo>
                      <a:pt x="9360" y="2454"/>
                    </a:lnTo>
                    <a:lnTo>
                      <a:pt x="9369" y="2454"/>
                    </a:lnTo>
                    <a:lnTo>
                      <a:pt x="9395" y="2428"/>
                    </a:lnTo>
                    <a:lnTo>
                      <a:pt x="9395" y="2428"/>
                    </a:lnTo>
                    <a:lnTo>
                      <a:pt x="9395" y="2419"/>
                    </a:lnTo>
                    <a:lnTo>
                      <a:pt x="9395" y="2419"/>
                    </a:lnTo>
                    <a:lnTo>
                      <a:pt x="9404" y="2410"/>
                    </a:lnTo>
                    <a:lnTo>
                      <a:pt x="9404" y="2410"/>
                    </a:lnTo>
                    <a:lnTo>
                      <a:pt x="9413" y="2401"/>
                    </a:lnTo>
                    <a:lnTo>
                      <a:pt x="9413" y="2401"/>
                    </a:lnTo>
                    <a:lnTo>
                      <a:pt x="9431" y="2384"/>
                    </a:lnTo>
                    <a:lnTo>
                      <a:pt x="9431" y="2384"/>
                    </a:lnTo>
                    <a:lnTo>
                      <a:pt x="9439" y="2375"/>
                    </a:lnTo>
                    <a:lnTo>
                      <a:pt x="9439" y="2375"/>
                    </a:lnTo>
                    <a:lnTo>
                      <a:pt x="9439" y="2375"/>
                    </a:lnTo>
                    <a:lnTo>
                      <a:pt x="9439" y="2375"/>
                    </a:lnTo>
                    <a:lnTo>
                      <a:pt x="9457" y="2348"/>
                    </a:lnTo>
                    <a:lnTo>
                      <a:pt x="9457" y="2322"/>
                    </a:lnTo>
                    <a:lnTo>
                      <a:pt x="9457" y="2313"/>
                    </a:lnTo>
                    <a:lnTo>
                      <a:pt x="9457" y="2313"/>
                    </a:lnTo>
                    <a:lnTo>
                      <a:pt x="9466" y="2304"/>
                    </a:lnTo>
                    <a:lnTo>
                      <a:pt x="9466" y="2304"/>
                    </a:lnTo>
                    <a:lnTo>
                      <a:pt x="9484" y="2295"/>
                    </a:lnTo>
                    <a:lnTo>
                      <a:pt x="9492" y="2287"/>
                    </a:lnTo>
                    <a:lnTo>
                      <a:pt x="9492" y="2287"/>
                    </a:lnTo>
                    <a:lnTo>
                      <a:pt x="9519" y="2287"/>
                    </a:lnTo>
                    <a:lnTo>
                      <a:pt x="9528" y="2287"/>
                    </a:lnTo>
                    <a:lnTo>
                      <a:pt x="9528" y="2287"/>
                    </a:lnTo>
                    <a:lnTo>
                      <a:pt x="9536" y="2278"/>
                    </a:lnTo>
                    <a:lnTo>
                      <a:pt x="9545" y="2269"/>
                    </a:lnTo>
                    <a:lnTo>
                      <a:pt x="9545" y="2269"/>
                    </a:lnTo>
                    <a:lnTo>
                      <a:pt x="9536" y="2251"/>
                    </a:lnTo>
                    <a:lnTo>
                      <a:pt x="9536" y="2251"/>
                    </a:lnTo>
                    <a:lnTo>
                      <a:pt x="9536" y="2242"/>
                    </a:lnTo>
                    <a:lnTo>
                      <a:pt x="9536" y="2242"/>
                    </a:lnTo>
                    <a:lnTo>
                      <a:pt x="9528" y="2225"/>
                    </a:lnTo>
                    <a:lnTo>
                      <a:pt x="9528" y="2225"/>
                    </a:lnTo>
                    <a:lnTo>
                      <a:pt x="9536" y="2216"/>
                    </a:lnTo>
                    <a:lnTo>
                      <a:pt x="9572" y="2198"/>
                    </a:lnTo>
                    <a:lnTo>
                      <a:pt x="9572" y="2198"/>
                    </a:lnTo>
                    <a:lnTo>
                      <a:pt x="9572" y="2189"/>
                    </a:lnTo>
                    <a:lnTo>
                      <a:pt x="9572" y="2189"/>
                    </a:lnTo>
                    <a:lnTo>
                      <a:pt x="9581" y="2189"/>
                    </a:lnTo>
                    <a:lnTo>
                      <a:pt x="9581" y="2189"/>
                    </a:lnTo>
                    <a:lnTo>
                      <a:pt x="9607" y="2181"/>
                    </a:lnTo>
                    <a:lnTo>
                      <a:pt x="9607" y="2181"/>
                    </a:lnTo>
                    <a:lnTo>
                      <a:pt x="9625" y="2189"/>
                    </a:lnTo>
                    <a:lnTo>
                      <a:pt x="9625" y="2189"/>
                    </a:lnTo>
                    <a:lnTo>
                      <a:pt x="9642" y="2181"/>
                    </a:lnTo>
                    <a:lnTo>
                      <a:pt x="9651" y="2172"/>
                    </a:lnTo>
                    <a:lnTo>
                      <a:pt x="9651" y="2172"/>
                    </a:lnTo>
                    <a:lnTo>
                      <a:pt x="9660" y="2163"/>
                    </a:lnTo>
                    <a:lnTo>
                      <a:pt x="9660" y="2154"/>
                    </a:lnTo>
                    <a:lnTo>
                      <a:pt x="9660" y="2154"/>
                    </a:lnTo>
                    <a:lnTo>
                      <a:pt x="9660" y="2137"/>
                    </a:lnTo>
                    <a:lnTo>
                      <a:pt x="9651" y="2119"/>
                    </a:lnTo>
                    <a:lnTo>
                      <a:pt x="9651" y="2119"/>
                    </a:lnTo>
                    <a:lnTo>
                      <a:pt x="9642" y="2110"/>
                    </a:lnTo>
                    <a:lnTo>
                      <a:pt x="9642" y="2110"/>
                    </a:lnTo>
                    <a:lnTo>
                      <a:pt x="9642" y="2110"/>
                    </a:lnTo>
                    <a:lnTo>
                      <a:pt x="9642" y="2110"/>
                    </a:lnTo>
                    <a:lnTo>
                      <a:pt x="9651" y="2101"/>
                    </a:lnTo>
                    <a:lnTo>
                      <a:pt x="9651" y="2101"/>
                    </a:lnTo>
                    <a:lnTo>
                      <a:pt x="9660" y="2075"/>
                    </a:lnTo>
                    <a:lnTo>
                      <a:pt x="9678" y="2057"/>
                    </a:lnTo>
                    <a:lnTo>
                      <a:pt x="9678" y="2057"/>
                    </a:lnTo>
                    <a:lnTo>
                      <a:pt x="9686" y="2057"/>
                    </a:lnTo>
                    <a:lnTo>
                      <a:pt x="9686" y="2057"/>
                    </a:lnTo>
                    <a:lnTo>
                      <a:pt x="9695" y="2057"/>
                    </a:lnTo>
                    <a:lnTo>
                      <a:pt x="9695" y="2057"/>
                    </a:lnTo>
                    <a:lnTo>
                      <a:pt x="9695" y="2057"/>
                    </a:lnTo>
                    <a:lnTo>
                      <a:pt x="9695" y="2057"/>
                    </a:lnTo>
                    <a:lnTo>
                      <a:pt x="9695" y="2057"/>
                    </a:lnTo>
                    <a:lnTo>
                      <a:pt x="9704" y="2066"/>
                    </a:lnTo>
                    <a:lnTo>
                      <a:pt x="9704" y="2066"/>
                    </a:lnTo>
                    <a:lnTo>
                      <a:pt x="9713" y="2057"/>
                    </a:lnTo>
                    <a:lnTo>
                      <a:pt x="9731" y="2048"/>
                    </a:lnTo>
                    <a:lnTo>
                      <a:pt x="9731" y="2048"/>
                    </a:lnTo>
                    <a:lnTo>
                      <a:pt x="9731" y="2039"/>
                    </a:lnTo>
                    <a:lnTo>
                      <a:pt x="9731" y="2031"/>
                    </a:lnTo>
                    <a:lnTo>
                      <a:pt x="9731" y="2031"/>
                    </a:lnTo>
                    <a:lnTo>
                      <a:pt x="9731" y="2022"/>
                    </a:lnTo>
                    <a:lnTo>
                      <a:pt x="9731" y="2022"/>
                    </a:lnTo>
                    <a:lnTo>
                      <a:pt x="9713" y="2004"/>
                    </a:lnTo>
                    <a:lnTo>
                      <a:pt x="9695" y="2004"/>
                    </a:lnTo>
                    <a:lnTo>
                      <a:pt x="9695" y="2004"/>
                    </a:lnTo>
                    <a:lnTo>
                      <a:pt x="9695" y="2004"/>
                    </a:lnTo>
                    <a:lnTo>
                      <a:pt x="9695" y="1978"/>
                    </a:lnTo>
                    <a:lnTo>
                      <a:pt x="9695" y="1969"/>
                    </a:lnTo>
                    <a:lnTo>
                      <a:pt x="9713" y="1960"/>
                    </a:lnTo>
                    <a:lnTo>
                      <a:pt x="9713" y="1960"/>
                    </a:lnTo>
                    <a:lnTo>
                      <a:pt x="9713" y="1951"/>
                    </a:lnTo>
                    <a:lnTo>
                      <a:pt x="9722" y="1942"/>
                    </a:lnTo>
                    <a:lnTo>
                      <a:pt x="9722" y="1942"/>
                    </a:lnTo>
                    <a:lnTo>
                      <a:pt x="9731" y="1933"/>
                    </a:lnTo>
                    <a:lnTo>
                      <a:pt x="9731" y="1925"/>
                    </a:lnTo>
                    <a:lnTo>
                      <a:pt x="9731" y="1925"/>
                    </a:lnTo>
                    <a:lnTo>
                      <a:pt x="9713" y="1916"/>
                    </a:lnTo>
                    <a:lnTo>
                      <a:pt x="9713" y="1916"/>
                    </a:lnTo>
                    <a:lnTo>
                      <a:pt x="9704" y="1907"/>
                    </a:lnTo>
                    <a:lnTo>
                      <a:pt x="9686" y="1907"/>
                    </a:lnTo>
                    <a:lnTo>
                      <a:pt x="9686" y="1907"/>
                    </a:lnTo>
                    <a:lnTo>
                      <a:pt x="9669" y="1916"/>
                    </a:lnTo>
                    <a:lnTo>
                      <a:pt x="9669" y="1916"/>
                    </a:lnTo>
                    <a:lnTo>
                      <a:pt x="9660" y="1916"/>
                    </a:lnTo>
                    <a:lnTo>
                      <a:pt x="9660" y="1916"/>
                    </a:lnTo>
                    <a:lnTo>
                      <a:pt x="9660" y="1889"/>
                    </a:lnTo>
                    <a:lnTo>
                      <a:pt x="9669" y="1872"/>
                    </a:lnTo>
                    <a:lnTo>
                      <a:pt x="9669" y="1872"/>
                    </a:lnTo>
                    <a:lnTo>
                      <a:pt x="9686" y="1854"/>
                    </a:lnTo>
                    <a:lnTo>
                      <a:pt x="9686" y="1854"/>
                    </a:lnTo>
                    <a:lnTo>
                      <a:pt x="9695" y="1845"/>
                    </a:lnTo>
                    <a:lnTo>
                      <a:pt x="9695" y="1845"/>
                    </a:lnTo>
                    <a:lnTo>
                      <a:pt x="9713" y="1828"/>
                    </a:lnTo>
                    <a:lnTo>
                      <a:pt x="9713" y="1828"/>
                    </a:lnTo>
                    <a:lnTo>
                      <a:pt x="9713" y="1819"/>
                    </a:lnTo>
                    <a:lnTo>
                      <a:pt x="9713" y="1819"/>
                    </a:lnTo>
                    <a:lnTo>
                      <a:pt x="9731" y="1792"/>
                    </a:lnTo>
                    <a:lnTo>
                      <a:pt x="9748" y="1775"/>
                    </a:lnTo>
                    <a:lnTo>
                      <a:pt x="9748" y="1775"/>
                    </a:lnTo>
                    <a:lnTo>
                      <a:pt x="9757" y="1757"/>
                    </a:lnTo>
                    <a:lnTo>
                      <a:pt x="9757" y="1757"/>
                    </a:lnTo>
                    <a:lnTo>
                      <a:pt x="9757" y="1757"/>
                    </a:lnTo>
                    <a:lnTo>
                      <a:pt x="9757" y="1757"/>
                    </a:lnTo>
                    <a:lnTo>
                      <a:pt x="9757" y="1748"/>
                    </a:lnTo>
                    <a:lnTo>
                      <a:pt x="9757" y="1748"/>
                    </a:lnTo>
                    <a:lnTo>
                      <a:pt x="9766" y="1748"/>
                    </a:lnTo>
                    <a:lnTo>
                      <a:pt x="9801" y="1748"/>
                    </a:lnTo>
                    <a:lnTo>
                      <a:pt x="9801" y="1748"/>
                    </a:lnTo>
                    <a:lnTo>
                      <a:pt x="9810" y="1766"/>
                    </a:lnTo>
                    <a:lnTo>
                      <a:pt x="9810" y="1766"/>
                    </a:lnTo>
                    <a:lnTo>
                      <a:pt x="9819" y="1766"/>
                    </a:lnTo>
                    <a:lnTo>
                      <a:pt x="9828" y="1766"/>
                    </a:lnTo>
                    <a:lnTo>
                      <a:pt x="9828" y="1766"/>
                    </a:lnTo>
                    <a:lnTo>
                      <a:pt x="9845" y="1739"/>
                    </a:lnTo>
                    <a:lnTo>
                      <a:pt x="9854" y="1730"/>
                    </a:lnTo>
                    <a:lnTo>
                      <a:pt x="9854" y="1730"/>
                    </a:lnTo>
                    <a:lnTo>
                      <a:pt x="9863" y="1722"/>
                    </a:lnTo>
                    <a:lnTo>
                      <a:pt x="9881" y="1713"/>
                    </a:lnTo>
                    <a:lnTo>
                      <a:pt x="9881" y="1713"/>
                    </a:lnTo>
                    <a:lnTo>
                      <a:pt x="9881" y="1730"/>
                    </a:lnTo>
                    <a:lnTo>
                      <a:pt x="9881" y="1748"/>
                    </a:lnTo>
                    <a:lnTo>
                      <a:pt x="9881" y="1748"/>
                    </a:lnTo>
                    <a:lnTo>
                      <a:pt x="9889" y="1757"/>
                    </a:lnTo>
                    <a:lnTo>
                      <a:pt x="9889" y="1757"/>
                    </a:lnTo>
                    <a:lnTo>
                      <a:pt x="9889" y="1757"/>
                    </a:lnTo>
                    <a:lnTo>
                      <a:pt x="9907" y="1766"/>
                    </a:lnTo>
                    <a:lnTo>
                      <a:pt x="9916" y="1757"/>
                    </a:lnTo>
                    <a:lnTo>
                      <a:pt x="9916" y="1757"/>
                    </a:lnTo>
                    <a:lnTo>
                      <a:pt x="9916" y="1757"/>
                    </a:lnTo>
                    <a:lnTo>
                      <a:pt x="9942" y="1730"/>
                    </a:lnTo>
                    <a:lnTo>
                      <a:pt x="9942" y="1730"/>
                    </a:lnTo>
                    <a:lnTo>
                      <a:pt x="9969" y="1722"/>
                    </a:lnTo>
                    <a:lnTo>
                      <a:pt x="9995" y="1713"/>
                    </a:lnTo>
                    <a:lnTo>
                      <a:pt x="10031" y="1713"/>
                    </a:lnTo>
                    <a:lnTo>
                      <a:pt x="10031" y="1713"/>
                    </a:lnTo>
                    <a:lnTo>
                      <a:pt x="10084" y="1713"/>
                    </a:lnTo>
                    <a:lnTo>
                      <a:pt x="10084" y="1713"/>
                    </a:lnTo>
                    <a:lnTo>
                      <a:pt x="10101" y="1739"/>
                    </a:lnTo>
                    <a:lnTo>
                      <a:pt x="10101" y="1739"/>
                    </a:lnTo>
                    <a:lnTo>
                      <a:pt x="10110" y="1748"/>
                    </a:lnTo>
                    <a:lnTo>
                      <a:pt x="10110" y="1748"/>
                    </a:lnTo>
                    <a:lnTo>
                      <a:pt x="10128" y="1748"/>
                    </a:lnTo>
                    <a:lnTo>
                      <a:pt x="10128" y="1748"/>
                    </a:lnTo>
                    <a:lnTo>
                      <a:pt x="10136" y="1748"/>
                    </a:lnTo>
                    <a:lnTo>
                      <a:pt x="10145" y="1730"/>
                    </a:lnTo>
                    <a:lnTo>
                      <a:pt x="10145" y="1730"/>
                    </a:lnTo>
                    <a:lnTo>
                      <a:pt x="10145" y="1730"/>
                    </a:lnTo>
                    <a:lnTo>
                      <a:pt x="10145" y="1730"/>
                    </a:lnTo>
                    <a:lnTo>
                      <a:pt x="10145" y="1730"/>
                    </a:lnTo>
                    <a:lnTo>
                      <a:pt x="10154" y="1722"/>
                    </a:lnTo>
                    <a:lnTo>
                      <a:pt x="10154" y="1722"/>
                    </a:lnTo>
                    <a:lnTo>
                      <a:pt x="10189" y="1704"/>
                    </a:lnTo>
                    <a:lnTo>
                      <a:pt x="10234" y="1677"/>
                    </a:lnTo>
                    <a:lnTo>
                      <a:pt x="10234" y="1677"/>
                    </a:lnTo>
                    <a:lnTo>
                      <a:pt x="10242" y="1677"/>
                    </a:lnTo>
                    <a:lnTo>
                      <a:pt x="10242" y="1677"/>
                    </a:lnTo>
                    <a:lnTo>
                      <a:pt x="10251" y="1669"/>
                    </a:lnTo>
                    <a:lnTo>
                      <a:pt x="10251" y="1669"/>
                    </a:lnTo>
                    <a:lnTo>
                      <a:pt x="10260" y="1660"/>
                    </a:lnTo>
                    <a:lnTo>
                      <a:pt x="10269" y="1651"/>
                    </a:lnTo>
                    <a:lnTo>
                      <a:pt x="10269" y="1651"/>
                    </a:lnTo>
                    <a:lnTo>
                      <a:pt x="10278" y="1642"/>
                    </a:lnTo>
                    <a:lnTo>
                      <a:pt x="10278" y="1642"/>
                    </a:lnTo>
                    <a:lnTo>
                      <a:pt x="10295" y="1642"/>
                    </a:lnTo>
                    <a:lnTo>
                      <a:pt x="10295" y="1633"/>
                    </a:lnTo>
                    <a:lnTo>
                      <a:pt x="10295" y="1633"/>
                    </a:lnTo>
                    <a:lnTo>
                      <a:pt x="10304" y="1633"/>
                    </a:lnTo>
                    <a:lnTo>
                      <a:pt x="10304" y="1633"/>
                    </a:lnTo>
                    <a:lnTo>
                      <a:pt x="10331" y="1616"/>
                    </a:lnTo>
                    <a:lnTo>
                      <a:pt x="10392" y="1589"/>
                    </a:lnTo>
                    <a:lnTo>
                      <a:pt x="10392" y="1589"/>
                    </a:lnTo>
                    <a:lnTo>
                      <a:pt x="10463" y="1572"/>
                    </a:lnTo>
                    <a:lnTo>
                      <a:pt x="10516" y="1545"/>
                    </a:lnTo>
                    <a:lnTo>
                      <a:pt x="10516" y="1545"/>
                    </a:lnTo>
                    <a:lnTo>
                      <a:pt x="10516" y="1527"/>
                    </a:lnTo>
                    <a:lnTo>
                      <a:pt x="10516" y="1527"/>
                    </a:lnTo>
                    <a:lnTo>
                      <a:pt x="10516" y="1527"/>
                    </a:lnTo>
                    <a:lnTo>
                      <a:pt x="10525" y="1527"/>
                    </a:lnTo>
                    <a:lnTo>
                      <a:pt x="10525" y="1527"/>
                    </a:lnTo>
                    <a:lnTo>
                      <a:pt x="10542" y="1536"/>
                    </a:lnTo>
                    <a:lnTo>
                      <a:pt x="10542" y="1536"/>
                    </a:lnTo>
                    <a:lnTo>
                      <a:pt x="10542" y="1536"/>
                    </a:lnTo>
                    <a:lnTo>
                      <a:pt x="10542" y="1536"/>
                    </a:lnTo>
                    <a:lnTo>
                      <a:pt x="10560" y="1545"/>
                    </a:lnTo>
                    <a:lnTo>
                      <a:pt x="10578" y="1545"/>
                    </a:lnTo>
                    <a:lnTo>
                      <a:pt x="10578" y="1545"/>
                    </a:lnTo>
                    <a:lnTo>
                      <a:pt x="10595" y="1545"/>
                    </a:lnTo>
                    <a:lnTo>
                      <a:pt x="10595" y="1545"/>
                    </a:lnTo>
                    <a:lnTo>
                      <a:pt x="10613" y="1554"/>
                    </a:lnTo>
                    <a:lnTo>
                      <a:pt x="10613" y="1554"/>
                    </a:lnTo>
                    <a:lnTo>
                      <a:pt x="10631" y="1554"/>
                    </a:lnTo>
                    <a:lnTo>
                      <a:pt x="10648" y="1536"/>
                    </a:lnTo>
                    <a:lnTo>
                      <a:pt x="10648" y="1536"/>
                    </a:lnTo>
                    <a:lnTo>
                      <a:pt x="10666" y="1519"/>
                    </a:lnTo>
                    <a:lnTo>
                      <a:pt x="10657" y="1501"/>
                    </a:lnTo>
                    <a:lnTo>
                      <a:pt x="10657" y="1501"/>
                    </a:lnTo>
                    <a:lnTo>
                      <a:pt x="10657" y="1492"/>
                    </a:lnTo>
                    <a:lnTo>
                      <a:pt x="10657" y="1492"/>
                    </a:lnTo>
                    <a:lnTo>
                      <a:pt x="10648" y="1483"/>
                    </a:lnTo>
                    <a:lnTo>
                      <a:pt x="10648" y="1483"/>
                    </a:lnTo>
                    <a:lnTo>
                      <a:pt x="10648" y="1474"/>
                    </a:lnTo>
                    <a:lnTo>
                      <a:pt x="10631" y="1457"/>
                    </a:lnTo>
                    <a:lnTo>
                      <a:pt x="10631" y="1457"/>
                    </a:lnTo>
                    <a:lnTo>
                      <a:pt x="10631" y="1457"/>
                    </a:lnTo>
                    <a:lnTo>
                      <a:pt x="10631" y="1457"/>
                    </a:lnTo>
                    <a:lnTo>
                      <a:pt x="10622" y="1448"/>
                    </a:lnTo>
                    <a:lnTo>
                      <a:pt x="10622" y="1439"/>
                    </a:lnTo>
                    <a:lnTo>
                      <a:pt x="10622" y="1439"/>
                    </a:lnTo>
                    <a:lnTo>
                      <a:pt x="10622" y="1430"/>
                    </a:lnTo>
                    <a:lnTo>
                      <a:pt x="10622" y="1430"/>
                    </a:lnTo>
                    <a:lnTo>
                      <a:pt x="10604" y="1404"/>
                    </a:lnTo>
                    <a:lnTo>
                      <a:pt x="10586" y="1377"/>
                    </a:lnTo>
                    <a:lnTo>
                      <a:pt x="10586" y="1377"/>
                    </a:lnTo>
                    <a:lnTo>
                      <a:pt x="10569" y="1377"/>
                    </a:lnTo>
                    <a:lnTo>
                      <a:pt x="10569" y="1377"/>
                    </a:lnTo>
                    <a:lnTo>
                      <a:pt x="10551" y="1369"/>
                    </a:lnTo>
                    <a:lnTo>
                      <a:pt x="10551" y="1369"/>
                    </a:lnTo>
                    <a:lnTo>
                      <a:pt x="10551" y="1369"/>
                    </a:lnTo>
                    <a:lnTo>
                      <a:pt x="10551" y="1369"/>
                    </a:lnTo>
                    <a:lnTo>
                      <a:pt x="10542" y="1369"/>
                    </a:lnTo>
                    <a:lnTo>
                      <a:pt x="10542" y="1351"/>
                    </a:lnTo>
                    <a:lnTo>
                      <a:pt x="10542" y="1351"/>
                    </a:lnTo>
                    <a:lnTo>
                      <a:pt x="10542" y="1342"/>
                    </a:lnTo>
                    <a:lnTo>
                      <a:pt x="10534" y="1333"/>
                    </a:lnTo>
                    <a:lnTo>
                      <a:pt x="10534" y="1333"/>
                    </a:lnTo>
                    <a:lnTo>
                      <a:pt x="10525" y="1333"/>
                    </a:lnTo>
                    <a:lnTo>
                      <a:pt x="10516" y="1342"/>
                    </a:lnTo>
                    <a:lnTo>
                      <a:pt x="10516" y="1342"/>
                    </a:lnTo>
                    <a:lnTo>
                      <a:pt x="10498" y="1342"/>
                    </a:lnTo>
                    <a:lnTo>
                      <a:pt x="10498" y="1342"/>
                    </a:lnTo>
                    <a:lnTo>
                      <a:pt x="10489" y="1342"/>
                    </a:lnTo>
                    <a:lnTo>
                      <a:pt x="10481" y="1333"/>
                    </a:lnTo>
                    <a:lnTo>
                      <a:pt x="10481" y="1333"/>
                    </a:lnTo>
                    <a:lnTo>
                      <a:pt x="10481" y="1333"/>
                    </a:lnTo>
                    <a:lnTo>
                      <a:pt x="10481" y="1333"/>
                    </a:lnTo>
                    <a:lnTo>
                      <a:pt x="10507" y="1324"/>
                    </a:lnTo>
                    <a:lnTo>
                      <a:pt x="10507" y="1324"/>
                    </a:lnTo>
                    <a:lnTo>
                      <a:pt x="10516" y="1324"/>
                    </a:lnTo>
                    <a:lnTo>
                      <a:pt x="10516" y="1324"/>
                    </a:lnTo>
                    <a:lnTo>
                      <a:pt x="10525" y="1333"/>
                    </a:lnTo>
                    <a:lnTo>
                      <a:pt x="10525" y="1333"/>
                    </a:lnTo>
                    <a:lnTo>
                      <a:pt x="10542" y="1342"/>
                    </a:lnTo>
                    <a:lnTo>
                      <a:pt x="10542" y="1342"/>
                    </a:lnTo>
                    <a:lnTo>
                      <a:pt x="10560" y="1351"/>
                    </a:lnTo>
                    <a:lnTo>
                      <a:pt x="10560" y="1351"/>
                    </a:lnTo>
                    <a:lnTo>
                      <a:pt x="10569" y="1360"/>
                    </a:lnTo>
                    <a:lnTo>
                      <a:pt x="10586" y="1360"/>
                    </a:lnTo>
                    <a:lnTo>
                      <a:pt x="10586" y="1360"/>
                    </a:lnTo>
                    <a:lnTo>
                      <a:pt x="10613" y="1351"/>
                    </a:lnTo>
                    <a:lnTo>
                      <a:pt x="10631" y="1351"/>
                    </a:lnTo>
                    <a:lnTo>
                      <a:pt x="10631" y="1351"/>
                    </a:lnTo>
                    <a:lnTo>
                      <a:pt x="10639" y="1342"/>
                    </a:lnTo>
                    <a:lnTo>
                      <a:pt x="10639" y="1342"/>
                    </a:lnTo>
                    <a:lnTo>
                      <a:pt x="10639" y="1342"/>
                    </a:lnTo>
                    <a:lnTo>
                      <a:pt x="10639" y="1342"/>
                    </a:lnTo>
                    <a:lnTo>
                      <a:pt x="10675" y="1333"/>
                    </a:lnTo>
                    <a:lnTo>
                      <a:pt x="10701" y="1316"/>
                    </a:lnTo>
                    <a:lnTo>
                      <a:pt x="10701" y="1316"/>
                    </a:lnTo>
                    <a:lnTo>
                      <a:pt x="10710" y="1307"/>
                    </a:lnTo>
                    <a:lnTo>
                      <a:pt x="10710" y="1298"/>
                    </a:lnTo>
                    <a:lnTo>
                      <a:pt x="10710" y="1298"/>
                    </a:lnTo>
                    <a:lnTo>
                      <a:pt x="10710" y="1289"/>
                    </a:lnTo>
                    <a:lnTo>
                      <a:pt x="10710" y="1289"/>
                    </a:lnTo>
                    <a:lnTo>
                      <a:pt x="10719" y="1289"/>
                    </a:lnTo>
                    <a:lnTo>
                      <a:pt x="10719" y="1289"/>
                    </a:lnTo>
                    <a:lnTo>
                      <a:pt x="10728" y="1280"/>
                    </a:lnTo>
                    <a:lnTo>
                      <a:pt x="10728" y="1271"/>
                    </a:lnTo>
                    <a:lnTo>
                      <a:pt x="10728" y="1271"/>
                    </a:lnTo>
                    <a:lnTo>
                      <a:pt x="10728" y="1254"/>
                    </a:lnTo>
                    <a:lnTo>
                      <a:pt x="10719" y="1245"/>
                    </a:lnTo>
                    <a:lnTo>
                      <a:pt x="10719" y="1245"/>
                    </a:lnTo>
                    <a:lnTo>
                      <a:pt x="10710" y="1236"/>
                    </a:lnTo>
                    <a:lnTo>
                      <a:pt x="10710" y="1236"/>
                    </a:lnTo>
                    <a:lnTo>
                      <a:pt x="10701" y="1236"/>
                    </a:lnTo>
                    <a:lnTo>
                      <a:pt x="10701" y="1236"/>
                    </a:lnTo>
                    <a:lnTo>
                      <a:pt x="10701" y="1227"/>
                    </a:lnTo>
                    <a:lnTo>
                      <a:pt x="10701" y="1227"/>
                    </a:lnTo>
                    <a:lnTo>
                      <a:pt x="10710" y="1227"/>
                    </a:lnTo>
                    <a:lnTo>
                      <a:pt x="10710" y="1227"/>
                    </a:lnTo>
                    <a:lnTo>
                      <a:pt x="10728" y="1227"/>
                    </a:lnTo>
                    <a:lnTo>
                      <a:pt x="10728" y="1210"/>
                    </a:lnTo>
                    <a:lnTo>
                      <a:pt x="10728" y="1210"/>
                    </a:lnTo>
                    <a:lnTo>
                      <a:pt x="10728" y="1210"/>
                    </a:lnTo>
                    <a:lnTo>
                      <a:pt x="10754" y="1210"/>
                    </a:lnTo>
                    <a:lnTo>
                      <a:pt x="10754" y="1210"/>
                    </a:lnTo>
                    <a:lnTo>
                      <a:pt x="10745" y="1218"/>
                    </a:lnTo>
                    <a:lnTo>
                      <a:pt x="10745" y="1218"/>
                    </a:lnTo>
                    <a:lnTo>
                      <a:pt x="10745" y="1236"/>
                    </a:lnTo>
                    <a:lnTo>
                      <a:pt x="10745" y="1236"/>
                    </a:lnTo>
                    <a:lnTo>
                      <a:pt x="10745" y="1245"/>
                    </a:lnTo>
                    <a:lnTo>
                      <a:pt x="10763" y="1263"/>
                    </a:lnTo>
                    <a:lnTo>
                      <a:pt x="10763" y="1271"/>
                    </a:lnTo>
                    <a:lnTo>
                      <a:pt x="10763" y="1271"/>
                    </a:lnTo>
                    <a:lnTo>
                      <a:pt x="10781" y="1280"/>
                    </a:lnTo>
                    <a:lnTo>
                      <a:pt x="10798" y="1280"/>
                    </a:lnTo>
                    <a:lnTo>
                      <a:pt x="10798" y="1280"/>
                    </a:lnTo>
                    <a:lnTo>
                      <a:pt x="10816" y="1280"/>
                    </a:lnTo>
                    <a:lnTo>
                      <a:pt x="10833" y="1271"/>
                    </a:lnTo>
                    <a:lnTo>
                      <a:pt x="10833" y="1271"/>
                    </a:lnTo>
                    <a:lnTo>
                      <a:pt x="10842" y="1271"/>
                    </a:lnTo>
                    <a:lnTo>
                      <a:pt x="10842" y="1271"/>
                    </a:lnTo>
                    <a:lnTo>
                      <a:pt x="10851" y="1271"/>
                    </a:lnTo>
                    <a:lnTo>
                      <a:pt x="10851" y="1271"/>
                    </a:lnTo>
                    <a:lnTo>
                      <a:pt x="10886" y="1280"/>
                    </a:lnTo>
                    <a:lnTo>
                      <a:pt x="10913" y="1298"/>
                    </a:lnTo>
                    <a:lnTo>
                      <a:pt x="10913" y="1298"/>
                    </a:lnTo>
                    <a:lnTo>
                      <a:pt x="10913" y="1298"/>
                    </a:lnTo>
                    <a:lnTo>
                      <a:pt x="10913" y="1307"/>
                    </a:lnTo>
                    <a:lnTo>
                      <a:pt x="10913" y="1307"/>
                    </a:lnTo>
                    <a:lnTo>
                      <a:pt x="10931" y="1324"/>
                    </a:lnTo>
                    <a:lnTo>
                      <a:pt x="10939" y="1342"/>
                    </a:lnTo>
                    <a:lnTo>
                      <a:pt x="10957" y="1351"/>
                    </a:lnTo>
                    <a:lnTo>
                      <a:pt x="10966" y="1351"/>
                    </a:lnTo>
                    <a:lnTo>
                      <a:pt x="10966" y="1351"/>
                    </a:lnTo>
                    <a:lnTo>
                      <a:pt x="10992" y="1360"/>
                    </a:lnTo>
                    <a:lnTo>
                      <a:pt x="10992" y="1360"/>
                    </a:lnTo>
                    <a:lnTo>
                      <a:pt x="11001" y="1360"/>
                    </a:lnTo>
                    <a:lnTo>
                      <a:pt x="11001" y="1360"/>
                    </a:lnTo>
                    <a:lnTo>
                      <a:pt x="11010" y="1369"/>
                    </a:lnTo>
                    <a:lnTo>
                      <a:pt x="11010" y="1369"/>
                    </a:lnTo>
                    <a:lnTo>
                      <a:pt x="11028" y="1377"/>
                    </a:lnTo>
                    <a:lnTo>
                      <a:pt x="11036" y="1386"/>
                    </a:lnTo>
                    <a:lnTo>
                      <a:pt x="11045" y="1386"/>
                    </a:lnTo>
                    <a:lnTo>
                      <a:pt x="11045" y="1386"/>
                    </a:lnTo>
                    <a:lnTo>
                      <a:pt x="11054" y="1386"/>
                    </a:lnTo>
                    <a:lnTo>
                      <a:pt x="11054" y="1386"/>
                    </a:lnTo>
                    <a:lnTo>
                      <a:pt x="11063" y="1386"/>
                    </a:lnTo>
                    <a:lnTo>
                      <a:pt x="11063" y="1386"/>
                    </a:lnTo>
                    <a:lnTo>
                      <a:pt x="11063" y="1386"/>
                    </a:lnTo>
                    <a:lnTo>
                      <a:pt x="11072" y="1395"/>
                    </a:lnTo>
                    <a:lnTo>
                      <a:pt x="11089" y="1386"/>
                    </a:lnTo>
                    <a:lnTo>
                      <a:pt x="11089" y="1386"/>
                    </a:lnTo>
                    <a:lnTo>
                      <a:pt x="11089" y="1386"/>
                    </a:lnTo>
                    <a:lnTo>
                      <a:pt x="11089" y="1386"/>
                    </a:lnTo>
                    <a:lnTo>
                      <a:pt x="11098" y="1386"/>
                    </a:lnTo>
                    <a:lnTo>
                      <a:pt x="11107" y="1386"/>
                    </a:lnTo>
                    <a:lnTo>
                      <a:pt x="11107" y="1386"/>
                    </a:lnTo>
                    <a:lnTo>
                      <a:pt x="11116" y="1386"/>
                    </a:lnTo>
                    <a:lnTo>
                      <a:pt x="11116" y="1377"/>
                    </a:lnTo>
                    <a:lnTo>
                      <a:pt x="11116" y="1377"/>
                    </a:lnTo>
                    <a:lnTo>
                      <a:pt x="11125" y="1369"/>
                    </a:lnTo>
                    <a:lnTo>
                      <a:pt x="11116" y="1360"/>
                    </a:lnTo>
                    <a:lnTo>
                      <a:pt x="11116" y="1360"/>
                    </a:lnTo>
                    <a:lnTo>
                      <a:pt x="11116" y="1351"/>
                    </a:lnTo>
                    <a:lnTo>
                      <a:pt x="11116" y="1351"/>
                    </a:lnTo>
                    <a:lnTo>
                      <a:pt x="11116" y="1351"/>
                    </a:lnTo>
                    <a:lnTo>
                      <a:pt x="11116" y="1351"/>
                    </a:lnTo>
                    <a:lnTo>
                      <a:pt x="11125" y="1351"/>
                    </a:lnTo>
                    <a:lnTo>
                      <a:pt x="11125" y="1333"/>
                    </a:lnTo>
                    <a:lnTo>
                      <a:pt x="11125" y="1333"/>
                    </a:lnTo>
                    <a:lnTo>
                      <a:pt x="11125" y="1333"/>
                    </a:lnTo>
                    <a:lnTo>
                      <a:pt x="11125" y="1333"/>
                    </a:lnTo>
                    <a:lnTo>
                      <a:pt x="11133" y="1316"/>
                    </a:lnTo>
                    <a:lnTo>
                      <a:pt x="11133" y="1316"/>
                    </a:lnTo>
                    <a:lnTo>
                      <a:pt x="11133" y="1289"/>
                    </a:lnTo>
                    <a:lnTo>
                      <a:pt x="11125" y="1271"/>
                    </a:lnTo>
                    <a:lnTo>
                      <a:pt x="11125" y="1271"/>
                    </a:lnTo>
                    <a:lnTo>
                      <a:pt x="11125" y="1271"/>
                    </a:lnTo>
                    <a:lnTo>
                      <a:pt x="11125" y="1271"/>
                    </a:lnTo>
                    <a:lnTo>
                      <a:pt x="11142" y="1280"/>
                    </a:lnTo>
                    <a:lnTo>
                      <a:pt x="11169" y="1280"/>
                    </a:lnTo>
                    <a:lnTo>
                      <a:pt x="11169" y="1280"/>
                    </a:lnTo>
                    <a:lnTo>
                      <a:pt x="11178" y="1280"/>
                    </a:lnTo>
                    <a:lnTo>
                      <a:pt x="11186" y="1263"/>
                    </a:lnTo>
                    <a:lnTo>
                      <a:pt x="11186" y="1263"/>
                    </a:lnTo>
                    <a:lnTo>
                      <a:pt x="11186" y="1263"/>
                    </a:lnTo>
                    <a:lnTo>
                      <a:pt x="11186" y="1263"/>
                    </a:lnTo>
                    <a:lnTo>
                      <a:pt x="11186" y="1263"/>
                    </a:lnTo>
                    <a:lnTo>
                      <a:pt x="11186" y="1263"/>
                    </a:lnTo>
                    <a:lnTo>
                      <a:pt x="11204" y="1271"/>
                    </a:lnTo>
                    <a:lnTo>
                      <a:pt x="11213" y="1271"/>
                    </a:lnTo>
                    <a:lnTo>
                      <a:pt x="11213" y="1271"/>
                    </a:lnTo>
                    <a:lnTo>
                      <a:pt x="11222" y="1271"/>
                    </a:lnTo>
                    <a:lnTo>
                      <a:pt x="11231" y="1254"/>
                    </a:lnTo>
                    <a:lnTo>
                      <a:pt x="11231" y="1254"/>
                    </a:lnTo>
                    <a:lnTo>
                      <a:pt x="11239" y="1236"/>
                    </a:lnTo>
                    <a:lnTo>
                      <a:pt x="11239" y="1236"/>
                    </a:lnTo>
                    <a:lnTo>
                      <a:pt x="11257" y="1236"/>
                    </a:lnTo>
                    <a:lnTo>
                      <a:pt x="11257" y="1227"/>
                    </a:lnTo>
                    <a:lnTo>
                      <a:pt x="11257" y="1227"/>
                    </a:lnTo>
                    <a:lnTo>
                      <a:pt x="11257" y="1218"/>
                    </a:lnTo>
                    <a:lnTo>
                      <a:pt x="11257" y="1210"/>
                    </a:lnTo>
                    <a:close/>
                    <a:moveTo>
                      <a:pt x="1472" y="971"/>
                    </a:moveTo>
                    <a:lnTo>
                      <a:pt x="1472" y="971"/>
                    </a:lnTo>
                    <a:lnTo>
                      <a:pt x="1463" y="980"/>
                    </a:lnTo>
                    <a:lnTo>
                      <a:pt x="1463" y="980"/>
                    </a:lnTo>
                    <a:lnTo>
                      <a:pt x="1463" y="989"/>
                    </a:lnTo>
                    <a:lnTo>
                      <a:pt x="1463" y="998"/>
                    </a:lnTo>
                    <a:lnTo>
                      <a:pt x="1463" y="998"/>
                    </a:lnTo>
                    <a:lnTo>
                      <a:pt x="1463" y="1007"/>
                    </a:lnTo>
                    <a:lnTo>
                      <a:pt x="1463" y="1007"/>
                    </a:lnTo>
                    <a:lnTo>
                      <a:pt x="1463" y="1007"/>
                    </a:lnTo>
                    <a:lnTo>
                      <a:pt x="1463" y="1007"/>
                    </a:lnTo>
                    <a:lnTo>
                      <a:pt x="1455" y="989"/>
                    </a:lnTo>
                    <a:lnTo>
                      <a:pt x="1455" y="989"/>
                    </a:lnTo>
                    <a:lnTo>
                      <a:pt x="1446" y="980"/>
                    </a:lnTo>
                    <a:lnTo>
                      <a:pt x="1446" y="980"/>
                    </a:lnTo>
                    <a:lnTo>
                      <a:pt x="1437" y="980"/>
                    </a:lnTo>
                    <a:lnTo>
                      <a:pt x="1437" y="980"/>
                    </a:lnTo>
                    <a:lnTo>
                      <a:pt x="1446" y="980"/>
                    </a:lnTo>
                    <a:lnTo>
                      <a:pt x="1446" y="980"/>
                    </a:lnTo>
                    <a:lnTo>
                      <a:pt x="1455" y="971"/>
                    </a:lnTo>
                    <a:lnTo>
                      <a:pt x="1455" y="971"/>
                    </a:lnTo>
                    <a:lnTo>
                      <a:pt x="1463" y="971"/>
                    </a:lnTo>
                    <a:lnTo>
                      <a:pt x="1463" y="971"/>
                    </a:lnTo>
                    <a:lnTo>
                      <a:pt x="1472" y="971"/>
                    </a:lnTo>
                    <a:close/>
                    <a:moveTo>
                      <a:pt x="1772" y="3283"/>
                    </a:moveTo>
                    <a:lnTo>
                      <a:pt x="1772" y="3283"/>
                    </a:lnTo>
                    <a:lnTo>
                      <a:pt x="1763" y="3283"/>
                    </a:lnTo>
                    <a:lnTo>
                      <a:pt x="1763" y="3283"/>
                    </a:lnTo>
                    <a:lnTo>
                      <a:pt x="1746" y="3283"/>
                    </a:lnTo>
                    <a:lnTo>
                      <a:pt x="1746" y="3283"/>
                    </a:lnTo>
                    <a:lnTo>
                      <a:pt x="1746" y="3283"/>
                    </a:lnTo>
                    <a:lnTo>
                      <a:pt x="1746" y="3283"/>
                    </a:lnTo>
                    <a:lnTo>
                      <a:pt x="1746" y="3283"/>
                    </a:lnTo>
                    <a:lnTo>
                      <a:pt x="1746" y="3283"/>
                    </a:lnTo>
                    <a:lnTo>
                      <a:pt x="1755" y="3274"/>
                    </a:lnTo>
                    <a:lnTo>
                      <a:pt x="1755" y="3274"/>
                    </a:lnTo>
                    <a:lnTo>
                      <a:pt x="1772" y="3283"/>
                    </a:lnTo>
                    <a:close/>
                    <a:moveTo>
                      <a:pt x="4472" y="1165"/>
                    </a:moveTo>
                    <a:lnTo>
                      <a:pt x="4472" y="1165"/>
                    </a:lnTo>
                    <a:lnTo>
                      <a:pt x="4463" y="1165"/>
                    </a:lnTo>
                    <a:lnTo>
                      <a:pt x="4463" y="1165"/>
                    </a:lnTo>
                    <a:lnTo>
                      <a:pt x="4454" y="1157"/>
                    </a:lnTo>
                    <a:lnTo>
                      <a:pt x="4454" y="1157"/>
                    </a:lnTo>
                    <a:lnTo>
                      <a:pt x="4454" y="1148"/>
                    </a:lnTo>
                    <a:lnTo>
                      <a:pt x="4454" y="1148"/>
                    </a:lnTo>
                    <a:lnTo>
                      <a:pt x="4472" y="1157"/>
                    </a:lnTo>
                    <a:lnTo>
                      <a:pt x="4472" y="1157"/>
                    </a:lnTo>
                    <a:lnTo>
                      <a:pt x="4472" y="1165"/>
                    </a:lnTo>
                    <a:close/>
                    <a:moveTo>
                      <a:pt x="4534" y="1174"/>
                    </a:moveTo>
                    <a:lnTo>
                      <a:pt x="4534" y="1174"/>
                    </a:lnTo>
                    <a:lnTo>
                      <a:pt x="4525" y="1174"/>
                    </a:lnTo>
                    <a:lnTo>
                      <a:pt x="4516" y="1174"/>
                    </a:lnTo>
                    <a:lnTo>
                      <a:pt x="4516" y="1174"/>
                    </a:lnTo>
                    <a:lnTo>
                      <a:pt x="4507" y="1174"/>
                    </a:lnTo>
                    <a:lnTo>
                      <a:pt x="4507" y="1174"/>
                    </a:lnTo>
                    <a:lnTo>
                      <a:pt x="4499" y="1165"/>
                    </a:lnTo>
                    <a:lnTo>
                      <a:pt x="4499" y="1165"/>
                    </a:lnTo>
                    <a:lnTo>
                      <a:pt x="4499" y="1165"/>
                    </a:lnTo>
                    <a:lnTo>
                      <a:pt x="4499" y="1165"/>
                    </a:lnTo>
                    <a:lnTo>
                      <a:pt x="4499" y="1165"/>
                    </a:lnTo>
                    <a:lnTo>
                      <a:pt x="4499" y="1165"/>
                    </a:lnTo>
                    <a:lnTo>
                      <a:pt x="4507" y="1157"/>
                    </a:lnTo>
                    <a:lnTo>
                      <a:pt x="4507" y="1157"/>
                    </a:lnTo>
                    <a:lnTo>
                      <a:pt x="4516" y="1157"/>
                    </a:lnTo>
                    <a:lnTo>
                      <a:pt x="4516" y="1157"/>
                    </a:lnTo>
                    <a:lnTo>
                      <a:pt x="4534" y="1174"/>
                    </a:lnTo>
                    <a:lnTo>
                      <a:pt x="4534" y="1174"/>
                    </a:lnTo>
                    <a:lnTo>
                      <a:pt x="4543" y="1174"/>
                    </a:lnTo>
                    <a:lnTo>
                      <a:pt x="4543" y="1174"/>
                    </a:lnTo>
                    <a:lnTo>
                      <a:pt x="4534" y="1174"/>
                    </a:lnTo>
                    <a:close/>
                    <a:moveTo>
                      <a:pt x="4931" y="1060"/>
                    </a:moveTo>
                    <a:lnTo>
                      <a:pt x="4931" y="1060"/>
                    </a:lnTo>
                    <a:lnTo>
                      <a:pt x="4922" y="1042"/>
                    </a:lnTo>
                    <a:lnTo>
                      <a:pt x="4913" y="1042"/>
                    </a:lnTo>
                    <a:lnTo>
                      <a:pt x="4913" y="1042"/>
                    </a:lnTo>
                    <a:lnTo>
                      <a:pt x="4913" y="1033"/>
                    </a:lnTo>
                    <a:lnTo>
                      <a:pt x="4913" y="1033"/>
                    </a:lnTo>
                    <a:lnTo>
                      <a:pt x="4913" y="1033"/>
                    </a:lnTo>
                    <a:lnTo>
                      <a:pt x="4913" y="1024"/>
                    </a:lnTo>
                    <a:lnTo>
                      <a:pt x="4913" y="1024"/>
                    </a:lnTo>
                    <a:lnTo>
                      <a:pt x="4922" y="1007"/>
                    </a:lnTo>
                    <a:lnTo>
                      <a:pt x="4922" y="1007"/>
                    </a:lnTo>
                    <a:lnTo>
                      <a:pt x="4922" y="1007"/>
                    </a:lnTo>
                    <a:lnTo>
                      <a:pt x="4922" y="1007"/>
                    </a:lnTo>
                    <a:lnTo>
                      <a:pt x="4931" y="989"/>
                    </a:lnTo>
                    <a:lnTo>
                      <a:pt x="4931" y="989"/>
                    </a:lnTo>
                    <a:lnTo>
                      <a:pt x="4922" y="980"/>
                    </a:lnTo>
                    <a:lnTo>
                      <a:pt x="4913" y="971"/>
                    </a:lnTo>
                    <a:lnTo>
                      <a:pt x="4913" y="971"/>
                    </a:lnTo>
                    <a:lnTo>
                      <a:pt x="4904" y="962"/>
                    </a:lnTo>
                    <a:lnTo>
                      <a:pt x="4896" y="954"/>
                    </a:lnTo>
                    <a:lnTo>
                      <a:pt x="4896" y="954"/>
                    </a:lnTo>
                    <a:lnTo>
                      <a:pt x="4869" y="927"/>
                    </a:lnTo>
                    <a:lnTo>
                      <a:pt x="4869" y="927"/>
                    </a:lnTo>
                    <a:lnTo>
                      <a:pt x="4913" y="945"/>
                    </a:lnTo>
                    <a:lnTo>
                      <a:pt x="4913" y="945"/>
                    </a:lnTo>
                    <a:lnTo>
                      <a:pt x="4931" y="954"/>
                    </a:lnTo>
                    <a:lnTo>
                      <a:pt x="4931" y="954"/>
                    </a:lnTo>
                    <a:lnTo>
                      <a:pt x="4940" y="971"/>
                    </a:lnTo>
                    <a:lnTo>
                      <a:pt x="4940" y="971"/>
                    </a:lnTo>
                    <a:lnTo>
                      <a:pt x="4940" y="980"/>
                    </a:lnTo>
                    <a:lnTo>
                      <a:pt x="4940" y="989"/>
                    </a:lnTo>
                    <a:lnTo>
                      <a:pt x="4940" y="989"/>
                    </a:lnTo>
                    <a:lnTo>
                      <a:pt x="4948" y="998"/>
                    </a:lnTo>
                    <a:lnTo>
                      <a:pt x="4948" y="998"/>
                    </a:lnTo>
                    <a:lnTo>
                      <a:pt x="4940" y="998"/>
                    </a:lnTo>
                    <a:lnTo>
                      <a:pt x="4940" y="998"/>
                    </a:lnTo>
                    <a:lnTo>
                      <a:pt x="4940" y="1007"/>
                    </a:lnTo>
                    <a:lnTo>
                      <a:pt x="4940" y="1007"/>
                    </a:lnTo>
                    <a:lnTo>
                      <a:pt x="4931" y="1015"/>
                    </a:lnTo>
                    <a:lnTo>
                      <a:pt x="4922" y="1033"/>
                    </a:lnTo>
                    <a:lnTo>
                      <a:pt x="4922" y="1033"/>
                    </a:lnTo>
                    <a:lnTo>
                      <a:pt x="4931" y="1051"/>
                    </a:lnTo>
                    <a:lnTo>
                      <a:pt x="4957" y="1068"/>
                    </a:lnTo>
                    <a:lnTo>
                      <a:pt x="4957" y="1068"/>
                    </a:lnTo>
                    <a:lnTo>
                      <a:pt x="4931" y="1060"/>
                    </a:lnTo>
                    <a:close/>
                    <a:moveTo>
                      <a:pt x="4975" y="742"/>
                    </a:moveTo>
                    <a:lnTo>
                      <a:pt x="4975" y="742"/>
                    </a:lnTo>
                    <a:lnTo>
                      <a:pt x="4940" y="724"/>
                    </a:lnTo>
                    <a:lnTo>
                      <a:pt x="4940" y="724"/>
                    </a:lnTo>
                    <a:lnTo>
                      <a:pt x="4931" y="715"/>
                    </a:lnTo>
                    <a:lnTo>
                      <a:pt x="4931" y="715"/>
                    </a:lnTo>
                    <a:lnTo>
                      <a:pt x="4913" y="715"/>
                    </a:lnTo>
                    <a:lnTo>
                      <a:pt x="4913" y="715"/>
                    </a:lnTo>
                    <a:lnTo>
                      <a:pt x="4913" y="706"/>
                    </a:lnTo>
                    <a:lnTo>
                      <a:pt x="4913" y="706"/>
                    </a:lnTo>
                    <a:lnTo>
                      <a:pt x="4931" y="715"/>
                    </a:lnTo>
                    <a:lnTo>
                      <a:pt x="4931" y="715"/>
                    </a:lnTo>
                    <a:lnTo>
                      <a:pt x="4966" y="724"/>
                    </a:lnTo>
                    <a:lnTo>
                      <a:pt x="4966" y="724"/>
                    </a:lnTo>
                    <a:lnTo>
                      <a:pt x="4966" y="733"/>
                    </a:lnTo>
                    <a:lnTo>
                      <a:pt x="4975" y="742"/>
                    </a:lnTo>
                    <a:lnTo>
                      <a:pt x="4975" y="742"/>
                    </a:lnTo>
                    <a:lnTo>
                      <a:pt x="4984" y="742"/>
                    </a:lnTo>
                    <a:lnTo>
                      <a:pt x="4984" y="742"/>
                    </a:lnTo>
                    <a:lnTo>
                      <a:pt x="4975" y="742"/>
                    </a:lnTo>
                    <a:close/>
                    <a:moveTo>
                      <a:pt x="6598" y="2269"/>
                    </a:moveTo>
                    <a:lnTo>
                      <a:pt x="6598" y="2269"/>
                    </a:lnTo>
                    <a:lnTo>
                      <a:pt x="6563" y="2295"/>
                    </a:lnTo>
                    <a:lnTo>
                      <a:pt x="6519" y="2313"/>
                    </a:lnTo>
                    <a:lnTo>
                      <a:pt x="6510" y="2313"/>
                    </a:lnTo>
                    <a:lnTo>
                      <a:pt x="6510" y="2313"/>
                    </a:lnTo>
                    <a:lnTo>
                      <a:pt x="6466" y="2331"/>
                    </a:lnTo>
                    <a:lnTo>
                      <a:pt x="6457" y="2340"/>
                    </a:lnTo>
                    <a:lnTo>
                      <a:pt x="6448" y="2357"/>
                    </a:lnTo>
                    <a:lnTo>
                      <a:pt x="6448" y="2357"/>
                    </a:lnTo>
                    <a:lnTo>
                      <a:pt x="6440" y="2366"/>
                    </a:lnTo>
                    <a:lnTo>
                      <a:pt x="6422" y="2375"/>
                    </a:lnTo>
                    <a:lnTo>
                      <a:pt x="6360" y="2393"/>
                    </a:lnTo>
                    <a:lnTo>
                      <a:pt x="6360" y="2393"/>
                    </a:lnTo>
                    <a:lnTo>
                      <a:pt x="6360" y="2393"/>
                    </a:lnTo>
                    <a:lnTo>
                      <a:pt x="6413" y="2366"/>
                    </a:lnTo>
                    <a:lnTo>
                      <a:pt x="6431" y="2357"/>
                    </a:lnTo>
                    <a:lnTo>
                      <a:pt x="6448" y="2331"/>
                    </a:lnTo>
                    <a:lnTo>
                      <a:pt x="6448" y="2331"/>
                    </a:lnTo>
                    <a:lnTo>
                      <a:pt x="6466" y="2313"/>
                    </a:lnTo>
                    <a:lnTo>
                      <a:pt x="6493" y="2287"/>
                    </a:lnTo>
                    <a:lnTo>
                      <a:pt x="6510" y="2278"/>
                    </a:lnTo>
                    <a:lnTo>
                      <a:pt x="6510" y="2278"/>
                    </a:lnTo>
                    <a:lnTo>
                      <a:pt x="6528" y="2260"/>
                    </a:lnTo>
                    <a:lnTo>
                      <a:pt x="6528" y="2260"/>
                    </a:lnTo>
                    <a:lnTo>
                      <a:pt x="6572" y="2234"/>
                    </a:lnTo>
                    <a:lnTo>
                      <a:pt x="6598" y="2198"/>
                    </a:lnTo>
                    <a:lnTo>
                      <a:pt x="6598" y="2198"/>
                    </a:lnTo>
                    <a:lnTo>
                      <a:pt x="6625" y="2137"/>
                    </a:lnTo>
                    <a:lnTo>
                      <a:pt x="6634" y="2128"/>
                    </a:lnTo>
                    <a:lnTo>
                      <a:pt x="6634" y="2128"/>
                    </a:lnTo>
                    <a:lnTo>
                      <a:pt x="6660" y="2092"/>
                    </a:lnTo>
                    <a:lnTo>
                      <a:pt x="6660" y="2092"/>
                    </a:lnTo>
                    <a:lnTo>
                      <a:pt x="6660" y="2092"/>
                    </a:lnTo>
                    <a:lnTo>
                      <a:pt x="6660" y="2092"/>
                    </a:lnTo>
                    <a:lnTo>
                      <a:pt x="6660" y="2128"/>
                    </a:lnTo>
                    <a:lnTo>
                      <a:pt x="6643" y="2181"/>
                    </a:lnTo>
                    <a:lnTo>
                      <a:pt x="6625" y="2234"/>
                    </a:lnTo>
                    <a:lnTo>
                      <a:pt x="6598" y="2269"/>
                    </a:lnTo>
                    <a:close/>
                  </a:path>
                </a:pathLst>
              </a:custGeom>
              <a:solidFill>
                <a:srgbClr val="ED7D3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1" name="Google Shape;601;p28"/>
              <p:cNvSpPr/>
              <p:nvPr/>
            </p:nvSpPr>
            <p:spPr>
              <a:xfrm>
                <a:off x="3275013" y="3821113"/>
                <a:ext cx="63500" cy="76200"/>
              </a:xfrm>
              <a:custGeom>
                <a:avLst/>
                <a:gdLst/>
                <a:ahLst/>
                <a:cxnLst/>
                <a:rect l="l" t="t" r="r" b="b"/>
                <a:pathLst>
                  <a:path w="177" h="212" extrusionOk="0">
                    <a:moveTo>
                      <a:pt x="44" y="211"/>
                    </a:moveTo>
                    <a:lnTo>
                      <a:pt x="35" y="211"/>
                    </a:lnTo>
                    <a:lnTo>
                      <a:pt x="35" y="211"/>
                    </a:lnTo>
                    <a:lnTo>
                      <a:pt x="17" y="203"/>
                    </a:lnTo>
                    <a:lnTo>
                      <a:pt x="17" y="203"/>
                    </a:lnTo>
                    <a:lnTo>
                      <a:pt x="17" y="203"/>
                    </a:lnTo>
                    <a:lnTo>
                      <a:pt x="0" y="194"/>
                    </a:lnTo>
                    <a:lnTo>
                      <a:pt x="0" y="194"/>
                    </a:lnTo>
                    <a:lnTo>
                      <a:pt x="9" y="176"/>
                    </a:lnTo>
                    <a:lnTo>
                      <a:pt x="9" y="176"/>
                    </a:lnTo>
                    <a:lnTo>
                      <a:pt x="9" y="176"/>
                    </a:lnTo>
                    <a:lnTo>
                      <a:pt x="9" y="176"/>
                    </a:lnTo>
                    <a:lnTo>
                      <a:pt x="9" y="176"/>
                    </a:lnTo>
                    <a:lnTo>
                      <a:pt x="9" y="176"/>
                    </a:lnTo>
                    <a:lnTo>
                      <a:pt x="17" y="167"/>
                    </a:lnTo>
                    <a:lnTo>
                      <a:pt x="17" y="167"/>
                    </a:lnTo>
                    <a:lnTo>
                      <a:pt x="17" y="132"/>
                    </a:lnTo>
                    <a:lnTo>
                      <a:pt x="9" y="97"/>
                    </a:lnTo>
                    <a:lnTo>
                      <a:pt x="9" y="97"/>
                    </a:lnTo>
                    <a:lnTo>
                      <a:pt x="9" y="79"/>
                    </a:lnTo>
                    <a:lnTo>
                      <a:pt x="9" y="53"/>
                    </a:lnTo>
                    <a:lnTo>
                      <a:pt x="17" y="26"/>
                    </a:lnTo>
                    <a:lnTo>
                      <a:pt x="17" y="26"/>
                    </a:lnTo>
                    <a:lnTo>
                      <a:pt x="26" y="26"/>
                    </a:lnTo>
                    <a:lnTo>
                      <a:pt x="26" y="26"/>
                    </a:lnTo>
                    <a:lnTo>
                      <a:pt x="26" y="17"/>
                    </a:lnTo>
                    <a:lnTo>
                      <a:pt x="26" y="17"/>
                    </a:lnTo>
                    <a:lnTo>
                      <a:pt x="26" y="17"/>
                    </a:lnTo>
                    <a:lnTo>
                      <a:pt x="35" y="0"/>
                    </a:lnTo>
                    <a:lnTo>
                      <a:pt x="35" y="0"/>
                    </a:lnTo>
                    <a:lnTo>
                      <a:pt x="44" y="0"/>
                    </a:lnTo>
                    <a:lnTo>
                      <a:pt x="44" y="0"/>
                    </a:lnTo>
                    <a:lnTo>
                      <a:pt x="88" y="17"/>
                    </a:lnTo>
                    <a:lnTo>
                      <a:pt x="88" y="17"/>
                    </a:lnTo>
                    <a:lnTo>
                      <a:pt x="106" y="26"/>
                    </a:lnTo>
                    <a:lnTo>
                      <a:pt x="132" y="44"/>
                    </a:lnTo>
                    <a:lnTo>
                      <a:pt x="132" y="44"/>
                    </a:lnTo>
                    <a:lnTo>
                      <a:pt x="150" y="53"/>
                    </a:lnTo>
                    <a:lnTo>
                      <a:pt x="150" y="53"/>
                    </a:lnTo>
                    <a:lnTo>
                      <a:pt x="150" y="61"/>
                    </a:lnTo>
                    <a:lnTo>
                      <a:pt x="150" y="61"/>
                    </a:lnTo>
                    <a:lnTo>
                      <a:pt x="167" y="79"/>
                    </a:lnTo>
                    <a:lnTo>
                      <a:pt x="167" y="79"/>
                    </a:lnTo>
                    <a:lnTo>
                      <a:pt x="176" y="88"/>
                    </a:lnTo>
                    <a:lnTo>
                      <a:pt x="176" y="88"/>
                    </a:lnTo>
                    <a:lnTo>
                      <a:pt x="176" y="105"/>
                    </a:lnTo>
                    <a:lnTo>
                      <a:pt x="176" y="105"/>
                    </a:lnTo>
                    <a:lnTo>
                      <a:pt x="167" y="114"/>
                    </a:lnTo>
                    <a:lnTo>
                      <a:pt x="167" y="114"/>
                    </a:lnTo>
                    <a:lnTo>
                      <a:pt x="150" y="123"/>
                    </a:lnTo>
                    <a:lnTo>
                      <a:pt x="150" y="123"/>
                    </a:lnTo>
                    <a:lnTo>
                      <a:pt x="150" y="132"/>
                    </a:lnTo>
                    <a:lnTo>
                      <a:pt x="141" y="132"/>
                    </a:lnTo>
                    <a:lnTo>
                      <a:pt x="141" y="132"/>
                    </a:lnTo>
                    <a:lnTo>
                      <a:pt x="141" y="141"/>
                    </a:lnTo>
                    <a:lnTo>
                      <a:pt x="132" y="150"/>
                    </a:lnTo>
                    <a:lnTo>
                      <a:pt x="132" y="150"/>
                    </a:lnTo>
                    <a:lnTo>
                      <a:pt x="132" y="150"/>
                    </a:lnTo>
                    <a:lnTo>
                      <a:pt x="132" y="150"/>
                    </a:lnTo>
                    <a:lnTo>
                      <a:pt x="123" y="158"/>
                    </a:lnTo>
                    <a:lnTo>
                      <a:pt x="123" y="158"/>
                    </a:lnTo>
                    <a:lnTo>
                      <a:pt x="123" y="158"/>
                    </a:lnTo>
                    <a:lnTo>
                      <a:pt x="123" y="158"/>
                    </a:lnTo>
                    <a:lnTo>
                      <a:pt x="123" y="167"/>
                    </a:lnTo>
                    <a:lnTo>
                      <a:pt x="123" y="167"/>
                    </a:lnTo>
                    <a:lnTo>
                      <a:pt x="114" y="176"/>
                    </a:lnTo>
                    <a:lnTo>
                      <a:pt x="114" y="176"/>
                    </a:lnTo>
                    <a:lnTo>
                      <a:pt x="106" y="194"/>
                    </a:lnTo>
                    <a:lnTo>
                      <a:pt x="88" y="203"/>
                    </a:lnTo>
                    <a:lnTo>
                      <a:pt x="79" y="203"/>
                    </a:lnTo>
                    <a:lnTo>
                      <a:pt x="79" y="203"/>
                    </a:lnTo>
                    <a:lnTo>
                      <a:pt x="53" y="203"/>
                    </a:lnTo>
                    <a:lnTo>
                      <a:pt x="53" y="203"/>
                    </a:lnTo>
                    <a:lnTo>
                      <a:pt x="44" y="211"/>
                    </a:lnTo>
                  </a:path>
                </a:pathLst>
              </a:custGeom>
              <a:solidFill>
                <a:srgbClr val="ED7D3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sp>
        <p:nvSpPr>
          <p:cNvPr id="602" name="Google Shape;602;p28"/>
          <p:cNvSpPr txBox="1"/>
          <p:nvPr/>
        </p:nvSpPr>
        <p:spPr>
          <a:xfrm>
            <a:off x="7115700" y="5919400"/>
            <a:ext cx="5076300" cy="4770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US" sz="1900" u="sng">
                <a:solidFill>
                  <a:schemeClr val="hlink"/>
                </a:solidFill>
                <a:latin typeface="Barlow Semi Condensed"/>
                <a:ea typeface="Barlow Semi Condensed"/>
                <a:cs typeface="Barlow Semi Condensed"/>
                <a:sym typeface="Barlow Semi Condensed"/>
                <a:hlinkClick r:id="rId4"/>
              </a:rPr>
              <a:t>https://forms.icann.org/en/ccnso-membership</a:t>
            </a:r>
            <a:r>
              <a:rPr lang="en-US" sz="1900">
                <a:latin typeface="Barlow Semi Condensed"/>
                <a:ea typeface="Barlow Semi Condensed"/>
                <a:cs typeface="Barlow Semi Condensed"/>
                <a:sym typeface="Barlow Semi Condensed"/>
              </a:rPr>
              <a:t> </a:t>
            </a:r>
            <a:endParaRPr sz="1900">
              <a:latin typeface="Barlow Semi Condensed"/>
              <a:ea typeface="Barlow Semi Condensed"/>
              <a:cs typeface="Barlow Semi Condensed"/>
              <a:sym typeface="Barlow Semi Condensed"/>
            </a:endParaRPr>
          </a:p>
        </p:txBody>
      </p:sp>
      <p:sp>
        <p:nvSpPr>
          <p:cNvPr id="603" name="Google Shape;603;p28"/>
          <p:cNvSpPr txBox="1">
            <a:spLocks noGrp="1"/>
          </p:cNvSpPr>
          <p:nvPr>
            <p:ph type="title"/>
          </p:nvPr>
        </p:nvSpPr>
        <p:spPr>
          <a:xfrm>
            <a:off x="846675" y="136525"/>
            <a:ext cx="10507200" cy="13257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a:t>ccNSO Members per region </a:t>
            </a:r>
            <a:r>
              <a:rPr lang="en-US" baseline="-25000"/>
              <a:t>(June 2021)</a:t>
            </a:r>
            <a:endParaRPr baseline="-250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sp>
        <p:nvSpPr>
          <p:cNvPr id="609" name="Google Shape;609;p29"/>
          <p:cNvSpPr/>
          <p:nvPr/>
        </p:nvSpPr>
        <p:spPr>
          <a:xfrm>
            <a:off x="1170025" y="1690825"/>
            <a:ext cx="6735000" cy="2963100"/>
          </a:xfrm>
          <a:prstGeom prst="roundRect">
            <a:avLst>
              <a:gd name="adj" fmla="val 16667"/>
            </a:avLst>
          </a:prstGeom>
          <a:noFill/>
          <a:ln w="28575" cap="flat" cmpd="sng">
            <a:solidFill>
              <a:srgbClr val="A5A5A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29"/>
          <p:cNvSpPr/>
          <p:nvPr/>
        </p:nvSpPr>
        <p:spPr>
          <a:xfrm>
            <a:off x="8520000" y="1739950"/>
            <a:ext cx="1816200" cy="2963100"/>
          </a:xfrm>
          <a:prstGeom prst="roundRect">
            <a:avLst>
              <a:gd name="adj" fmla="val 16667"/>
            </a:avLst>
          </a:prstGeom>
          <a:noFill/>
          <a:ln w="28575" cap="flat" cmpd="sng">
            <a:solidFill>
              <a:srgbClr val="8E7CC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29"/>
          <p:cNvSpPr txBox="1">
            <a:spLocks noGrp="1"/>
          </p:cNvSpPr>
          <p:nvPr>
            <p:ph type="title"/>
          </p:nvPr>
        </p:nvSpPr>
        <p:spPr>
          <a:xfrm>
            <a:off x="838200" y="136525"/>
            <a:ext cx="10515600" cy="13257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000"/>
              <a:buFont typeface="Calibri"/>
              <a:buNone/>
            </a:pPr>
            <a:r>
              <a:rPr lang="en-US" sz="4000"/>
              <a:t>ccNSO Council Members</a:t>
            </a:r>
            <a:endParaRPr sz="4000"/>
          </a:p>
        </p:txBody>
      </p:sp>
      <p:sp>
        <p:nvSpPr>
          <p:cNvPr id="612" name="Google Shape;612;p29"/>
          <p:cNvSpPr/>
          <p:nvPr/>
        </p:nvSpPr>
        <p:spPr>
          <a:xfrm>
            <a:off x="8774522" y="2497649"/>
            <a:ext cx="368700" cy="343800"/>
          </a:xfrm>
          <a:prstGeom prst="ellipse">
            <a:avLst/>
          </a:prstGeom>
          <a:solidFill>
            <a:srgbClr val="7030A0"/>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cxnSp>
        <p:nvCxnSpPr>
          <p:cNvPr id="613" name="Google Shape;613;p29"/>
          <p:cNvCxnSpPr/>
          <p:nvPr/>
        </p:nvCxnSpPr>
        <p:spPr>
          <a:xfrm rot="10800000">
            <a:off x="1503219" y="2940506"/>
            <a:ext cx="5892900" cy="0"/>
          </a:xfrm>
          <a:prstGeom prst="straightConnector1">
            <a:avLst/>
          </a:prstGeom>
          <a:noFill/>
          <a:ln w="9525" cap="flat" cmpd="sng">
            <a:solidFill>
              <a:srgbClr val="000000"/>
            </a:solidFill>
            <a:prstDash val="solid"/>
            <a:miter lim="800000"/>
            <a:headEnd type="none" w="sm" len="sm"/>
            <a:tailEnd type="none" w="sm" len="sm"/>
          </a:ln>
        </p:spPr>
      </p:cxnSp>
      <p:cxnSp>
        <p:nvCxnSpPr>
          <p:cNvPr id="614" name="Google Shape;614;p29"/>
          <p:cNvCxnSpPr/>
          <p:nvPr/>
        </p:nvCxnSpPr>
        <p:spPr>
          <a:xfrm rot="10800000" flipH="1">
            <a:off x="8671663" y="2925881"/>
            <a:ext cx="1513500" cy="3600"/>
          </a:xfrm>
          <a:prstGeom prst="straightConnector1">
            <a:avLst/>
          </a:prstGeom>
          <a:noFill/>
          <a:ln w="9525" cap="flat" cmpd="sng">
            <a:solidFill>
              <a:srgbClr val="000000"/>
            </a:solidFill>
            <a:prstDash val="solid"/>
            <a:miter lim="800000"/>
            <a:headEnd type="none" w="sm" len="sm"/>
            <a:tailEnd type="none" w="sm" len="sm"/>
          </a:ln>
        </p:spPr>
      </p:cxnSp>
      <p:sp>
        <p:nvSpPr>
          <p:cNvPr id="615" name="Google Shape;615;p29"/>
          <p:cNvSpPr txBox="1"/>
          <p:nvPr/>
        </p:nvSpPr>
        <p:spPr>
          <a:xfrm>
            <a:off x="2669388" y="2959646"/>
            <a:ext cx="3563700" cy="4542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2000">
                <a:solidFill>
                  <a:srgbClr val="595959"/>
                </a:solidFill>
                <a:latin typeface="Barlow Semi Condensed"/>
                <a:ea typeface="Barlow Semi Condensed"/>
                <a:cs typeface="Barlow Semi Condensed"/>
                <a:sym typeface="Barlow Semi Condensed"/>
              </a:rPr>
              <a:t>15 Councillors elected by ccTLDs</a:t>
            </a:r>
            <a:endParaRPr sz="1700">
              <a:latin typeface="Barlow Semi Condensed"/>
              <a:ea typeface="Barlow Semi Condensed"/>
              <a:cs typeface="Barlow Semi Condensed"/>
              <a:sym typeface="Barlow Semi Condensed"/>
            </a:endParaRPr>
          </a:p>
        </p:txBody>
      </p:sp>
      <p:sp>
        <p:nvSpPr>
          <p:cNvPr id="616" name="Google Shape;616;p29"/>
          <p:cNvSpPr txBox="1"/>
          <p:nvPr/>
        </p:nvSpPr>
        <p:spPr>
          <a:xfrm>
            <a:off x="8706513" y="2952638"/>
            <a:ext cx="1437600" cy="5079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1600">
                <a:solidFill>
                  <a:srgbClr val="595959"/>
                </a:solidFill>
                <a:latin typeface="Barlow Semi Condensed"/>
                <a:ea typeface="Barlow Semi Condensed"/>
                <a:cs typeface="Barlow Semi Condensed"/>
                <a:sym typeface="Barlow Semi Condensed"/>
              </a:rPr>
              <a:t>3 NomCom Councillors</a:t>
            </a:r>
            <a:endParaRPr sz="1600">
              <a:solidFill>
                <a:srgbClr val="595959"/>
              </a:solidFill>
              <a:latin typeface="Barlow Semi Condensed"/>
              <a:ea typeface="Barlow Semi Condensed"/>
              <a:cs typeface="Barlow Semi Condensed"/>
              <a:sym typeface="Barlow Semi Condensed"/>
            </a:endParaRPr>
          </a:p>
        </p:txBody>
      </p:sp>
      <p:sp>
        <p:nvSpPr>
          <p:cNvPr id="617" name="Google Shape;617;p29"/>
          <p:cNvSpPr/>
          <p:nvPr/>
        </p:nvSpPr>
        <p:spPr>
          <a:xfrm>
            <a:off x="3869546" y="2497649"/>
            <a:ext cx="349200" cy="343800"/>
          </a:xfrm>
          <a:prstGeom prst="ellipse">
            <a:avLst/>
          </a:prstGeom>
          <a:solidFill>
            <a:srgbClr val="CC4125"/>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18" name="Google Shape;618;p29"/>
          <p:cNvSpPr/>
          <p:nvPr/>
        </p:nvSpPr>
        <p:spPr>
          <a:xfrm>
            <a:off x="4269596" y="2497649"/>
            <a:ext cx="349200" cy="343800"/>
          </a:xfrm>
          <a:prstGeom prst="ellipse">
            <a:avLst/>
          </a:prstGeom>
          <a:solidFill>
            <a:srgbClr val="CC4125"/>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19" name="Google Shape;619;p29"/>
          <p:cNvSpPr/>
          <p:nvPr/>
        </p:nvSpPr>
        <p:spPr>
          <a:xfrm>
            <a:off x="4669646" y="2497649"/>
            <a:ext cx="349200" cy="343800"/>
          </a:xfrm>
          <a:prstGeom prst="ellipse">
            <a:avLst/>
          </a:prstGeom>
          <a:solidFill>
            <a:srgbClr val="CC4125"/>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20" name="Google Shape;620;p29"/>
          <p:cNvSpPr/>
          <p:nvPr/>
        </p:nvSpPr>
        <p:spPr>
          <a:xfrm>
            <a:off x="6283946" y="2497649"/>
            <a:ext cx="349200" cy="343800"/>
          </a:xfrm>
          <a:prstGeom prst="ellipse">
            <a:avLst/>
          </a:prstGeom>
          <a:solidFill>
            <a:srgbClr val="6AA84F"/>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21" name="Google Shape;621;p29"/>
          <p:cNvSpPr/>
          <p:nvPr/>
        </p:nvSpPr>
        <p:spPr>
          <a:xfrm>
            <a:off x="6683996" y="2497649"/>
            <a:ext cx="349200" cy="343800"/>
          </a:xfrm>
          <a:prstGeom prst="ellipse">
            <a:avLst/>
          </a:prstGeom>
          <a:solidFill>
            <a:srgbClr val="6AA84F"/>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22" name="Google Shape;622;p29"/>
          <p:cNvSpPr/>
          <p:nvPr/>
        </p:nvSpPr>
        <p:spPr>
          <a:xfrm>
            <a:off x="7084046" y="2497649"/>
            <a:ext cx="349200" cy="343800"/>
          </a:xfrm>
          <a:prstGeom prst="ellipse">
            <a:avLst/>
          </a:prstGeom>
          <a:solidFill>
            <a:srgbClr val="6AA84F"/>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23" name="Google Shape;623;p29"/>
          <p:cNvSpPr/>
          <p:nvPr/>
        </p:nvSpPr>
        <p:spPr>
          <a:xfrm>
            <a:off x="1469240" y="2497648"/>
            <a:ext cx="339300" cy="343800"/>
          </a:xfrm>
          <a:prstGeom prst="ellipse">
            <a:avLst/>
          </a:prstGeom>
          <a:solidFill>
            <a:srgbClr val="F1C232"/>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24" name="Google Shape;624;p29"/>
          <p:cNvSpPr/>
          <p:nvPr/>
        </p:nvSpPr>
        <p:spPr>
          <a:xfrm>
            <a:off x="1869290" y="2497648"/>
            <a:ext cx="339300" cy="343800"/>
          </a:xfrm>
          <a:prstGeom prst="ellipse">
            <a:avLst/>
          </a:prstGeom>
          <a:solidFill>
            <a:srgbClr val="F1C232"/>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25" name="Google Shape;625;p29"/>
          <p:cNvSpPr/>
          <p:nvPr/>
        </p:nvSpPr>
        <p:spPr>
          <a:xfrm>
            <a:off x="2269340" y="2497648"/>
            <a:ext cx="339300" cy="343800"/>
          </a:xfrm>
          <a:prstGeom prst="ellipse">
            <a:avLst/>
          </a:prstGeom>
          <a:solidFill>
            <a:srgbClr val="F1C232"/>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26" name="Google Shape;626;p29"/>
          <p:cNvSpPr/>
          <p:nvPr/>
        </p:nvSpPr>
        <p:spPr>
          <a:xfrm>
            <a:off x="2669394" y="2497638"/>
            <a:ext cx="335100" cy="343800"/>
          </a:xfrm>
          <a:prstGeom prst="ellipse">
            <a:avLst/>
          </a:prstGeom>
          <a:solidFill>
            <a:srgbClr val="4285F4"/>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27" name="Google Shape;627;p29"/>
          <p:cNvSpPr/>
          <p:nvPr/>
        </p:nvSpPr>
        <p:spPr>
          <a:xfrm>
            <a:off x="3069444" y="2497638"/>
            <a:ext cx="335100" cy="343800"/>
          </a:xfrm>
          <a:prstGeom prst="ellipse">
            <a:avLst/>
          </a:prstGeom>
          <a:solidFill>
            <a:srgbClr val="4285F4"/>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28" name="Google Shape;628;p29"/>
          <p:cNvSpPr/>
          <p:nvPr/>
        </p:nvSpPr>
        <p:spPr>
          <a:xfrm>
            <a:off x="3469494" y="2497638"/>
            <a:ext cx="335100" cy="343800"/>
          </a:xfrm>
          <a:prstGeom prst="ellipse">
            <a:avLst/>
          </a:prstGeom>
          <a:solidFill>
            <a:srgbClr val="4285F4"/>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29" name="Google Shape;629;p29"/>
          <p:cNvSpPr/>
          <p:nvPr/>
        </p:nvSpPr>
        <p:spPr>
          <a:xfrm>
            <a:off x="5083786" y="2497632"/>
            <a:ext cx="341700" cy="343800"/>
          </a:xfrm>
          <a:prstGeom prst="ellipse">
            <a:avLst/>
          </a:prstGeom>
          <a:solidFill>
            <a:srgbClr val="E69138"/>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30" name="Google Shape;630;p29"/>
          <p:cNvSpPr/>
          <p:nvPr/>
        </p:nvSpPr>
        <p:spPr>
          <a:xfrm>
            <a:off x="5483836" y="2497632"/>
            <a:ext cx="341700" cy="343800"/>
          </a:xfrm>
          <a:prstGeom prst="ellipse">
            <a:avLst/>
          </a:prstGeom>
          <a:solidFill>
            <a:srgbClr val="E69138"/>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31" name="Google Shape;631;p29"/>
          <p:cNvSpPr/>
          <p:nvPr/>
        </p:nvSpPr>
        <p:spPr>
          <a:xfrm>
            <a:off x="5883886" y="2497632"/>
            <a:ext cx="341700" cy="343800"/>
          </a:xfrm>
          <a:prstGeom prst="ellipse">
            <a:avLst/>
          </a:prstGeom>
          <a:solidFill>
            <a:srgbClr val="E69138"/>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32" name="Google Shape;632;p29"/>
          <p:cNvSpPr/>
          <p:nvPr/>
        </p:nvSpPr>
        <p:spPr>
          <a:xfrm>
            <a:off x="9174572" y="2497649"/>
            <a:ext cx="368700" cy="343800"/>
          </a:xfrm>
          <a:prstGeom prst="ellipse">
            <a:avLst/>
          </a:prstGeom>
          <a:solidFill>
            <a:srgbClr val="7030A0"/>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33" name="Google Shape;633;p29"/>
          <p:cNvSpPr/>
          <p:nvPr/>
        </p:nvSpPr>
        <p:spPr>
          <a:xfrm>
            <a:off x="9574622" y="2497649"/>
            <a:ext cx="368700" cy="343800"/>
          </a:xfrm>
          <a:prstGeom prst="ellipse">
            <a:avLst/>
          </a:prstGeom>
          <a:solidFill>
            <a:srgbClr val="7030A0"/>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34" name="Google Shape;634;p29"/>
          <p:cNvSpPr/>
          <p:nvPr/>
        </p:nvSpPr>
        <p:spPr>
          <a:xfrm>
            <a:off x="6268996" y="4053199"/>
            <a:ext cx="349200" cy="343800"/>
          </a:xfrm>
          <a:prstGeom prst="ellipse">
            <a:avLst/>
          </a:prstGeom>
          <a:solidFill>
            <a:srgbClr val="CC4125"/>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35" name="Google Shape;635;p29"/>
          <p:cNvSpPr/>
          <p:nvPr/>
        </p:nvSpPr>
        <p:spPr>
          <a:xfrm>
            <a:off x="7127796" y="4053199"/>
            <a:ext cx="349200" cy="343800"/>
          </a:xfrm>
          <a:prstGeom prst="ellipse">
            <a:avLst/>
          </a:prstGeom>
          <a:solidFill>
            <a:srgbClr val="6AA84F"/>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36" name="Google Shape;636;p29"/>
          <p:cNvSpPr/>
          <p:nvPr/>
        </p:nvSpPr>
        <p:spPr>
          <a:xfrm>
            <a:off x="5426690" y="4053198"/>
            <a:ext cx="339300" cy="343800"/>
          </a:xfrm>
          <a:prstGeom prst="ellipse">
            <a:avLst/>
          </a:prstGeom>
          <a:solidFill>
            <a:srgbClr val="F1C232"/>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37" name="Google Shape;637;p29"/>
          <p:cNvSpPr/>
          <p:nvPr/>
        </p:nvSpPr>
        <p:spPr>
          <a:xfrm>
            <a:off x="5849944" y="4053188"/>
            <a:ext cx="335100" cy="343800"/>
          </a:xfrm>
          <a:prstGeom prst="ellipse">
            <a:avLst/>
          </a:prstGeom>
          <a:solidFill>
            <a:srgbClr val="4285F4"/>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38" name="Google Shape;638;p29"/>
          <p:cNvSpPr/>
          <p:nvPr/>
        </p:nvSpPr>
        <p:spPr>
          <a:xfrm>
            <a:off x="6702136" y="4053182"/>
            <a:ext cx="341700" cy="343800"/>
          </a:xfrm>
          <a:prstGeom prst="ellipse">
            <a:avLst/>
          </a:prstGeom>
          <a:solidFill>
            <a:srgbClr val="E69138"/>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39" name="Google Shape;639;p29"/>
          <p:cNvSpPr txBox="1"/>
          <p:nvPr/>
        </p:nvSpPr>
        <p:spPr>
          <a:xfrm>
            <a:off x="1530038" y="3978788"/>
            <a:ext cx="39468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a:latin typeface="Barlow Semi Condensed"/>
                <a:ea typeface="Barlow Semi Condensed"/>
                <a:cs typeface="Barlow Semi Condensed"/>
                <a:sym typeface="Barlow Semi Condensed"/>
              </a:rPr>
              <a:t>Council Elections are held every year:</a:t>
            </a:r>
            <a:endParaRPr sz="2000">
              <a:latin typeface="Barlow Semi Condensed"/>
              <a:ea typeface="Barlow Semi Condensed"/>
              <a:cs typeface="Barlow Semi Condensed"/>
              <a:sym typeface="Barlow Semi Condensed"/>
            </a:endParaRPr>
          </a:p>
        </p:txBody>
      </p:sp>
      <p:sp>
        <p:nvSpPr>
          <p:cNvPr id="640" name="Google Shape;640;p29"/>
          <p:cNvSpPr/>
          <p:nvPr/>
        </p:nvSpPr>
        <p:spPr>
          <a:xfrm>
            <a:off x="8774522" y="4037649"/>
            <a:ext cx="368700" cy="343800"/>
          </a:xfrm>
          <a:prstGeom prst="ellipse">
            <a:avLst/>
          </a:prstGeom>
          <a:solidFill>
            <a:srgbClr val="7030A0"/>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41" name="Google Shape;641;p29"/>
          <p:cNvSpPr txBox="1"/>
          <p:nvPr/>
        </p:nvSpPr>
        <p:spPr>
          <a:xfrm>
            <a:off x="1610238" y="1974263"/>
            <a:ext cx="8574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b="1">
                <a:solidFill>
                  <a:schemeClr val="accent4"/>
                </a:solidFill>
                <a:latin typeface="Barlow Semi Condensed"/>
                <a:ea typeface="Barlow Semi Condensed"/>
                <a:cs typeface="Barlow Semi Condensed"/>
                <a:sym typeface="Barlow Semi Condensed"/>
              </a:rPr>
              <a:t>AFRICA</a:t>
            </a:r>
            <a:endParaRPr b="1">
              <a:solidFill>
                <a:schemeClr val="accent4"/>
              </a:solidFill>
              <a:latin typeface="Barlow Semi Condensed"/>
              <a:ea typeface="Barlow Semi Condensed"/>
              <a:cs typeface="Barlow Semi Condensed"/>
              <a:sym typeface="Barlow Semi Condensed"/>
            </a:endParaRPr>
          </a:p>
        </p:txBody>
      </p:sp>
      <p:sp>
        <p:nvSpPr>
          <p:cNvPr id="642" name="Google Shape;642;p29"/>
          <p:cNvSpPr txBox="1"/>
          <p:nvPr/>
        </p:nvSpPr>
        <p:spPr>
          <a:xfrm>
            <a:off x="2653038" y="1974263"/>
            <a:ext cx="11679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b="1">
                <a:solidFill>
                  <a:schemeClr val="accent1"/>
                </a:solidFill>
                <a:latin typeface="Barlow Semi Condensed"/>
                <a:ea typeface="Barlow Semi Condensed"/>
                <a:cs typeface="Barlow Semi Condensed"/>
                <a:sym typeface="Barlow Semi Condensed"/>
              </a:rPr>
              <a:t>ASIA PACIFIC</a:t>
            </a:r>
            <a:endParaRPr b="1">
              <a:solidFill>
                <a:schemeClr val="accent1"/>
              </a:solidFill>
              <a:latin typeface="Barlow Semi Condensed"/>
              <a:ea typeface="Barlow Semi Condensed"/>
              <a:cs typeface="Barlow Semi Condensed"/>
              <a:sym typeface="Barlow Semi Condensed"/>
            </a:endParaRPr>
          </a:p>
        </p:txBody>
      </p:sp>
      <p:sp>
        <p:nvSpPr>
          <p:cNvPr id="643" name="Google Shape;643;p29"/>
          <p:cNvSpPr txBox="1"/>
          <p:nvPr/>
        </p:nvSpPr>
        <p:spPr>
          <a:xfrm>
            <a:off x="3669588" y="1974250"/>
            <a:ext cx="1549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b="1">
                <a:solidFill>
                  <a:srgbClr val="C00000"/>
                </a:solidFill>
                <a:latin typeface="Barlow Semi Condensed"/>
                <a:ea typeface="Barlow Semi Condensed"/>
                <a:cs typeface="Barlow Semi Condensed"/>
                <a:sym typeface="Barlow Semi Condensed"/>
              </a:rPr>
              <a:t>NORTH AMERICA</a:t>
            </a:r>
            <a:endParaRPr b="1">
              <a:solidFill>
                <a:srgbClr val="C00000"/>
              </a:solidFill>
              <a:latin typeface="Barlow Semi Condensed"/>
              <a:ea typeface="Barlow Semi Condensed"/>
              <a:cs typeface="Barlow Semi Condensed"/>
              <a:sym typeface="Barlow Semi Condensed"/>
            </a:endParaRPr>
          </a:p>
        </p:txBody>
      </p:sp>
      <p:sp>
        <p:nvSpPr>
          <p:cNvPr id="644" name="Google Shape;644;p29"/>
          <p:cNvSpPr txBox="1"/>
          <p:nvPr/>
        </p:nvSpPr>
        <p:spPr>
          <a:xfrm>
            <a:off x="5192088" y="2011463"/>
            <a:ext cx="925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b="1">
                <a:solidFill>
                  <a:schemeClr val="accent2"/>
                </a:solidFill>
                <a:latin typeface="Barlow Semi Condensed"/>
                <a:ea typeface="Barlow Semi Condensed"/>
                <a:cs typeface="Barlow Semi Condensed"/>
                <a:sym typeface="Barlow Semi Condensed"/>
              </a:rPr>
              <a:t>EUROPE</a:t>
            </a:r>
            <a:endParaRPr b="1">
              <a:solidFill>
                <a:schemeClr val="accent2"/>
              </a:solidFill>
              <a:latin typeface="Barlow Semi Condensed"/>
              <a:ea typeface="Barlow Semi Condensed"/>
              <a:cs typeface="Barlow Semi Condensed"/>
              <a:sym typeface="Barlow Semi Condensed"/>
            </a:endParaRPr>
          </a:p>
        </p:txBody>
      </p:sp>
      <p:sp>
        <p:nvSpPr>
          <p:cNvPr id="645" name="Google Shape;645;p29"/>
          <p:cNvSpPr txBox="1"/>
          <p:nvPr/>
        </p:nvSpPr>
        <p:spPr>
          <a:xfrm>
            <a:off x="6001038" y="1782963"/>
            <a:ext cx="17151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b="1">
                <a:solidFill>
                  <a:schemeClr val="accent6"/>
                </a:solidFill>
                <a:latin typeface="Barlow Semi Condensed"/>
                <a:ea typeface="Barlow Semi Condensed"/>
                <a:cs typeface="Barlow Semi Condensed"/>
                <a:sym typeface="Barlow Semi Condensed"/>
              </a:rPr>
              <a:t>LATIN AMERICA &amp; THE CARIBBEAN</a:t>
            </a:r>
            <a:endParaRPr b="1">
              <a:solidFill>
                <a:schemeClr val="accent6"/>
              </a:solidFill>
              <a:latin typeface="Barlow Semi Condensed"/>
              <a:ea typeface="Barlow Semi Condensed"/>
              <a:cs typeface="Barlow Semi Condensed"/>
              <a:sym typeface="Barlow Semi Condensed"/>
            </a:endParaRPr>
          </a:p>
        </p:txBody>
      </p:sp>
      <p:sp>
        <p:nvSpPr>
          <p:cNvPr id="646" name="Google Shape;646;p29"/>
          <p:cNvSpPr txBox="1"/>
          <p:nvPr/>
        </p:nvSpPr>
        <p:spPr>
          <a:xfrm>
            <a:off x="8584313" y="1890650"/>
            <a:ext cx="1549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b="1">
                <a:solidFill>
                  <a:srgbClr val="7030A0"/>
                </a:solidFill>
                <a:latin typeface="Barlow Semi Condensed"/>
                <a:ea typeface="Barlow Semi Condensed"/>
                <a:cs typeface="Barlow Semi Condensed"/>
                <a:sym typeface="Barlow Semi Condensed"/>
              </a:rPr>
              <a:t>NOMCOM</a:t>
            </a:r>
            <a:endParaRPr b="1">
              <a:solidFill>
                <a:srgbClr val="7030A0"/>
              </a:solidFill>
              <a:latin typeface="Barlow Semi Condensed"/>
              <a:ea typeface="Barlow Semi Condensed"/>
              <a:cs typeface="Barlow Semi Condensed"/>
              <a:sym typeface="Barlow Semi Condensed"/>
            </a:endParaRPr>
          </a:p>
        </p:txBody>
      </p:sp>
      <p:sp>
        <p:nvSpPr>
          <p:cNvPr id="647" name="Google Shape;647;p29"/>
          <p:cNvSpPr/>
          <p:nvPr/>
        </p:nvSpPr>
        <p:spPr>
          <a:xfrm>
            <a:off x="3108947" y="5631049"/>
            <a:ext cx="368700" cy="343800"/>
          </a:xfrm>
          <a:prstGeom prst="ellipse">
            <a:avLst/>
          </a:prstGeom>
          <a:solidFill>
            <a:schemeClr val="dk2"/>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48" name="Google Shape;648;p29"/>
          <p:cNvSpPr txBox="1"/>
          <p:nvPr/>
        </p:nvSpPr>
        <p:spPr>
          <a:xfrm>
            <a:off x="2970350" y="5036350"/>
            <a:ext cx="6459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a:ea typeface="Barlow Semi Condensed"/>
                <a:cs typeface="Barlow Semi Condensed"/>
                <a:sym typeface="Barlow Semi Condensed"/>
              </a:rPr>
              <a:t>ALAC</a:t>
            </a:r>
            <a:endParaRPr>
              <a:latin typeface="Barlow Semi Condensed"/>
              <a:ea typeface="Barlow Semi Condensed"/>
              <a:cs typeface="Barlow Semi Condensed"/>
              <a:sym typeface="Barlow Semi Condensed"/>
            </a:endParaRPr>
          </a:p>
          <a:p>
            <a:pPr marL="0" lvl="0" indent="0" algn="ctr" rtl="0">
              <a:spcBef>
                <a:spcPts val="0"/>
              </a:spcBef>
              <a:spcAft>
                <a:spcPts val="0"/>
              </a:spcAft>
              <a:buNone/>
            </a:pPr>
            <a:r>
              <a:rPr lang="en-US">
                <a:latin typeface="Barlow Semi Condensed"/>
                <a:ea typeface="Barlow Semi Condensed"/>
                <a:cs typeface="Barlow Semi Condensed"/>
                <a:sym typeface="Barlow Semi Condensed"/>
              </a:rPr>
              <a:t>liaison</a:t>
            </a:r>
            <a:endParaRPr>
              <a:latin typeface="Barlow Semi Condensed"/>
              <a:ea typeface="Barlow Semi Condensed"/>
              <a:cs typeface="Barlow Semi Condensed"/>
              <a:sym typeface="Barlow Semi Condensed"/>
            </a:endParaRPr>
          </a:p>
        </p:txBody>
      </p:sp>
      <p:sp>
        <p:nvSpPr>
          <p:cNvPr id="649" name="Google Shape;649;p29"/>
          <p:cNvSpPr txBox="1"/>
          <p:nvPr/>
        </p:nvSpPr>
        <p:spPr>
          <a:xfrm>
            <a:off x="4072100" y="5144050"/>
            <a:ext cx="2646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a:ea typeface="Barlow Semi Condensed"/>
                <a:cs typeface="Barlow Semi Condensed"/>
                <a:sym typeface="Barlow Semi Condensed"/>
              </a:rPr>
              <a:t>Regional Organizations Observers</a:t>
            </a:r>
            <a:endParaRPr>
              <a:latin typeface="Barlow Semi Condensed"/>
              <a:ea typeface="Barlow Semi Condensed"/>
              <a:cs typeface="Barlow Semi Condensed"/>
              <a:sym typeface="Barlow Semi Condensed"/>
            </a:endParaRPr>
          </a:p>
        </p:txBody>
      </p:sp>
      <p:grpSp>
        <p:nvGrpSpPr>
          <p:cNvPr id="650" name="Google Shape;650;p29"/>
          <p:cNvGrpSpPr/>
          <p:nvPr/>
        </p:nvGrpSpPr>
        <p:grpSpPr>
          <a:xfrm>
            <a:off x="4072050" y="5618600"/>
            <a:ext cx="2646097" cy="368700"/>
            <a:chOff x="3217750" y="5839750"/>
            <a:chExt cx="2646097" cy="368700"/>
          </a:xfrm>
        </p:grpSpPr>
        <p:pic>
          <p:nvPicPr>
            <p:cNvPr id="651" name="Google Shape;651;p29"/>
            <p:cNvPicPr preferRelativeResize="0"/>
            <p:nvPr/>
          </p:nvPicPr>
          <p:blipFill rotWithShape="1">
            <a:blip r:embed="rId3">
              <a:alphaModFix/>
            </a:blip>
            <a:srcRect r="73317"/>
            <a:stretch/>
          </p:blipFill>
          <p:spPr>
            <a:xfrm>
              <a:off x="4539050" y="5841313"/>
              <a:ext cx="368700" cy="365563"/>
            </a:xfrm>
            <a:prstGeom prst="rect">
              <a:avLst/>
            </a:prstGeom>
            <a:noFill/>
            <a:ln>
              <a:noFill/>
            </a:ln>
          </p:spPr>
        </p:pic>
        <p:pic>
          <p:nvPicPr>
            <p:cNvPr id="652" name="Google Shape;652;p29"/>
            <p:cNvPicPr preferRelativeResize="0"/>
            <p:nvPr/>
          </p:nvPicPr>
          <p:blipFill>
            <a:blip r:embed="rId4">
              <a:alphaModFix/>
            </a:blip>
            <a:stretch>
              <a:fillRect/>
            </a:stretch>
          </p:blipFill>
          <p:spPr>
            <a:xfrm>
              <a:off x="5083763" y="5852190"/>
              <a:ext cx="780085" cy="343800"/>
            </a:xfrm>
            <a:prstGeom prst="rect">
              <a:avLst/>
            </a:prstGeom>
            <a:noFill/>
            <a:ln>
              <a:noFill/>
            </a:ln>
          </p:spPr>
        </p:pic>
        <p:pic>
          <p:nvPicPr>
            <p:cNvPr id="653" name="Google Shape;653;p29"/>
            <p:cNvPicPr preferRelativeResize="0"/>
            <p:nvPr/>
          </p:nvPicPr>
          <p:blipFill>
            <a:blip r:embed="rId5">
              <a:alphaModFix/>
            </a:blip>
            <a:stretch>
              <a:fillRect/>
            </a:stretch>
          </p:blipFill>
          <p:spPr>
            <a:xfrm>
              <a:off x="3762475" y="5888975"/>
              <a:ext cx="600556" cy="270250"/>
            </a:xfrm>
            <a:prstGeom prst="rect">
              <a:avLst/>
            </a:prstGeom>
            <a:noFill/>
            <a:ln>
              <a:noFill/>
            </a:ln>
          </p:spPr>
        </p:pic>
        <p:pic>
          <p:nvPicPr>
            <p:cNvPr id="654" name="Google Shape;654;p29"/>
            <p:cNvPicPr preferRelativeResize="0"/>
            <p:nvPr/>
          </p:nvPicPr>
          <p:blipFill>
            <a:blip r:embed="rId6">
              <a:alphaModFix/>
            </a:blip>
            <a:stretch>
              <a:fillRect/>
            </a:stretch>
          </p:blipFill>
          <p:spPr>
            <a:xfrm>
              <a:off x="3217750" y="5839750"/>
              <a:ext cx="368700" cy="368700"/>
            </a:xfrm>
            <a:prstGeom prst="rect">
              <a:avLst/>
            </a:prstGeom>
            <a:noFill/>
            <a:ln>
              <a:noFill/>
            </a:ln>
          </p:spPr>
        </p:pic>
      </p:grpSp>
      <p:sp>
        <p:nvSpPr>
          <p:cNvPr id="655" name="Google Shape;655;p29"/>
          <p:cNvSpPr/>
          <p:nvPr/>
        </p:nvSpPr>
        <p:spPr>
          <a:xfrm>
            <a:off x="2497197" y="5631049"/>
            <a:ext cx="368700" cy="343800"/>
          </a:xfrm>
          <a:prstGeom prst="ellipse">
            <a:avLst/>
          </a:prstGeom>
          <a:solidFill>
            <a:schemeClr val="dk2"/>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656" name="Google Shape;656;p29"/>
          <p:cNvSpPr txBox="1"/>
          <p:nvPr/>
        </p:nvSpPr>
        <p:spPr>
          <a:xfrm>
            <a:off x="2358600" y="5036350"/>
            <a:ext cx="6459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a:ea typeface="Barlow Semi Condensed"/>
                <a:cs typeface="Barlow Semi Condensed"/>
                <a:sym typeface="Barlow Semi Condensed"/>
              </a:rPr>
              <a:t>gNSO</a:t>
            </a:r>
            <a:endParaRPr>
              <a:latin typeface="Barlow Semi Condensed"/>
              <a:ea typeface="Barlow Semi Condensed"/>
              <a:cs typeface="Barlow Semi Condensed"/>
              <a:sym typeface="Barlow Semi Condensed"/>
            </a:endParaRPr>
          </a:p>
          <a:p>
            <a:pPr marL="0" lvl="0" indent="0" algn="ctr" rtl="0">
              <a:spcBef>
                <a:spcPts val="0"/>
              </a:spcBef>
              <a:spcAft>
                <a:spcPts val="0"/>
              </a:spcAft>
              <a:buNone/>
            </a:pPr>
            <a:r>
              <a:rPr lang="en-US">
                <a:latin typeface="Barlow Semi Condensed"/>
                <a:ea typeface="Barlow Semi Condensed"/>
                <a:cs typeface="Barlow Semi Condensed"/>
                <a:sym typeface="Barlow Semi Condensed"/>
              </a:rPr>
              <a:t>liaison</a:t>
            </a:r>
            <a:endParaRPr>
              <a:latin typeface="Barlow Semi Condensed"/>
              <a:ea typeface="Barlow Semi Condensed"/>
              <a:cs typeface="Barlow Semi Condensed"/>
              <a:sym typeface="Barlow Semi Condense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60"/>
        <p:cNvGrpSpPr/>
        <p:nvPr/>
      </p:nvGrpSpPr>
      <p:grpSpPr>
        <a:xfrm>
          <a:off x="0" y="0"/>
          <a:ext cx="0" cy="0"/>
          <a:chOff x="0" y="0"/>
          <a:chExt cx="0" cy="0"/>
        </a:xfrm>
      </p:grpSpPr>
      <p:sp>
        <p:nvSpPr>
          <p:cNvPr id="661" name="Google Shape;661;p30"/>
          <p:cNvSpPr/>
          <p:nvPr/>
        </p:nvSpPr>
        <p:spPr>
          <a:xfrm>
            <a:off x="730650" y="208700"/>
            <a:ext cx="1792500" cy="6086100"/>
          </a:xfrm>
          <a:prstGeom prst="roundRect">
            <a:avLst>
              <a:gd name="adj" fmla="val 16667"/>
            </a:avLst>
          </a:prstGeom>
          <a:noFill/>
          <a:ln w="381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0"/>
          <p:cNvSpPr/>
          <p:nvPr/>
        </p:nvSpPr>
        <p:spPr>
          <a:xfrm>
            <a:off x="2603180" y="208700"/>
            <a:ext cx="1792500" cy="6086100"/>
          </a:xfrm>
          <a:prstGeom prst="roundRect">
            <a:avLst>
              <a:gd name="adj" fmla="val 16667"/>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0"/>
          <p:cNvSpPr/>
          <p:nvPr/>
        </p:nvSpPr>
        <p:spPr>
          <a:xfrm>
            <a:off x="4475709" y="208700"/>
            <a:ext cx="1792500" cy="6086100"/>
          </a:xfrm>
          <a:prstGeom prst="roundRect">
            <a:avLst>
              <a:gd name="adj" fmla="val 16667"/>
            </a:avLst>
          </a:prstGeom>
          <a:noFill/>
          <a:ln w="38100" cap="flat" cmpd="sng">
            <a:solidFill>
              <a:srgbClr val="C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0"/>
          <p:cNvSpPr/>
          <p:nvPr/>
        </p:nvSpPr>
        <p:spPr>
          <a:xfrm>
            <a:off x="6348239" y="208700"/>
            <a:ext cx="1792500" cy="6086100"/>
          </a:xfrm>
          <a:prstGeom prst="roundRect">
            <a:avLst>
              <a:gd name="adj" fmla="val 16667"/>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0"/>
          <p:cNvSpPr/>
          <p:nvPr/>
        </p:nvSpPr>
        <p:spPr>
          <a:xfrm>
            <a:off x="8220768" y="208700"/>
            <a:ext cx="1792500" cy="6086100"/>
          </a:xfrm>
          <a:prstGeom prst="roundRect">
            <a:avLst>
              <a:gd name="adj" fmla="val 16667"/>
            </a:avLst>
          </a:prstGeom>
          <a:noFill/>
          <a:ln w="38100"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0"/>
          <p:cNvSpPr/>
          <p:nvPr/>
        </p:nvSpPr>
        <p:spPr>
          <a:xfrm>
            <a:off x="10243100" y="208700"/>
            <a:ext cx="1792500" cy="6086100"/>
          </a:xfrm>
          <a:prstGeom prst="roundRect">
            <a:avLst>
              <a:gd name="adj" fmla="val 16667"/>
            </a:avLst>
          </a:prstGeom>
          <a:noFill/>
          <a:ln w="38100" cap="flat" cmpd="sng">
            <a:solidFill>
              <a:srgbClr val="7030A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67" name="Google Shape;667;p30"/>
          <p:cNvPicPr preferRelativeResize="0"/>
          <p:nvPr/>
        </p:nvPicPr>
        <p:blipFill>
          <a:blip r:embed="rId3">
            <a:alphaModFix/>
          </a:blip>
          <a:stretch>
            <a:fillRect/>
          </a:stretch>
        </p:blipFill>
        <p:spPr>
          <a:xfrm>
            <a:off x="8368673" y="410780"/>
            <a:ext cx="1522263" cy="1479700"/>
          </a:xfrm>
          <a:prstGeom prst="rect">
            <a:avLst/>
          </a:prstGeom>
          <a:noFill/>
          <a:ln>
            <a:noFill/>
          </a:ln>
        </p:spPr>
      </p:pic>
      <p:pic>
        <p:nvPicPr>
          <p:cNvPr id="668" name="Google Shape;668;p30"/>
          <p:cNvPicPr preferRelativeResize="0"/>
          <p:nvPr/>
        </p:nvPicPr>
        <p:blipFill rotWithShape="1">
          <a:blip r:embed="rId4">
            <a:alphaModFix/>
          </a:blip>
          <a:srcRect l="15770" t="3363" r="16401" b="61456"/>
          <a:stretch/>
        </p:blipFill>
        <p:spPr>
          <a:xfrm>
            <a:off x="6480891" y="419214"/>
            <a:ext cx="1522285" cy="1440615"/>
          </a:xfrm>
          <a:prstGeom prst="rect">
            <a:avLst/>
          </a:prstGeom>
          <a:noFill/>
          <a:ln>
            <a:noFill/>
          </a:ln>
        </p:spPr>
      </p:pic>
      <p:sp>
        <p:nvSpPr>
          <p:cNvPr id="669" name="Google Shape;669;p30"/>
          <p:cNvSpPr txBox="1"/>
          <p:nvPr/>
        </p:nvSpPr>
        <p:spPr>
          <a:xfrm>
            <a:off x="8350650" y="1807575"/>
            <a:ext cx="1549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solidFill>
                  <a:srgbClr val="666666"/>
                </a:solidFill>
                <a:latin typeface="Barlow Semi Condensed"/>
                <a:ea typeface="Barlow Semi Condensed"/>
                <a:cs typeface="Barlow Semi Condensed"/>
                <a:sym typeface="Barlow Semi Condensed"/>
              </a:rPr>
              <a:t>Jenifer López </a:t>
            </a:r>
            <a:r>
              <a:rPr lang="en-US" b="1">
                <a:solidFill>
                  <a:srgbClr val="666666"/>
                </a:solidFill>
                <a:latin typeface="Barlow Semi Condensed"/>
                <a:ea typeface="Barlow Semi Condensed"/>
                <a:cs typeface="Barlow Semi Condensed"/>
                <a:sym typeface="Barlow Semi Condensed"/>
              </a:rPr>
              <a:t>.pa</a:t>
            </a:r>
            <a:endParaRPr b="1">
              <a:solidFill>
                <a:srgbClr val="666666"/>
              </a:solidFill>
              <a:latin typeface="Barlow Semi Condensed"/>
              <a:ea typeface="Barlow Semi Condensed"/>
              <a:cs typeface="Barlow Semi Condensed"/>
              <a:sym typeface="Barlow Semi Condensed"/>
            </a:endParaRPr>
          </a:p>
        </p:txBody>
      </p:sp>
      <p:sp>
        <p:nvSpPr>
          <p:cNvPr id="670" name="Google Shape;670;p30"/>
          <p:cNvSpPr txBox="1"/>
          <p:nvPr/>
        </p:nvSpPr>
        <p:spPr>
          <a:xfrm>
            <a:off x="6476938" y="1807575"/>
            <a:ext cx="1549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solidFill>
                  <a:srgbClr val="666666"/>
                </a:solidFill>
                <a:latin typeface="Barlow Semi Condensed"/>
                <a:ea typeface="Barlow Semi Condensed"/>
                <a:cs typeface="Barlow Semi Condensed"/>
                <a:sym typeface="Barlow Semi Condensed"/>
              </a:rPr>
              <a:t>Irina Danelia </a:t>
            </a:r>
            <a:r>
              <a:rPr lang="en-US" b="1">
                <a:solidFill>
                  <a:srgbClr val="666666"/>
                </a:solidFill>
                <a:latin typeface="Barlow Semi Condensed"/>
                <a:ea typeface="Barlow Semi Condensed"/>
                <a:cs typeface="Barlow Semi Condensed"/>
                <a:sym typeface="Barlow Semi Condensed"/>
              </a:rPr>
              <a:t>.ru</a:t>
            </a:r>
            <a:endParaRPr b="1">
              <a:solidFill>
                <a:srgbClr val="666666"/>
              </a:solidFill>
              <a:latin typeface="Barlow Semi Condensed"/>
              <a:ea typeface="Barlow Semi Condensed"/>
              <a:cs typeface="Barlow Semi Condensed"/>
              <a:sym typeface="Barlow Semi Condensed"/>
            </a:endParaRPr>
          </a:p>
        </p:txBody>
      </p:sp>
      <p:pic>
        <p:nvPicPr>
          <p:cNvPr id="671" name="Google Shape;671;p30"/>
          <p:cNvPicPr preferRelativeResize="0"/>
          <p:nvPr/>
        </p:nvPicPr>
        <p:blipFill>
          <a:blip r:embed="rId5">
            <a:alphaModFix/>
          </a:blip>
          <a:stretch>
            <a:fillRect/>
          </a:stretch>
        </p:blipFill>
        <p:spPr>
          <a:xfrm>
            <a:off x="838450" y="410783"/>
            <a:ext cx="1522262" cy="1488149"/>
          </a:xfrm>
          <a:prstGeom prst="rect">
            <a:avLst/>
          </a:prstGeom>
          <a:noFill/>
          <a:ln>
            <a:noFill/>
          </a:ln>
        </p:spPr>
      </p:pic>
      <p:sp>
        <p:nvSpPr>
          <p:cNvPr id="672" name="Google Shape;672;p30"/>
          <p:cNvSpPr txBox="1"/>
          <p:nvPr/>
        </p:nvSpPr>
        <p:spPr>
          <a:xfrm>
            <a:off x="838450" y="1816425"/>
            <a:ext cx="1549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solidFill>
                  <a:srgbClr val="666666"/>
                </a:solidFill>
                <a:latin typeface="Barlow Semi Condensed"/>
                <a:ea typeface="Barlow Semi Condensed"/>
                <a:cs typeface="Barlow Semi Condensed"/>
                <a:sym typeface="Barlow Semi Condensed"/>
              </a:rPr>
              <a:t>Hadji Mmadi Ali </a:t>
            </a:r>
            <a:r>
              <a:rPr lang="en-US" b="1">
                <a:solidFill>
                  <a:srgbClr val="666666"/>
                </a:solidFill>
                <a:latin typeface="Barlow Semi Condensed"/>
                <a:ea typeface="Barlow Semi Condensed"/>
                <a:cs typeface="Barlow Semi Condensed"/>
                <a:sym typeface="Barlow Semi Condensed"/>
              </a:rPr>
              <a:t>.km</a:t>
            </a:r>
            <a:endParaRPr b="1">
              <a:solidFill>
                <a:srgbClr val="666666"/>
              </a:solidFill>
              <a:latin typeface="Barlow Semi Condensed"/>
              <a:ea typeface="Barlow Semi Condensed"/>
              <a:cs typeface="Barlow Semi Condensed"/>
              <a:sym typeface="Barlow Semi Condensed"/>
            </a:endParaRPr>
          </a:p>
        </p:txBody>
      </p:sp>
      <p:pic>
        <p:nvPicPr>
          <p:cNvPr id="673" name="Google Shape;673;p30"/>
          <p:cNvPicPr preferRelativeResize="0"/>
          <p:nvPr/>
        </p:nvPicPr>
        <p:blipFill rotWithShape="1">
          <a:blip r:embed="rId6">
            <a:alphaModFix/>
          </a:blip>
          <a:srcRect t="4589" b="28215"/>
          <a:stretch/>
        </p:blipFill>
        <p:spPr>
          <a:xfrm>
            <a:off x="2705290" y="410783"/>
            <a:ext cx="1522262" cy="1488150"/>
          </a:xfrm>
          <a:prstGeom prst="rect">
            <a:avLst/>
          </a:prstGeom>
          <a:noFill/>
          <a:ln>
            <a:noFill/>
          </a:ln>
        </p:spPr>
      </p:pic>
      <p:sp>
        <p:nvSpPr>
          <p:cNvPr id="674" name="Google Shape;674;p30"/>
          <p:cNvSpPr txBox="1"/>
          <p:nvPr/>
        </p:nvSpPr>
        <p:spPr>
          <a:xfrm>
            <a:off x="2689538" y="1807575"/>
            <a:ext cx="1549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solidFill>
                  <a:srgbClr val="666666"/>
                </a:solidFill>
                <a:latin typeface="Barlow Semi Condensed"/>
                <a:ea typeface="Barlow Semi Condensed"/>
                <a:cs typeface="Barlow Semi Condensed"/>
                <a:sym typeface="Barlow Semi Condensed"/>
              </a:rPr>
              <a:t>Jiankang Yao </a:t>
            </a:r>
            <a:r>
              <a:rPr lang="en-US" b="1">
                <a:solidFill>
                  <a:srgbClr val="666666"/>
                </a:solidFill>
                <a:latin typeface="Barlow Semi Condensed"/>
                <a:ea typeface="Barlow Semi Condensed"/>
                <a:cs typeface="Barlow Semi Condensed"/>
                <a:sym typeface="Barlow Semi Condensed"/>
              </a:rPr>
              <a:t>.cn</a:t>
            </a:r>
            <a:endParaRPr b="1">
              <a:solidFill>
                <a:srgbClr val="666666"/>
              </a:solidFill>
              <a:latin typeface="Barlow Semi Condensed"/>
              <a:ea typeface="Barlow Semi Condensed"/>
              <a:cs typeface="Barlow Semi Condensed"/>
              <a:sym typeface="Barlow Semi Condensed"/>
            </a:endParaRPr>
          </a:p>
        </p:txBody>
      </p:sp>
      <p:pic>
        <p:nvPicPr>
          <p:cNvPr id="675" name="Google Shape;675;p30"/>
          <p:cNvPicPr preferRelativeResize="0"/>
          <p:nvPr/>
        </p:nvPicPr>
        <p:blipFill rotWithShape="1">
          <a:blip r:embed="rId7">
            <a:alphaModFix/>
          </a:blip>
          <a:srcRect l="9738" r="14475" b="49140"/>
          <a:stretch/>
        </p:blipFill>
        <p:spPr>
          <a:xfrm>
            <a:off x="4572130" y="410780"/>
            <a:ext cx="1522262" cy="1488152"/>
          </a:xfrm>
          <a:prstGeom prst="rect">
            <a:avLst/>
          </a:prstGeom>
          <a:noFill/>
          <a:ln>
            <a:noFill/>
          </a:ln>
        </p:spPr>
      </p:pic>
      <p:sp>
        <p:nvSpPr>
          <p:cNvPr id="676" name="Google Shape;676;p30"/>
          <p:cNvSpPr txBox="1"/>
          <p:nvPr/>
        </p:nvSpPr>
        <p:spPr>
          <a:xfrm>
            <a:off x="4585213" y="1816425"/>
            <a:ext cx="1549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solidFill>
                  <a:srgbClr val="666666"/>
                </a:solidFill>
                <a:latin typeface="Barlow Semi Condensed"/>
                <a:ea typeface="Barlow Semi Condensed"/>
                <a:cs typeface="Barlow Semi Condensed"/>
                <a:sym typeface="Barlow Semi Condensed"/>
              </a:rPr>
              <a:t>Sean Copeland</a:t>
            </a:r>
            <a:r>
              <a:rPr lang="en-US" b="1">
                <a:solidFill>
                  <a:srgbClr val="666666"/>
                </a:solidFill>
                <a:latin typeface="Barlow Semi Condensed"/>
                <a:ea typeface="Barlow Semi Condensed"/>
                <a:cs typeface="Barlow Semi Condensed"/>
                <a:sym typeface="Barlow Semi Condensed"/>
              </a:rPr>
              <a:t> .vi</a:t>
            </a:r>
            <a:endParaRPr b="1">
              <a:solidFill>
                <a:srgbClr val="666666"/>
              </a:solidFill>
              <a:latin typeface="Barlow Semi Condensed"/>
              <a:ea typeface="Barlow Semi Condensed"/>
              <a:cs typeface="Barlow Semi Condensed"/>
              <a:sym typeface="Barlow Semi Condensed"/>
            </a:endParaRPr>
          </a:p>
        </p:txBody>
      </p:sp>
      <p:pic>
        <p:nvPicPr>
          <p:cNvPr id="677" name="Google Shape;677;p30"/>
          <p:cNvPicPr preferRelativeResize="0"/>
          <p:nvPr/>
        </p:nvPicPr>
        <p:blipFill rotWithShape="1">
          <a:blip r:embed="rId8">
            <a:alphaModFix/>
          </a:blip>
          <a:srcRect t="5914" b="28000"/>
          <a:stretch/>
        </p:blipFill>
        <p:spPr>
          <a:xfrm>
            <a:off x="897238" y="2272696"/>
            <a:ext cx="1412603" cy="1457708"/>
          </a:xfrm>
          <a:prstGeom prst="rect">
            <a:avLst/>
          </a:prstGeom>
          <a:noFill/>
          <a:ln>
            <a:noFill/>
          </a:ln>
        </p:spPr>
      </p:pic>
      <p:sp>
        <p:nvSpPr>
          <p:cNvPr id="678" name="Google Shape;678;p30"/>
          <p:cNvSpPr txBox="1"/>
          <p:nvPr/>
        </p:nvSpPr>
        <p:spPr>
          <a:xfrm>
            <a:off x="850225" y="3666650"/>
            <a:ext cx="15492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solidFill>
                  <a:srgbClr val="666666"/>
                </a:solidFill>
                <a:latin typeface="Barlow Semi Condensed"/>
                <a:ea typeface="Barlow Semi Condensed"/>
                <a:cs typeface="Barlow Semi Condensed"/>
                <a:sym typeface="Barlow Semi Condensed"/>
              </a:rPr>
              <a:t>Souleymane Oumtanaga </a:t>
            </a:r>
            <a:r>
              <a:rPr lang="en-US" b="1">
                <a:solidFill>
                  <a:srgbClr val="666666"/>
                </a:solidFill>
                <a:latin typeface="Barlow Semi Condensed"/>
                <a:ea typeface="Barlow Semi Condensed"/>
                <a:cs typeface="Barlow Semi Condensed"/>
                <a:sym typeface="Barlow Semi Condensed"/>
              </a:rPr>
              <a:t>.ci</a:t>
            </a:r>
            <a:endParaRPr b="1">
              <a:solidFill>
                <a:srgbClr val="666666"/>
              </a:solidFill>
              <a:latin typeface="Barlow Semi Condensed"/>
              <a:ea typeface="Barlow Semi Condensed"/>
              <a:cs typeface="Barlow Semi Condensed"/>
              <a:sym typeface="Barlow Semi Condensed"/>
            </a:endParaRPr>
          </a:p>
        </p:txBody>
      </p:sp>
      <p:pic>
        <p:nvPicPr>
          <p:cNvPr id="679" name="Google Shape;679;p30"/>
          <p:cNvPicPr preferRelativeResize="0"/>
          <p:nvPr/>
        </p:nvPicPr>
        <p:blipFill rotWithShape="1">
          <a:blip r:embed="rId9">
            <a:alphaModFix/>
          </a:blip>
          <a:srcRect/>
          <a:stretch/>
        </p:blipFill>
        <p:spPr>
          <a:xfrm>
            <a:off x="8503598" y="4302581"/>
            <a:ext cx="1215589" cy="1541784"/>
          </a:xfrm>
          <a:prstGeom prst="rect">
            <a:avLst/>
          </a:prstGeom>
          <a:noFill/>
          <a:ln>
            <a:noFill/>
          </a:ln>
        </p:spPr>
      </p:pic>
      <p:sp>
        <p:nvSpPr>
          <p:cNvPr id="680" name="Google Shape;680;p30"/>
          <p:cNvSpPr txBox="1"/>
          <p:nvPr/>
        </p:nvSpPr>
        <p:spPr>
          <a:xfrm>
            <a:off x="8330813" y="5754350"/>
            <a:ext cx="1549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solidFill>
                  <a:srgbClr val="666666"/>
                </a:solidFill>
                <a:latin typeface="Barlow Semi Condensed"/>
                <a:ea typeface="Barlow Semi Condensed"/>
                <a:cs typeface="Barlow Semi Condensed"/>
                <a:sym typeface="Barlow Semi Condensed"/>
              </a:rPr>
              <a:t>Demi Getschko</a:t>
            </a:r>
            <a:r>
              <a:rPr lang="en-US" b="1">
                <a:solidFill>
                  <a:srgbClr val="666666"/>
                </a:solidFill>
                <a:latin typeface="Barlow Semi Condensed"/>
                <a:ea typeface="Barlow Semi Condensed"/>
                <a:cs typeface="Barlow Semi Condensed"/>
                <a:sym typeface="Barlow Semi Condensed"/>
              </a:rPr>
              <a:t> .br</a:t>
            </a:r>
            <a:endParaRPr b="1">
              <a:solidFill>
                <a:srgbClr val="666666"/>
              </a:solidFill>
              <a:latin typeface="Barlow Semi Condensed"/>
              <a:ea typeface="Barlow Semi Condensed"/>
              <a:cs typeface="Barlow Semi Condensed"/>
              <a:sym typeface="Barlow Semi Condensed"/>
            </a:endParaRPr>
          </a:p>
        </p:txBody>
      </p:sp>
      <p:pic>
        <p:nvPicPr>
          <p:cNvPr id="681" name="Google Shape;681;p30"/>
          <p:cNvPicPr preferRelativeResize="0"/>
          <p:nvPr/>
        </p:nvPicPr>
        <p:blipFill rotWithShape="1">
          <a:blip r:embed="rId10">
            <a:alphaModFix/>
          </a:blip>
          <a:srcRect l="18647" t="8753" r="26906" b="25283"/>
          <a:stretch/>
        </p:blipFill>
        <p:spPr>
          <a:xfrm>
            <a:off x="6636691" y="4310578"/>
            <a:ext cx="1215590" cy="1511027"/>
          </a:xfrm>
          <a:prstGeom prst="rect">
            <a:avLst/>
          </a:prstGeom>
          <a:noFill/>
          <a:ln>
            <a:noFill/>
          </a:ln>
        </p:spPr>
      </p:pic>
      <p:sp>
        <p:nvSpPr>
          <p:cNvPr id="682" name="Google Shape;682;p30"/>
          <p:cNvSpPr txBox="1"/>
          <p:nvPr/>
        </p:nvSpPr>
        <p:spPr>
          <a:xfrm>
            <a:off x="6333012" y="5752513"/>
            <a:ext cx="18966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solidFill>
                  <a:srgbClr val="666666"/>
                </a:solidFill>
                <a:latin typeface="Barlow Semi Condensed"/>
                <a:ea typeface="Barlow Semi Condensed"/>
                <a:cs typeface="Barlow Semi Condensed"/>
                <a:sym typeface="Barlow Semi Condensed"/>
              </a:rPr>
              <a:t>Nick Wenban-Smith </a:t>
            </a:r>
            <a:r>
              <a:rPr lang="en-US" b="1">
                <a:solidFill>
                  <a:srgbClr val="666666"/>
                </a:solidFill>
                <a:latin typeface="Barlow Semi Condensed"/>
                <a:ea typeface="Barlow Semi Condensed"/>
                <a:cs typeface="Barlow Semi Condensed"/>
                <a:sym typeface="Barlow Semi Condensed"/>
              </a:rPr>
              <a:t>.uk</a:t>
            </a:r>
            <a:endParaRPr b="1">
              <a:solidFill>
                <a:srgbClr val="666666"/>
              </a:solidFill>
              <a:latin typeface="Barlow Semi Condensed"/>
              <a:ea typeface="Barlow Semi Condensed"/>
              <a:cs typeface="Barlow Semi Condensed"/>
              <a:sym typeface="Barlow Semi Condensed"/>
            </a:endParaRPr>
          </a:p>
        </p:txBody>
      </p:sp>
      <p:pic>
        <p:nvPicPr>
          <p:cNvPr id="683" name="Google Shape;683;p30" descr="JTC.png"/>
          <p:cNvPicPr preferRelativeResize="0"/>
          <p:nvPr/>
        </p:nvPicPr>
        <p:blipFill rotWithShape="1">
          <a:blip r:embed="rId11">
            <a:alphaModFix/>
          </a:blip>
          <a:srcRect l="18000" r="23818" b="18280"/>
          <a:stretch/>
        </p:blipFill>
        <p:spPr>
          <a:xfrm>
            <a:off x="2826098" y="4234375"/>
            <a:ext cx="1346670" cy="1611795"/>
          </a:xfrm>
          <a:prstGeom prst="rect">
            <a:avLst/>
          </a:prstGeom>
          <a:noFill/>
          <a:ln>
            <a:noFill/>
          </a:ln>
        </p:spPr>
      </p:pic>
      <p:sp>
        <p:nvSpPr>
          <p:cNvPr id="684" name="Google Shape;684;p30"/>
          <p:cNvSpPr txBox="1"/>
          <p:nvPr/>
        </p:nvSpPr>
        <p:spPr>
          <a:xfrm>
            <a:off x="2739166" y="5835500"/>
            <a:ext cx="1549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b="1">
                <a:solidFill>
                  <a:srgbClr val="434343"/>
                </a:solidFill>
                <a:highlight>
                  <a:srgbClr val="FFFF00"/>
                </a:highlight>
                <a:latin typeface="Barlow Semi Condensed"/>
                <a:ea typeface="Barlow Semi Condensed"/>
                <a:cs typeface="Barlow Semi Condensed"/>
                <a:sym typeface="Barlow Semi Condensed"/>
              </a:rPr>
              <a:t>Jordan Carter .nz</a:t>
            </a:r>
            <a:endParaRPr b="1">
              <a:solidFill>
                <a:srgbClr val="434343"/>
              </a:solidFill>
              <a:highlight>
                <a:srgbClr val="FFFF00"/>
              </a:highlight>
              <a:latin typeface="Barlow Semi Condensed"/>
              <a:ea typeface="Barlow Semi Condensed"/>
              <a:cs typeface="Barlow Semi Condensed"/>
              <a:sym typeface="Barlow Semi Condensed"/>
            </a:endParaRPr>
          </a:p>
        </p:txBody>
      </p:sp>
      <p:pic>
        <p:nvPicPr>
          <p:cNvPr id="685" name="Google Shape;685;p30"/>
          <p:cNvPicPr preferRelativeResize="0"/>
          <p:nvPr/>
        </p:nvPicPr>
        <p:blipFill rotWithShape="1">
          <a:blip r:embed="rId12">
            <a:alphaModFix/>
          </a:blip>
          <a:srcRect l="11949" t="6762" r="6150" b="24157"/>
          <a:stretch/>
        </p:blipFill>
        <p:spPr>
          <a:xfrm>
            <a:off x="904838" y="4315464"/>
            <a:ext cx="1412604" cy="1611318"/>
          </a:xfrm>
          <a:prstGeom prst="rect">
            <a:avLst/>
          </a:prstGeom>
          <a:noFill/>
          <a:ln>
            <a:noFill/>
          </a:ln>
        </p:spPr>
      </p:pic>
      <p:sp>
        <p:nvSpPr>
          <p:cNvPr id="686" name="Google Shape;686;p30"/>
          <p:cNvSpPr txBox="1"/>
          <p:nvPr/>
        </p:nvSpPr>
        <p:spPr>
          <a:xfrm>
            <a:off x="850213" y="5854825"/>
            <a:ext cx="1549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solidFill>
                  <a:srgbClr val="666666"/>
                </a:solidFill>
                <a:latin typeface="Barlow Semi Condensed"/>
                <a:ea typeface="Barlow Semi Condensed"/>
                <a:cs typeface="Barlow Semi Condensed"/>
                <a:sym typeface="Barlow Semi Condensed"/>
              </a:rPr>
              <a:t>Biyi Oladipo </a:t>
            </a:r>
            <a:r>
              <a:rPr lang="en-US" b="1">
                <a:solidFill>
                  <a:srgbClr val="666666"/>
                </a:solidFill>
                <a:latin typeface="Barlow Semi Condensed"/>
                <a:ea typeface="Barlow Semi Condensed"/>
                <a:cs typeface="Barlow Semi Condensed"/>
                <a:sym typeface="Barlow Semi Condensed"/>
              </a:rPr>
              <a:t>.ng</a:t>
            </a:r>
            <a:endParaRPr b="1">
              <a:solidFill>
                <a:srgbClr val="666666"/>
              </a:solidFill>
              <a:latin typeface="Barlow Semi Condensed"/>
              <a:ea typeface="Barlow Semi Condensed"/>
              <a:cs typeface="Barlow Semi Condensed"/>
              <a:sym typeface="Barlow Semi Condensed"/>
            </a:endParaRPr>
          </a:p>
        </p:txBody>
      </p:sp>
      <p:pic>
        <p:nvPicPr>
          <p:cNvPr id="687" name="Google Shape;687;p30"/>
          <p:cNvPicPr preferRelativeResize="0"/>
          <p:nvPr/>
        </p:nvPicPr>
        <p:blipFill rotWithShape="1">
          <a:blip r:embed="rId13">
            <a:alphaModFix/>
          </a:blip>
          <a:srcRect l="18905" t="4438" r="18905" b="22311"/>
          <a:stretch/>
        </p:blipFill>
        <p:spPr>
          <a:xfrm>
            <a:off x="6571157" y="2273129"/>
            <a:ext cx="1346670" cy="1541784"/>
          </a:xfrm>
          <a:prstGeom prst="rect">
            <a:avLst/>
          </a:prstGeom>
          <a:noFill/>
          <a:ln>
            <a:noFill/>
          </a:ln>
        </p:spPr>
      </p:pic>
      <p:sp>
        <p:nvSpPr>
          <p:cNvPr id="688" name="Google Shape;688;p30"/>
          <p:cNvSpPr txBox="1"/>
          <p:nvPr/>
        </p:nvSpPr>
        <p:spPr>
          <a:xfrm>
            <a:off x="6469887" y="3780050"/>
            <a:ext cx="1549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solidFill>
                  <a:srgbClr val="666666"/>
                </a:solidFill>
                <a:latin typeface="Barlow Semi Condensed"/>
                <a:ea typeface="Barlow Semi Condensed"/>
                <a:cs typeface="Barlow Semi Condensed"/>
                <a:sym typeface="Barlow Semi Condensed"/>
              </a:rPr>
              <a:t>Giovanni Seppia </a:t>
            </a:r>
            <a:r>
              <a:rPr lang="en-US" b="1">
                <a:solidFill>
                  <a:srgbClr val="666666"/>
                </a:solidFill>
                <a:latin typeface="Barlow Semi Condensed"/>
                <a:ea typeface="Barlow Semi Condensed"/>
                <a:cs typeface="Barlow Semi Condensed"/>
                <a:sym typeface="Barlow Semi Condensed"/>
              </a:rPr>
              <a:t>.eu</a:t>
            </a:r>
            <a:endParaRPr b="1">
              <a:solidFill>
                <a:srgbClr val="666666"/>
              </a:solidFill>
              <a:latin typeface="Barlow Semi Condensed"/>
              <a:ea typeface="Barlow Semi Condensed"/>
              <a:cs typeface="Barlow Semi Condensed"/>
              <a:sym typeface="Barlow Semi Condensed"/>
            </a:endParaRPr>
          </a:p>
        </p:txBody>
      </p:sp>
      <p:pic>
        <p:nvPicPr>
          <p:cNvPr id="689" name="Google Shape;689;p30"/>
          <p:cNvPicPr preferRelativeResize="0"/>
          <p:nvPr/>
        </p:nvPicPr>
        <p:blipFill rotWithShape="1">
          <a:blip r:embed="rId14">
            <a:alphaModFix/>
          </a:blip>
          <a:srcRect l="8608" r="11538"/>
          <a:stretch/>
        </p:blipFill>
        <p:spPr>
          <a:xfrm>
            <a:off x="4724921" y="4252642"/>
            <a:ext cx="1294099" cy="1575244"/>
          </a:xfrm>
          <a:prstGeom prst="rect">
            <a:avLst/>
          </a:prstGeom>
          <a:noFill/>
          <a:ln>
            <a:noFill/>
          </a:ln>
        </p:spPr>
      </p:pic>
      <p:sp>
        <p:nvSpPr>
          <p:cNvPr id="690" name="Google Shape;690;p30"/>
          <p:cNvSpPr txBox="1"/>
          <p:nvPr/>
        </p:nvSpPr>
        <p:spPr>
          <a:xfrm>
            <a:off x="4416825" y="5852638"/>
            <a:ext cx="18966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b="1">
                <a:solidFill>
                  <a:srgbClr val="434343"/>
                </a:solidFill>
                <a:highlight>
                  <a:srgbClr val="FFFF00"/>
                </a:highlight>
                <a:latin typeface="Barlow Semi Condensed"/>
                <a:ea typeface="Barlow Semi Condensed"/>
                <a:cs typeface="Barlow Semi Condensed"/>
                <a:sym typeface="Barlow Semi Condensed"/>
              </a:rPr>
              <a:t>Pablo Rodríguez .pr</a:t>
            </a:r>
            <a:endParaRPr b="1">
              <a:solidFill>
                <a:srgbClr val="434343"/>
              </a:solidFill>
              <a:highlight>
                <a:srgbClr val="FFFF00"/>
              </a:highlight>
              <a:latin typeface="Barlow Semi Condensed"/>
              <a:ea typeface="Barlow Semi Condensed"/>
              <a:cs typeface="Barlow Semi Condensed"/>
              <a:sym typeface="Barlow Semi Condensed"/>
            </a:endParaRPr>
          </a:p>
        </p:txBody>
      </p:sp>
      <p:pic>
        <p:nvPicPr>
          <p:cNvPr id="691" name="Google Shape;691;p30"/>
          <p:cNvPicPr preferRelativeResize="0"/>
          <p:nvPr/>
        </p:nvPicPr>
        <p:blipFill rotWithShape="1">
          <a:blip r:embed="rId15">
            <a:alphaModFix/>
          </a:blip>
          <a:srcRect l="4021"/>
          <a:stretch/>
        </p:blipFill>
        <p:spPr>
          <a:xfrm>
            <a:off x="2748792" y="2264533"/>
            <a:ext cx="1522287" cy="1541784"/>
          </a:xfrm>
          <a:prstGeom prst="rect">
            <a:avLst/>
          </a:prstGeom>
          <a:noFill/>
          <a:ln>
            <a:noFill/>
          </a:ln>
        </p:spPr>
      </p:pic>
      <p:sp>
        <p:nvSpPr>
          <p:cNvPr id="692" name="Google Shape;692;p30"/>
          <p:cNvSpPr txBox="1"/>
          <p:nvPr/>
        </p:nvSpPr>
        <p:spPr>
          <a:xfrm>
            <a:off x="2564650" y="3710663"/>
            <a:ext cx="18966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solidFill>
                  <a:srgbClr val="666666"/>
                </a:solidFill>
                <a:latin typeface="Barlow Semi Condensed"/>
                <a:ea typeface="Barlow Semi Condensed"/>
                <a:cs typeface="Barlow Semi Condensed"/>
                <a:sym typeface="Barlow Semi Condensed"/>
              </a:rPr>
              <a:t>Ai-Chjn Lu </a:t>
            </a:r>
            <a:r>
              <a:rPr lang="en-US" b="1">
                <a:solidFill>
                  <a:srgbClr val="666666"/>
                </a:solidFill>
                <a:latin typeface="Barlow Semi Condensed"/>
                <a:ea typeface="Barlow Semi Condensed"/>
                <a:cs typeface="Barlow Semi Condensed"/>
                <a:sym typeface="Barlow Semi Condensed"/>
              </a:rPr>
              <a:t>.tw</a:t>
            </a:r>
            <a:endParaRPr b="1">
              <a:solidFill>
                <a:srgbClr val="666666"/>
              </a:solidFill>
              <a:latin typeface="Barlow Semi Condensed"/>
              <a:ea typeface="Barlow Semi Condensed"/>
              <a:cs typeface="Barlow Semi Condensed"/>
              <a:sym typeface="Barlow Semi Condensed"/>
            </a:endParaRPr>
          </a:p>
        </p:txBody>
      </p:sp>
      <p:pic>
        <p:nvPicPr>
          <p:cNvPr id="693" name="Google Shape;693;p30"/>
          <p:cNvPicPr preferRelativeResize="0"/>
          <p:nvPr/>
        </p:nvPicPr>
        <p:blipFill rotWithShape="1">
          <a:blip r:embed="rId16">
            <a:alphaModFix/>
          </a:blip>
          <a:srcRect l="6621" t="5560" r="5682" b="3728"/>
          <a:stretch/>
        </p:blipFill>
        <p:spPr>
          <a:xfrm>
            <a:off x="4711315" y="2295771"/>
            <a:ext cx="1294099" cy="1488131"/>
          </a:xfrm>
          <a:prstGeom prst="rect">
            <a:avLst/>
          </a:prstGeom>
          <a:noFill/>
          <a:ln>
            <a:noFill/>
          </a:ln>
        </p:spPr>
      </p:pic>
      <p:sp>
        <p:nvSpPr>
          <p:cNvPr id="694" name="Google Shape;694;p30"/>
          <p:cNvSpPr txBox="1"/>
          <p:nvPr/>
        </p:nvSpPr>
        <p:spPr>
          <a:xfrm>
            <a:off x="4464512" y="3710663"/>
            <a:ext cx="18966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solidFill>
                  <a:srgbClr val="666666"/>
                </a:solidFill>
                <a:latin typeface="Barlow Semi Condensed"/>
                <a:ea typeface="Barlow Semi Condensed"/>
                <a:cs typeface="Barlow Semi Condensed"/>
                <a:sym typeface="Barlow Semi Condensed"/>
              </a:rPr>
              <a:t>Stephen Deerhake </a:t>
            </a:r>
            <a:r>
              <a:rPr lang="en-US" b="1">
                <a:solidFill>
                  <a:srgbClr val="666666"/>
                </a:solidFill>
                <a:latin typeface="Barlow Semi Condensed"/>
                <a:ea typeface="Barlow Semi Condensed"/>
                <a:cs typeface="Barlow Semi Condensed"/>
                <a:sym typeface="Barlow Semi Condensed"/>
              </a:rPr>
              <a:t>.as</a:t>
            </a:r>
            <a:endParaRPr b="1">
              <a:solidFill>
                <a:srgbClr val="666666"/>
              </a:solidFill>
              <a:latin typeface="Barlow Semi Condensed"/>
              <a:ea typeface="Barlow Semi Condensed"/>
              <a:cs typeface="Barlow Semi Condensed"/>
              <a:sym typeface="Barlow Semi Condensed"/>
            </a:endParaRPr>
          </a:p>
        </p:txBody>
      </p:sp>
      <p:pic>
        <p:nvPicPr>
          <p:cNvPr id="695" name="Google Shape;695;p30"/>
          <p:cNvPicPr preferRelativeResize="0"/>
          <p:nvPr/>
        </p:nvPicPr>
        <p:blipFill>
          <a:blip r:embed="rId17">
            <a:alphaModFix/>
          </a:blip>
          <a:stretch>
            <a:fillRect/>
          </a:stretch>
        </p:blipFill>
        <p:spPr>
          <a:xfrm>
            <a:off x="8476085" y="2291625"/>
            <a:ext cx="1346671" cy="1610729"/>
          </a:xfrm>
          <a:prstGeom prst="rect">
            <a:avLst/>
          </a:prstGeom>
          <a:noFill/>
          <a:ln>
            <a:noFill/>
          </a:ln>
        </p:spPr>
      </p:pic>
      <p:sp>
        <p:nvSpPr>
          <p:cNvPr id="696" name="Google Shape;696;p30"/>
          <p:cNvSpPr txBox="1"/>
          <p:nvPr/>
        </p:nvSpPr>
        <p:spPr>
          <a:xfrm>
            <a:off x="8243637" y="3864263"/>
            <a:ext cx="18966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b="1">
                <a:solidFill>
                  <a:srgbClr val="434343"/>
                </a:solidFill>
                <a:highlight>
                  <a:srgbClr val="FFFF00"/>
                </a:highlight>
                <a:latin typeface="Barlow Semi Condensed"/>
                <a:ea typeface="Barlow Semi Condensed"/>
                <a:cs typeface="Barlow Semi Condensed"/>
                <a:sym typeface="Barlow Semi Condensed"/>
              </a:rPr>
              <a:t>Alejandra Reynoso .gt</a:t>
            </a:r>
            <a:endParaRPr b="1">
              <a:solidFill>
                <a:srgbClr val="434343"/>
              </a:solidFill>
              <a:highlight>
                <a:srgbClr val="FFFF00"/>
              </a:highlight>
              <a:latin typeface="Barlow Semi Condensed"/>
              <a:ea typeface="Barlow Semi Condensed"/>
              <a:cs typeface="Barlow Semi Condensed"/>
              <a:sym typeface="Barlow Semi Condensed"/>
            </a:endParaRPr>
          </a:p>
        </p:txBody>
      </p:sp>
      <p:pic>
        <p:nvPicPr>
          <p:cNvPr id="697" name="Google Shape;697;p30"/>
          <p:cNvPicPr preferRelativeResize="0"/>
          <p:nvPr/>
        </p:nvPicPr>
        <p:blipFill rotWithShape="1">
          <a:blip r:embed="rId18">
            <a:alphaModFix/>
          </a:blip>
          <a:srcRect l="24345" t="10742" r="16116" b="16227"/>
          <a:stretch/>
        </p:blipFill>
        <p:spPr>
          <a:xfrm>
            <a:off x="10576625" y="4314776"/>
            <a:ext cx="1215576" cy="1453942"/>
          </a:xfrm>
          <a:prstGeom prst="rect">
            <a:avLst/>
          </a:prstGeom>
          <a:noFill/>
          <a:ln>
            <a:noFill/>
          </a:ln>
        </p:spPr>
      </p:pic>
      <p:sp>
        <p:nvSpPr>
          <p:cNvPr id="698" name="Google Shape;698;p30"/>
          <p:cNvSpPr txBox="1"/>
          <p:nvPr/>
        </p:nvSpPr>
        <p:spPr>
          <a:xfrm>
            <a:off x="10511299" y="5679106"/>
            <a:ext cx="14127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solidFill>
                  <a:srgbClr val="666666"/>
                </a:solidFill>
                <a:latin typeface="Barlow Semi Condensed"/>
                <a:ea typeface="Barlow Semi Condensed"/>
                <a:cs typeface="Barlow Semi Condensed"/>
                <a:sym typeface="Barlow Semi Condensed"/>
              </a:rPr>
              <a:t>Laura Margolis</a:t>
            </a:r>
            <a:endParaRPr>
              <a:solidFill>
                <a:srgbClr val="666666"/>
              </a:solidFill>
              <a:latin typeface="Barlow Semi Condensed"/>
              <a:ea typeface="Barlow Semi Condensed"/>
              <a:cs typeface="Barlow Semi Condensed"/>
              <a:sym typeface="Barlow Semi Condensed"/>
            </a:endParaRPr>
          </a:p>
          <a:p>
            <a:pPr marL="0" lvl="0" indent="0" algn="ctr" rtl="0">
              <a:spcBef>
                <a:spcPts val="0"/>
              </a:spcBef>
              <a:spcAft>
                <a:spcPts val="0"/>
              </a:spcAft>
              <a:buClr>
                <a:schemeClr val="dk1"/>
              </a:buClr>
              <a:buSzPts val="1100"/>
              <a:buFont typeface="Arial"/>
              <a:buNone/>
            </a:pPr>
            <a:r>
              <a:rPr lang="en-US" b="1">
                <a:solidFill>
                  <a:srgbClr val="7030A0"/>
                </a:solidFill>
                <a:latin typeface="Barlow Semi Condensed"/>
                <a:ea typeface="Barlow Semi Condensed"/>
                <a:cs typeface="Barlow Semi Condensed"/>
                <a:sym typeface="Barlow Semi Condensed"/>
              </a:rPr>
              <a:t>AM'21</a:t>
            </a:r>
            <a:endParaRPr>
              <a:solidFill>
                <a:srgbClr val="7030A0"/>
              </a:solidFill>
              <a:latin typeface="Barlow Semi Condensed"/>
              <a:ea typeface="Barlow Semi Condensed"/>
              <a:cs typeface="Barlow Semi Condensed"/>
              <a:sym typeface="Barlow Semi Condensed"/>
            </a:endParaRPr>
          </a:p>
        </p:txBody>
      </p:sp>
      <p:pic>
        <p:nvPicPr>
          <p:cNvPr id="699" name="Google Shape;699;p30"/>
          <p:cNvPicPr preferRelativeResize="0"/>
          <p:nvPr/>
        </p:nvPicPr>
        <p:blipFill>
          <a:blip r:embed="rId19">
            <a:alphaModFix/>
          </a:blip>
          <a:stretch>
            <a:fillRect/>
          </a:stretch>
        </p:blipFill>
        <p:spPr>
          <a:xfrm>
            <a:off x="10376500" y="423448"/>
            <a:ext cx="1522289" cy="1479724"/>
          </a:xfrm>
          <a:prstGeom prst="rect">
            <a:avLst/>
          </a:prstGeom>
          <a:noFill/>
          <a:ln>
            <a:noFill/>
          </a:ln>
        </p:spPr>
      </p:pic>
      <p:sp>
        <p:nvSpPr>
          <p:cNvPr id="700" name="Google Shape;700;p30"/>
          <p:cNvSpPr txBox="1"/>
          <p:nvPr/>
        </p:nvSpPr>
        <p:spPr>
          <a:xfrm>
            <a:off x="10498850" y="1859831"/>
            <a:ext cx="14376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solidFill>
                  <a:srgbClr val="666666"/>
                </a:solidFill>
                <a:latin typeface="Barlow Semi Condensed"/>
                <a:ea typeface="Barlow Semi Condensed"/>
                <a:cs typeface="Barlow Semi Condensed"/>
                <a:sym typeface="Barlow Semi Condensed"/>
              </a:rPr>
              <a:t>Javier Rúa-Jovet</a:t>
            </a:r>
            <a:endParaRPr>
              <a:solidFill>
                <a:srgbClr val="666666"/>
              </a:solidFill>
              <a:latin typeface="Barlow Semi Condensed"/>
              <a:ea typeface="Barlow Semi Condensed"/>
              <a:cs typeface="Barlow Semi Condensed"/>
              <a:sym typeface="Barlow Semi Condensed"/>
            </a:endParaRPr>
          </a:p>
          <a:p>
            <a:pPr marL="0" lvl="0" indent="0" algn="ctr" rtl="0">
              <a:spcBef>
                <a:spcPts val="0"/>
              </a:spcBef>
              <a:spcAft>
                <a:spcPts val="0"/>
              </a:spcAft>
              <a:buNone/>
            </a:pPr>
            <a:r>
              <a:rPr lang="en-US" b="1">
                <a:solidFill>
                  <a:srgbClr val="7030A0"/>
                </a:solidFill>
                <a:latin typeface="Barlow Semi Condensed"/>
                <a:ea typeface="Barlow Semi Condensed"/>
                <a:cs typeface="Barlow Semi Condensed"/>
                <a:sym typeface="Barlow Semi Condensed"/>
              </a:rPr>
              <a:t>AM'23</a:t>
            </a:r>
            <a:endParaRPr b="1">
              <a:solidFill>
                <a:srgbClr val="7030A0"/>
              </a:solidFill>
              <a:latin typeface="Barlow Semi Condensed"/>
              <a:ea typeface="Barlow Semi Condensed"/>
              <a:cs typeface="Barlow Semi Condensed"/>
              <a:sym typeface="Barlow Semi Condensed"/>
            </a:endParaRPr>
          </a:p>
        </p:txBody>
      </p:sp>
      <p:pic>
        <p:nvPicPr>
          <p:cNvPr id="701" name="Google Shape;701;p30"/>
          <p:cNvPicPr preferRelativeResize="0"/>
          <p:nvPr/>
        </p:nvPicPr>
        <p:blipFill rotWithShape="1">
          <a:blip r:embed="rId20">
            <a:alphaModFix/>
          </a:blip>
          <a:srcRect b="5303"/>
          <a:stretch/>
        </p:blipFill>
        <p:spPr>
          <a:xfrm>
            <a:off x="10529842" y="2364902"/>
            <a:ext cx="1215589" cy="1488153"/>
          </a:xfrm>
          <a:prstGeom prst="rect">
            <a:avLst/>
          </a:prstGeom>
          <a:noFill/>
          <a:ln>
            <a:noFill/>
          </a:ln>
        </p:spPr>
      </p:pic>
      <p:sp>
        <p:nvSpPr>
          <p:cNvPr id="702" name="Google Shape;702;p30"/>
          <p:cNvSpPr txBox="1"/>
          <p:nvPr/>
        </p:nvSpPr>
        <p:spPr>
          <a:xfrm>
            <a:off x="10272575" y="3782374"/>
            <a:ext cx="18237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solidFill>
                  <a:srgbClr val="666666"/>
                </a:solidFill>
                <a:latin typeface="Barlow Semi Condensed"/>
                <a:ea typeface="Barlow Semi Condensed"/>
                <a:cs typeface="Barlow Semi Condensed"/>
                <a:sym typeface="Barlow Semi Condensed"/>
              </a:rPr>
              <a:t>Marie-Noémi Marques </a:t>
            </a:r>
            <a:endParaRPr b="1">
              <a:solidFill>
                <a:srgbClr val="666666"/>
              </a:solidFill>
              <a:latin typeface="Barlow Semi Condensed"/>
              <a:ea typeface="Barlow Semi Condensed"/>
              <a:cs typeface="Barlow Semi Condensed"/>
              <a:sym typeface="Barlow Semi Condensed"/>
            </a:endParaRPr>
          </a:p>
          <a:p>
            <a:pPr marL="0" lvl="0" indent="0" algn="ctr" rtl="0">
              <a:spcBef>
                <a:spcPts val="0"/>
              </a:spcBef>
              <a:spcAft>
                <a:spcPts val="0"/>
              </a:spcAft>
              <a:buNone/>
            </a:pPr>
            <a:r>
              <a:rPr lang="en-US" b="1">
                <a:solidFill>
                  <a:srgbClr val="7030A0"/>
                </a:solidFill>
                <a:latin typeface="Barlow Semi Condensed"/>
                <a:ea typeface="Barlow Semi Condensed"/>
                <a:cs typeface="Barlow Semi Condensed"/>
                <a:sym typeface="Barlow Semi Condensed"/>
              </a:rPr>
              <a:t>AM'22</a:t>
            </a:r>
            <a:endParaRPr>
              <a:solidFill>
                <a:srgbClr val="7030A0"/>
              </a:solidFill>
              <a:latin typeface="Barlow Semi Condensed"/>
              <a:ea typeface="Barlow Semi Condensed"/>
              <a:cs typeface="Barlow Semi Condensed"/>
              <a:sym typeface="Barlow Semi Condensed"/>
            </a:endParaRPr>
          </a:p>
        </p:txBody>
      </p:sp>
      <p:sp>
        <p:nvSpPr>
          <p:cNvPr id="703" name="Google Shape;703;p30"/>
          <p:cNvSpPr txBox="1"/>
          <p:nvPr/>
        </p:nvSpPr>
        <p:spPr>
          <a:xfrm>
            <a:off x="824963" y="6331225"/>
            <a:ext cx="1549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b="1">
                <a:solidFill>
                  <a:schemeClr val="accent4"/>
                </a:solidFill>
                <a:latin typeface="Barlow Semi Condensed"/>
                <a:ea typeface="Barlow Semi Condensed"/>
                <a:cs typeface="Barlow Semi Condensed"/>
                <a:sym typeface="Barlow Semi Condensed"/>
              </a:rPr>
              <a:t>AFRICA</a:t>
            </a:r>
            <a:endParaRPr b="1">
              <a:solidFill>
                <a:schemeClr val="accent4"/>
              </a:solidFill>
              <a:latin typeface="Barlow Semi Condensed"/>
              <a:ea typeface="Barlow Semi Condensed"/>
              <a:cs typeface="Barlow Semi Condensed"/>
              <a:sym typeface="Barlow Semi Condensed"/>
            </a:endParaRPr>
          </a:p>
        </p:txBody>
      </p:sp>
      <p:sp>
        <p:nvSpPr>
          <p:cNvPr id="704" name="Google Shape;704;p30"/>
          <p:cNvSpPr txBox="1"/>
          <p:nvPr/>
        </p:nvSpPr>
        <p:spPr>
          <a:xfrm>
            <a:off x="2751425" y="6331225"/>
            <a:ext cx="1549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b="1">
                <a:solidFill>
                  <a:schemeClr val="accent1"/>
                </a:solidFill>
                <a:latin typeface="Barlow Semi Condensed"/>
                <a:ea typeface="Barlow Semi Condensed"/>
                <a:cs typeface="Barlow Semi Condensed"/>
                <a:sym typeface="Barlow Semi Condensed"/>
              </a:rPr>
              <a:t>ASIA PACIFIC</a:t>
            </a:r>
            <a:endParaRPr b="1">
              <a:solidFill>
                <a:schemeClr val="accent1"/>
              </a:solidFill>
              <a:latin typeface="Barlow Semi Condensed"/>
              <a:ea typeface="Barlow Semi Condensed"/>
              <a:cs typeface="Barlow Semi Condensed"/>
              <a:sym typeface="Barlow Semi Condensed"/>
            </a:endParaRPr>
          </a:p>
        </p:txBody>
      </p:sp>
      <p:sp>
        <p:nvSpPr>
          <p:cNvPr id="705" name="Google Shape;705;p30"/>
          <p:cNvSpPr txBox="1"/>
          <p:nvPr/>
        </p:nvSpPr>
        <p:spPr>
          <a:xfrm>
            <a:off x="4777375" y="6331225"/>
            <a:ext cx="14127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b="1">
                <a:solidFill>
                  <a:srgbClr val="C00000"/>
                </a:solidFill>
                <a:latin typeface="Barlow Semi Condensed"/>
                <a:ea typeface="Barlow Semi Condensed"/>
                <a:cs typeface="Barlow Semi Condensed"/>
                <a:sym typeface="Barlow Semi Condensed"/>
              </a:rPr>
              <a:t>NORTH AMERICA</a:t>
            </a:r>
            <a:endParaRPr b="1">
              <a:solidFill>
                <a:srgbClr val="C00000"/>
              </a:solidFill>
              <a:latin typeface="Barlow Semi Condensed"/>
              <a:ea typeface="Barlow Semi Condensed"/>
              <a:cs typeface="Barlow Semi Condensed"/>
              <a:sym typeface="Barlow Semi Condensed"/>
            </a:endParaRPr>
          </a:p>
        </p:txBody>
      </p:sp>
      <p:sp>
        <p:nvSpPr>
          <p:cNvPr id="706" name="Google Shape;706;p30"/>
          <p:cNvSpPr txBox="1"/>
          <p:nvPr/>
        </p:nvSpPr>
        <p:spPr>
          <a:xfrm>
            <a:off x="6736970" y="6331225"/>
            <a:ext cx="9369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b="1">
                <a:solidFill>
                  <a:schemeClr val="accent2"/>
                </a:solidFill>
                <a:latin typeface="Barlow Semi Condensed"/>
                <a:ea typeface="Barlow Semi Condensed"/>
                <a:cs typeface="Barlow Semi Condensed"/>
                <a:sym typeface="Barlow Semi Condensed"/>
              </a:rPr>
              <a:t>EUROPE</a:t>
            </a:r>
            <a:endParaRPr b="1">
              <a:solidFill>
                <a:schemeClr val="accent2"/>
              </a:solidFill>
              <a:latin typeface="Barlow Semi Condensed"/>
              <a:ea typeface="Barlow Semi Condensed"/>
              <a:cs typeface="Barlow Semi Condensed"/>
              <a:sym typeface="Barlow Semi Condensed"/>
            </a:endParaRPr>
          </a:p>
        </p:txBody>
      </p:sp>
      <p:sp>
        <p:nvSpPr>
          <p:cNvPr id="707" name="Google Shape;707;p30"/>
          <p:cNvSpPr txBox="1"/>
          <p:nvPr/>
        </p:nvSpPr>
        <p:spPr>
          <a:xfrm>
            <a:off x="8593275" y="6223531"/>
            <a:ext cx="14376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b="1">
                <a:solidFill>
                  <a:schemeClr val="accent6"/>
                </a:solidFill>
                <a:latin typeface="Barlow Semi Condensed"/>
                <a:ea typeface="Barlow Semi Condensed"/>
                <a:cs typeface="Barlow Semi Condensed"/>
                <a:sym typeface="Barlow Semi Condensed"/>
              </a:rPr>
              <a:t>LATIN AMERICA &amp;</a:t>
            </a:r>
            <a:endParaRPr b="1">
              <a:solidFill>
                <a:schemeClr val="accent6"/>
              </a:solidFill>
              <a:latin typeface="Barlow Semi Condensed"/>
              <a:ea typeface="Barlow Semi Condensed"/>
              <a:cs typeface="Barlow Semi Condensed"/>
              <a:sym typeface="Barlow Semi Condensed"/>
            </a:endParaRPr>
          </a:p>
          <a:p>
            <a:pPr marL="0" lvl="0" indent="0" algn="ctr" rtl="0">
              <a:spcBef>
                <a:spcPts val="0"/>
              </a:spcBef>
              <a:spcAft>
                <a:spcPts val="0"/>
              </a:spcAft>
              <a:buNone/>
            </a:pPr>
            <a:r>
              <a:rPr lang="en-US" b="1">
                <a:solidFill>
                  <a:schemeClr val="accent6"/>
                </a:solidFill>
                <a:latin typeface="Barlow Semi Condensed"/>
                <a:ea typeface="Barlow Semi Condensed"/>
                <a:cs typeface="Barlow Semi Condensed"/>
                <a:sym typeface="Barlow Semi Condensed"/>
              </a:rPr>
              <a:t> THE CARIBBEAN</a:t>
            </a:r>
            <a:endParaRPr b="1">
              <a:solidFill>
                <a:schemeClr val="accent6"/>
              </a:solidFill>
              <a:latin typeface="Barlow Semi Condensed"/>
              <a:ea typeface="Barlow Semi Condensed"/>
              <a:cs typeface="Barlow Semi Condensed"/>
              <a:sym typeface="Barlow Semi Condensed"/>
            </a:endParaRPr>
          </a:p>
        </p:txBody>
      </p:sp>
      <p:sp>
        <p:nvSpPr>
          <p:cNvPr id="708" name="Google Shape;708;p30"/>
          <p:cNvSpPr txBox="1"/>
          <p:nvPr/>
        </p:nvSpPr>
        <p:spPr>
          <a:xfrm>
            <a:off x="10600671" y="6331225"/>
            <a:ext cx="1033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b="1">
                <a:solidFill>
                  <a:srgbClr val="7030A0"/>
                </a:solidFill>
                <a:latin typeface="Barlow Semi Condensed"/>
                <a:ea typeface="Barlow Semi Condensed"/>
                <a:cs typeface="Barlow Semi Condensed"/>
                <a:sym typeface="Barlow Semi Condensed"/>
              </a:rPr>
              <a:t>NOMCOM</a:t>
            </a:r>
            <a:endParaRPr b="1">
              <a:solidFill>
                <a:srgbClr val="7030A0"/>
              </a:solidFill>
              <a:latin typeface="Barlow Semi Condensed"/>
              <a:ea typeface="Barlow Semi Condensed"/>
              <a:cs typeface="Barlow Semi Condensed"/>
              <a:sym typeface="Barlow Semi Condensed"/>
            </a:endParaRPr>
          </a:p>
        </p:txBody>
      </p:sp>
      <p:sp>
        <p:nvSpPr>
          <p:cNvPr id="709" name="Google Shape;709;p30"/>
          <p:cNvSpPr txBox="1"/>
          <p:nvPr/>
        </p:nvSpPr>
        <p:spPr>
          <a:xfrm>
            <a:off x="2922411" y="5721747"/>
            <a:ext cx="1178400" cy="215400"/>
          </a:xfrm>
          <a:prstGeom prst="rect">
            <a:avLst/>
          </a:prstGeom>
          <a:solidFill>
            <a:schemeClr val="lt1"/>
          </a:solidFill>
          <a:ln>
            <a:noFill/>
          </a:ln>
        </p:spPr>
        <p:txBody>
          <a:bodyPr spcFirstLastPara="1" wrap="square" lIns="0" tIns="0" rIns="0" bIns="0" anchor="t" anchorCtr="0">
            <a:spAutoFit/>
          </a:bodyPr>
          <a:lstStyle/>
          <a:p>
            <a:pPr marL="0" lvl="0" indent="0" algn="ctr" rtl="0">
              <a:spcBef>
                <a:spcPts val="0"/>
              </a:spcBef>
              <a:spcAft>
                <a:spcPts val="0"/>
              </a:spcAft>
              <a:buNone/>
            </a:pPr>
            <a:r>
              <a:rPr lang="en-US" b="1">
                <a:solidFill>
                  <a:srgbClr val="C00000"/>
                </a:solidFill>
                <a:latin typeface="Barlow Semi Condensed"/>
                <a:ea typeface="Barlow Semi Condensed"/>
                <a:cs typeface="Barlow Semi Condensed"/>
                <a:sym typeface="Barlow Semi Condensed"/>
              </a:rPr>
              <a:t>Vice Chair</a:t>
            </a:r>
            <a:endParaRPr b="1">
              <a:solidFill>
                <a:srgbClr val="C00000"/>
              </a:solidFill>
              <a:latin typeface="Barlow Semi Condensed"/>
              <a:ea typeface="Barlow Semi Condensed"/>
              <a:cs typeface="Barlow Semi Condensed"/>
              <a:sym typeface="Barlow Semi Condensed"/>
            </a:endParaRPr>
          </a:p>
        </p:txBody>
      </p:sp>
      <p:sp>
        <p:nvSpPr>
          <p:cNvPr id="710" name="Google Shape;710;p30"/>
          <p:cNvSpPr txBox="1"/>
          <p:nvPr/>
        </p:nvSpPr>
        <p:spPr>
          <a:xfrm>
            <a:off x="4791713" y="5741072"/>
            <a:ext cx="1178400" cy="215400"/>
          </a:xfrm>
          <a:prstGeom prst="rect">
            <a:avLst/>
          </a:prstGeom>
          <a:solidFill>
            <a:schemeClr val="lt1"/>
          </a:solidFill>
          <a:ln>
            <a:noFill/>
          </a:ln>
        </p:spPr>
        <p:txBody>
          <a:bodyPr spcFirstLastPara="1" wrap="square" lIns="0" tIns="0" rIns="0" bIns="0" anchor="t" anchorCtr="0">
            <a:spAutoFit/>
          </a:bodyPr>
          <a:lstStyle/>
          <a:p>
            <a:pPr marL="0" lvl="0" indent="0" algn="ctr" rtl="0">
              <a:spcBef>
                <a:spcPts val="0"/>
              </a:spcBef>
              <a:spcAft>
                <a:spcPts val="0"/>
              </a:spcAft>
              <a:buNone/>
            </a:pPr>
            <a:r>
              <a:rPr lang="en-US" b="1">
                <a:solidFill>
                  <a:srgbClr val="C00000"/>
                </a:solidFill>
                <a:latin typeface="Barlow Semi Condensed"/>
                <a:ea typeface="Barlow Semi Condensed"/>
                <a:cs typeface="Barlow Semi Condensed"/>
                <a:sym typeface="Barlow Semi Condensed"/>
              </a:rPr>
              <a:t>Vice Chair</a:t>
            </a:r>
            <a:endParaRPr b="1">
              <a:solidFill>
                <a:srgbClr val="C00000"/>
              </a:solidFill>
              <a:latin typeface="Barlow Semi Condensed"/>
              <a:ea typeface="Barlow Semi Condensed"/>
              <a:cs typeface="Barlow Semi Condensed"/>
              <a:sym typeface="Barlow Semi Condensed"/>
            </a:endParaRPr>
          </a:p>
        </p:txBody>
      </p:sp>
      <p:sp>
        <p:nvSpPr>
          <p:cNvPr id="711" name="Google Shape;711;p30"/>
          <p:cNvSpPr txBox="1"/>
          <p:nvPr/>
        </p:nvSpPr>
        <p:spPr>
          <a:xfrm>
            <a:off x="8545473" y="3726857"/>
            <a:ext cx="1178400" cy="215400"/>
          </a:xfrm>
          <a:prstGeom prst="rect">
            <a:avLst/>
          </a:prstGeom>
          <a:solidFill>
            <a:schemeClr val="lt1"/>
          </a:solidFill>
          <a:ln>
            <a:noFill/>
          </a:ln>
        </p:spPr>
        <p:txBody>
          <a:bodyPr spcFirstLastPara="1" wrap="square" lIns="0" tIns="0" rIns="0" bIns="0" anchor="t" anchorCtr="0">
            <a:spAutoFit/>
          </a:bodyPr>
          <a:lstStyle/>
          <a:p>
            <a:pPr marL="0" lvl="0" indent="0" algn="ctr" rtl="0">
              <a:spcBef>
                <a:spcPts val="0"/>
              </a:spcBef>
              <a:spcAft>
                <a:spcPts val="0"/>
              </a:spcAft>
              <a:buNone/>
            </a:pPr>
            <a:r>
              <a:rPr lang="en-US" b="1">
                <a:solidFill>
                  <a:srgbClr val="C00000"/>
                </a:solidFill>
                <a:latin typeface="Barlow Semi Condensed"/>
                <a:ea typeface="Barlow Semi Condensed"/>
                <a:cs typeface="Barlow Semi Condensed"/>
                <a:sym typeface="Barlow Semi Condensed"/>
              </a:rPr>
              <a:t>Chair</a:t>
            </a:r>
            <a:endParaRPr b="1">
              <a:solidFill>
                <a:srgbClr val="C00000"/>
              </a:solidFill>
              <a:latin typeface="Barlow Semi Condensed"/>
              <a:ea typeface="Barlow Semi Condensed"/>
              <a:cs typeface="Barlow Semi Condensed"/>
              <a:sym typeface="Barlow Semi Condensed"/>
            </a:endParaRPr>
          </a:p>
        </p:txBody>
      </p:sp>
      <p:sp>
        <p:nvSpPr>
          <p:cNvPr id="712" name="Google Shape;712;p30"/>
          <p:cNvSpPr txBox="1"/>
          <p:nvPr/>
        </p:nvSpPr>
        <p:spPr>
          <a:xfrm>
            <a:off x="76200" y="855518"/>
            <a:ext cx="6846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a:ea typeface="Barlow Semi Condensed"/>
                <a:cs typeface="Barlow Semi Condensed"/>
                <a:sym typeface="Barlow Semi Condensed"/>
              </a:rPr>
              <a:t>March</a:t>
            </a:r>
            <a:endParaRPr>
              <a:latin typeface="Barlow Semi Condensed"/>
              <a:ea typeface="Barlow Semi Condensed"/>
              <a:cs typeface="Barlow Semi Condensed"/>
              <a:sym typeface="Barlow Semi Condensed"/>
            </a:endParaRPr>
          </a:p>
          <a:p>
            <a:pPr marL="0" lvl="0" indent="0" algn="ctr" rtl="0">
              <a:spcBef>
                <a:spcPts val="0"/>
              </a:spcBef>
              <a:spcAft>
                <a:spcPts val="0"/>
              </a:spcAft>
              <a:buNone/>
            </a:pPr>
            <a:r>
              <a:rPr lang="en-US">
                <a:latin typeface="Barlow Semi Condensed"/>
                <a:ea typeface="Barlow Semi Condensed"/>
                <a:cs typeface="Barlow Semi Condensed"/>
                <a:sym typeface="Barlow Semi Condensed"/>
              </a:rPr>
              <a:t>2024</a:t>
            </a:r>
            <a:endParaRPr>
              <a:latin typeface="Barlow Semi Condensed"/>
              <a:ea typeface="Barlow Semi Condensed"/>
              <a:cs typeface="Barlow Semi Condensed"/>
              <a:sym typeface="Barlow Semi Condensed"/>
            </a:endParaRPr>
          </a:p>
        </p:txBody>
      </p:sp>
      <p:sp>
        <p:nvSpPr>
          <p:cNvPr id="713" name="Google Shape;713;p30"/>
          <p:cNvSpPr txBox="1"/>
          <p:nvPr/>
        </p:nvSpPr>
        <p:spPr>
          <a:xfrm>
            <a:off x="76200" y="2693743"/>
            <a:ext cx="6846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a:ea typeface="Barlow Semi Condensed"/>
                <a:cs typeface="Barlow Semi Condensed"/>
                <a:sym typeface="Barlow Semi Condensed"/>
              </a:rPr>
              <a:t>March</a:t>
            </a:r>
            <a:endParaRPr>
              <a:latin typeface="Barlow Semi Condensed"/>
              <a:ea typeface="Barlow Semi Condensed"/>
              <a:cs typeface="Barlow Semi Condensed"/>
              <a:sym typeface="Barlow Semi Condensed"/>
            </a:endParaRPr>
          </a:p>
          <a:p>
            <a:pPr marL="0" lvl="0" indent="0" algn="ctr" rtl="0">
              <a:spcBef>
                <a:spcPts val="0"/>
              </a:spcBef>
              <a:spcAft>
                <a:spcPts val="0"/>
              </a:spcAft>
              <a:buNone/>
            </a:pPr>
            <a:r>
              <a:rPr lang="en-US">
                <a:latin typeface="Barlow Semi Condensed"/>
                <a:ea typeface="Barlow Semi Condensed"/>
                <a:cs typeface="Barlow Semi Condensed"/>
                <a:sym typeface="Barlow Semi Condensed"/>
              </a:rPr>
              <a:t>2023</a:t>
            </a:r>
            <a:endParaRPr>
              <a:latin typeface="Barlow Semi Condensed"/>
              <a:ea typeface="Barlow Semi Condensed"/>
              <a:cs typeface="Barlow Semi Condensed"/>
              <a:sym typeface="Barlow Semi Condensed"/>
            </a:endParaRPr>
          </a:p>
        </p:txBody>
      </p:sp>
      <p:sp>
        <p:nvSpPr>
          <p:cNvPr id="714" name="Google Shape;714;p30"/>
          <p:cNvSpPr txBox="1"/>
          <p:nvPr/>
        </p:nvSpPr>
        <p:spPr>
          <a:xfrm>
            <a:off x="76200" y="4813331"/>
            <a:ext cx="6846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a:ea typeface="Barlow Semi Condensed"/>
                <a:cs typeface="Barlow Semi Condensed"/>
                <a:sym typeface="Barlow Semi Condensed"/>
              </a:rPr>
              <a:t>March</a:t>
            </a:r>
            <a:endParaRPr>
              <a:latin typeface="Barlow Semi Condensed"/>
              <a:ea typeface="Barlow Semi Condensed"/>
              <a:cs typeface="Barlow Semi Condensed"/>
              <a:sym typeface="Barlow Semi Condensed"/>
            </a:endParaRPr>
          </a:p>
          <a:p>
            <a:pPr marL="0" lvl="0" indent="0" algn="ctr" rtl="0">
              <a:spcBef>
                <a:spcPts val="0"/>
              </a:spcBef>
              <a:spcAft>
                <a:spcPts val="0"/>
              </a:spcAft>
              <a:buNone/>
            </a:pPr>
            <a:r>
              <a:rPr lang="en-US">
                <a:latin typeface="Barlow Semi Condensed"/>
                <a:ea typeface="Barlow Semi Condensed"/>
                <a:cs typeface="Barlow Semi Condensed"/>
                <a:sym typeface="Barlow Semi Condensed"/>
              </a:rPr>
              <a:t>2022</a:t>
            </a:r>
            <a:endParaRPr>
              <a:latin typeface="Barlow Semi Condensed"/>
              <a:ea typeface="Barlow Semi Condensed"/>
              <a:cs typeface="Barlow Semi Condensed"/>
              <a:sym typeface="Barlow Semi Condensed"/>
            </a:endParaRPr>
          </a:p>
        </p:txBody>
      </p:sp>
      <p:sp>
        <p:nvSpPr>
          <p:cNvPr id="715" name="Google Shape;715;p30"/>
          <p:cNvSpPr/>
          <p:nvPr/>
        </p:nvSpPr>
        <p:spPr>
          <a:xfrm>
            <a:off x="4414571" y="6345454"/>
            <a:ext cx="349200" cy="343800"/>
          </a:xfrm>
          <a:prstGeom prst="ellipse">
            <a:avLst/>
          </a:prstGeom>
          <a:solidFill>
            <a:srgbClr val="CC4125"/>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716" name="Google Shape;716;p30"/>
          <p:cNvSpPr/>
          <p:nvPr/>
        </p:nvSpPr>
        <p:spPr>
          <a:xfrm>
            <a:off x="8220771" y="6359429"/>
            <a:ext cx="349200" cy="343800"/>
          </a:xfrm>
          <a:prstGeom prst="ellipse">
            <a:avLst/>
          </a:prstGeom>
          <a:solidFill>
            <a:srgbClr val="6AA84F"/>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717" name="Google Shape;717;p30"/>
          <p:cNvSpPr/>
          <p:nvPr/>
        </p:nvSpPr>
        <p:spPr>
          <a:xfrm>
            <a:off x="792715" y="6359428"/>
            <a:ext cx="339300" cy="343800"/>
          </a:xfrm>
          <a:prstGeom prst="ellipse">
            <a:avLst/>
          </a:prstGeom>
          <a:solidFill>
            <a:srgbClr val="F1C232"/>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718" name="Google Shape;718;p30"/>
          <p:cNvSpPr/>
          <p:nvPr/>
        </p:nvSpPr>
        <p:spPr>
          <a:xfrm>
            <a:off x="2563844" y="6359418"/>
            <a:ext cx="335100" cy="343800"/>
          </a:xfrm>
          <a:prstGeom prst="ellipse">
            <a:avLst/>
          </a:prstGeom>
          <a:solidFill>
            <a:srgbClr val="4285F4"/>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719" name="Google Shape;719;p30"/>
          <p:cNvSpPr/>
          <p:nvPr/>
        </p:nvSpPr>
        <p:spPr>
          <a:xfrm>
            <a:off x="6361111" y="6359437"/>
            <a:ext cx="341700" cy="343800"/>
          </a:xfrm>
          <a:prstGeom prst="ellipse">
            <a:avLst/>
          </a:prstGeom>
          <a:solidFill>
            <a:srgbClr val="E69138"/>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
        <p:nvSpPr>
          <p:cNvPr id="720" name="Google Shape;720;p30"/>
          <p:cNvSpPr/>
          <p:nvPr/>
        </p:nvSpPr>
        <p:spPr>
          <a:xfrm>
            <a:off x="10272572" y="6359429"/>
            <a:ext cx="368700" cy="343800"/>
          </a:xfrm>
          <a:prstGeom prst="ellipse">
            <a:avLst/>
          </a:prstGeom>
          <a:solidFill>
            <a:srgbClr val="7030A0"/>
          </a:solidFill>
          <a:ln w="19050" cap="flat" cmpd="sng">
            <a:solidFill>
              <a:srgbClr val="FFFFF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rgbClr val="FFFFFF"/>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724"/>
        <p:cNvGrpSpPr/>
        <p:nvPr/>
      </p:nvGrpSpPr>
      <p:grpSpPr>
        <a:xfrm>
          <a:off x="0" y="0"/>
          <a:ext cx="0" cy="0"/>
          <a:chOff x="0" y="0"/>
          <a:chExt cx="0" cy="0"/>
        </a:xfrm>
      </p:grpSpPr>
      <p:sp>
        <p:nvSpPr>
          <p:cNvPr id="725" name="Google Shape;725;p31"/>
          <p:cNvSpPr/>
          <p:nvPr/>
        </p:nvSpPr>
        <p:spPr>
          <a:xfrm>
            <a:off x="0" y="1"/>
            <a:ext cx="12192000" cy="6330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26" name="Google Shape;726;p31"/>
          <p:cNvSpPr txBox="1"/>
          <p:nvPr/>
        </p:nvSpPr>
        <p:spPr>
          <a:xfrm>
            <a:off x="867104" y="4217276"/>
            <a:ext cx="9219300" cy="769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chemeClr val="lt1"/>
                </a:solidFill>
                <a:latin typeface="Barlow Semi Condensed"/>
                <a:ea typeface="Barlow Semi Condensed"/>
                <a:cs typeface="Barlow Semi Condensed"/>
                <a:sym typeface="Barlow Semi Condensed"/>
              </a:rPr>
              <a:t>How to get involved?</a:t>
            </a:r>
            <a:endParaRPr>
              <a:latin typeface="Barlow Semi Condensed"/>
              <a:ea typeface="Barlow Semi Condensed"/>
              <a:cs typeface="Barlow Semi Condensed"/>
              <a:sym typeface="Barlow Semi Condense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730"/>
        <p:cNvGrpSpPr/>
        <p:nvPr/>
      </p:nvGrpSpPr>
      <p:grpSpPr>
        <a:xfrm>
          <a:off x="0" y="0"/>
          <a:ext cx="0" cy="0"/>
          <a:chOff x="0" y="0"/>
          <a:chExt cx="0" cy="0"/>
        </a:xfrm>
      </p:grpSpPr>
      <p:grpSp>
        <p:nvGrpSpPr>
          <p:cNvPr id="731" name="Google Shape;731;p32"/>
          <p:cNvGrpSpPr/>
          <p:nvPr/>
        </p:nvGrpSpPr>
        <p:grpSpPr>
          <a:xfrm>
            <a:off x="115646" y="5407949"/>
            <a:ext cx="870600" cy="870600"/>
            <a:chOff x="344246" y="5407949"/>
            <a:chExt cx="870600" cy="870600"/>
          </a:xfrm>
        </p:grpSpPr>
        <p:sp>
          <p:nvSpPr>
            <p:cNvPr id="732" name="Google Shape;732;p32"/>
            <p:cNvSpPr/>
            <p:nvPr/>
          </p:nvSpPr>
          <p:spPr>
            <a:xfrm>
              <a:off x="344246" y="5407949"/>
              <a:ext cx="870600" cy="870600"/>
            </a:xfrm>
            <a:prstGeom prst="ellipse">
              <a:avLst/>
            </a:prstGeom>
            <a:solidFill>
              <a:schemeClr val="lt1"/>
            </a:solidFill>
            <a:ln w="28575" cap="flat" cmpd="sng">
              <a:solidFill>
                <a:srgbClr val="D66E29"/>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Barlow Semi Condensed"/>
                <a:ea typeface="Barlow Semi Condensed"/>
                <a:cs typeface="Barlow Semi Condensed"/>
                <a:sym typeface="Barlow Semi Condensed"/>
              </a:endParaRPr>
            </a:p>
          </p:txBody>
        </p:sp>
        <p:sp>
          <p:nvSpPr>
            <p:cNvPr id="733" name="Google Shape;733;p32"/>
            <p:cNvSpPr txBox="1"/>
            <p:nvPr/>
          </p:nvSpPr>
          <p:spPr>
            <a:xfrm>
              <a:off x="441037" y="5625638"/>
              <a:ext cx="677100" cy="435300"/>
            </a:xfrm>
            <a:prstGeom prst="rect">
              <a:avLst/>
            </a:prstGeom>
            <a:noFill/>
            <a:ln>
              <a:noFill/>
            </a:ln>
          </p:spPr>
          <p:txBody>
            <a:bodyPr spcFirstLastPara="1" wrap="square" lIns="106675" tIns="106675" rIns="106675" bIns="106675" anchor="ctr" anchorCtr="0">
              <a:noAutofit/>
            </a:bodyPr>
            <a:lstStyle/>
            <a:p>
              <a:pPr marL="0" marR="0" lvl="0" indent="0" algn="ctr" rtl="0">
                <a:lnSpc>
                  <a:spcPct val="90000"/>
                </a:lnSpc>
                <a:spcBef>
                  <a:spcPts val="0"/>
                </a:spcBef>
                <a:spcAft>
                  <a:spcPts val="0"/>
                </a:spcAft>
                <a:buClr>
                  <a:schemeClr val="lt1"/>
                </a:buClr>
                <a:buSzPts val="1500"/>
                <a:buFont typeface="Calibri"/>
                <a:buNone/>
              </a:pPr>
              <a:r>
                <a:rPr lang="en-US" sz="1900">
                  <a:solidFill>
                    <a:schemeClr val="dk1"/>
                  </a:solidFill>
                  <a:latin typeface="Barlow Semi Condensed"/>
                  <a:ea typeface="Barlow Semi Condensed"/>
                  <a:cs typeface="Barlow Semi Condensed"/>
                  <a:sym typeface="Barlow Semi Condensed"/>
                </a:rPr>
                <a:t>Staff</a:t>
              </a:r>
              <a:endParaRPr sz="1800">
                <a:solidFill>
                  <a:schemeClr val="dk1"/>
                </a:solidFill>
                <a:latin typeface="Barlow Semi Condensed"/>
                <a:ea typeface="Barlow Semi Condensed"/>
                <a:cs typeface="Barlow Semi Condensed"/>
                <a:sym typeface="Barlow Semi Condensed"/>
              </a:endParaRPr>
            </a:p>
          </p:txBody>
        </p:sp>
      </p:grpSp>
      <p:sp>
        <p:nvSpPr>
          <p:cNvPr id="734" name="Google Shape;734;p32"/>
          <p:cNvSpPr/>
          <p:nvPr/>
        </p:nvSpPr>
        <p:spPr>
          <a:xfrm>
            <a:off x="5771375" y="1309816"/>
            <a:ext cx="6294300" cy="570000"/>
          </a:xfrm>
          <a:prstGeom prst="roundRect">
            <a:avLst>
              <a:gd name="adj" fmla="val 16667"/>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900">
              <a:latin typeface="Barlow Semi Condensed"/>
              <a:ea typeface="Barlow Semi Condensed"/>
              <a:cs typeface="Barlow Semi Condensed"/>
              <a:sym typeface="Barlow Semi Condensed"/>
            </a:endParaRPr>
          </a:p>
        </p:txBody>
      </p:sp>
      <p:sp>
        <p:nvSpPr>
          <p:cNvPr id="735" name="Google Shape;735;p32"/>
          <p:cNvSpPr txBox="1"/>
          <p:nvPr/>
        </p:nvSpPr>
        <p:spPr>
          <a:xfrm>
            <a:off x="5798300" y="1337650"/>
            <a:ext cx="5892600" cy="514500"/>
          </a:xfrm>
          <a:prstGeom prst="rect">
            <a:avLst/>
          </a:prstGeom>
          <a:solidFill>
            <a:srgbClr val="CFE2F3"/>
          </a:solidFill>
          <a:ln>
            <a:noFill/>
          </a:ln>
        </p:spPr>
        <p:txBody>
          <a:bodyPr spcFirstLastPara="1" wrap="square" lIns="72375" tIns="72375" rIns="72375" bIns="72375" anchor="ctr" anchorCtr="0">
            <a:noAutofit/>
          </a:bodyPr>
          <a:lstStyle/>
          <a:p>
            <a:pPr marL="0" marR="0" lvl="0" indent="0" algn="l" rtl="0">
              <a:lnSpc>
                <a:spcPct val="90000"/>
              </a:lnSpc>
              <a:spcBef>
                <a:spcPts val="0"/>
              </a:spcBef>
              <a:spcAft>
                <a:spcPts val="0"/>
              </a:spcAft>
              <a:buClr>
                <a:schemeClr val="lt1"/>
              </a:buClr>
              <a:buSzPts val="1900"/>
              <a:buFont typeface="Calibri"/>
              <a:buNone/>
            </a:pPr>
            <a:r>
              <a:rPr lang="en-US" sz="2400">
                <a:solidFill>
                  <a:schemeClr val="dk1"/>
                </a:solidFill>
                <a:latin typeface="Barlow Semi Condensed"/>
                <a:ea typeface="Barlow Semi Condensed"/>
                <a:cs typeface="Barlow Semi Condensed"/>
                <a:sym typeface="Barlow Semi Condensed"/>
              </a:rPr>
              <a:t>ccNSO </a:t>
            </a:r>
            <a:r>
              <a:rPr lang="en-US" sz="2400" b="1">
                <a:solidFill>
                  <a:schemeClr val="dk1"/>
                </a:solidFill>
                <a:latin typeface="Barlow Semi Condensed"/>
                <a:ea typeface="Barlow Semi Condensed"/>
                <a:cs typeface="Barlow Semi Condensed"/>
                <a:sym typeface="Barlow Semi Condensed"/>
              </a:rPr>
              <a:t>Member</a:t>
            </a:r>
            <a:r>
              <a:rPr lang="en-US" sz="2400">
                <a:solidFill>
                  <a:schemeClr val="dk1"/>
                </a:solidFill>
                <a:latin typeface="Barlow Semi Condensed"/>
                <a:ea typeface="Barlow Semi Condensed"/>
                <a:cs typeface="Barlow Semi Condensed"/>
                <a:sym typeface="Barlow Semi Condensed"/>
              </a:rPr>
              <a:t>?</a:t>
            </a:r>
            <a:endParaRPr sz="2400">
              <a:solidFill>
                <a:schemeClr val="dk1"/>
              </a:solidFill>
              <a:latin typeface="Barlow Semi Condensed"/>
              <a:ea typeface="Barlow Semi Condensed"/>
              <a:cs typeface="Barlow Semi Condensed"/>
              <a:sym typeface="Barlow Semi Condensed"/>
            </a:endParaRPr>
          </a:p>
        </p:txBody>
      </p:sp>
      <p:sp>
        <p:nvSpPr>
          <p:cNvPr id="736" name="Google Shape;736;p32"/>
          <p:cNvSpPr/>
          <p:nvPr/>
        </p:nvSpPr>
        <p:spPr>
          <a:xfrm>
            <a:off x="5771375" y="2108424"/>
            <a:ext cx="6294323" cy="1180655"/>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900">
              <a:latin typeface="Barlow Semi Condensed"/>
              <a:ea typeface="Barlow Semi Condensed"/>
              <a:cs typeface="Barlow Semi Condensed"/>
              <a:sym typeface="Barlow Semi Condensed"/>
            </a:endParaRPr>
          </a:p>
        </p:txBody>
      </p:sp>
      <p:sp>
        <p:nvSpPr>
          <p:cNvPr id="737" name="Google Shape;737;p32"/>
          <p:cNvSpPr txBox="1"/>
          <p:nvPr/>
        </p:nvSpPr>
        <p:spPr>
          <a:xfrm>
            <a:off x="5771375" y="1879824"/>
            <a:ext cx="6294300" cy="1180500"/>
          </a:xfrm>
          <a:prstGeom prst="rect">
            <a:avLst/>
          </a:prstGeom>
          <a:noFill/>
          <a:ln>
            <a:noFill/>
          </a:ln>
        </p:spPr>
        <p:txBody>
          <a:bodyPr spcFirstLastPara="1" wrap="square" lIns="165150" tIns="24125" rIns="135125" bIns="24125" anchor="t" anchorCtr="0">
            <a:noAutofit/>
          </a:bodyPr>
          <a:lstStyle/>
          <a:p>
            <a:pPr marL="114300" marR="0" lvl="1" indent="-146050" algn="l" rtl="0">
              <a:lnSpc>
                <a:spcPct val="90000"/>
              </a:lnSpc>
              <a:spcBef>
                <a:spcPts val="0"/>
              </a:spcBef>
              <a:spcAft>
                <a:spcPts val="0"/>
              </a:spcAft>
              <a:buClr>
                <a:schemeClr val="dk1"/>
              </a:buClr>
              <a:buSzPts val="2000"/>
              <a:buFont typeface="Barlow Semi Condensed"/>
              <a:buChar char="•"/>
            </a:pPr>
            <a:r>
              <a:rPr lang="en-US" sz="2000" i="0" u="none" strike="noStrike" cap="none">
                <a:solidFill>
                  <a:schemeClr val="dk1"/>
                </a:solidFill>
                <a:latin typeface="Barlow Semi Condensed"/>
                <a:ea typeface="Barlow Semi Condensed"/>
                <a:cs typeface="Barlow Semi Condensed"/>
                <a:sym typeface="Barlow Semi Condensed"/>
              </a:rPr>
              <a:t>Any entity responsible for managing a 2-letter ISO 3166 country-code top-level domain, who has agreed in writing to be a ccNSO member </a:t>
            </a:r>
            <a:endParaRPr sz="2000" i="0" u="none" strike="noStrike" cap="none">
              <a:solidFill>
                <a:schemeClr val="dk1"/>
              </a:solidFill>
              <a:latin typeface="Barlow Semi Condensed"/>
              <a:ea typeface="Barlow Semi Condensed"/>
              <a:cs typeface="Barlow Semi Condensed"/>
              <a:sym typeface="Barlow Semi Condensed"/>
            </a:endParaRPr>
          </a:p>
          <a:p>
            <a:pPr marL="114300" marR="0" lvl="1" indent="-146050" algn="l" rtl="0">
              <a:lnSpc>
                <a:spcPct val="90000"/>
              </a:lnSpc>
              <a:spcBef>
                <a:spcPts val="300"/>
              </a:spcBef>
              <a:spcAft>
                <a:spcPts val="0"/>
              </a:spcAft>
              <a:buClr>
                <a:schemeClr val="dk1"/>
              </a:buClr>
              <a:buSzPts val="2000"/>
              <a:buFont typeface="Barlow Semi Condensed"/>
              <a:buChar char="•"/>
            </a:pPr>
            <a:r>
              <a:rPr lang="en-US" sz="2000" b="1" i="0" u="none" strike="noStrike" cap="none">
                <a:solidFill>
                  <a:schemeClr val="dk1"/>
                </a:solidFill>
                <a:latin typeface="Barlow Semi Condensed"/>
                <a:ea typeface="Barlow Semi Condensed"/>
                <a:cs typeface="Barlow Semi Condensed"/>
                <a:sym typeface="Barlow Semi Condensed"/>
              </a:rPr>
              <a:t>Future</a:t>
            </a:r>
            <a:r>
              <a:rPr lang="en-US" sz="2000" i="0" u="none" strike="noStrike" cap="none">
                <a:solidFill>
                  <a:schemeClr val="dk1"/>
                </a:solidFill>
                <a:latin typeface="Barlow Semi Condensed"/>
                <a:ea typeface="Barlow Semi Condensed"/>
                <a:cs typeface="Barlow Semi Condensed"/>
                <a:sym typeface="Barlow Semi Condensed"/>
              </a:rPr>
              <a:t>: Also IDN ccTLDs (pending Bylaw change)</a:t>
            </a:r>
            <a:endParaRPr sz="1900">
              <a:latin typeface="Barlow Semi Condensed"/>
              <a:ea typeface="Barlow Semi Condensed"/>
              <a:cs typeface="Barlow Semi Condensed"/>
              <a:sym typeface="Barlow Semi Condensed"/>
            </a:endParaRPr>
          </a:p>
        </p:txBody>
      </p:sp>
      <p:sp>
        <p:nvSpPr>
          <p:cNvPr id="738" name="Google Shape;738;p32"/>
          <p:cNvSpPr txBox="1">
            <a:spLocks noGrp="1"/>
          </p:cNvSpPr>
          <p:nvPr>
            <p:ph type="title"/>
          </p:nvPr>
        </p:nvSpPr>
        <p:spPr>
          <a:xfrm>
            <a:off x="838200" y="136525"/>
            <a:ext cx="10515600" cy="13257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Calibri"/>
              <a:buNone/>
            </a:pPr>
            <a:r>
              <a:rPr lang="en-US"/>
              <a:t>Participants at the ccNSO</a:t>
            </a:r>
            <a:endParaRPr/>
          </a:p>
        </p:txBody>
      </p:sp>
      <p:grpSp>
        <p:nvGrpSpPr>
          <p:cNvPr id="739" name="Google Shape;739;p32"/>
          <p:cNvGrpSpPr/>
          <p:nvPr/>
        </p:nvGrpSpPr>
        <p:grpSpPr>
          <a:xfrm>
            <a:off x="441025" y="1337650"/>
            <a:ext cx="4945500" cy="4885800"/>
            <a:chOff x="441025" y="1337650"/>
            <a:chExt cx="4945500" cy="4885800"/>
          </a:xfrm>
        </p:grpSpPr>
        <p:sp>
          <p:nvSpPr>
            <p:cNvPr id="740" name="Google Shape;740;p32"/>
            <p:cNvSpPr/>
            <p:nvPr/>
          </p:nvSpPr>
          <p:spPr>
            <a:xfrm>
              <a:off x="441025" y="1337650"/>
              <a:ext cx="4945500" cy="4885800"/>
            </a:xfrm>
            <a:prstGeom prst="ellipse">
              <a:avLst/>
            </a:prstGeom>
            <a:solidFill>
              <a:srgbClr val="DEF79B"/>
            </a:solidFill>
            <a:ln w="12700" cap="flat" cmpd="sng">
              <a:solidFill>
                <a:schemeClr val="lt1"/>
              </a:solidFill>
              <a:prstDash val="solid"/>
              <a:miter lim="800000"/>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3400" b="1">
                <a:latin typeface="Barlow Semi Condensed"/>
                <a:ea typeface="Barlow Semi Condensed"/>
                <a:cs typeface="Barlow Semi Condensed"/>
                <a:sym typeface="Barlow Semi Condensed"/>
              </a:endParaRPr>
            </a:p>
          </p:txBody>
        </p:sp>
        <p:sp>
          <p:nvSpPr>
            <p:cNvPr id="741" name="Google Shape;741;p32"/>
            <p:cNvSpPr/>
            <p:nvPr/>
          </p:nvSpPr>
          <p:spPr>
            <a:xfrm>
              <a:off x="655078" y="2116075"/>
              <a:ext cx="4099800" cy="3914100"/>
            </a:xfrm>
            <a:prstGeom prst="ellipse">
              <a:avLst/>
            </a:prstGeom>
            <a:solidFill>
              <a:srgbClr val="CFE2F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700" b="1">
                <a:latin typeface="Barlow Semi Condensed"/>
                <a:ea typeface="Barlow Semi Condensed"/>
                <a:cs typeface="Barlow Semi Condensed"/>
                <a:sym typeface="Barlow Semi Condensed"/>
              </a:endParaRPr>
            </a:p>
          </p:txBody>
        </p:sp>
        <p:sp>
          <p:nvSpPr>
            <p:cNvPr id="742" name="Google Shape;742;p32"/>
            <p:cNvSpPr/>
            <p:nvPr/>
          </p:nvSpPr>
          <p:spPr>
            <a:xfrm>
              <a:off x="3547682" y="3335771"/>
              <a:ext cx="1466700" cy="1432500"/>
            </a:xfrm>
            <a:prstGeom prst="ellipse">
              <a:avLst/>
            </a:prstGeom>
            <a:solidFill>
              <a:srgbClr val="FDE3F8"/>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dk1"/>
                </a:solidFill>
                <a:latin typeface="Barlow Semi Condensed"/>
                <a:ea typeface="Barlow Semi Condensed"/>
                <a:cs typeface="Barlow Semi Condensed"/>
                <a:sym typeface="Barlow Semi Condensed"/>
              </a:endParaRPr>
            </a:p>
          </p:txBody>
        </p:sp>
        <p:sp>
          <p:nvSpPr>
            <p:cNvPr id="743" name="Google Shape;743;p32"/>
            <p:cNvSpPr/>
            <p:nvPr/>
          </p:nvSpPr>
          <p:spPr>
            <a:xfrm>
              <a:off x="655078" y="2116075"/>
              <a:ext cx="4099800" cy="3914100"/>
            </a:xfrm>
            <a:prstGeom prst="ellipse">
              <a:avLst/>
            </a:prstGeom>
            <a:noFill/>
            <a:ln w="9525" cap="flat" cmpd="sng">
              <a:solidFill>
                <a:schemeClr val="lt1"/>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700" b="1">
                <a:latin typeface="Barlow Semi Condensed"/>
                <a:ea typeface="Barlow Semi Condensed"/>
                <a:cs typeface="Barlow Semi Condensed"/>
                <a:sym typeface="Barlow Semi Condensed"/>
              </a:endParaRPr>
            </a:p>
          </p:txBody>
        </p:sp>
        <p:sp>
          <p:nvSpPr>
            <p:cNvPr id="744" name="Google Shape;744;p32"/>
            <p:cNvSpPr/>
            <p:nvPr/>
          </p:nvSpPr>
          <p:spPr>
            <a:xfrm>
              <a:off x="3749350" y="3886300"/>
              <a:ext cx="927000" cy="837600"/>
            </a:xfrm>
            <a:prstGeom prst="ellipse">
              <a:avLst/>
            </a:prstGeom>
            <a:solidFill>
              <a:srgbClr val="FFF2CC"/>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latin typeface="Barlow Semi Condensed"/>
                <a:ea typeface="Barlow Semi Condensed"/>
                <a:cs typeface="Barlow Semi Condensed"/>
                <a:sym typeface="Barlow Semi Condensed"/>
              </a:endParaRPr>
            </a:p>
          </p:txBody>
        </p:sp>
        <p:sp>
          <p:nvSpPr>
            <p:cNvPr id="745" name="Google Shape;745;p32"/>
            <p:cNvSpPr txBox="1"/>
            <p:nvPr/>
          </p:nvSpPr>
          <p:spPr>
            <a:xfrm>
              <a:off x="2689171" y="1494138"/>
              <a:ext cx="16668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800" b="1">
                  <a:latin typeface="Barlow Semi Condensed"/>
                  <a:ea typeface="Barlow Semi Condensed"/>
                  <a:cs typeface="Barlow Semi Condensed"/>
                  <a:sym typeface="Barlow Semi Condensed"/>
                </a:rPr>
                <a:t>ccTLDs</a:t>
              </a:r>
              <a:endParaRPr sz="2800" b="1">
                <a:latin typeface="Barlow Semi Condensed"/>
                <a:ea typeface="Barlow Semi Condensed"/>
                <a:cs typeface="Barlow Semi Condensed"/>
                <a:sym typeface="Barlow Semi Condensed"/>
              </a:endParaRPr>
            </a:p>
          </p:txBody>
        </p:sp>
        <p:sp>
          <p:nvSpPr>
            <p:cNvPr id="746" name="Google Shape;746;p32"/>
            <p:cNvSpPr txBox="1"/>
            <p:nvPr/>
          </p:nvSpPr>
          <p:spPr>
            <a:xfrm>
              <a:off x="987518" y="3528666"/>
              <a:ext cx="16668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800" b="1">
                  <a:latin typeface="Barlow Semi Condensed"/>
                  <a:ea typeface="Barlow Semi Condensed"/>
                  <a:cs typeface="Barlow Semi Condensed"/>
                  <a:sym typeface="Barlow Semi Condensed"/>
                </a:rPr>
                <a:t>ccNSO Members</a:t>
              </a:r>
              <a:endParaRPr sz="2800" b="1">
                <a:latin typeface="Barlow Semi Condensed"/>
                <a:ea typeface="Barlow Semi Condensed"/>
                <a:cs typeface="Barlow Semi Condensed"/>
                <a:sym typeface="Barlow Semi Condensed"/>
              </a:endParaRPr>
            </a:p>
          </p:txBody>
        </p:sp>
        <p:sp>
          <p:nvSpPr>
            <p:cNvPr id="747" name="Google Shape;747;p32"/>
            <p:cNvSpPr txBox="1"/>
            <p:nvPr/>
          </p:nvSpPr>
          <p:spPr>
            <a:xfrm>
              <a:off x="3652076" y="3469100"/>
              <a:ext cx="12579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800" b="1">
                  <a:latin typeface="Barlow Semi Condensed"/>
                  <a:ea typeface="Barlow Semi Condensed"/>
                  <a:cs typeface="Barlow Semi Condensed"/>
                  <a:sym typeface="Barlow Semi Condensed"/>
                </a:rPr>
                <a:t>Volunteers</a:t>
              </a:r>
              <a:endParaRPr sz="1800" b="1">
                <a:latin typeface="Barlow Semi Condensed"/>
                <a:ea typeface="Barlow Semi Condensed"/>
                <a:cs typeface="Barlow Semi Condensed"/>
                <a:sym typeface="Barlow Semi Condensed"/>
              </a:endParaRPr>
            </a:p>
          </p:txBody>
        </p:sp>
        <p:sp>
          <p:nvSpPr>
            <p:cNvPr id="748" name="Google Shape;748;p32"/>
            <p:cNvSpPr txBox="1"/>
            <p:nvPr/>
          </p:nvSpPr>
          <p:spPr>
            <a:xfrm>
              <a:off x="3749350" y="4074250"/>
              <a:ext cx="9270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800" b="1">
                  <a:latin typeface="Barlow Semi Condensed"/>
                  <a:ea typeface="Barlow Semi Condensed"/>
                  <a:cs typeface="Barlow Semi Condensed"/>
                  <a:sym typeface="Barlow Semi Condensed"/>
                </a:rPr>
                <a:t>Council</a:t>
              </a:r>
              <a:endParaRPr sz="1800" b="1">
                <a:latin typeface="Barlow Semi Condensed"/>
                <a:ea typeface="Barlow Semi Condensed"/>
                <a:cs typeface="Barlow Semi Condensed"/>
                <a:sym typeface="Barlow Semi Condensed"/>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5"/>
          <p:cNvSpPr/>
          <p:nvPr/>
        </p:nvSpPr>
        <p:spPr>
          <a:xfrm>
            <a:off x="0" y="1"/>
            <a:ext cx="12192000" cy="6329854"/>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7" name="Google Shape;97;p15"/>
          <p:cNvSpPr txBox="1"/>
          <p:nvPr/>
        </p:nvSpPr>
        <p:spPr>
          <a:xfrm>
            <a:off x="867104" y="4217276"/>
            <a:ext cx="9219319"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chemeClr val="lt1"/>
                </a:solidFill>
                <a:latin typeface="Barlow Semi Condensed"/>
                <a:ea typeface="Barlow Semi Condensed"/>
                <a:cs typeface="Barlow Semi Condensed"/>
                <a:sym typeface="Barlow Semi Condensed"/>
              </a:rPr>
              <a:t>What are ccTLDs?</a:t>
            </a:r>
            <a:endParaRPr>
              <a:latin typeface="Barlow Semi Condensed"/>
              <a:ea typeface="Barlow Semi Condensed"/>
              <a:cs typeface="Barlow Semi Condensed"/>
              <a:sym typeface="Barlow Semi Condense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752"/>
        <p:cNvGrpSpPr/>
        <p:nvPr/>
      </p:nvGrpSpPr>
      <p:grpSpPr>
        <a:xfrm>
          <a:off x="0" y="0"/>
          <a:ext cx="0" cy="0"/>
          <a:chOff x="0" y="0"/>
          <a:chExt cx="0" cy="0"/>
        </a:xfrm>
      </p:grpSpPr>
      <p:grpSp>
        <p:nvGrpSpPr>
          <p:cNvPr id="753" name="Google Shape;753;p33"/>
          <p:cNvGrpSpPr/>
          <p:nvPr/>
        </p:nvGrpSpPr>
        <p:grpSpPr>
          <a:xfrm>
            <a:off x="115646" y="5407949"/>
            <a:ext cx="870600" cy="870600"/>
            <a:chOff x="344246" y="5407949"/>
            <a:chExt cx="870600" cy="870600"/>
          </a:xfrm>
        </p:grpSpPr>
        <p:sp>
          <p:nvSpPr>
            <p:cNvPr id="754" name="Google Shape;754;p33"/>
            <p:cNvSpPr/>
            <p:nvPr/>
          </p:nvSpPr>
          <p:spPr>
            <a:xfrm>
              <a:off x="344246" y="5407949"/>
              <a:ext cx="870600" cy="870600"/>
            </a:xfrm>
            <a:prstGeom prst="ellipse">
              <a:avLst/>
            </a:prstGeom>
            <a:solidFill>
              <a:schemeClr val="lt1"/>
            </a:solidFill>
            <a:ln w="28575" cap="flat" cmpd="sng">
              <a:solidFill>
                <a:srgbClr val="D66E29"/>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Barlow Semi Condensed"/>
                <a:ea typeface="Barlow Semi Condensed"/>
                <a:cs typeface="Barlow Semi Condensed"/>
                <a:sym typeface="Barlow Semi Condensed"/>
              </a:endParaRPr>
            </a:p>
          </p:txBody>
        </p:sp>
        <p:sp>
          <p:nvSpPr>
            <p:cNvPr id="755" name="Google Shape;755;p33"/>
            <p:cNvSpPr txBox="1"/>
            <p:nvPr/>
          </p:nvSpPr>
          <p:spPr>
            <a:xfrm>
              <a:off x="441037" y="5625638"/>
              <a:ext cx="677100" cy="435300"/>
            </a:xfrm>
            <a:prstGeom prst="rect">
              <a:avLst/>
            </a:prstGeom>
            <a:noFill/>
            <a:ln>
              <a:noFill/>
            </a:ln>
          </p:spPr>
          <p:txBody>
            <a:bodyPr spcFirstLastPara="1" wrap="square" lIns="106675" tIns="106675" rIns="106675" bIns="106675" anchor="ctr" anchorCtr="0">
              <a:noAutofit/>
            </a:bodyPr>
            <a:lstStyle/>
            <a:p>
              <a:pPr marL="0" marR="0" lvl="0" indent="0" algn="ctr" rtl="0">
                <a:lnSpc>
                  <a:spcPct val="90000"/>
                </a:lnSpc>
                <a:spcBef>
                  <a:spcPts val="0"/>
                </a:spcBef>
                <a:spcAft>
                  <a:spcPts val="0"/>
                </a:spcAft>
                <a:buClr>
                  <a:schemeClr val="lt1"/>
                </a:buClr>
                <a:buSzPts val="1500"/>
                <a:buFont typeface="Calibri"/>
                <a:buNone/>
              </a:pPr>
              <a:r>
                <a:rPr lang="en-US" sz="1900">
                  <a:solidFill>
                    <a:schemeClr val="dk1"/>
                  </a:solidFill>
                  <a:latin typeface="Barlow Semi Condensed"/>
                  <a:ea typeface="Barlow Semi Condensed"/>
                  <a:cs typeface="Barlow Semi Condensed"/>
                  <a:sym typeface="Barlow Semi Condensed"/>
                </a:rPr>
                <a:t>Staff</a:t>
              </a:r>
              <a:endParaRPr sz="1800">
                <a:solidFill>
                  <a:schemeClr val="dk1"/>
                </a:solidFill>
                <a:latin typeface="Barlow Semi Condensed"/>
                <a:ea typeface="Barlow Semi Condensed"/>
                <a:cs typeface="Barlow Semi Condensed"/>
                <a:sym typeface="Barlow Semi Condensed"/>
              </a:endParaRPr>
            </a:p>
          </p:txBody>
        </p:sp>
      </p:grpSp>
      <p:sp>
        <p:nvSpPr>
          <p:cNvPr id="756" name="Google Shape;756;p33"/>
          <p:cNvSpPr/>
          <p:nvPr/>
        </p:nvSpPr>
        <p:spPr>
          <a:xfrm>
            <a:off x="5771375" y="1309816"/>
            <a:ext cx="6294300" cy="570000"/>
          </a:xfrm>
          <a:prstGeom prst="roundRect">
            <a:avLst>
              <a:gd name="adj" fmla="val 16667"/>
            </a:avLst>
          </a:prstGeom>
          <a:solidFill>
            <a:srgbClr val="E3F0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900">
              <a:latin typeface="Barlow Semi Condensed"/>
              <a:ea typeface="Barlow Semi Condensed"/>
              <a:cs typeface="Barlow Semi Condensed"/>
              <a:sym typeface="Barlow Semi Condensed"/>
            </a:endParaRPr>
          </a:p>
        </p:txBody>
      </p:sp>
      <p:sp>
        <p:nvSpPr>
          <p:cNvPr id="757" name="Google Shape;757;p33"/>
          <p:cNvSpPr txBox="1"/>
          <p:nvPr/>
        </p:nvSpPr>
        <p:spPr>
          <a:xfrm>
            <a:off x="5798300" y="1337650"/>
            <a:ext cx="5892600" cy="514500"/>
          </a:xfrm>
          <a:prstGeom prst="rect">
            <a:avLst/>
          </a:prstGeom>
          <a:noFill/>
          <a:ln>
            <a:noFill/>
          </a:ln>
        </p:spPr>
        <p:txBody>
          <a:bodyPr spcFirstLastPara="1" wrap="square" lIns="72375" tIns="72375" rIns="72375" bIns="72375" anchor="ctr" anchorCtr="0">
            <a:noAutofit/>
          </a:bodyPr>
          <a:lstStyle/>
          <a:p>
            <a:pPr marL="0" marR="0" lvl="0" indent="0" algn="l" rtl="0">
              <a:lnSpc>
                <a:spcPct val="90000"/>
              </a:lnSpc>
              <a:spcBef>
                <a:spcPts val="0"/>
              </a:spcBef>
              <a:spcAft>
                <a:spcPts val="0"/>
              </a:spcAft>
              <a:buClr>
                <a:schemeClr val="lt1"/>
              </a:buClr>
              <a:buSzPts val="1900"/>
              <a:buFont typeface="Calibri"/>
              <a:buNone/>
            </a:pPr>
            <a:r>
              <a:rPr lang="en-US" sz="2400">
                <a:solidFill>
                  <a:srgbClr val="888888"/>
                </a:solidFill>
                <a:latin typeface="Barlow Semi Condensed"/>
                <a:ea typeface="Barlow Semi Condensed"/>
                <a:cs typeface="Barlow Semi Condensed"/>
                <a:sym typeface="Barlow Semi Condensed"/>
              </a:rPr>
              <a:t>ccNSO </a:t>
            </a:r>
            <a:r>
              <a:rPr lang="en-US" sz="2400" b="1">
                <a:solidFill>
                  <a:srgbClr val="888888"/>
                </a:solidFill>
                <a:latin typeface="Barlow Semi Condensed"/>
                <a:ea typeface="Barlow Semi Condensed"/>
                <a:cs typeface="Barlow Semi Condensed"/>
                <a:sym typeface="Barlow Semi Condensed"/>
              </a:rPr>
              <a:t>Member</a:t>
            </a:r>
            <a:r>
              <a:rPr lang="en-US" sz="2400">
                <a:solidFill>
                  <a:srgbClr val="888888"/>
                </a:solidFill>
                <a:latin typeface="Barlow Semi Condensed"/>
                <a:ea typeface="Barlow Semi Condensed"/>
                <a:cs typeface="Barlow Semi Condensed"/>
                <a:sym typeface="Barlow Semi Condensed"/>
              </a:rPr>
              <a:t>?</a:t>
            </a:r>
            <a:endParaRPr sz="2400">
              <a:solidFill>
                <a:srgbClr val="888888"/>
              </a:solidFill>
              <a:latin typeface="Barlow Semi Condensed"/>
              <a:ea typeface="Barlow Semi Condensed"/>
              <a:cs typeface="Barlow Semi Condensed"/>
              <a:sym typeface="Barlow Semi Condensed"/>
            </a:endParaRPr>
          </a:p>
        </p:txBody>
      </p:sp>
      <p:sp>
        <p:nvSpPr>
          <p:cNvPr id="758" name="Google Shape;758;p33"/>
          <p:cNvSpPr/>
          <p:nvPr/>
        </p:nvSpPr>
        <p:spPr>
          <a:xfrm>
            <a:off x="5771375" y="2108424"/>
            <a:ext cx="6294300" cy="1180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900">
              <a:latin typeface="Barlow Semi Condensed"/>
              <a:ea typeface="Barlow Semi Condensed"/>
              <a:cs typeface="Barlow Semi Condensed"/>
              <a:sym typeface="Barlow Semi Condensed"/>
            </a:endParaRPr>
          </a:p>
        </p:txBody>
      </p:sp>
      <p:sp>
        <p:nvSpPr>
          <p:cNvPr id="759" name="Google Shape;759;p33"/>
          <p:cNvSpPr txBox="1"/>
          <p:nvPr/>
        </p:nvSpPr>
        <p:spPr>
          <a:xfrm>
            <a:off x="5771375" y="1879824"/>
            <a:ext cx="6294300" cy="1180500"/>
          </a:xfrm>
          <a:prstGeom prst="rect">
            <a:avLst/>
          </a:prstGeom>
          <a:noFill/>
          <a:ln>
            <a:noFill/>
          </a:ln>
        </p:spPr>
        <p:txBody>
          <a:bodyPr spcFirstLastPara="1" wrap="square" lIns="165150" tIns="24125" rIns="135125" bIns="24125" anchor="t" anchorCtr="0">
            <a:noAutofit/>
          </a:bodyPr>
          <a:lstStyle/>
          <a:p>
            <a:pPr marL="114300" marR="0" lvl="1" indent="-146050" algn="l" rtl="0">
              <a:lnSpc>
                <a:spcPct val="90000"/>
              </a:lnSpc>
              <a:spcBef>
                <a:spcPts val="0"/>
              </a:spcBef>
              <a:spcAft>
                <a:spcPts val="0"/>
              </a:spcAft>
              <a:buClr>
                <a:srgbClr val="888888"/>
              </a:buClr>
              <a:buSzPts val="2000"/>
              <a:buFont typeface="Barlow Semi Condensed"/>
              <a:buChar char="•"/>
            </a:pPr>
            <a:r>
              <a:rPr lang="en-US" sz="2000" i="0" u="none" strike="noStrike" cap="none">
                <a:solidFill>
                  <a:srgbClr val="888888"/>
                </a:solidFill>
                <a:latin typeface="Barlow Semi Condensed"/>
                <a:ea typeface="Barlow Semi Condensed"/>
                <a:cs typeface="Barlow Semi Condensed"/>
                <a:sym typeface="Barlow Semi Condensed"/>
              </a:rPr>
              <a:t>Any entity responsible for managing a 2-letter ISO 3166 country-code top-level domain, who has agreed in writing to be a ccNSO member </a:t>
            </a:r>
            <a:endParaRPr sz="2000" i="0" u="none" strike="noStrike" cap="none">
              <a:solidFill>
                <a:srgbClr val="888888"/>
              </a:solidFill>
              <a:latin typeface="Barlow Semi Condensed"/>
              <a:ea typeface="Barlow Semi Condensed"/>
              <a:cs typeface="Barlow Semi Condensed"/>
              <a:sym typeface="Barlow Semi Condensed"/>
            </a:endParaRPr>
          </a:p>
          <a:p>
            <a:pPr marL="114300" marR="0" lvl="1" indent="-146050" algn="l" rtl="0">
              <a:lnSpc>
                <a:spcPct val="90000"/>
              </a:lnSpc>
              <a:spcBef>
                <a:spcPts val="300"/>
              </a:spcBef>
              <a:spcAft>
                <a:spcPts val="0"/>
              </a:spcAft>
              <a:buClr>
                <a:srgbClr val="888888"/>
              </a:buClr>
              <a:buSzPts val="2000"/>
              <a:buFont typeface="Barlow Semi Condensed"/>
              <a:buChar char="•"/>
            </a:pPr>
            <a:r>
              <a:rPr lang="en-US" sz="2000" b="1" i="0" u="none" strike="noStrike" cap="none">
                <a:solidFill>
                  <a:srgbClr val="888888"/>
                </a:solidFill>
                <a:latin typeface="Barlow Semi Condensed"/>
                <a:ea typeface="Barlow Semi Condensed"/>
                <a:cs typeface="Barlow Semi Condensed"/>
                <a:sym typeface="Barlow Semi Condensed"/>
              </a:rPr>
              <a:t>Future</a:t>
            </a:r>
            <a:r>
              <a:rPr lang="en-US" sz="2000" i="0" u="none" strike="noStrike" cap="none">
                <a:solidFill>
                  <a:srgbClr val="888888"/>
                </a:solidFill>
                <a:latin typeface="Barlow Semi Condensed"/>
                <a:ea typeface="Barlow Semi Condensed"/>
                <a:cs typeface="Barlow Semi Condensed"/>
                <a:sym typeface="Barlow Semi Condensed"/>
              </a:rPr>
              <a:t>: Also IDN ccTLDs (pending Bylaw change)</a:t>
            </a:r>
            <a:endParaRPr sz="1900">
              <a:solidFill>
                <a:srgbClr val="888888"/>
              </a:solidFill>
              <a:latin typeface="Barlow Semi Condensed"/>
              <a:ea typeface="Barlow Semi Condensed"/>
              <a:cs typeface="Barlow Semi Condensed"/>
              <a:sym typeface="Barlow Semi Condensed"/>
            </a:endParaRPr>
          </a:p>
        </p:txBody>
      </p:sp>
      <p:sp>
        <p:nvSpPr>
          <p:cNvPr id="760" name="Google Shape;760;p33"/>
          <p:cNvSpPr/>
          <p:nvPr/>
        </p:nvSpPr>
        <p:spPr>
          <a:xfrm>
            <a:off x="5771375" y="3289079"/>
            <a:ext cx="6294300" cy="570000"/>
          </a:xfrm>
          <a:prstGeom prst="roundRect">
            <a:avLst>
              <a:gd name="adj" fmla="val 16667"/>
            </a:avLst>
          </a:prstGeom>
          <a:solidFill>
            <a:srgbClr val="FDE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900">
              <a:latin typeface="Barlow Semi Condensed"/>
              <a:ea typeface="Barlow Semi Condensed"/>
              <a:cs typeface="Barlow Semi Condensed"/>
              <a:sym typeface="Barlow Semi Condensed"/>
            </a:endParaRPr>
          </a:p>
        </p:txBody>
      </p:sp>
      <p:sp>
        <p:nvSpPr>
          <p:cNvPr id="761" name="Google Shape;761;p33"/>
          <p:cNvSpPr txBox="1"/>
          <p:nvPr/>
        </p:nvSpPr>
        <p:spPr>
          <a:xfrm>
            <a:off x="5798300" y="3316900"/>
            <a:ext cx="6000900" cy="514500"/>
          </a:xfrm>
          <a:prstGeom prst="rect">
            <a:avLst/>
          </a:prstGeom>
          <a:solidFill>
            <a:srgbClr val="FDE3F8"/>
          </a:solidFill>
          <a:ln>
            <a:noFill/>
          </a:ln>
        </p:spPr>
        <p:txBody>
          <a:bodyPr spcFirstLastPara="1" wrap="square" lIns="72375" tIns="72375" rIns="72375" bIns="72375" anchor="ctr" anchorCtr="0">
            <a:noAutofit/>
          </a:bodyPr>
          <a:lstStyle/>
          <a:p>
            <a:pPr marL="0" marR="0" lvl="0" indent="0" algn="l" rtl="0">
              <a:lnSpc>
                <a:spcPct val="90000"/>
              </a:lnSpc>
              <a:spcBef>
                <a:spcPts val="0"/>
              </a:spcBef>
              <a:spcAft>
                <a:spcPts val="0"/>
              </a:spcAft>
              <a:buClr>
                <a:schemeClr val="lt1"/>
              </a:buClr>
              <a:buSzPts val="1900"/>
              <a:buFont typeface="Calibri"/>
              <a:buNone/>
            </a:pPr>
            <a:r>
              <a:rPr lang="en-US" sz="2400">
                <a:solidFill>
                  <a:schemeClr val="dk1"/>
                </a:solidFill>
                <a:latin typeface="Barlow Semi Condensed"/>
                <a:ea typeface="Barlow Semi Condensed"/>
                <a:cs typeface="Barlow Semi Condensed"/>
                <a:sym typeface="Barlow Semi Condensed"/>
              </a:rPr>
              <a:t>ccNSO </a:t>
            </a:r>
            <a:r>
              <a:rPr lang="en-US" sz="2400" b="1">
                <a:solidFill>
                  <a:schemeClr val="dk1"/>
                </a:solidFill>
                <a:latin typeface="Barlow Semi Condensed"/>
                <a:ea typeface="Barlow Semi Condensed"/>
                <a:cs typeface="Barlow Semi Condensed"/>
                <a:sym typeface="Barlow Semi Condensed"/>
              </a:rPr>
              <a:t>Volunteer</a:t>
            </a:r>
            <a:r>
              <a:rPr lang="en-US" sz="2400">
                <a:solidFill>
                  <a:schemeClr val="dk1"/>
                </a:solidFill>
                <a:latin typeface="Barlow Semi Condensed"/>
                <a:ea typeface="Barlow Semi Condensed"/>
                <a:cs typeface="Barlow Semi Condensed"/>
                <a:sym typeface="Barlow Semi Condensed"/>
              </a:rPr>
              <a:t>?</a:t>
            </a:r>
            <a:endParaRPr sz="2400">
              <a:solidFill>
                <a:schemeClr val="dk1"/>
              </a:solidFill>
              <a:latin typeface="Barlow Semi Condensed"/>
              <a:ea typeface="Barlow Semi Condensed"/>
              <a:cs typeface="Barlow Semi Condensed"/>
              <a:sym typeface="Barlow Semi Condensed"/>
            </a:endParaRPr>
          </a:p>
        </p:txBody>
      </p:sp>
      <p:sp>
        <p:nvSpPr>
          <p:cNvPr id="762" name="Google Shape;762;p33"/>
          <p:cNvSpPr/>
          <p:nvPr/>
        </p:nvSpPr>
        <p:spPr>
          <a:xfrm>
            <a:off x="5771375" y="3859087"/>
            <a:ext cx="62943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900">
              <a:latin typeface="Barlow Semi Condensed"/>
              <a:ea typeface="Barlow Semi Condensed"/>
              <a:cs typeface="Barlow Semi Condensed"/>
              <a:sym typeface="Barlow Semi Condensed"/>
            </a:endParaRPr>
          </a:p>
        </p:txBody>
      </p:sp>
      <p:sp>
        <p:nvSpPr>
          <p:cNvPr id="763" name="Google Shape;763;p33"/>
          <p:cNvSpPr txBox="1"/>
          <p:nvPr/>
        </p:nvSpPr>
        <p:spPr>
          <a:xfrm>
            <a:off x="5771375" y="3859087"/>
            <a:ext cx="6294300" cy="393600"/>
          </a:xfrm>
          <a:prstGeom prst="rect">
            <a:avLst/>
          </a:prstGeom>
          <a:noFill/>
          <a:ln>
            <a:noFill/>
          </a:ln>
        </p:spPr>
        <p:txBody>
          <a:bodyPr spcFirstLastPara="1" wrap="square" lIns="165150" tIns="24125" rIns="135125" bIns="24125" anchor="t" anchorCtr="0">
            <a:noAutofit/>
          </a:bodyPr>
          <a:lstStyle/>
          <a:p>
            <a:pPr marL="114300" marR="0" lvl="1" indent="-146050" algn="l" rtl="0">
              <a:lnSpc>
                <a:spcPct val="90000"/>
              </a:lnSpc>
              <a:spcBef>
                <a:spcPts val="0"/>
              </a:spcBef>
              <a:spcAft>
                <a:spcPts val="0"/>
              </a:spcAft>
              <a:buClr>
                <a:schemeClr val="dk1"/>
              </a:buClr>
              <a:buSzPts val="2000"/>
              <a:buFont typeface="Barlow Semi Condensed"/>
              <a:buChar char="•"/>
            </a:pPr>
            <a:r>
              <a:rPr lang="en-US" sz="2000" i="0" u="none" strike="noStrike" cap="none">
                <a:solidFill>
                  <a:schemeClr val="dk1"/>
                </a:solidFill>
                <a:latin typeface="Barlow Semi Condensed"/>
                <a:ea typeface="Barlow Semi Condensed"/>
                <a:cs typeface="Barlow Semi Condensed"/>
                <a:sym typeface="Barlow Semi Condensed"/>
              </a:rPr>
              <a:t>Any employee of a ccTLD</a:t>
            </a:r>
            <a:endParaRPr sz="2000" i="0" u="none" strike="noStrike" cap="none">
              <a:solidFill>
                <a:schemeClr val="dk1"/>
              </a:solidFill>
              <a:latin typeface="Barlow Semi Condensed"/>
              <a:ea typeface="Barlow Semi Condensed"/>
              <a:cs typeface="Barlow Semi Condensed"/>
              <a:sym typeface="Barlow Semi Condensed"/>
            </a:endParaRPr>
          </a:p>
        </p:txBody>
      </p:sp>
      <p:sp>
        <p:nvSpPr>
          <p:cNvPr id="764" name="Google Shape;764;p33"/>
          <p:cNvSpPr txBox="1">
            <a:spLocks noGrp="1"/>
          </p:cNvSpPr>
          <p:nvPr>
            <p:ph type="title"/>
          </p:nvPr>
        </p:nvSpPr>
        <p:spPr>
          <a:xfrm>
            <a:off x="838200" y="136525"/>
            <a:ext cx="10515600" cy="13257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Calibri"/>
              <a:buNone/>
            </a:pPr>
            <a:r>
              <a:rPr lang="en-US"/>
              <a:t>Participants at the ccNSO</a:t>
            </a:r>
            <a:endParaRPr/>
          </a:p>
        </p:txBody>
      </p:sp>
      <p:grpSp>
        <p:nvGrpSpPr>
          <p:cNvPr id="765" name="Google Shape;765;p33"/>
          <p:cNvGrpSpPr/>
          <p:nvPr/>
        </p:nvGrpSpPr>
        <p:grpSpPr>
          <a:xfrm>
            <a:off x="441025" y="1337650"/>
            <a:ext cx="4945500" cy="4885800"/>
            <a:chOff x="441025" y="1337650"/>
            <a:chExt cx="4945500" cy="4885800"/>
          </a:xfrm>
        </p:grpSpPr>
        <p:sp>
          <p:nvSpPr>
            <p:cNvPr id="766" name="Google Shape;766;p33"/>
            <p:cNvSpPr/>
            <p:nvPr/>
          </p:nvSpPr>
          <p:spPr>
            <a:xfrm>
              <a:off x="441025" y="1337650"/>
              <a:ext cx="4945500" cy="4885800"/>
            </a:xfrm>
            <a:prstGeom prst="ellipse">
              <a:avLst/>
            </a:prstGeom>
            <a:solidFill>
              <a:srgbClr val="DEF79B"/>
            </a:solidFill>
            <a:ln w="12700" cap="flat" cmpd="sng">
              <a:solidFill>
                <a:schemeClr val="lt1"/>
              </a:solidFill>
              <a:prstDash val="solid"/>
              <a:miter lim="800000"/>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3400" b="1">
                <a:latin typeface="Barlow Semi Condensed"/>
                <a:ea typeface="Barlow Semi Condensed"/>
                <a:cs typeface="Barlow Semi Condensed"/>
                <a:sym typeface="Barlow Semi Condensed"/>
              </a:endParaRPr>
            </a:p>
          </p:txBody>
        </p:sp>
        <p:sp>
          <p:nvSpPr>
            <p:cNvPr id="767" name="Google Shape;767;p33"/>
            <p:cNvSpPr/>
            <p:nvPr/>
          </p:nvSpPr>
          <p:spPr>
            <a:xfrm>
              <a:off x="655078" y="2116075"/>
              <a:ext cx="4099800" cy="3914100"/>
            </a:xfrm>
            <a:prstGeom prst="ellipse">
              <a:avLst/>
            </a:prstGeom>
            <a:solidFill>
              <a:srgbClr val="CFE2F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700" b="1">
                <a:latin typeface="Barlow Semi Condensed"/>
                <a:ea typeface="Barlow Semi Condensed"/>
                <a:cs typeface="Barlow Semi Condensed"/>
                <a:sym typeface="Barlow Semi Condensed"/>
              </a:endParaRPr>
            </a:p>
          </p:txBody>
        </p:sp>
        <p:sp>
          <p:nvSpPr>
            <p:cNvPr id="768" name="Google Shape;768;p33"/>
            <p:cNvSpPr/>
            <p:nvPr/>
          </p:nvSpPr>
          <p:spPr>
            <a:xfrm>
              <a:off x="3547682" y="3335771"/>
              <a:ext cx="1466700" cy="1432500"/>
            </a:xfrm>
            <a:prstGeom prst="ellipse">
              <a:avLst/>
            </a:prstGeom>
            <a:solidFill>
              <a:srgbClr val="FDE3F8"/>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dk1"/>
                </a:solidFill>
                <a:latin typeface="Barlow Semi Condensed"/>
                <a:ea typeface="Barlow Semi Condensed"/>
                <a:cs typeface="Barlow Semi Condensed"/>
                <a:sym typeface="Barlow Semi Condensed"/>
              </a:endParaRPr>
            </a:p>
          </p:txBody>
        </p:sp>
        <p:sp>
          <p:nvSpPr>
            <p:cNvPr id="769" name="Google Shape;769;p33"/>
            <p:cNvSpPr/>
            <p:nvPr/>
          </p:nvSpPr>
          <p:spPr>
            <a:xfrm>
              <a:off x="655078" y="2116075"/>
              <a:ext cx="4099800" cy="3914100"/>
            </a:xfrm>
            <a:prstGeom prst="ellipse">
              <a:avLst/>
            </a:prstGeom>
            <a:noFill/>
            <a:ln w="9525" cap="flat" cmpd="sng">
              <a:solidFill>
                <a:schemeClr val="lt1"/>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700" b="1">
                <a:latin typeface="Barlow Semi Condensed"/>
                <a:ea typeface="Barlow Semi Condensed"/>
                <a:cs typeface="Barlow Semi Condensed"/>
                <a:sym typeface="Barlow Semi Condensed"/>
              </a:endParaRPr>
            </a:p>
          </p:txBody>
        </p:sp>
        <p:sp>
          <p:nvSpPr>
            <p:cNvPr id="770" name="Google Shape;770;p33"/>
            <p:cNvSpPr/>
            <p:nvPr/>
          </p:nvSpPr>
          <p:spPr>
            <a:xfrm>
              <a:off x="3749350" y="3886300"/>
              <a:ext cx="927000" cy="837600"/>
            </a:xfrm>
            <a:prstGeom prst="ellipse">
              <a:avLst/>
            </a:prstGeom>
            <a:solidFill>
              <a:srgbClr val="FFF2CC"/>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latin typeface="Barlow Semi Condensed"/>
                <a:ea typeface="Barlow Semi Condensed"/>
                <a:cs typeface="Barlow Semi Condensed"/>
                <a:sym typeface="Barlow Semi Condensed"/>
              </a:endParaRPr>
            </a:p>
          </p:txBody>
        </p:sp>
        <p:sp>
          <p:nvSpPr>
            <p:cNvPr id="771" name="Google Shape;771;p33"/>
            <p:cNvSpPr txBox="1"/>
            <p:nvPr/>
          </p:nvSpPr>
          <p:spPr>
            <a:xfrm>
              <a:off x="2689171" y="1494138"/>
              <a:ext cx="16668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800" b="1">
                  <a:latin typeface="Barlow Semi Condensed"/>
                  <a:ea typeface="Barlow Semi Condensed"/>
                  <a:cs typeface="Barlow Semi Condensed"/>
                  <a:sym typeface="Barlow Semi Condensed"/>
                </a:rPr>
                <a:t>ccTLDs</a:t>
              </a:r>
              <a:endParaRPr sz="2800" b="1">
                <a:latin typeface="Barlow Semi Condensed"/>
                <a:ea typeface="Barlow Semi Condensed"/>
                <a:cs typeface="Barlow Semi Condensed"/>
                <a:sym typeface="Barlow Semi Condensed"/>
              </a:endParaRPr>
            </a:p>
          </p:txBody>
        </p:sp>
        <p:sp>
          <p:nvSpPr>
            <p:cNvPr id="772" name="Google Shape;772;p33"/>
            <p:cNvSpPr txBox="1"/>
            <p:nvPr/>
          </p:nvSpPr>
          <p:spPr>
            <a:xfrm>
              <a:off x="987518" y="3528666"/>
              <a:ext cx="16668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800" b="1">
                  <a:latin typeface="Barlow Semi Condensed"/>
                  <a:ea typeface="Barlow Semi Condensed"/>
                  <a:cs typeface="Barlow Semi Condensed"/>
                  <a:sym typeface="Barlow Semi Condensed"/>
                </a:rPr>
                <a:t>ccNSO Members</a:t>
              </a:r>
              <a:endParaRPr sz="2800" b="1">
                <a:latin typeface="Barlow Semi Condensed"/>
                <a:ea typeface="Barlow Semi Condensed"/>
                <a:cs typeface="Barlow Semi Condensed"/>
                <a:sym typeface="Barlow Semi Condensed"/>
              </a:endParaRPr>
            </a:p>
          </p:txBody>
        </p:sp>
        <p:sp>
          <p:nvSpPr>
            <p:cNvPr id="773" name="Google Shape;773;p33"/>
            <p:cNvSpPr txBox="1"/>
            <p:nvPr/>
          </p:nvSpPr>
          <p:spPr>
            <a:xfrm>
              <a:off x="3652076" y="3469100"/>
              <a:ext cx="12579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800" b="1">
                  <a:latin typeface="Barlow Semi Condensed"/>
                  <a:ea typeface="Barlow Semi Condensed"/>
                  <a:cs typeface="Barlow Semi Condensed"/>
                  <a:sym typeface="Barlow Semi Condensed"/>
                </a:rPr>
                <a:t>Volunteers</a:t>
              </a:r>
              <a:endParaRPr sz="1800" b="1">
                <a:latin typeface="Barlow Semi Condensed"/>
                <a:ea typeface="Barlow Semi Condensed"/>
                <a:cs typeface="Barlow Semi Condensed"/>
                <a:sym typeface="Barlow Semi Condensed"/>
              </a:endParaRPr>
            </a:p>
          </p:txBody>
        </p:sp>
        <p:sp>
          <p:nvSpPr>
            <p:cNvPr id="774" name="Google Shape;774;p33"/>
            <p:cNvSpPr txBox="1"/>
            <p:nvPr/>
          </p:nvSpPr>
          <p:spPr>
            <a:xfrm>
              <a:off x="3749350" y="4074250"/>
              <a:ext cx="9270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800" b="1">
                  <a:latin typeface="Barlow Semi Condensed"/>
                  <a:ea typeface="Barlow Semi Condensed"/>
                  <a:cs typeface="Barlow Semi Condensed"/>
                  <a:sym typeface="Barlow Semi Condensed"/>
                </a:rPr>
                <a:t>Council</a:t>
              </a:r>
              <a:endParaRPr sz="1800" b="1">
                <a:latin typeface="Barlow Semi Condensed"/>
                <a:ea typeface="Barlow Semi Condensed"/>
                <a:cs typeface="Barlow Semi Condensed"/>
                <a:sym typeface="Barlow Semi Condensed"/>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778"/>
        <p:cNvGrpSpPr/>
        <p:nvPr/>
      </p:nvGrpSpPr>
      <p:grpSpPr>
        <a:xfrm>
          <a:off x="0" y="0"/>
          <a:ext cx="0" cy="0"/>
          <a:chOff x="0" y="0"/>
          <a:chExt cx="0" cy="0"/>
        </a:xfrm>
      </p:grpSpPr>
      <p:grpSp>
        <p:nvGrpSpPr>
          <p:cNvPr id="779" name="Google Shape;779;p34"/>
          <p:cNvGrpSpPr/>
          <p:nvPr/>
        </p:nvGrpSpPr>
        <p:grpSpPr>
          <a:xfrm>
            <a:off x="115646" y="5407949"/>
            <a:ext cx="870600" cy="870600"/>
            <a:chOff x="344246" y="5407949"/>
            <a:chExt cx="870600" cy="870600"/>
          </a:xfrm>
        </p:grpSpPr>
        <p:sp>
          <p:nvSpPr>
            <p:cNvPr id="780" name="Google Shape;780;p34"/>
            <p:cNvSpPr/>
            <p:nvPr/>
          </p:nvSpPr>
          <p:spPr>
            <a:xfrm>
              <a:off x="344246" y="5407949"/>
              <a:ext cx="870600" cy="870600"/>
            </a:xfrm>
            <a:prstGeom prst="ellipse">
              <a:avLst/>
            </a:prstGeom>
            <a:solidFill>
              <a:schemeClr val="lt1"/>
            </a:solidFill>
            <a:ln w="28575" cap="flat" cmpd="sng">
              <a:solidFill>
                <a:srgbClr val="D66E29"/>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Barlow Semi Condensed"/>
                <a:ea typeface="Barlow Semi Condensed"/>
                <a:cs typeface="Barlow Semi Condensed"/>
                <a:sym typeface="Barlow Semi Condensed"/>
              </a:endParaRPr>
            </a:p>
          </p:txBody>
        </p:sp>
        <p:sp>
          <p:nvSpPr>
            <p:cNvPr id="781" name="Google Shape;781;p34"/>
            <p:cNvSpPr txBox="1"/>
            <p:nvPr/>
          </p:nvSpPr>
          <p:spPr>
            <a:xfrm>
              <a:off x="441037" y="5625638"/>
              <a:ext cx="677100" cy="435300"/>
            </a:xfrm>
            <a:prstGeom prst="rect">
              <a:avLst/>
            </a:prstGeom>
            <a:noFill/>
            <a:ln>
              <a:noFill/>
            </a:ln>
          </p:spPr>
          <p:txBody>
            <a:bodyPr spcFirstLastPara="1" wrap="square" lIns="106675" tIns="106675" rIns="106675" bIns="106675" anchor="ctr" anchorCtr="0">
              <a:noAutofit/>
            </a:bodyPr>
            <a:lstStyle/>
            <a:p>
              <a:pPr marL="0" marR="0" lvl="0" indent="0" algn="ctr" rtl="0">
                <a:lnSpc>
                  <a:spcPct val="90000"/>
                </a:lnSpc>
                <a:spcBef>
                  <a:spcPts val="0"/>
                </a:spcBef>
                <a:spcAft>
                  <a:spcPts val="0"/>
                </a:spcAft>
                <a:buClr>
                  <a:schemeClr val="lt1"/>
                </a:buClr>
                <a:buSzPts val="1500"/>
                <a:buFont typeface="Calibri"/>
                <a:buNone/>
              </a:pPr>
              <a:r>
                <a:rPr lang="en-US" sz="1900">
                  <a:solidFill>
                    <a:schemeClr val="dk1"/>
                  </a:solidFill>
                  <a:latin typeface="Barlow Semi Condensed"/>
                  <a:ea typeface="Barlow Semi Condensed"/>
                  <a:cs typeface="Barlow Semi Condensed"/>
                  <a:sym typeface="Barlow Semi Condensed"/>
                </a:rPr>
                <a:t>Staff</a:t>
              </a:r>
              <a:endParaRPr sz="1800">
                <a:solidFill>
                  <a:schemeClr val="dk1"/>
                </a:solidFill>
                <a:latin typeface="Barlow Semi Condensed"/>
                <a:ea typeface="Barlow Semi Condensed"/>
                <a:cs typeface="Barlow Semi Condensed"/>
                <a:sym typeface="Barlow Semi Condensed"/>
              </a:endParaRPr>
            </a:p>
          </p:txBody>
        </p:sp>
      </p:grpSp>
      <p:sp>
        <p:nvSpPr>
          <p:cNvPr id="782" name="Google Shape;782;p34"/>
          <p:cNvSpPr/>
          <p:nvPr/>
        </p:nvSpPr>
        <p:spPr>
          <a:xfrm>
            <a:off x="5771375" y="1309816"/>
            <a:ext cx="6294300" cy="570000"/>
          </a:xfrm>
          <a:prstGeom prst="roundRect">
            <a:avLst>
              <a:gd name="adj" fmla="val 16667"/>
            </a:avLst>
          </a:prstGeom>
          <a:solidFill>
            <a:srgbClr val="E3F0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900">
              <a:latin typeface="Barlow Semi Condensed"/>
              <a:ea typeface="Barlow Semi Condensed"/>
              <a:cs typeface="Barlow Semi Condensed"/>
              <a:sym typeface="Barlow Semi Condensed"/>
            </a:endParaRPr>
          </a:p>
        </p:txBody>
      </p:sp>
      <p:sp>
        <p:nvSpPr>
          <p:cNvPr id="783" name="Google Shape;783;p34"/>
          <p:cNvSpPr txBox="1"/>
          <p:nvPr/>
        </p:nvSpPr>
        <p:spPr>
          <a:xfrm>
            <a:off x="5798300" y="1337650"/>
            <a:ext cx="5892600" cy="514500"/>
          </a:xfrm>
          <a:prstGeom prst="rect">
            <a:avLst/>
          </a:prstGeom>
          <a:noFill/>
          <a:ln>
            <a:noFill/>
          </a:ln>
        </p:spPr>
        <p:txBody>
          <a:bodyPr spcFirstLastPara="1" wrap="square" lIns="72375" tIns="72375" rIns="72375" bIns="72375" anchor="ctr" anchorCtr="0">
            <a:noAutofit/>
          </a:bodyPr>
          <a:lstStyle/>
          <a:p>
            <a:pPr marL="0" marR="0" lvl="0" indent="0" algn="l" rtl="0">
              <a:lnSpc>
                <a:spcPct val="90000"/>
              </a:lnSpc>
              <a:spcBef>
                <a:spcPts val="0"/>
              </a:spcBef>
              <a:spcAft>
                <a:spcPts val="0"/>
              </a:spcAft>
              <a:buClr>
                <a:schemeClr val="lt1"/>
              </a:buClr>
              <a:buSzPts val="1900"/>
              <a:buFont typeface="Calibri"/>
              <a:buNone/>
            </a:pPr>
            <a:r>
              <a:rPr lang="en-US" sz="2400">
                <a:solidFill>
                  <a:srgbClr val="888888"/>
                </a:solidFill>
                <a:latin typeface="Barlow Semi Condensed"/>
                <a:ea typeface="Barlow Semi Condensed"/>
                <a:cs typeface="Barlow Semi Condensed"/>
                <a:sym typeface="Barlow Semi Condensed"/>
              </a:rPr>
              <a:t>ccNSO </a:t>
            </a:r>
            <a:r>
              <a:rPr lang="en-US" sz="2400" b="1">
                <a:solidFill>
                  <a:srgbClr val="888888"/>
                </a:solidFill>
                <a:latin typeface="Barlow Semi Condensed"/>
                <a:ea typeface="Barlow Semi Condensed"/>
                <a:cs typeface="Barlow Semi Condensed"/>
                <a:sym typeface="Barlow Semi Condensed"/>
              </a:rPr>
              <a:t>Member</a:t>
            </a:r>
            <a:r>
              <a:rPr lang="en-US" sz="2400">
                <a:solidFill>
                  <a:srgbClr val="888888"/>
                </a:solidFill>
                <a:latin typeface="Barlow Semi Condensed"/>
                <a:ea typeface="Barlow Semi Condensed"/>
                <a:cs typeface="Barlow Semi Condensed"/>
                <a:sym typeface="Barlow Semi Condensed"/>
              </a:rPr>
              <a:t>?</a:t>
            </a:r>
            <a:endParaRPr sz="2400">
              <a:solidFill>
                <a:srgbClr val="888888"/>
              </a:solidFill>
              <a:latin typeface="Barlow Semi Condensed"/>
              <a:ea typeface="Barlow Semi Condensed"/>
              <a:cs typeface="Barlow Semi Condensed"/>
              <a:sym typeface="Barlow Semi Condensed"/>
            </a:endParaRPr>
          </a:p>
        </p:txBody>
      </p:sp>
      <p:sp>
        <p:nvSpPr>
          <p:cNvPr id="784" name="Google Shape;784;p34"/>
          <p:cNvSpPr/>
          <p:nvPr/>
        </p:nvSpPr>
        <p:spPr>
          <a:xfrm>
            <a:off x="5771375" y="2108424"/>
            <a:ext cx="6294300" cy="1180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900">
              <a:latin typeface="Barlow Semi Condensed"/>
              <a:ea typeface="Barlow Semi Condensed"/>
              <a:cs typeface="Barlow Semi Condensed"/>
              <a:sym typeface="Barlow Semi Condensed"/>
            </a:endParaRPr>
          </a:p>
        </p:txBody>
      </p:sp>
      <p:sp>
        <p:nvSpPr>
          <p:cNvPr id="785" name="Google Shape;785;p34"/>
          <p:cNvSpPr txBox="1"/>
          <p:nvPr/>
        </p:nvSpPr>
        <p:spPr>
          <a:xfrm>
            <a:off x="5771375" y="1879824"/>
            <a:ext cx="6294300" cy="1180500"/>
          </a:xfrm>
          <a:prstGeom prst="rect">
            <a:avLst/>
          </a:prstGeom>
          <a:noFill/>
          <a:ln>
            <a:noFill/>
          </a:ln>
        </p:spPr>
        <p:txBody>
          <a:bodyPr spcFirstLastPara="1" wrap="square" lIns="165150" tIns="24125" rIns="135125" bIns="24125" anchor="t" anchorCtr="0">
            <a:noAutofit/>
          </a:bodyPr>
          <a:lstStyle/>
          <a:p>
            <a:pPr marL="114300" marR="0" lvl="1" indent="-146050" algn="l" rtl="0">
              <a:lnSpc>
                <a:spcPct val="90000"/>
              </a:lnSpc>
              <a:spcBef>
                <a:spcPts val="0"/>
              </a:spcBef>
              <a:spcAft>
                <a:spcPts val="0"/>
              </a:spcAft>
              <a:buClr>
                <a:srgbClr val="888888"/>
              </a:buClr>
              <a:buSzPts val="2000"/>
              <a:buFont typeface="Barlow Semi Condensed"/>
              <a:buChar char="•"/>
            </a:pPr>
            <a:r>
              <a:rPr lang="en-US" sz="2000" i="0" u="none" strike="noStrike" cap="none">
                <a:solidFill>
                  <a:srgbClr val="888888"/>
                </a:solidFill>
                <a:latin typeface="Barlow Semi Condensed"/>
                <a:ea typeface="Barlow Semi Condensed"/>
                <a:cs typeface="Barlow Semi Condensed"/>
                <a:sym typeface="Barlow Semi Condensed"/>
              </a:rPr>
              <a:t>Any entity responsible for managing a 2-letter ISO 3166 country-code top-level domain, who has agreed in writing to be a ccNSO member </a:t>
            </a:r>
            <a:endParaRPr sz="2000" i="0" u="none" strike="noStrike" cap="none">
              <a:solidFill>
                <a:srgbClr val="888888"/>
              </a:solidFill>
              <a:latin typeface="Barlow Semi Condensed"/>
              <a:ea typeface="Barlow Semi Condensed"/>
              <a:cs typeface="Barlow Semi Condensed"/>
              <a:sym typeface="Barlow Semi Condensed"/>
            </a:endParaRPr>
          </a:p>
          <a:p>
            <a:pPr marL="114300" marR="0" lvl="1" indent="-146050" algn="l" rtl="0">
              <a:lnSpc>
                <a:spcPct val="90000"/>
              </a:lnSpc>
              <a:spcBef>
                <a:spcPts val="300"/>
              </a:spcBef>
              <a:spcAft>
                <a:spcPts val="0"/>
              </a:spcAft>
              <a:buClr>
                <a:srgbClr val="888888"/>
              </a:buClr>
              <a:buSzPts val="2000"/>
              <a:buFont typeface="Barlow Semi Condensed"/>
              <a:buChar char="•"/>
            </a:pPr>
            <a:r>
              <a:rPr lang="en-US" sz="2000" b="1" i="0" u="none" strike="noStrike" cap="none">
                <a:solidFill>
                  <a:srgbClr val="888888"/>
                </a:solidFill>
                <a:latin typeface="Barlow Semi Condensed"/>
                <a:ea typeface="Barlow Semi Condensed"/>
                <a:cs typeface="Barlow Semi Condensed"/>
                <a:sym typeface="Barlow Semi Condensed"/>
              </a:rPr>
              <a:t>Future</a:t>
            </a:r>
            <a:r>
              <a:rPr lang="en-US" sz="2000" i="0" u="none" strike="noStrike" cap="none">
                <a:solidFill>
                  <a:srgbClr val="888888"/>
                </a:solidFill>
                <a:latin typeface="Barlow Semi Condensed"/>
                <a:ea typeface="Barlow Semi Condensed"/>
                <a:cs typeface="Barlow Semi Condensed"/>
                <a:sym typeface="Barlow Semi Condensed"/>
              </a:rPr>
              <a:t>: Also IDN ccTLDs (pending Bylaw change)</a:t>
            </a:r>
            <a:endParaRPr sz="1900">
              <a:solidFill>
                <a:srgbClr val="888888"/>
              </a:solidFill>
              <a:latin typeface="Barlow Semi Condensed"/>
              <a:ea typeface="Barlow Semi Condensed"/>
              <a:cs typeface="Barlow Semi Condensed"/>
              <a:sym typeface="Barlow Semi Condensed"/>
            </a:endParaRPr>
          </a:p>
        </p:txBody>
      </p:sp>
      <p:sp>
        <p:nvSpPr>
          <p:cNvPr id="786" name="Google Shape;786;p34"/>
          <p:cNvSpPr/>
          <p:nvPr/>
        </p:nvSpPr>
        <p:spPr>
          <a:xfrm>
            <a:off x="5771375" y="3289079"/>
            <a:ext cx="6294300" cy="570000"/>
          </a:xfrm>
          <a:prstGeom prst="roundRect">
            <a:avLst>
              <a:gd name="adj" fmla="val 16667"/>
            </a:avLst>
          </a:prstGeom>
          <a:solidFill>
            <a:srgbClr val="FBEA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900">
              <a:latin typeface="Barlow Semi Condensed"/>
              <a:ea typeface="Barlow Semi Condensed"/>
              <a:cs typeface="Barlow Semi Condensed"/>
              <a:sym typeface="Barlow Semi Condensed"/>
            </a:endParaRPr>
          </a:p>
        </p:txBody>
      </p:sp>
      <p:sp>
        <p:nvSpPr>
          <p:cNvPr id="787" name="Google Shape;787;p34"/>
          <p:cNvSpPr txBox="1"/>
          <p:nvPr/>
        </p:nvSpPr>
        <p:spPr>
          <a:xfrm>
            <a:off x="5798300" y="3316900"/>
            <a:ext cx="6000900" cy="514500"/>
          </a:xfrm>
          <a:prstGeom prst="rect">
            <a:avLst/>
          </a:prstGeom>
          <a:noFill/>
          <a:ln>
            <a:noFill/>
          </a:ln>
        </p:spPr>
        <p:txBody>
          <a:bodyPr spcFirstLastPara="1" wrap="square" lIns="72375" tIns="72375" rIns="72375" bIns="72375" anchor="ctr" anchorCtr="0">
            <a:noAutofit/>
          </a:bodyPr>
          <a:lstStyle/>
          <a:p>
            <a:pPr marL="0" marR="0" lvl="0" indent="0" algn="l" rtl="0">
              <a:lnSpc>
                <a:spcPct val="90000"/>
              </a:lnSpc>
              <a:spcBef>
                <a:spcPts val="0"/>
              </a:spcBef>
              <a:spcAft>
                <a:spcPts val="0"/>
              </a:spcAft>
              <a:buClr>
                <a:schemeClr val="lt1"/>
              </a:buClr>
              <a:buSzPts val="1900"/>
              <a:buFont typeface="Calibri"/>
              <a:buNone/>
            </a:pPr>
            <a:r>
              <a:rPr lang="en-US" sz="2400">
                <a:solidFill>
                  <a:srgbClr val="888888"/>
                </a:solidFill>
                <a:latin typeface="Barlow Semi Condensed"/>
                <a:ea typeface="Barlow Semi Condensed"/>
                <a:cs typeface="Barlow Semi Condensed"/>
                <a:sym typeface="Barlow Semi Condensed"/>
              </a:rPr>
              <a:t>ccNSO </a:t>
            </a:r>
            <a:r>
              <a:rPr lang="en-US" sz="2400" b="1">
                <a:solidFill>
                  <a:srgbClr val="888888"/>
                </a:solidFill>
                <a:latin typeface="Barlow Semi Condensed"/>
                <a:ea typeface="Barlow Semi Condensed"/>
                <a:cs typeface="Barlow Semi Condensed"/>
                <a:sym typeface="Barlow Semi Condensed"/>
              </a:rPr>
              <a:t>Volunteer</a:t>
            </a:r>
            <a:r>
              <a:rPr lang="en-US" sz="2400">
                <a:solidFill>
                  <a:srgbClr val="888888"/>
                </a:solidFill>
                <a:latin typeface="Barlow Semi Condensed"/>
                <a:ea typeface="Barlow Semi Condensed"/>
                <a:cs typeface="Barlow Semi Condensed"/>
                <a:sym typeface="Barlow Semi Condensed"/>
              </a:rPr>
              <a:t>?</a:t>
            </a:r>
            <a:endParaRPr sz="2400">
              <a:solidFill>
                <a:srgbClr val="888888"/>
              </a:solidFill>
              <a:latin typeface="Barlow Semi Condensed"/>
              <a:ea typeface="Barlow Semi Condensed"/>
              <a:cs typeface="Barlow Semi Condensed"/>
              <a:sym typeface="Barlow Semi Condensed"/>
            </a:endParaRPr>
          </a:p>
        </p:txBody>
      </p:sp>
      <p:sp>
        <p:nvSpPr>
          <p:cNvPr id="788" name="Google Shape;788;p34"/>
          <p:cNvSpPr/>
          <p:nvPr/>
        </p:nvSpPr>
        <p:spPr>
          <a:xfrm>
            <a:off x="5771375" y="3859087"/>
            <a:ext cx="62943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900">
              <a:latin typeface="Barlow Semi Condensed"/>
              <a:ea typeface="Barlow Semi Condensed"/>
              <a:cs typeface="Barlow Semi Condensed"/>
              <a:sym typeface="Barlow Semi Condensed"/>
            </a:endParaRPr>
          </a:p>
        </p:txBody>
      </p:sp>
      <p:sp>
        <p:nvSpPr>
          <p:cNvPr id="789" name="Google Shape;789;p34"/>
          <p:cNvSpPr txBox="1"/>
          <p:nvPr/>
        </p:nvSpPr>
        <p:spPr>
          <a:xfrm>
            <a:off x="5771375" y="3859087"/>
            <a:ext cx="6294300" cy="393600"/>
          </a:xfrm>
          <a:prstGeom prst="rect">
            <a:avLst/>
          </a:prstGeom>
          <a:noFill/>
          <a:ln>
            <a:noFill/>
          </a:ln>
        </p:spPr>
        <p:txBody>
          <a:bodyPr spcFirstLastPara="1" wrap="square" lIns="165150" tIns="24125" rIns="135125" bIns="24125" anchor="t" anchorCtr="0">
            <a:noAutofit/>
          </a:bodyPr>
          <a:lstStyle/>
          <a:p>
            <a:pPr marL="114300" marR="0" lvl="1" indent="-146050" algn="l" rtl="0">
              <a:lnSpc>
                <a:spcPct val="90000"/>
              </a:lnSpc>
              <a:spcBef>
                <a:spcPts val="0"/>
              </a:spcBef>
              <a:spcAft>
                <a:spcPts val="0"/>
              </a:spcAft>
              <a:buClr>
                <a:srgbClr val="888888"/>
              </a:buClr>
              <a:buSzPts val="2000"/>
              <a:buFont typeface="Barlow Semi Condensed"/>
              <a:buChar char="•"/>
            </a:pPr>
            <a:r>
              <a:rPr lang="en-US" sz="2000" i="0" u="none" strike="noStrike" cap="none">
                <a:solidFill>
                  <a:srgbClr val="888888"/>
                </a:solidFill>
                <a:latin typeface="Barlow Semi Condensed"/>
                <a:ea typeface="Barlow Semi Condensed"/>
                <a:cs typeface="Barlow Semi Condensed"/>
                <a:sym typeface="Barlow Semi Condensed"/>
              </a:rPr>
              <a:t>Any employee of a ccTLD</a:t>
            </a:r>
            <a:endParaRPr sz="2000" i="0" u="none" strike="noStrike" cap="none">
              <a:solidFill>
                <a:srgbClr val="888888"/>
              </a:solidFill>
              <a:latin typeface="Barlow Semi Condensed"/>
              <a:ea typeface="Barlow Semi Condensed"/>
              <a:cs typeface="Barlow Semi Condensed"/>
              <a:sym typeface="Barlow Semi Condensed"/>
            </a:endParaRPr>
          </a:p>
        </p:txBody>
      </p:sp>
      <p:sp>
        <p:nvSpPr>
          <p:cNvPr id="790" name="Google Shape;790;p34"/>
          <p:cNvSpPr/>
          <p:nvPr/>
        </p:nvSpPr>
        <p:spPr>
          <a:xfrm>
            <a:off x="5771375" y="4405039"/>
            <a:ext cx="6294300" cy="570000"/>
          </a:xfrm>
          <a:prstGeom prst="roundRect">
            <a:avLst>
              <a:gd name="adj" fmla="val 16667"/>
            </a:avLst>
          </a:prstGeom>
          <a:solidFill>
            <a:srgbClr val="FFF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900">
              <a:latin typeface="Barlow Semi Condensed"/>
              <a:ea typeface="Barlow Semi Condensed"/>
              <a:cs typeface="Barlow Semi Condensed"/>
              <a:sym typeface="Barlow Semi Condensed"/>
            </a:endParaRPr>
          </a:p>
        </p:txBody>
      </p:sp>
      <p:sp>
        <p:nvSpPr>
          <p:cNvPr id="791" name="Google Shape;791;p34"/>
          <p:cNvSpPr txBox="1"/>
          <p:nvPr/>
        </p:nvSpPr>
        <p:spPr>
          <a:xfrm>
            <a:off x="5798300" y="4432875"/>
            <a:ext cx="6000900" cy="514500"/>
          </a:xfrm>
          <a:prstGeom prst="rect">
            <a:avLst/>
          </a:prstGeom>
          <a:solidFill>
            <a:srgbClr val="FFF2CC"/>
          </a:solidFill>
          <a:ln>
            <a:noFill/>
          </a:ln>
        </p:spPr>
        <p:txBody>
          <a:bodyPr spcFirstLastPara="1" wrap="square" lIns="72375" tIns="72375" rIns="72375" bIns="72375" anchor="ctr" anchorCtr="0">
            <a:noAutofit/>
          </a:bodyPr>
          <a:lstStyle/>
          <a:p>
            <a:pPr marL="0" marR="0" lvl="0" indent="0" algn="l" rtl="0">
              <a:lnSpc>
                <a:spcPct val="90000"/>
              </a:lnSpc>
              <a:spcBef>
                <a:spcPts val="0"/>
              </a:spcBef>
              <a:spcAft>
                <a:spcPts val="0"/>
              </a:spcAft>
              <a:buClr>
                <a:schemeClr val="lt1"/>
              </a:buClr>
              <a:buSzPts val="1900"/>
              <a:buFont typeface="Calibri"/>
              <a:buNone/>
            </a:pPr>
            <a:r>
              <a:rPr lang="en-US" sz="2400">
                <a:solidFill>
                  <a:schemeClr val="dk1"/>
                </a:solidFill>
                <a:latin typeface="Barlow Semi Condensed"/>
                <a:ea typeface="Barlow Semi Condensed"/>
                <a:cs typeface="Barlow Semi Condensed"/>
                <a:sym typeface="Barlow Semi Condensed"/>
              </a:rPr>
              <a:t>ccNSO </a:t>
            </a:r>
            <a:r>
              <a:rPr lang="en-US" sz="2400" b="1">
                <a:solidFill>
                  <a:schemeClr val="dk1"/>
                </a:solidFill>
                <a:latin typeface="Barlow Semi Condensed"/>
                <a:ea typeface="Barlow Semi Condensed"/>
                <a:cs typeface="Barlow Semi Condensed"/>
                <a:sym typeface="Barlow Semi Condensed"/>
              </a:rPr>
              <a:t>Councillor</a:t>
            </a:r>
            <a:r>
              <a:rPr lang="en-US" sz="2400">
                <a:solidFill>
                  <a:schemeClr val="dk1"/>
                </a:solidFill>
                <a:latin typeface="Barlow Semi Condensed"/>
                <a:ea typeface="Barlow Semi Condensed"/>
                <a:cs typeface="Barlow Semi Condensed"/>
                <a:sym typeface="Barlow Semi Condensed"/>
              </a:rPr>
              <a:t>?</a:t>
            </a:r>
            <a:endParaRPr sz="2400">
              <a:solidFill>
                <a:schemeClr val="dk1"/>
              </a:solidFill>
              <a:latin typeface="Barlow Semi Condensed"/>
              <a:ea typeface="Barlow Semi Condensed"/>
              <a:cs typeface="Barlow Semi Condensed"/>
              <a:sym typeface="Barlow Semi Condensed"/>
            </a:endParaRPr>
          </a:p>
        </p:txBody>
      </p:sp>
      <p:sp>
        <p:nvSpPr>
          <p:cNvPr id="792" name="Google Shape;792;p34"/>
          <p:cNvSpPr/>
          <p:nvPr/>
        </p:nvSpPr>
        <p:spPr>
          <a:xfrm>
            <a:off x="5771375" y="4822648"/>
            <a:ext cx="6294300" cy="1303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900">
              <a:latin typeface="Barlow Semi Condensed"/>
              <a:ea typeface="Barlow Semi Condensed"/>
              <a:cs typeface="Barlow Semi Condensed"/>
              <a:sym typeface="Barlow Semi Condensed"/>
            </a:endParaRPr>
          </a:p>
        </p:txBody>
      </p:sp>
      <p:sp>
        <p:nvSpPr>
          <p:cNvPr id="793" name="Google Shape;793;p34"/>
          <p:cNvSpPr txBox="1"/>
          <p:nvPr/>
        </p:nvSpPr>
        <p:spPr>
          <a:xfrm>
            <a:off x="5771375" y="4975048"/>
            <a:ext cx="6294300" cy="1303500"/>
          </a:xfrm>
          <a:prstGeom prst="rect">
            <a:avLst/>
          </a:prstGeom>
          <a:noFill/>
          <a:ln>
            <a:noFill/>
          </a:ln>
        </p:spPr>
        <p:txBody>
          <a:bodyPr spcFirstLastPara="1" wrap="square" lIns="165150" tIns="24125" rIns="135125" bIns="24125" anchor="t" anchorCtr="0">
            <a:noAutofit/>
          </a:bodyPr>
          <a:lstStyle/>
          <a:p>
            <a:pPr marL="114300" marR="0" lvl="1" indent="-146050" algn="l" rtl="0">
              <a:lnSpc>
                <a:spcPct val="90000"/>
              </a:lnSpc>
              <a:spcBef>
                <a:spcPts val="0"/>
              </a:spcBef>
              <a:spcAft>
                <a:spcPts val="0"/>
              </a:spcAft>
              <a:buClr>
                <a:schemeClr val="dk1"/>
              </a:buClr>
              <a:buSzPts val="2000"/>
              <a:buFont typeface="Barlow Semi Condensed"/>
              <a:buChar char="•"/>
            </a:pPr>
            <a:r>
              <a:rPr lang="en-US" sz="2000" i="0" u="none" strike="noStrike" cap="none">
                <a:solidFill>
                  <a:schemeClr val="dk1"/>
                </a:solidFill>
                <a:latin typeface="Barlow Semi Condensed"/>
                <a:ea typeface="Barlow Semi Condensed"/>
                <a:cs typeface="Barlow Semi Condensed"/>
                <a:sym typeface="Barlow Semi Condensed"/>
              </a:rPr>
              <a:t>Anyone who has been:</a:t>
            </a:r>
            <a:endParaRPr sz="2000" i="0" u="none" strike="noStrike" cap="none">
              <a:solidFill>
                <a:schemeClr val="dk1"/>
              </a:solidFill>
              <a:latin typeface="Barlow Semi Condensed"/>
              <a:ea typeface="Barlow Semi Condensed"/>
              <a:cs typeface="Barlow Semi Condensed"/>
              <a:sym typeface="Barlow Semi Condensed"/>
            </a:endParaRPr>
          </a:p>
          <a:p>
            <a:pPr marL="228600" marR="0" lvl="2" indent="-146050" algn="l" rtl="0">
              <a:lnSpc>
                <a:spcPct val="90000"/>
              </a:lnSpc>
              <a:spcBef>
                <a:spcPts val="300"/>
              </a:spcBef>
              <a:spcAft>
                <a:spcPts val="0"/>
              </a:spcAft>
              <a:buClr>
                <a:schemeClr val="dk1"/>
              </a:buClr>
              <a:buSzPts val="2000"/>
              <a:buFont typeface="Barlow Semi Condensed"/>
              <a:buChar char="•"/>
            </a:pPr>
            <a:r>
              <a:rPr lang="en-US" sz="2000" i="0" u="none" strike="noStrike" cap="none">
                <a:solidFill>
                  <a:schemeClr val="dk1"/>
                </a:solidFill>
                <a:latin typeface="Barlow Semi Condensed"/>
                <a:ea typeface="Barlow Semi Condensed"/>
                <a:cs typeface="Barlow Semi Condensed"/>
                <a:sym typeface="Barlow Semi Condensed"/>
              </a:rPr>
              <a:t>nominated by a ccNSO member</a:t>
            </a:r>
            <a:endParaRPr sz="2000" i="0" u="none" strike="noStrike" cap="none">
              <a:solidFill>
                <a:schemeClr val="dk1"/>
              </a:solidFill>
              <a:latin typeface="Barlow Semi Condensed"/>
              <a:ea typeface="Barlow Semi Condensed"/>
              <a:cs typeface="Barlow Semi Condensed"/>
              <a:sym typeface="Barlow Semi Condensed"/>
            </a:endParaRPr>
          </a:p>
          <a:p>
            <a:pPr marL="228600" marR="0" lvl="2" indent="-146050" algn="l" rtl="0">
              <a:lnSpc>
                <a:spcPct val="90000"/>
              </a:lnSpc>
              <a:spcBef>
                <a:spcPts val="300"/>
              </a:spcBef>
              <a:spcAft>
                <a:spcPts val="0"/>
              </a:spcAft>
              <a:buClr>
                <a:schemeClr val="dk1"/>
              </a:buClr>
              <a:buSzPts val="2000"/>
              <a:buFont typeface="Barlow Semi Condensed"/>
              <a:buChar char="•"/>
            </a:pPr>
            <a:r>
              <a:rPr lang="en-US" sz="2000" i="0" u="none" strike="noStrike" cap="none">
                <a:solidFill>
                  <a:schemeClr val="dk1"/>
                </a:solidFill>
                <a:latin typeface="Barlow Semi Condensed"/>
                <a:ea typeface="Barlow Semi Condensed"/>
                <a:cs typeface="Barlow Semi Condensed"/>
                <a:sym typeface="Barlow Semi Condensed"/>
              </a:rPr>
              <a:t>seconded by a ccNSO member (same region)</a:t>
            </a:r>
            <a:endParaRPr sz="2000" i="0" u="none" strike="noStrike" cap="none">
              <a:solidFill>
                <a:schemeClr val="dk1"/>
              </a:solidFill>
              <a:latin typeface="Barlow Semi Condensed"/>
              <a:ea typeface="Barlow Semi Condensed"/>
              <a:cs typeface="Barlow Semi Condensed"/>
              <a:sym typeface="Barlow Semi Condensed"/>
            </a:endParaRPr>
          </a:p>
          <a:p>
            <a:pPr marL="228600" marR="0" lvl="2" indent="-146050" algn="l" rtl="0">
              <a:lnSpc>
                <a:spcPct val="90000"/>
              </a:lnSpc>
              <a:spcBef>
                <a:spcPts val="300"/>
              </a:spcBef>
              <a:spcAft>
                <a:spcPts val="0"/>
              </a:spcAft>
              <a:buClr>
                <a:schemeClr val="dk1"/>
              </a:buClr>
              <a:buSzPts val="2000"/>
              <a:buFont typeface="Barlow Semi Condensed"/>
              <a:buChar char="•"/>
            </a:pPr>
            <a:r>
              <a:rPr lang="en-US" sz="2000" i="0" u="none" strike="noStrike" cap="none">
                <a:solidFill>
                  <a:schemeClr val="dk1"/>
                </a:solidFill>
                <a:latin typeface="Barlow Semi Condensed"/>
                <a:ea typeface="Barlow Semi Condensed"/>
                <a:cs typeface="Barlow Semi Condensed"/>
                <a:sym typeface="Barlow Semi Condensed"/>
              </a:rPr>
              <a:t>elected by ccNSO members (from that region)</a:t>
            </a:r>
            <a:endParaRPr sz="2000" i="0" u="none" strike="noStrike" cap="none">
              <a:solidFill>
                <a:schemeClr val="dk1"/>
              </a:solidFill>
              <a:latin typeface="Barlow Semi Condensed"/>
              <a:ea typeface="Barlow Semi Condensed"/>
              <a:cs typeface="Barlow Semi Condensed"/>
              <a:sym typeface="Barlow Semi Condensed"/>
            </a:endParaRPr>
          </a:p>
        </p:txBody>
      </p:sp>
      <p:sp>
        <p:nvSpPr>
          <p:cNvPr id="794" name="Google Shape;794;p34"/>
          <p:cNvSpPr txBox="1">
            <a:spLocks noGrp="1"/>
          </p:cNvSpPr>
          <p:nvPr>
            <p:ph type="title"/>
          </p:nvPr>
        </p:nvSpPr>
        <p:spPr>
          <a:xfrm>
            <a:off x="838200" y="136525"/>
            <a:ext cx="10515600" cy="13257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Calibri"/>
              <a:buNone/>
            </a:pPr>
            <a:r>
              <a:rPr lang="en-US"/>
              <a:t>Participants at the ccNSO</a:t>
            </a:r>
            <a:endParaRPr/>
          </a:p>
        </p:txBody>
      </p:sp>
      <p:grpSp>
        <p:nvGrpSpPr>
          <p:cNvPr id="795" name="Google Shape;795;p34"/>
          <p:cNvGrpSpPr/>
          <p:nvPr/>
        </p:nvGrpSpPr>
        <p:grpSpPr>
          <a:xfrm>
            <a:off x="441025" y="1337650"/>
            <a:ext cx="4945500" cy="4885800"/>
            <a:chOff x="441025" y="1337650"/>
            <a:chExt cx="4945500" cy="4885800"/>
          </a:xfrm>
        </p:grpSpPr>
        <p:sp>
          <p:nvSpPr>
            <p:cNvPr id="796" name="Google Shape;796;p34"/>
            <p:cNvSpPr/>
            <p:nvPr/>
          </p:nvSpPr>
          <p:spPr>
            <a:xfrm>
              <a:off x="441025" y="1337650"/>
              <a:ext cx="4945500" cy="4885800"/>
            </a:xfrm>
            <a:prstGeom prst="ellipse">
              <a:avLst/>
            </a:prstGeom>
            <a:solidFill>
              <a:srgbClr val="DEF79B"/>
            </a:solidFill>
            <a:ln w="12700" cap="flat" cmpd="sng">
              <a:solidFill>
                <a:schemeClr val="lt1"/>
              </a:solidFill>
              <a:prstDash val="solid"/>
              <a:miter lim="800000"/>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3400" b="1">
                <a:latin typeface="Barlow Semi Condensed"/>
                <a:ea typeface="Barlow Semi Condensed"/>
                <a:cs typeface="Barlow Semi Condensed"/>
                <a:sym typeface="Barlow Semi Condensed"/>
              </a:endParaRPr>
            </a:p>
          </p:txBody>
        </p:sp>
        <p:sp>
          <p:nvSpPr>
            <p:cNvPr id="797" name="Google Shape;797;p34"/>
            <p:cNvSpPr/>
            <p:nvPr/>
          </p:nvSpPr>
          <p:spPr>
            <a:xfrm>
              <a:off x="655078" y="2116075"/>
              <a:ext cx="4099800" cy="3914100"/>
            </a:xfrm>
            <a:prstGeom prst="ellipse">
              <a:avLst/>
            </a:prstGeom>
            <a:solidFill>
              <a:srgbClr val="CFE2F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700" b="1">
                <a:latin typeface="Barlow Semi Condensed"/>
                <a:ea typeface="Barlow Semi Condensed"/>
                <a:cs typeface="Barlow Semi Condensed"/>
                <a:sym typeface="Barlow Semi Condensed"/>
              </a:endParaRPr>
            </a:p>
          </p:txBody>
        </p:sp>
        <p:sp>
          <p:nvSpPr>
            <p:cNvPr id="798" name="Google Shape;798;p34"/>
            <p:cNvSpPr/>
            <p:nvPr/>
          </p:nvSpPr>
          <p:spPr>
            <a:xfrm>
              <a:off x="3547682" y="3335771"/>
              <a:ext cx="1466700" cy="1432500"/>
            </a:xfrm>
            <a:prstGeom prst="ellipse">
              <a:avLst/>
            </a:prstGeom>
            <a:solidFill>
              <a:srgbClr val="FDE3F8"/>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dk1"/>
                </a:solidFill>
                <a:latin typeface="Barlow Semi Condensed"/>
                <a:ea typeface="Barlow Semi Condensed"/>
                <a:cs typeface="Barlow Semi Condensed"/>
                <a:sym typeface="Barlow Semi Condensed"/>
              </a:endParaRPr>
            </a:p>
          </p:txBody>
        </p:sp>
        <p:sp>
          <p:nvSpPr>
            <p:cNvPr id="799" name="Google Shape;799;p34"/>
            <p:cNvSpPr/>
            <p:nvPr/>
          </p:nvSpPr>
          <p:spPr>
            <a:xfrm>
              <a:off x="655078" y="2116075"/>
              <a:ext cx="4099800" cy="3914100"/>
            </a:xfrm>
            <a:prstGeom prst="ellipse">
              <a:avLst/>
            </a:prstGeom>
            <a:noFill/>
            <a:ln w="9525" cap="flat" cmpd="sng">
              <a:solidFill>
                <a:schemeClr val="lt1"/>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700" b="1">
                <a:latin typeface="Barlow Semi Condensed"/>
                <a:ea typeface="Barlow Semi Condensed"/>
                <a:cs typeface="Barlow Semi Condensed"/>
                <a:sym typeface="Barlow Semi Condensed"/>
              </a:endParaRPr>
            </a:p>
          </p:txBody>
        </p:sp>
        <p:sp>
          <p:nvSpPr>
            <p:cNvPr id="800" name="Google Shape;800;p34"/>
            <p:cNvSpPr/>
            <p:nvPr/>
          </p:nvSpPr>
          <p:spPr>
            <a:xfrm>
              <a:off x="3749350" y="3886300"/>
              <a:ext cx="927000" cy="837600"/>
            </a:xfrm>
            <a:prstGeom prst="ellipse">
              <a:avLst/>
            </a:prstGeom>
            <a:solidFill>
              <a:srgbClr val="FFF2CC"/>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latin typeface="Barlow Semi Condensed"/>
                <a:ea typeface="Barlow Semi Condensed"/>
                <a:cs typeface="Barlow Semi Condensed"/>
                <a:sym typeface="Barlow Semi Condensed"/>
              </a:endParaRPr>
            </a:p>
          </p:txBody>
        </p:sp>
        <p:sp>
          <p:nvSpPr>
            <p:cNvPr id="801" name="Google Shape;801;p34"/>
            <p:cNvSpPr txBox="1"/>
            <p:nvPr/>
          </p:nvSpPr>
          <p:spPr>
            <a:xfrm>
              <a:off x="2689171" y="1494138"/>
              <a:ext cx="16668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800" b="1">
                  <a:latin typeface="Barlow Semi Condensed"/>
                  <a:ea typeface="Barlow Semi Condensed"/>
                  <a:cs typeface="Barlow Semi Condensed"/>
                  <a:sym typeface="Barlow Semi Condensed"/>
                </a:rPr>
                <a:t>ccTLDs</a:t>
              </a:r>
              <a:endParaRPr sz="2800" b="1">
                <a:latin typeface="Barlow Semi Condensed"/>
                <a:ea typeface="Barlow Semi Condensed"/>
                <a:cs typeface="Barlow Semi Condensed"/>
                <a:sym typeface="Barlow Semi Condensed"/>
              </a:endParaRPr>
            </a:p>
          </p:txBody>
        </p:sp>
        <p:sp>
          <p:nvSpPr>
            <p:cNvPr id="802" name="Google Shape;802;p34"/>
            <p:cNvSpPr txBox="1"/>
            <p:nvPr/>
          </p:nvSpPr>
          <p:spPr>
            <a:xfrm>
              <a:off x="987518" y="3528666"/>
              <a:ext cx="16668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800" b="1">
                  <a:latin typeface="Barlow Semi Condensed"/>
                  <a:ea typeface="Barlow Semi Condensed"/>
                  <a:cs typeface="Barlow Semi Condensed"/>
                  <a:sym typeface="Barlow Semi Condensed"/>
                </a:rPr>
                <a:t>ccNSO Members</a:t>
              </a:r>
              <a:endParaRPr sz="2800" b="1">
                <a:latin typeface="Barlow Semi Condensed"/>
                <a:ea typeface="Barlow Semi Condensed"/>
                <a:cs typeface="Barlow Semi Condensed"/>
                <a:sym typeface="Barlow Semi Condensed"/>
              </a:endParaRPr>
            </a:p>
          </p:txBody>
        </p:sp>
        <p:sp>
          <p:nvSpPr>
            <p:cNvPr id="803" name="Google Shape;803;p34"/>
            <p:cNvSpPr txBox="1"/>
            <p:nvPr/>
          </p:nvSpPr>
          <p:spPr>
            <a:xfrm>
              <a:off x="3652076" y="3469100"/>
              <a:ext cx="12579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800" b="1">
                  <a:latin typeface="Barlow Semi Condensed"/>
                  <a:ea typeface="Barlow Semi Condensed"/>
                  <a:cs typeface="Barlow Semi Condensed"/>
                  <a:sym typeface="Barlow Semi Condensed"/>
                </a:rPr>
                <a:t>Volunteers</a:t>
              </a:r>
              <a:endParaRPr sz="1800" b="1">
                <a:latin typeface="Barlow Semi Condensed"/>
                <a:ea typeface="Barlow Semi Condensed"/>
                <a:cs typeface="Barlow Semi Condensed"/>
                <a:sym typeface="Barlow Semi Condensed"/>
              </a:endParaRPr>
            </a:p>
          </p:txBody>
        </p:sp>
        <p:sp>
          <p:nvSpPr>
            <p:cNvPr id="804" name="Google Shape;804;p34"/>
            <p:cNvSpPr txBox="1"/>
            <p:nvPr/>
          </p:nvSpPr>
          <p:spPr>
            <a:xfrm>
              <a:off x="3749350" y="4074250"/>
              <a:ext cx="9270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800" b="1">
                  <a:latin typeface="Barlow Semi Condensed"/>
                  <a:ea typeface="Barlow Semi Condensed"/>
                  <a:cs typeface="Barlow Semi Condensed"/>
                  <a:sym typeface="Barlow Semi Condensed"/>
                </a:rPr>
                <a:t>Council</a:t>
              </a:r>
              <a:endParaRPr sz="1800" b="1">
                <a:latin typeface="Barlow Semi Condensed"/>
                <a:ea typeface="Barlow Semi Condensed"/>
                <a:cs typeface="Barlow Semi Condensed"/>
                <a:sym typeface="Barlow Semi Condensed"/>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809"/>
        <p:cNvGrpSpPr/>
        <p:nvPr/>
      </p:nvGrpSpPr>
      <p:grpSpPr>
        <a:xfrm>
          <a:off x="0" y="0"/>
          <a:ext cx="0" cy="0"/>
          <a:chOff x="0" y="0"/>
          <a:chExt cx="0" cy="0"/>
        </a:xfrm>
      </p:grpSpPr>
      <p:sp>
        <p:nvSpPr>
          <p:cNvPr id="810" name="Google Shape;810;p35"/>
          <p:cNvSpPr txBox="1">
            <a:spLocks noGrp="1"/>
          </p:cNvSpPr>
          <p:nvPr>
            <p:ph type="title"/>
          </p:nvPr>
        </p:nvSpPr>
        <p:spPr>
          <a:xfrm>
            <a:off x="838200" y="136525"/>
            <a:ext cx="10515600" cy="13257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a:t>How to participate?</a:t>
            </a:r>
            <a:endParaRPr/>
          </a:p>
        </p:txBody>
      </p:sp>
      <p:pic>
        <p:nvPicPr>
          <p:cNvPr id="811" name="Google Shape;811;p35"/>
          <p:cNvPicPr preferRelativeResize="0"/>
          <p:nvPr/>
        </p:nvPicPr>
        <p:blipFill>
          <a:blip r:embed="rId3">
            <a:alphaModFix/>
          </a:blip>
          <a:stretch>
            <a:fillRect/>
          </a:stretch>
        </p:blipFill>
        <p:spPr>
          <a:xfrm>
            <a:off x="2127463" y="1658388"/>
            <a:ext cx="1002051" cy="1002051"/>
          </a:xfrm>
          <a:prstGeom prst="rect">
            <a:avLst/>
          </a:prstGeom>
          <a:noFill/>
          <a:ln>
            <a:noFill/>
          </a:ln>
        </p:spPr>
      </p:pic>
      <p:sp>
        <p:nvSpPr>
          <p:cNvPr id="812" name="Google Shape;812;p35"/>
          <p:cNvSpPr txBox="1"/>
          <p:nvPr/>
        </p:nvSpPr>
        <p:spPr>
          <a:xfrm>
            <a:off x="9609300" y="5642850"/>
            <a:ext cx="25827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800">
                <a:solidFill>
                  <a:srgbClr val="999999"/>
                </a:solidFill>
                <a:latin typeface="Barlow Semi Condensed"/>
                <a:ea typeface="Barlow Semi Condensed"/>
                <a:cs typeface="Barlow Semi Condensed"/>
                <a:sym typeface="Barlow Semi Condensed"/>
              </a:rPr>
              <a:t>https://www.flaticon.com/free-icon/subscribe_3997718</a:t>
            </a:r>
            <a:endParaRPr sz="800">
              <a:solidFill>
                <a:srgbClr val="999999"/>
              </a:solidFill>
              <a:latin typeface="Barlow Semi Condensed"/>
              <a:ea typeface="Barlow Semi Condensed"/>
              <a:cs typeface="Barlow Semi Condensed"/>
              <a:sym typeface="Barlow Semi Condensed"/>
            </a:endParaRPr>
          </a:p>
          <a:p>
            <a:pPr marL="0" lvl="0" indent="0" algn="l" rtl="0">
              <a:spcBef>
                <a:spcPts val="0"/>
              </a:spcBef>
              <a:spcAft>
                <a:spcPts val="0"/>
              </a:spcAft>
              <a:buNone/>
            </a:pPr>
            <a:r>
              <a:rPr lang="en-US" sz="800">
                <a:solidFill>
                  <a:srgbClr val="999999"/>
                </a:solidFill>
                <a:latin typeface="Barlow Semi Condensed"/>
                <a:ea typeface="Barlow Semi Condensed"/>
                <a:cs typeface="Barlow Semi Condensed"/>
                <a:sym typeface="Barlow Semi Condensed"/>
              </a:rPr>
              <a:t>https://www.flaticon.com/free-icon/calendar_812836</a:t>
            </a:r>
            <a:endParaRPr sz="800">
              <a:solidFill>
                <a:srgbClr val="999999"/>
              </a:solidFill>
              <a:latin typeface="Barlow Semi Condensed"/>
              <a:ea typeface="Barlow Semi Condensed"/>
              <a:cs typeface="Barlow Semi Condensed"/>
              <a:sym typeface="Barlow Semi Condensed"/>
            </a:endParaRPr>
          </a:p>
          <a:p>
            <a:pPr marL="0" lvl="0" indent="0" algn="l" rtl="0">
              <a:spcBef>
                <a:spcPts val="0"/>
              </a:spcBef>
              <a:spcAft>
                <a:spcPts val="0"/>
              </a:spcAft>
              <a:buNone/>
            </a:pPr>
            <a:r>
              <a:rPr lang="en-US" sz="800">
                <a:solidFill>
                  <a:srgbClr val="999999"/>
                </a:solidFill>
                <a:latin typeface="Barlow Semi Condensed"/>
                <a:ea typeface="Barlow Semi Condensed"/>
                <a:cs typeface="Barlow Semi Condensed"/>
                <a:sym typeface="Barlow Semi Condensed"/>
              </a:rPr>
              <a:t>https://www.flaticon.com/free-icon/support_2755357</a:t>
            </a:r>
            <a:endParaRPr sz="800">
              <a:solidFill>
                <a:srgbClr val="999999"/>
              </a:solidFill>
              <a:latin typeface="Barlow Semi Condensed"/>
              <a:ea typeface="Barlow Semi Condensed"/>
              <a:cs typeface="Barlow Semi Condensed"/>
              <a:sym typeface="Barlow Semi Condensed"/>
            </a:endParaRPr>
          </a:p>
          <a:p>
            <a:pPr marL="0" lvl="0" indent="0" algn="l" rtl="0">
              <a:spcBef>
                <a:spcPts val="0"/>
              </a:spcBef>
              <a:spcAft>
                <a:spcPts val="0"/>
              </a:spcAft>
              <a:buNone/>
            </a:pPr>
            <a:r>
              <a:rPr lang="en-US" sz="800">
                <a:solidFill>
                  <a:srgbClr val="999999"/>
                </a:solidFill>
                <a:latin typeface="Barlow Semi Condensed"/>
                <a:ea typeface="Barlow Semi Condensed"/>
                <a:cs typeface="Barlow Semi Condensed"/>
                <a:sym typeface="Barlow Semi Condensed"/>
              </a:rPr>
              <a:t>https://www.flaticon.com/free-icon/quiz_3400213</a:t>
            </a:r>
            <a:endParaRPr sz="800">
              <a:solidFill>
                <a:srgbClr val="999999"/>
              </a:solidFill>
              <a:latin typeface="Barlow Semi Condensed"/>
              <a:ea typeface="Barlow Semi Condensed"/>
              <a:cs typeface="Barlow Semi Condensed"/>
              <a:sym typeface="Barlow Semi Condensed"/>
            </a:endParaRPr>
          </a:p>
        </p:txBody>
      </p:sp>
      <p:pic>
        <p:nvPicPr>
          <p:cNvPr id="813" name="Google Shape;813;p35"/>
          <p:cNvPicPr preferRelativeResize="0"/>
          <p:nvPr/>
        </p:nvPicPr>
        <p:blipFill>
          <a:blip r:embed="rId4">
            <a:alphaModFix/>
          </a:blip>
          <a:stretch>
            <a:fillRect/>
          </a:stretch>
        </p:blipFill>
        <p:spPr>
          <a:xfrm>
            <a:off x="3854938" y="1658388"/>
            <a:ext cx="1002051" cy="1002051"/>
          </a:xfrm>
          <a:prstGeom prst="rect">
            <a:avLst/>
          </a:prstGeom>
          <a:noFill/>
          <a:ln>
            <a:noFill/>
          </a:ln>
        </p:spPr>
      </p:pic>
      <p:pic>
        <p:nvPicPr>
          <p:cNvPr id="814" name="Google Shape;814;p35"/>
          <p:cNvPicPr preferRelativeResize="0"/>
          <p:nvPr/>
        </p:nvPicPr>
        <p:blipFill>
          <a:blip r:embed="rId5">
            <a:alphaModFix/>
          </a:blip>
          <a:stretch>
            <a:fillRect/>
          </a:stretch>
        </p:blipFill>
        <p:spPr>
          <a:xfrm>
            <a:off x="5582413" y="1658388"/>
            <a:ext cx="1002051" cy="1002051"/>
          </a:xfrm>
          <a:prstGeom prst="rect">
            <a:avLst/>
          </a:prstGeom>
          <a:noFill/>
          <a:ln>
            <a:noFill/>
          </a:ln>
        </p:spPr>
      </p:pic>
      <p:pic>
        <p:nvPicPr>
          <p:cNvPr id="815" name="Google Shape;815;p35"/>
          <p:cNvPicPr preferRelativeResize="0"/>
          <p:nvPr/>
        </p:nvPicPr>
        <p:blipFill>
          <a:blip r:embed="rId6">
            <a:alphaModFix/>
          </a:blip>
          <a:stretch>
            <a:fillRect/>
          </a:stretch>
        </p:blipFill>
        <p:spPr>
          <a:xfrm>
            <a:off x="7175587" y="1658387"/>
            <a:ext cx="1002051" cy="1002051"/>
          </a:xfrm>
          <a:prstGeom prst="rect">
            <a:avLst/>
          </a:prstGeom>
          <a:noFill/>
          <a:ln>
            <a:noFill/>
          </a:ln>
        </p:spPr>
      </p:pic>
      <p:pic>
        <p:nvPicPr>
          <p:cNvPr id="816" name="Google Shape;816;p35"/>
          <p:cNvPicPr preferRelativeResize="0"/>
          <p:nvPr/>
        </p:nvPicPr>
        <p:blipFill>
          <a:blip r:embed="rId7">
            <a:alphaModFix/>
          </a:blip>
          <a:stretch>
            <a:fillRect/>
          </a:stretch>
        </p:blipFill>
        <p:spPr>
          <a:xfrm>
            <a:off x="3854937" y="3573087"/>
            <a:ext cx="1002051" cy="1002051"/>
          </a:xfrm>
          <a:prstGeom prst="rect">
            <a:avLst/>
          </a:prstGeom>
          <a:noFill/>
          <a:ln>
            <a:noFill/>
          </a:ln>
        </p:spPr>
      </p:pic>
      <p:pic>
        <p:nvPicPr>
          <p:cNvPr id="817" name="Google Shape;817;p35"/>
          <p:cNvPicPr preferRelativeResize="0"/>
          <p:nvPr/>
        </p:nvPicPr>
        <p:blipFill>
          <a:blip r:embed="rId8">
            <a:alphaModFix/>
          </a:blip>
          <a:stretch>
            <a:fillRect/>
          </a:stretch>
        </p:blipFill>
        <p:spPr>
          <a:xfrm>
            <a:off x="5520362" y="3573087"/>
            <a:ext cx="1002051" cy="1002051"/>
          </a:xfrm>
          <a:prstGeom prst="rect">
            <a:avLst/>
          </a:prstGeom>
          <a:noFill/>
          <a:ln>
            <a:noFill/>
          </a:ln>
        </p:spPr>
      </p:pic>
      <p:pic>
        <p:nvPicPr>
          <p:cNvPr id="818" name="Google Shape;818;p35"/>
          <p:cNvPicPr preferRelativeResize="0"/>
          <p:nvPr/>
        </p:nvPicPr>
        <p:blipFill>
          <a:blip r:embed="rId9">
            <a:alphaModFix/>
          </a:blip>
          <a:stretch>
            <a:fillRect/>
          </a:stretch>
        </p:blipFill>
        <p:spPr>
          <a:xfrm>
            <a:off x="8954512" y="3573049"/>
            <a:ext cx="1002051" cy="1002051"/>
          </a:xfrm>
          <a:prstGeom prst="rect">
            <a:avLst/>
          </a:prstGeom>
          <a:noFill/>
          <a:ln>
            <a:noFill/>
          </a:ln>
        </p:spPr>
      </p:pic>
      <p:sp>
        <p:nvSpPr>
          <p:cNvPr id="819" name="Google Shape;819;p35"/>
          <p:cNvSpPr txBox="1"/>
          <p:nvPr/>
        </p:nvSpPr>
        <p:spPr>
          <a:xfrm>
            <a:off x="2053363" y="2713463"/>
            <a:ext cx="10761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a:ea typeface="Barlow Semi Condensed"/>
                <a:cs typeface="Barlow Semi Condensed"/>
                <a:sym typeface="Barlow Semi Condensed"/>
              </a:rPr>
              <a:t>Mailing list &amp;</a:t>
            </a:r>
            <a:endParaRPr>
              <a:latin typeface="Barlow Semi Condensed"/>
              <a:ea typeface="Barlow Semi Condensed"/>
              <a:cs typeface="Barlow Semi Condensed"/>
              <a:sym typeface="Barlow Semi Condensed"/>
            </a:endParaRPr>
          </a:p>
          <a:p>
            <a:pPr marL="0" lvl="0" indent="0" algn="ctr" rtl="0">
              <a:spcBef>
                <a:spcPts val="0"/>
              </a:spcBef>
              <a:spcAft>
                <a:spcPts val="0"/>
              </a:spcAft>
              <a:buNone/>
            </a:pPr>
            <a:r>
              <a:rPr lang="en-US">
                <a:latin typeface="Barlow Semi Condensed"/>
                <a:ea typeface="Barlow Semi Condensed"/>
                <a:cs typeface="Barlow Semi Condensed"/>
                <a:sym typeface="Barlow Semi Condensed"/>
              </a:rPr>
              <a:t>newsletter</a:t>
            </a:r>
            <a:endParaRPr>
              <a:latin typeface="Barlow Semi Condensed"/>
              <a:ea typeface="Barlow Semi Condensed"/>
              <a:cs typeface="Barlow Semi Condensed"/>
              <a:sym typeface="Barlow Semi Condensed"/>
            </a:endParaRPr>
          </a:p>
        </p:txBody>
      </p:sp>
      <p:sp>
        <p:nvSpPr>
          <p:cNvPr id="820" name="Google Shape;820;p35"/>
          <p:cNvSpPr txBox="1"/>
          <p:nvPr/>
        </p:nvSpPr>
        <p:spPr>
          <a:xfrm>
            <a:off x="3672863" y="2713463"/>
            <a:ext cx="13662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a:ea typeface="Barlow Semi Condensed"/>
                <a:cs typeface="Barlow Semi Condensed"/>
                <a:sym typeface="Barlow Semi Condensed"/>
              </a:rPr>
              <a:t>Attend</a:t>
            </a:r>
            <a:endParaRPr>
              <a:latin typeface="Barlow Semi Condensed"/>
              <a:ea typeface="Barlow Semi Condensed"/>
              <a:cs typeface="Barlow Semi Condensed"/>
              <a:sym typeface="Barlow Semi Condensed"/>
            </a:endParaRPr>
          </a:p>
          <a:p>
            <a:pPr marL="0" lvl="0" indent="0" algn="ctr" rtl="0">
              <a:spcBef>
                <a:spcPts val="0"/>
              </a:spcBef>
              <a:spcAft>
                <a:spcPts val="0"/>
              </a:spcAft>
              <a:buNone/>
            </a:pPr>
            <a:r>
              <a:rPr lang="en-US">
                <a:latin typeface="Barlow Semi Condensed"/>
                <a:ea typeface="Barlow Semi Condensed"/>
                <a:cs typeface="Barlow Semi Condensed"/>
                <a:sym typeface="Barlow Semi Condensed"/>
              </a:rPr>
              <a:t>ccNSO Meetings</a:t>
            </a:r>
            <a:endParaRPr>
              <a:latin typeface="Barlow Semi Condensed"/>
              <a:ea typeface="Barlow Semi Condensed"/>
              <a:cs typeface="Barlow Semi Condensed"/>
              <a:sym typeface="Barlow Semi Condensed"/>
            </a:endParaRPr>
          </a:p>
        </p:txBody>
      </p:sp>
      <p:sp>
        <p:nvSpPr>
          <p:cNvPr id="821" name="Google Shape;821;p35"/>
          <p:cNvSpPr txBox="1"/>
          <p:nvPr/>
        </p:nvSpPr>
        <p:spPr>
          <a:xfrm>
            <a:off x="5400338" y="2713463"/>
            <a:ext cx="13662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a:ea typeface="Barlow Semi Condensed"/>
                <a:cs typeface="Barlow Semi Condensed"/>
                <a:sym typeface="Barlow Semi Condensed"/>
              </a:rPr>
              <a:t>Participate in</a:t>
            </a:r>
            <a:endParaRPr>
              <a:latin typeface="Barlow Semi Condensed"/>
              <a:ea typeface="Barlow Semi Condensed"/>
              <a:cs typeface="Barlow Semi Condensed"/>
              <a:sym typeface="Barlow Semi Condensed"/>
            </a:endParaRPr>
          </a:p>
          <a:p>
            <a:pPr marL="0" lvl="0" indent="0" algn="ctr" rtl="0">
              <a:spcBef>
                <a:spcPts val="0"/>
              </a:spcBef>
              <a:spcAft>
                <a:spcPts val="0"/>
              </a:spcAft>
              <a:buNone/>
            </a:pPr>
            <a:r>
              <a:rPr lang="en-US">
                <a:latin typeface="Barlow Semi Condensed"/>
                <a:ea typeface="Barlow Semi Condensed"/>
                <a:cs typeface="Barlow Semi Condensed"/>
                <a:sym typeface="Barlow Semi Condensed"/>
              </a:rPr>
              <a:t>ccNSO Meetings</a:t>
            </a:r>
            <a:endParaRPr>
              <a:latin typeface="Barlow Semi Condensed"/>
              <a:ea typeface="Barlow Semi Condensed"/>
              <a:cs typeface="Barlow Semi Condensed"/>
              <a:sym typeface="Barlow Semi Condensed"/>
            </a:endParaRPr>
          </a:p>
        </p:txBody>
      </p:sp>
      <p:sp>
        <p:nvSpPr>
          <p:cNvPr id="822" name="Google Shape;822;p35"/>
          <p:cNvSpPr txBox="1"/>
          <p:nvPr/>
        </p:nvSpPr>
        <p:spPr>
          <a:xfrm>
            <a:off x="7055363" y="2713463"/>
            <a:ext cx="13662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a:ea typeface="Barlow Semi Condensed"/>
                <a:cs typeface="Barlow Semi Condensed"/>
                <a:sym typeface="Barlow Semi Condensed"/>
              </a:rPr>
              <a:t>Ask</a:t>
            </a:r>
            <a:endParaRPr>
              <a:latin typeface="Barlow Semi Condensed"/>
              <a:ea typeface="Barlow Semi Condensed"/>
              <a:cs typeface="Barlow Semi Condensed"/>
              <a:sym typeface="Barlow Semi Condensed"/>
            </a:endParaRPr>
          </a:p>
          <a:p>
            <a:pPr marL="0" lvl="0" indent="0" algn="ctr" rtl="0">
              <a:spcBef>
                <a:spcPts val="0"/>
              </a:spcBef>
              <a:spcAft>
                <a:spcPts val="0"/>
              </a:spcAft>
              <a:buNone/>
            </a:pPr>
            <a:r>
              <a:rPr lang="en-US">
                <a:latin typeface="Barlow Semi Condensed"/>
                <a:ea typeface="Barlow Semi Condensed"/>
                <a:cs typeface="Barlow Semi Condensed"/>
                <a:sym typeface="Barlow Semi Condensed"/>
              </a:rPr>
              <a:t>Questions</a:t>
            </a:r>
            <a:endParaRPr>
              <a:latin typeface="Barlow Semi Condensed"/>
              <a:ea typeface="Barlow Semi Condensed"/>
              <a:cs typeface="Barlow Semi Condensed"/>
              <a:sym typeface="Barlow Semi Condensed"/>
            </a:endParaRPr>
          </a:p>
        </p:txBody>
      </p:sp>
      <p:sp>
        <p:nvSpPr>
          <p:cNvPr id="823" name="Google Shape;823;p35"/>
          <p:cNvSpPr txBox="1"/>
          <p:nvPr/>
        </p:nvSpPr>
        <p:spPr>
          <a:xfrm>
            <a:off x="3672863" y="4628163"/>
            <a:ext cx="13662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a:ea typeface="Barlow Semi Condensed"/>
                <a:cs typeface="Barlow Semi Condensed"/>
                <a:sym typeface="Barlow Semi Condensed"/>
              </a:rPr>
              <a:t>Present, Moderate, Chair</a:t>
            </a:r>
            <a:endParaRPr>
              <a:latin typeface="Barlow Semi Condensed"/>
              <a:ea typeface="Barlow Semi Condensed"/>
              <a:cs typeface="Barlow Semi Condensed"/>
              <a:sym typeface="Barlow Semi Condensed"/>
            </a:endParaRPr>
          </a:p>
        </p:txBody>
      </p:sp>
      <p:sp>
        <p:nvSpPr>
          <p:cNvPr id="824" name="Google Shape;824;p35"/>
          <p:cNvSpPr txBox="1"/>
          <p:nvPr/>
        </p:nvSpPr>
        <p:spPr>
          <a:xfrm>
            <a:off x="5338288" y="4628163"/>
            <a:ext cx="13662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a:ea typeface="Barlow Semi Condensed"/>
                <a:cs typeface="Barlow Semi Condensed"/>
                <a:sym typeface="Barlow Semi Condensed"/>
              </a:rPr>
              <a:t>Join WGs or</a:t>
            </a:r>
            <a:endParaRPr>
              <a:latin typeface="Barlow Semi Condensed"/>
              <a:ea typeface="Barlow Semi Condensed"/>
              <a:cs typeface="Barlow Semi Condensed"/>
              <a:sym typeface="Barlow Semi Condensed"/>
            </a:endParaRPr>
          </a:p>
          <a:p>
            <a:pPr marL="0" lvl="0" indent="0" algn="ctr" rtl="0">
              <a:spcBef>
                <a:spcPts val="0"/>
              </a:spcBef>
              <a:spcAft>
                <a:spcPts val="0"/>
              </a:spcAft>
              <a:buNone/>
            </a:pPr>
            <a:r>
              <a:rPr lang="en-US">
                <a:latin typeface="Barlow Semi Condensed"/>
                <a:ea typeface="Barlow Semi Condensed"/>
                <a:cs typeface="Barlow Semi Condensed"/>
                <a:sym typeface="Barlow Semi Condensed"/>
              </a:rPr>
              <a:t>ccNSO Council</a:t>
            </a:r>
            <a:endParaRPr>
              <a:latin typeface="Barlow Semi Condensed"/>
              <a:ea typeface="Barlow Semi Condensed"/>
              <a:cs typeface="Barlow Semi Condensed"/>
              <a:sym typeface="Barlow Semi Condensed"/>
            </a:endParaRPr>
          </a:p>
        </p:txBody>
      </p:sp>
      <p:sp>
        <p:nvSpPr>
          <p:cNvPr id="825" name="Google Shape;825;p35"/>
          <p:cNvSpPr txBox="1"/>
          <p:nvPr/>
        </p:nvSpPr>
        <p:spPr>
          <a:xfrm>
            <a:off x="8772438" y="4628113"/>
            <a:ext cx="13662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a:ea typeface="Barlow Semi Condensed"/>
                <a:cs typeface="Barlow Semi Condensed"/>
                <a:sym typeface="Barlow Semi Condensed"/>
              </a:rPr>
              <a:t>Spread the news on ccNSO work</a:t>
            </a:r>
            <a:endParaRPr>
              <a:latin typeface="Barlow Semi Condensed"/>
              <a:ea typeface="Barlow Semi Condensed"/>
              <a:cs typeface="Barlow Semi Condensed"/>
              <a:sym typeface="Barlow Semi Condensed"/>
            </a:endParaRPr>
          </a:p>
        </p:txBody>
      </p:sp>
      <p:sp>
        <p:nvSpPr>
          <p:cNvPr id="826" name="Google Shape;826;p35"/>
          <p:cNvSpPr txBox="1"/>
          <p:nvPr/>
        </p:nvSpPr>
        <p:spPr>
          <a:xfrm>
            <a:off x="7055363" y="4628163"/>
            <a:ext cx="13662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a:ea typeface="Barlow Semi Condensed"/>
                <a:cs typeface="Barlow Semi Condensed"/>
                <a:sym typeface="Barlow Semi Condensed"/>
              </a:rPr>
              <a:t>Public</a:t>
            </a:r>
            <a:endParaRPr>
              <a:latin typeface="Barlow Semi Condensed"/>
              <a:ea typeface="Barlow Semi Condensed"/>
              <a:cs typeface="Barlow Semi Condensed"/>
              <a:sym typeface="Barlow Semi Condensed"/>
            </a:endParaRPr>
          </a:p>
          <a:p>
            <a:pPr marL="0" lvl="0" indent="0" algn="ctr" rtl="0">
              <a:spcBef>
                <a:spcPts val="0"/>
              </a:spcBef>
              <a:spcAft>
                <a:spcPts val="0"/>
              </a:spcAft>
              <a:buNone/>
            </a:pPr>
            <a:r>
              <a:rPr lang="en-US">
                <a:latin typeface="Barlow Semi Condensed"/>
                <a:ea typeface="Barlow Semi Condensed"/>
                <a:cs typeface="Barlow Semi Condensed"/>
                <a:sym typeface="Barlow Semi Condensed"/>
              </a:rPr>
              <a:t>Comments</a:t>
            </a:r>
            <a:endParaRPr>
              <a:latin typeface="Barlow Semi Condensed"/>
              <a:ea typeface="Barlow Semi Condensed"/>
              <a:cs typeface="Barlow Semi Condensed"/>
              <a:sym typeface="Barlow Semi Condensed"/>
            </a:endParaRPr>
          </a:p>
        </p:txBody>
      </p:sp>
      <p:pic>
        <p:nvPicPr>
          <p:cNvPr id="827" name="Google Shape;827;p35"/>
          <p:cNvPicPr preferRelativeResize="0"/>
          <p:nvPr/>
        </p:nvPicPr>
        <p:blipFill>
          <a:blip r:embed="rId10">
            <a:alphaModFix/>
          </a:blip>
          <a:stretch>
            <a:fillRect/>
          </a:stretch>
        </p:blipFill>
        <p:spPr>
          <a:xfrm>
            <a:off x="7237438" y="3573042"/>
            <a:ext cx="1002051" cy="1002040"/>
          </a:xfrm>
          <a:prstGeom prst="rect">
            <a:avLst/>
          </a:prstGeom>
          <a:noFill/>
          <a:ln>
            <a:noFill/>
          </a:ln>
        </p:spPr>
      </p:pic>
      <p:sp>
        <p:nvSpPr>
          <p:cNvPr id="828" name="Google Shape;828;p35"/>
          <p:cNvSpPr txBox="1"/>
          <p:nvPr/>
        </p:nvSpPr>
        <p:spPr>
          <a:xfrm>
            <a:off x="0" y="5642850"/>
            <a:ext cx="25827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US" sz="800">
                <a:solidFill>
                  <a:srgbClr val="999999"/>
                </a:solidFill>
                <a:latin typeface="Barlow Semi Condensed"/>
                <a:ea typeface="Barlow Semi Condensed"/>
                <a:cs typeface="Barlow Semi Condensed"/>
                <a:sym typeface="Barlow Semi Condensed"/>
              </a:rPr>
              <a:t>https://www.flaticon.com/free-icon/presentation_3534082</a:t>
            </a:r>
            <a:endParaRPr sz="800">
              <a:solidFill>
                <a:srgbClr val="999999"/>
              </a:solidFill>
              <a:latin typeface="Barlow Semi Condensed"/>
              <a:ea typeface="Barlow Semi Condensed"/>
              <a:cs typeface="Barlow Semi Condensed"/>
              <a:sym typeface="Barlow Semi Condensed"/>
            </a:endParaRPr>
          </a:p>
          <a:p>
            <a:pPr marL="0" lvl="0" indent="0" algn="l" rtl="0">
              <a:spcBef>
                <a:spcPts val="0"/>
              </a:spcBef>
              <a:spcAft>
                <a:spcPts val="0"/>
              </a:spcAft>
              <a:buClr>
                <a:schemeClr val="dk1"/>
              </a:buClr>
              <a:buSzPts val="1100"/>
              <a:buFont typeface="Arial"/>
              <a:buNone/>
            </a:pPr>
            <a:r>
              <a:rPr lang="en-US" sz="800">
                <a:solidFill>
                  <a:srgbClr val="999999"/>
                </a:solidFill>
                <a:latin typeface="Barlow Semi Condensed"/>
                <a:ea typeface="Barlow Semi Condensed"/>
                <a:cs typeface="Barlow Semi Condensed"/>
                <a:sym typeface="Barlow Semi Condensed"/>
              </a:rPr>
              <a:t>https://www.flaticon.com/free-icon/join_2733455</a:t>
            </a:r>
            <a:endParaRPr sz="800">
              <a:solidFill>
                <a:srgbClr val="999999"/>
              </a:solidFill>
              <a:latin typeface="Barlow Semi Condensed"/>
              <a:ea typeface="Barlow Semi Condensed"/>
              <a:cs typeface="Barlow Semi Condensed"/>
              <a:sym typeface="Barlow Semi Condensed"/>
            </a:endParaRPr>
          </a:p>
          <a:p>
            <a:pPr marL="0" lvl="0" indent="0" algn="l" rtl="0">
              <a:spcBef>
                <a:spcPts val="0"/>
              </a:spcBef>
              <a:spcAft>
                <a:spcPts val="0"/>
              </a:spcAft>
              <a:buClr>
                <a:schemeClr val="dk1"/>
              </a:buClr>
              <a:buSzPts val="1100"/>
              <a:buFont typeface="Arial"/>
              <a:buNone/>
            </a:pPr>
            <a:r>
              <a:rPr lang="en-US" sz="800">
                <a:solidFill>
                  <a:srgbClr val="999999"/>
                </a:solidFill>
                <a:latin typeface="Barlow Semi Condensed"/>
                <a:ea typeface="Barlow Semi Condensed"/>
                <a:cs typeface="Barlow Semi Condensed"/>
                <a:sym typeface="Barlow Semi Condensed"/>
              </a:rPr>
              <a:t>https://www.flaticon.com/free-icon/viral_2540301</a:t>
            </a:r>
            <a:endParaRPr sz="800">
              <a:solidFill>
                <a:srgbClr val="999999"/>
              </a:solidFill>
              <a:latin typeface="Barlow Semi Condensed"/>
              <a:ea typeface="Barlow Semi Condensed"/>
              <a:cs typeface="Barlow Semi Condensed"/>
              <a:sym typeface="Barlow Semi Condensed"/>
            </a:endParaRPr>
          </a:p>
          <a:p>
            <a:pPr marL="0" lvl="0" indent="0" algn="l" rtl="0">
              <a:spcBef>
                <a:spcPts val="0"/>
              </a:spcBef>
              <a:spcAft>
                <a:spcPts val="0"/>
              </a:spcAft>
              <a:buNone/>
            </a:pPr>
            <a:r>
              <a:rPr lang="en-US" sz="800">
                <a:solidFill>
                  <a:srgbClr val="999999"/>
                </a:solidFill>
                <a:latin typeface="Barlow Semi Condensed"/>
                <a:ea typeface="Barlow Semi Condensed"/>
                <a:cs typeface="Barlow Semi Condensed"/>
                <a:sym typeface="Barlow Semi Condensed"/>
              </a:rPr>
              <a:t>https://www.flaticon.com/free-icon/comments_2190552</a:t>
            </a:r>
            <a:endParaRPr sz="800">
              <a:solidFill>
                <a:srgbClr val="999999"/>
              </a:solidFill>
              <a:latin typeface="Barlow Semi Condensed"/>
              <a:ea typeface="Barlow Semi Condensed"/>
              <a:cs typeface="Barlow Semi Condensed"/>
              <a:sym typeface="Barlow Semi Condense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833"/>
        <p:cNvGrpSpPr/>
        <p:nvPr/>
      </p:nvGrpSpPr>
      <p:grpSpPr>
        <a:xfrm>
          <a:off x="0" y="0"/>
          <a:ext cx="0" cy="0"/>
          <a:chOff x="0" y="0"/>
          <a:chExt cx="0" cy="0"/>
        </a:xfrm>
      </p:grpSpPr>
      <p:pic>
        <p:nvPicPr>
          <p:cNvPr id="834" name="Google Shape;834;p36"/>
          <p:cNvPicPr preferRelativeResize="0"/>
          <p:nvPr/>
        </p:nvPicPr>
        <p:blipFill>
          <a:blip r:embed="rId3">
            <a:alphaModFix/>
          </a:blip>
          <a:stretch>
            <a:fillRect/>
          </a:stretch>
        </p:blipFill>
        <p:spPr>
          <a:xfrm>
            <a:off x="0" y="0"/>
            <a:ext cx="12192000" cy="6858000"/>
          </a:xfrm>
          <a:prstGeom prst="rect">
            <a:avLst/>
          </a:prstGeom>
          <a:noFill/>
          <a:ln>
            <a:noFill/>
          </a:ln>
        </p:spPr>
      </p:pic>
      <p:sp>
        <p:nvSpPr>
          <p:cNvPr id="835" name="Google Shape;835;p36"/>
          <p:cNvSpPr txBox="1">
            <a:spLocks noGrp="1"/>
          </p:cNvSpPr>
          <p:nvPr>
            <p:ph type="title"/>
          </p:nvPr>
        </p:nvSpPr>
        <p:spPr>
          <a:xfrm>
            <a:off x="838200" y="136525"/>
            <a:ext cx="10515600" cy="13257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a:t>How to participate?</a:t>
            </a:r>
            <a:endParaRPr/>
          </a:p>
        </p:txBody>
      </p:sp>
      <p:pic>
        <p:nvPicPr>
          <p:cNvPr id="836" name="Google Shape;836;p36"/>
          <p:cNvPicPr preferRelativeResize="0"/>
          <p:nvPr/>
        </p:nvPicPr>
        <p:blipFill>
          <a:blip r:embed="rId4">
            <a:alphaModFix/>
          </a:blip>
          <a:stretch>
            <a:fillRect/>
          </a:stretch>
        </p:blipFill>
        <p:spPr>
          <a:xfrm>
            <a:off x="9344825" y="587800"/>
            <a:ext cx="2008987" cy="2008987"/>
          </a:xfrm>
          <a:prstGeom prst="rect">
            <a:avLst/>
          </a:prstGeom>
          <a:noFill/>
          <a:ln>
            <a:noFill/>
          </a:ln>
        </p:spPr>
      </p:pic>
      <p:sp>
        <p:nvSpPr>
          <p:cNvPr id="837" name="Google Shape;837;p36"/>
          <p:cNvSpPr txBox="1"/>
          <p:nvPr/>
        </p:nvSpPr>
        <p:spPr>
          <a:xfrm>
            <a:off x="2465350" y="6028550"/>
            <a:ext cx="26256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800">
                <a:solidFill>
                  <a:srgbClr val="999999"/>
                </a:solidFill>
                <a:latin typeface="Barlow Semi Condensed"/>
                <a:ea typeface="Barlow Semi Condensed"/>
                <a:cs typeface="Barlow Semi Condensed"/>
                <a:sym typeface="Barlow Semi Condensed"/>
              </a:rPr>
              <a:t>https://www.flaticon.com/free-icon/destination_854894</a:t>
            </a:r>
            <a:endParaRPr sz="800">
              <a:solidFill>
                <a:srgbClr val="999999"/>
              </a:solidFill>
              <a:latin typeface="Barlow Semi Condensed"/>
              <a:ea typeface="Barlow Semi Condensed"/>
              <a:cs typeface="Barlow Semi Condensed"/>
              <a:sym typeface="Barlow Semi Condensed"/>
            </a:endParaRPr>
          </a:p>
        </p:txBody>
      </p:sp>
      <p:sp>
        <p:nvSpPr>
          <p:cNvPr id="838" name="Google Shape;838;p36"/>
          <p:cNvSpPr/>
          <p:nvPr/>
        </p:nvSpPr>
        <p:spPr>
          <a:xfrm>
            <a:off x="1571025" y="2988000"/>
            <a:ext cx="8927700" cy="882000"/>
          </a:xfrm>
          <a:prstGeom prst="leftRightArrow">
            <a:avLst>
              <a:gd name="adj1" fmla="val 50000"/>
              <a:gd name="adj2" fmla="val 50000"/>
            </a:avLst>
          </a:prstGeom>
          <a:solidFill>
            <a:srgbClr val="FFFF00"/>
          </a:solidFill>
          <a:ln w="9525" cap="flat" cmpd="sng">
            <a:solidFill>
              <a:schemeClr val="accent4"/>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700">
                <a:latin typeface="Barlow Semi Condensed Medium"/>
                <a:ea typeface="Barlow Semi Condensed Medium"/>
                <a:cs typeface="Barlow Semi Condensed Medium"/>
                <a:sym typeface="Barlow Semi Condensed Medium"/>
              </a:rPr>
              <a:t>Your role and level of involvement may change over time. Choose the one that works for you.</a:t>
            </a:r>
            <a:endParaRPr sz="1700">
              <a:latin typeface="Barlow Semi Condensed Medium"/>
              <a:ea typeface="Barlow Semi Condensed Medium"/>
              <a:cs typeface="Barlow Semi Condensed Medium"/>
              <a:sym typeface="Barlow Semi Condensed Medium"/>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842"/>
        <p:cNvGrpSpPr/>
        <p:nvPr/>
      </p:nvGrpSpPr>
      <p:grpSpPr>
        <a:xfrm>
          <a:off x="0" y="0"/>
          <a:ext cx="0" cy="0"/>
          <a:chOff x="0" y="0"/>
          <a:chExt cx="0" cy="0"/>
        </a:xfrm>
      </p:grpSpPr>
      <p:sp>
        <p:nvSpPr>
          <p:cNvPr id="843" name="Google Shape;843;p37"/>
          <p:cNvSpPr/>
          <p:nvPr/>
        </p:nvSpPr>
        <p:spPr>
          <a:xfrm>
            <a:off x="0" y="1"/>
            <a:ext cx="12192000" cy="6330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44" name="Google Shape;844;p37"/>
          <p:cNvSpPr txBox="1"/>
          <p:nvPr/>
        </p:nvSpPr>
        <p:spPr>
          <a:xfrm>
            <a:off x="867104" y="4217276"/>
            <a:ext cx="9219300" cy="769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chemeClr val="lt1"/>
                </a:solidFill>
                <a:latin typeface="Barlow Semi Condensed"/>
                <a:ea typeface="Barlow Semi Condensed"/>
                <a:cs typeface="Barlow Semi Condensed"/>
                <a:sym typeface="Barlow Semi Condensed"/>
              </a:rPr>
              <a:t>Global impact of the ccNSO</a:t>
            </a:r>
            <a:endParaRPr>
              <a:latin typeface="Barlow Semi Condensed"/>
              <a:ea typeface="Barlow Semi Condensed"/>
              <a:cs typeface="Barlow Semi Condensed"/>
              <a:sym typeface="Barlow Semi Condense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848"/>
        <p:cNvGrpSpPr/>
        <p:nvPr/>
      </p:nvGrpSpPr>
      <p:grpSpPr>
        <a:xfrm>
          <a:off x="0" y="0"/>
          <a:ext cx="0" cy="0"/>
          <a:chOff x="0" y="0"/>
          <a:chExt cx="0" cy="0"/>
        </a:xfrm>
      </p:grpSpPr>
      <p:sp>
        <p:nvSpPr>
          <p:cNvPr id="849" name="Google Shape;849;p38"/>
          <p:cNvSpPr txBox="1">
            <a:spLocks noGrp="1"/>
          </p:cNvSpPr>
          <p:nvPr>
            <p:ph type="title"/>
          </p:nvPr>
        </p:nvSpPr>
        <p:spPr>
          <a:xfrm>
            <a:off x="838200" y="136525"/>
            <a:ext cx="10515600" cy="13257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000"/>
              <a:buFont typeface="Calibri"/>
              <a:buNone/>
            </a:pPr>
            <a:r>
              <a:rPr lang="en-US"/>
              <a:t>Working Groups &amp; Committees</a:t>
            </a:r>
            <a:endParaRPr/>
          </a:p>
        </p:txBody>
      </p:sp>
      <p:sp>
        <p:nvSpPr>
          <p:cNvPr id="850" name="Google Shape;850;p38"/>
          <p:cNvSpPr txBox="1">
            <a:spLocks noGrp="1"/>
          </p:cNvSpPr>
          <p:nvPr>
            <p:ph type="body" idx="1"/>
          </p:nvPr>
        </p:nvSpPr>
        <p:spPr>
          <a:xfrm>
            <a:off x="685800" y="1520825"/>
            <a:ext cx="10515600" cy="4351200"/>
          </a:xfrm>
          <a:prstGeom prst="rect">
            <a:avLst/>
          </a:prstGeom>
          <a:noFill/>
          <a:ln>
            <a:noFill/>
          </a:ln>
        </p:spPr>
        <p:txBody>
          <a:bodyPr spcFirstLastPara="1" wrap="square" lIns="91425" tIns="45700" rIns="91425" bIns="45700" anchor="ctr" anchorCtr="0">
            <a:noAutofit/>
          </a:bodyPr>
          <a:lstStyle/>
          <a:p>
            <a:pPr marL="228600" marR="0" lvl="1" indent="-266085" algn="l" rtl="0">
              <a:lnSpc>
                <a:spcPct val="115000"/>
              </a:lnSpc>
              <a:spcBef>
                <a:spcPts val="0"/>
              </a:spcBef>
              <a:spcAft>
                <a:spcPts val="0"/>
              </a:spcAft>
              <a:buClr>
                <a:srgbClr val="000000"/>
              </a:buClr>
              <a:buSzPts val="2590"/>
              <a:buChar char="•"/>
            </a:pPr>
            <a:r>
              <a:rPr lang="en-US" sz="2590"/>
              <a:t>Outreach and Involvement Standing Committee (</a:t>
            </a:r>
            <a:r>
              <a:rPr lang="en-US" sz="2590" b="1">
                <a:solidFill>
                  <a:srgbClr val="666666"/>
                </a:solidFill>
              </a:rPr>
              <a:t>OISC</a:t>
            </a:r>
            <a:r>
              <a:rPr lang="en-US" sz="2590"/>
              <a:t>)</a:t>
            </a:r>
            <a:endParaRPr sz="2590" i="0" u="none" strike="noStrike" cap="none"/>
          </a:p>
          <a:p>
            <a:pPr marL="228600" marR="0" lvl="1" indent="-266085" algn="l" rtl="0">
              <a:lnSpc>
                <a:spcPct val="115000"/>
              </a:lnSpc>
              <a:spcBef>
                <a:spcPts val="0"/>
              </a:spcBef>
              <a:spcAft>
                <a:spcPts val="0"/>
              </a:spcAft>
              <a:buClr>
                <a:srgbClr val="000000"/>
              </a:buClr>
              <a:buSzPts val="2590"/>
              <a:buChar char="•"/>
            </a:pPr>
            <a:r>
              <a:rPr lang="en-US" sz="2590" i="0" u="none" strike="noStrike" cap="none"/>
              <a:t>Strategic and Operational Planning Committee (</a:t>
            </a:r>
            <a:r>
              <a:rPr lang="en-US" sz="2590" b="1" i="0" u="none" strike="noStrike" cap="none">
                <a:solidFill>
                  <a:srgbClr val="666666"/>
                </a:solidFill>
              </a:rPr>
              <a:t>SOPC</a:t>
            </a:r>
            <a:r>
              <a:rPr lang="en-US" sz="2590" i="0" u="none" strike="noStrike" cap="none"/>
              <a:t>)</a:t>
            </a:r>
            <a:endParaRPr sz="2870"/>
          </a:p>
          <a:p>
            <a:pPr marL="228600" marR="0" lvl="1" indent="-266085" algn="l" rtl="0">
              <a:lnSpc>
                <a:spcPct val="115000"/>
              </a:lnSpc>
              <a:spcBef>
                <a:spcPts val="0"/>
              </a:spcBef>
              <a:spcAft>
                <a:spcPts val="0"/>
              </a:spcAft>
              <a:buClr>
                <a:srgbClr val="000000"/>
              </a:buClr>
              <a:buSzPts val="2590"/>
              <a:buChar char="•"/>
            </a:pPr>
            <a:r>
              <a:rPr lang="en-US" sz="2590" i="0" u="none" strike="noStrike" cap="none"/>
              <a:t>Meetings Programme Committee (</a:t>
            </a:r>
            <a:r>
              <a:rPr lang="en-US" sz="2590" b="1" i="0" u="none" strike="noStrike" cap="none">
                <a:solidFill>
                  <a:srgbClr val="666666"/>
                </a:solidFill>
              </a:rPr>
              <a:t>MPC</a:t>
            </a:r>
            <a:r>
              <a:rPr lang="en-US" sz="2590" i="0" u="none" strike="noStrike" cap="none"/>
              <a:t>)</a:t>
            </a:r>
            <a:endParaRPr sz="2870"/>
          </a:p>
          <a:p>
            <a:pPr marL="228600" marR="0" lvl="1" indent="-266085" algn="l" rtl="0">
              <a:lnSpc>
                <a:spcPct val="115000"/>
              </a:lnSpc>
              <a:spcBef>
                <a:spcPts val="0"/>
              </a:spcBef>
              <a:spcAft>
                <a:spcPts val="0"/>
              </a:spcAft>
              <a:buClr>
                <a:srgbClr val="000000"/>
              </a:buClr>
              <a:buSzPts val="2590"/>
              <a:buChar char="•"/>
            </a:pPr>
            <a:r>
              <a:rPr lang="en-US" sz="2590" i="0" u="none" strike="noStrike" cap="none"/>
              <a:t>ccNSO Internet Governance Liaison Committee (</a:t>
            </a:r>
            <a:r>
              <a:rPr lang="en-US" sz="2590" b="1" i="0" u="none" strike="noStrike" cap="none">
                <a:solidFill>
                  <a:srgbClr val="666666"/>
                </a:solidFill>
              </a:rPr>
              <a:t>IGLC</a:t>
            </a:r>
            <a:r>
              <a:rPr lang="en-US" sz="2590" i="0" u="none" strike="noStrike" cap="none"/>
              <a:t>)</a:t>
            </a:r>
            <a:endParaRPr sz="2870"/>
          </a:p>
          <a:p>
            <a:pPr marL="228600" marR="0" lvl="1" indent="-266085" algn="l" rtl="0">
              <a:lnSpc>
                <a:spcPct val="115000"/>
              </a:lnSpc>
              <a:spcBef>
                <a:spcPts val="0"/>
              </a:spcBef>
              <a:spcAft>
                <a:spcPts val="0"/>
              </a:spcAft>
              <a:buClr>
                <a:srgbClr val="000000"/>
              </a:buClr>
              <a:buSzPts val="2590"/>
              <a:buChar char="•"/>
            </a:pPr>
            <a:r>
              <a:rPr lang="en-US" sz="2590" i="0" u="none" strike="noStrike" cap="none"/>
              <a:t>TLD-OPS Standing Committee (</a:t>
            </a:r>
            <a:r>
              <a:rPr lang="en-US" sz="2590" b="1" i="0" u="none" strike="noStrike" cap="none">
                <a:solidFill>
                  <a:srgbClr val="666666"/>
                </a:solidFill>
              </a:rPr>
              <a:t>TLD-OPS</a:t>
            </a:r>
            <a:r>
              <a:rPr lang="en-US" sz="2590" i="0" u="none" strike="noStrike" cap="none"/>
              <a:t>)</a:t>
            </a:r>
            <a:endParaRPr sz="2870"/>
          </a:p>
          <a:p>
            <a:pPr marL="228600" marR="0" lvl="1" indent="-266085" algn="l" rtl="0">
              <a:lnSpc>
                <a:spcPct val="115000"/>
              </a:lnSpc>
              <a:spcBef>
                <a:spcPts val="0"/>
              </a:spcBef>
              <a:spcAft>
                <a:spcPts val="0"/>
              </a:spcAft>
              <a:buClr>
                <a:srgbClr val="000000"/>
              </a:buClr>
              <a:buSzPts val="2590"/>
              <a:buChar char="•"/>
            </a:pPr>
            <a:r>
              <a:rPr lang="en-US" sz="2590" i="0" u="none" strike="noStrike" cap="none"/>
              <a:t>Technical Working Group (Tech Day</a:t>
            </a:r>
            <a:r>
              <a:rPr lang="en-US" sz="2590"/>
              <a:t>)</a:t>
            </a:r>
            <a:endParaRPr sz="2870"/>
          </a:p>
          <a:p>
            <a:pPr marL="228600" marR="0" lvl="1" indent="-266085" algn="l" rtl="0">
              <a:lnSpc>
                <a:spcPct val="115000"/>
              </a:lnSpc>
              <a:spcBef>
                <a:spcPts val="0"/>
              </a:spcBef>
              <a:spcAft>
                <a:spcPts val="0"/>
              </a:spcAft>
              <a:buClr>
                <a:srgbClr val="000000"/>
              </a:buClr>
              <a:buSzPts val="2590"/>
              <a:buChar char="•"/>
            </a:pPr>
            <a:r>
              <a:rPr lang="en-US" sz="2590" i="0" u="none" strike="noStrike" cap="none"/>
              <a:t>Guidelines Review Committee (</a:t>
            </a:r>
            <a:r>
              <a:rPr lang="en-US" sz="2590" b="1" i="0" u="none" strike="noStrike" cap="none">
                <a:solidFill>
                  <a:srgbClr val="666666"/>
                </a:solidFill>
              </a:rPr>
              <a:t>GRC</a:t>
            </a:r>
            <a:r>
              <a:rPr lang="en-US" sz="2590" i="0" u="none" strike="noStrike" cap="none"/>
              <a:t>)</a:t>
            </a:r>
            <a:endParaRPr sz="2870"/>
          </a:p>
          <a:p>
            <a:pPr marL="228600" marR="0" lvl="1" indent="-266085" algn="l" rtl="0">
              <a:lnSpc>
                <a:spcPct val="115000"/>
              </a:lnSpc>
              <a:spcBef>
                <a:spcPts val="0"/>
              </a:spcBef>
              <a:spcAft>
                <a:spcPts val="0"/>
              </a:spcAft>
              <a:buClr>
                <a:srgbClr val="000000"/>
              </a:buClr>
              <a:buSzPts val="2590"/>
              <a:buChar char="•"/>
            </a:pPr>
            <a:r>
              <a:rPr lang="en-US" sz="2590" i="0" u="none" strike="noStrike" cap="none"/>
              <a:t>ccPDP3: Retirement WG</a:t>
            </a:r>
            <a:endParaRPr sz="2870"/>
          </a:p>
          <a:p>
            <a:pPr marL="228600" marR="0" lvl="1" indent="-266085" algn="l" rtl="0">
              <a:lnSpc>
                <a:spcPct val="115000"/>
              </a:lnSpc>
              <a:spcBef>
                <a:spcPts val="0"/>
              </a:spcBef>
              <a:spcAft>
                <a:spcPts val="0"/>
              </a:spcAft>
              <a:buClr>
                <a:srgbClr val="000000"/>
              </a:buClr>
              <a:buSzPts val="2590"/>
              <a:buChar char="•"/>
            </a:pPr>
            <a:r>
              <a:rPr lang="en-US" sz="2590"/>
              <a:t>ccPDP3:</a:t>
            </a:r>
            <a:r>
              <a:rPr lang="en-US" sz="2590" i="0" u="none" strike="noStrike" cap="none"/>
              <a:t> Review Mechanisms WG</a:t>
            </a:r>
            <a:endParaRPr sz="2870"/>
          </a:p>
          <a:p>
            <a:pPr marL="228600" marR="0" lvl="1" indent="-266085" algn="l" rtl="0">
              <a:lnSpc>
                <a:spcPct val="115000"/>
              </a:lnSpc>
              <a:spcBef>
                <a:spcPts val="0"/>
              </a:spcBef>
              <a:spcAft>
                <a:spcPts val="0"/>
              </a:spcAft>
              <a:buClr>
                <a:srgbClr val="000000"/>
              </a:buClr>
              <a:buSzPts val="2590"/>
              <a:buChar char="•"/>
            </a:pPr>
            <a:r>
              <a:rPr lang="en-US" sz="2590" i="0" u="none" strike="noStrike" cap="none"/>
              <a:t>ccPDP4: IDN policy WG</a:t>
            </a:r>
            <a:endParaRPr sz="2590" i="0" u="none" strike="noStrike" cap="none"/>
          </a:p>
        </p:txBody>
      </p:sp>
      <p:sp>
        <p:nvSpPr>
          <p:cNvPr id="851" name="Google Shape;851;p38"/>
          <p:cNvSpPr txBox="1"/>
          <p:nvPr/>
        </p:nvSpPr>
        <p:spPr>
          <a:xfrm>
            <a:off x="4119975" y="5629500"/>
            <a:ext cx="8072100" cy="660600"/>
          </a:xfrm>
          <a:prstGeom prst="rect">
            <a:avLst/>
          </a:prstGeom>
          <a:solidFill>
            <a:schemeClr val="accent2"/>
          </a:solidFill>
          <a:ln>
            <a:noFill/>
          </a:ln>
        </p:spPr>
        <p:txBody>
          <a:bodyPr spcFirstLastPara="1" wrap="square" lIns="91425" tIns="45700" rIns="91425" bIns="45700" anchor="ctr" anchorCtr="0">
            <a:normAutofit fontScale="92500"/>
          </a:bodyPr>
          <a:lstStyle/>
          <a:p>
            <a:pPr marL="0" marR="0" lvl="0" indent="0" algn="r" rtl="0">
              <a:lnSpc>
                <a:spcPct val="80000"/>
              </a:lnSpc>
              <a:spcBef>
                <a:spcPts val="0"/>
              </a:spcBef>
              <a:spcAft>
                <a:spcPts val="0"/>
              </a:spcAft>
              <a:buClr>
                <a:schemeClr val="lt1"/>
              </a:buClr>
              <a:buSzPts val="4400"/>
              <a:buFont typeface="Calibri"/>
              <a:buNone/>
            </a:pPr>
            <a:r>
              <a:rPr lang="en-US" sz="4200">
                <a:solidFill>
                  <a:schemeClr val="lt1"/>
                </a:solidFill>
                <a:latin typeface="Barlow Semi Condensed"/>
                <a:ea typeface="Barlow Semi Condensed"/>
                <a:cs typeface="Barlow Semi Condensed"/>
                <a:sym typeface="Barlow Semi Condensed"/>
              </a:rPr>
              <a:t>http://ccnso.icann.org/workinggroups</a:t>
            </a:r>
            <a:endParaRPr sz="2600" b="1">
              <a:solidFill>
                <a:schemeClr val="lt1"/>
              </a:solidFill>
              <a:latin typeface="Barlow Semi Condensed"/>
              <a:ea typeface="Barlow Semi Condensed"/>
              <a:cs typeface="Barlow Semi Condensed"/>
              <a:sym typeface="Barlow Semi Condensed"/>
            </a:endParaRPr>
          </a:p>
        </p:txBody>
      </p:sp>
      <p:pic>
        <p:nvPicPr>
          <p:cNvPr id="852" name="Google Shape;852;p38"/>
          <p:cNvPicPr preferRelativeResize="0"/>
          <p:nvPr/>
        </p:nvPicPr>
        <p:blipFill>
          <a:blip r:embed="rId3">
            <a:alphaModFix/>
          </a:blip>
          <a:stretch>
            <a:fillRect/>
          </a:stretch>
        </p:blipFill>
        <p:spPr>
          <a:xfrm>
            <a:off x="8079825" y="1607900"/>
            <a:ext cx="3642211" cy="3642211"/>
          </a:xfrm>
          <a:prstGeom prst="rect">
            <a:avLst/>
          </a:prstGeom>
          <a:noFill/>
          <a:ln>
            <a:noFill/>
          </a:ln>
        </p:spPr>
      </p:pic>
      <p:sp>
        <p:nvSpPr>
          <p:cNvPr id="853" name="Google Shape;853;p38"/>
          <p:cNvSpPr txBox="1"/>
          <p:nvPr/>
        </p:nvSpPr>
        <p:spPr>
          <a:xfrm>
            <a:off x="8145475" y="5270450"/>
            <a:ext cx="3510900" cy="338700"/>
          </a:xfrm>
          <a:prstGeom prst="rect">
            <a:avLst/>
          </a:prstGeom>
          <a:noFill/>
          <a:ln>
            <a:noFill/>
          </a:ln>
        </p:spPr>
        <p:txBody>
          <a:bodyPr spcFirstLastPara="1" wrap="square" lIns="91425" tIns="91425" rIns="91425" bIns="91425" anchor="ctr" anchorCtr="0">
            <a:spAutoFit/>
          </a:bodyPr>
          <a:lstStyle/>
          <a:p>
            <a:pPr marL="0" lvl="0" indent="0" algn="ctr" rtl="0">
              <a:spcBef>
                <a:spcPts val="0"/>
              </a:spcBef>
              <a:spcAft>
                <a:spcPts val="0"/>
              </a:spcAft>
              <a:buNone/>
            </a:pPr>
            <a:r>
              <a:rPr lang="en-US" sz="1000">
                <a:solidFill>
                  <a:srgbClr val="B7B7B7"/>
                </a:solidFill>
                <a:latin typeface="Barlow Semi Condensed"/>
                <a:ea typeface="Barlow Semi Condensed"/>
                <a:cs typeface="Barlow Semi Condensed"/>
                <a:sym typeface="Barlow Semi Condensed"/>
              </a:rPr>
              <a:t>https://www.flaticon.com/free-icon/videoconference_3214781</a:t>
            </a:r>
            <a:endParaRPr sz="1000">
              <a:solidFill>
                <a:srgbClr val="B7B7B7"/>
              </a:solidFill>
              <a:latin typeface="Barlow Semi Condensed"/>
              <a:ea typeface="Barlow Semi Condensed"/>
              <a:cs typeface="Barlow Semi Condensed"/>
              <a:sym typeface="Barlow Semi Condense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858"/>
        <p:cNvGrpSpPr/>
        <p:nvPr/>
      </p:nvGrpSpPr>
      <p:grpSpPr>
        <a:xfrm>
          <a:off x="0" y="0"/>
          <a:ext cx="0" cy="0"/>
          <a:chOff x="0" y="0"/>
          <a:chExt cx="0" cy="0"/>
        </a:xfrm>
      </p:grpSpPr>
      <p:sp>
        <p:nvSpPr>
          <p:cNvPr id="859" name="Google Shape;859;p39"/>
          <p:cNvSpPr txBox="1">
            <a:spLocks noGrp="1"/>
          </p:cNvSpPr>
          <p:nvPr>
            <p:ph type="title"/>
          </p:nvPr>
        </p:nvSpPr>
        <p:spPr>
          <a:xfrm>
            <a:off x="838200" y="136525"/>
            <a:ext cx="10515600" cy="13257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a:t>Meeting Program Committee</a:t>
            </a:r>
            <a:endParaRPr/>
          </a:p>
        </p:txBody>
      </p:sp>
      <p:grpSp>
        <p:nvGrpSpPr>
          <p:cNvPr id="860" name="Google Shape;860;p39"/>
          <p:cNvGrpSpPr/>
          <p:nvPr/>
        </p:nvGrpSpPr>
        <p:grpSpPr>
          <a:xfrm>
            <a:off x="1693825" y="1462225"/>
            <a:ext cx="8804348" cy="4452599"/>
            <a:chOff x="3066675" y="1614275"/>
            <a:chExt cx="8804348" cy="4452599"/>
          </a:xfrm>
        </p:grpSpPr>
        <p:pic>
          <p:nvPicPr>
            <p:cNvPr id="861" name="Google Shape;861;p39"/>
            <p:cNvPicPr preferRelativeResize="0"/>
            <p:nvPr/>
          </p:nvPicPr>
          <p:blipFill>
            <a:blip r:embed="rId3">
              <a:alphaModFix amt="40000"/>
            </a:blip>
            <a:stretch>
              <a:fillRect/>
            </a:stretch>
          </p:blipFill>
          <p:spPr>
            <a:xfrm>
              <a:off x="3066675" y="1614275"/>
              <a:ext cx="8804348" cy="4452599"/>
            </a:xfrm>
            <a:prstGeom prst="rect">
              <a:avLst/>
            </a:prstGeom>
            <a:noFill/>
            <a:ln>
              <a:noFill/>
            </a:ln>
          </p:spPr>
        </p:pic>
        <p:sp>
          <p:nvSpPr>
            <p:cNvPr id="862" name="Google Shape;862;p39"/>
            <p:cNvSpPr/>
            <p:nvPr/>
          </p:nvSpPr>
          <p:spPr>
            <a:xfrm>
              <a:off x="3161200" y="1614275"/>
              <a:ext cx="1018800" cy="567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63" name="Google Shape;863;p39"/>
          <p:cNvSpPr/>
          <p:nvPr/>
        </p:nvSpPr>
        <p:spPr>
          <a:xfrm>
            <a:off x="1801650" y="2922038"/>
            <a:ext cx="1900800" cy="1543800"/>
          </a:xfrm>
          <a:prstGeom prst="roundRect">
            <a:avLst>
              <a:gd name="adj" fmla="val 16667"/>
            </a:avLst>
          </a:prstGeom>
          <a:solidFill>
            <a:srgbClr val="F3F3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4200" b="1">
                <a:latin typeface="Barlow Semi Condensed"/>
                <a:ea typeface="Barlow Semi Condensed"/>
                <a:cs typeface="Barlow Semi Condensed"/>
                <a:sym typeface="Barlow Semi Condensed"/>
              </a:rPr>
              <a:t>150</a:t>
            </a:r>
            <a:endParaRPr sz="4200" b="1">
              <a:latin typeface="Barlow Semi Condensed"/>
              <a:ea typeface="Barlow Semi Condensed"/>
              <a:cs typeface="Barlow Semi Condensed"/>
              <a:sym typeface="Barlow Semi Condensed"/>
            </a:endParaRPr>
          </a:p>
          <a:p>
            <a:pPr marL="0" lvl="0" indent="0" algn="ctr" rtl="0">
              <a:spcBef>
                <a:spcPts val="0"/>
              </a:spcBef>
              <a:spcAft>
                <a:spcPts val="0"/>
              </a:spcAft>
              <a:buNone/>
            </a:pPr>
            <a:r>
              <a:rPr lang="en-US" sz="2200">
                <a:latin typeface="Barlow Semi Condensed Medium"/>
                <a:ea typeface="Barlow Semi Condensed Medium"/>
                <a:cs typeface="Barlow Semi Condensed Medium"/>
                <a:sym typeface="Barlow Semi Condensed Medium"/>
              </a:rPr>
              <a:t>participants</a:t>
            </a:r>
            <a:endParaRPr sz="2200">
              <a:latin typeface="Barlow Semi Condensed Medium"/>
              <a:ea typeface="Barlow Semi Condensed Medium"/>
              <a:cs typeface="Barlow Semi Condensed Medium"/>
              <a:sym typeface="Barlow Semi Condensed Medium"/>
            </a:endParaRPr>
          </a:p>
        </p:txBody>
      </p:sp>
      <p:sp>
        <p:nvSpPr>
          <p:cNvPr id="864" name="Google Shape;864;p39"/>
          <p:cNvSpPr/>
          <p:nvPr/>
        </p:nvSpPr>
        <p:spPr>
          <a:xfrm>
            <a:off x="5145600" y="2911213"/>
            <a:ext cx="1900800" cy="1543800"/>
          </a:xfrm>
          <a:prstGeom prst="roundRect">
            <a:avLst>
              <a:gd name="adj" fmla="val 16667"/>
            </a:avLst>
          </a:prstGeom>
          <a:solidFill>
            <a:srgbClr val="F3F3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4200" b="1">
                <a:latin typeface="Barlow Semi Condensed"/>
                <a:ea typeface="Barlow Semi Condensed"/>
                <a:cs typeface="Barlow Semi Condensed"/>
                <a:sym typeface="Barlow Semi Condensed"/>
              </a:rPr>
              <a:t>80</a:t>
            </a:r>
            <a:endParaRPr sz="4200" b="1">
              <a:latin typeface="Barlow Semi Condensed"/>
              <a:ea typeface="Barlow Semi Condensed"/>
              <a:cs typeface="Barlow Semi Condensed"/>
              <a:sym typeface="Barlow Semi Condensed"/>
            </a:endParaRPr>
          </a:p>
          <a:p>
            <a:pPr marL="0" lvl="0" indent="0" algn="ctr" rtl="0">
              <a:spcBef>
                <a:spcPts val="0"/>
              </a:spcBef>
              <a:spcAft>
                <a:spcPts val="0"/>
              </a:spcAft>
              <a:buNone/>
            </a:pPr>
            <a:r>
              <a:rPr lang="en-US" sz="2200">
                <a:latin typeface="Barlow Semi Condensed Medium"/>
                <a:ea typeface="Barlow Semi Condensed Medium"/>
                <a:cs typeface="Barlow Semi Condensed Medium"/>
                <a:sym typeface="Barlow Semi Condensed Medium"/>
              </a:rPr>
              <a:t>ccTLDs</a:t>
            </a:r>
            <a:endParaRPr sz="2200">
              <a:latin typeface="Barlow Semi Condensed Medium"/>
              <a:ea typeface="Barlow Semi Condensed Medium"/>
              <a:cs typeface="Barlow Semi Condensed Medium"/>
              <a:sym typeface="Barlow Semi Condensed Medium"/>
            </a:endParaRPr>
          </a:p>
        </p:txBody>
      </p:sp>
      <p:sp>
        <p:nvSpPr>
          <p:cNvPr id="865" name="Google Shape;865;p39"/>
          <p:cNvSpPr/>
          <p:nvPr/>
        </p:nvSpPr>
        <p:spPr>
          <a:xfrm>
            <a:off x="8489550" y="2922038"/>
            <a:ext cx="1900800" cy="1543800"/>
          </a:xfrm>
          <a:prstGeom prst="roundRect">
            <a:avLst>
              <a:gd name="adj" fmla="val 16667"/>
            </a:avLst>
          </a:prstGeom>
          <a:solidFill>
            <a:srgbClr val="F3F3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4200" b="1">
                <a:latin typeface="Barlow Semi Condensed"/>
                <a:ea typeface="Barlow Semi Condensed"/>
                <a:cs typeface="Barlow Semi Condensed"/>
                <a:sym typeface="Barlow Semi Condensed"/>
              </a:rPr>
              <a:t>20</a:t>
            </a:r>
            <a:endParaRPr sz="4200" b="1">
              <a:latin typeface="Barlow Semi Condensed"/>
              <a:ea typeface="Barlow Semi Condensed"/>
              <a:cs typeface="Barlow Semi Condensed"/>
              <a:sym typeface="Barlow Semi Condensed"/>
            </a:endParaRPr>
          </a:p>
          <a:p>
            <a:pPr marL="0" lvl="0" indent="0" algn="ctr" rtl="0">
              <a:spcBef>
                <a:spcPts val="0"/>
              </a:spcBef>
              <a:spcAft>
                <a:spcPts val="0"/>
              </a:spcAft>
              <a:buNone/>
            </a:pPr>
            <a:r>
              <a:rPr lang="en-US" sz="2200">
                <a:latin typeface="Barlow Semi Condensed Medium"/>
                <a:ea typeface="Barlow Semi Condensed Medium"/>
                <a:cs typeface="Barlow Semi Condensed Medium"/>
                <a:sym typeface="Barlow Semi Condensed Medium"/>
              </a:rPr>
              <a:t>presentations</a:t>
            </a:r>
            <a:endParaRPr sz="2200">
              <a:latin typeface="Barlow Semi Condensed Medium"/>
              <a:ea typeface="Barlow Semi Condensed Medium"/>
              <a:cs typeface="Barlow Semi Condensed Medium"/>
              <a:sym typeface="Barlow Semi Condensed Medium"/>
            </a:endParaRPr>
          </a:p>
        </p:txBody>
      </p:sp>
      <p:sp>
        <p:nvSpPr>
          <p:cNvPr id="866" name="Google Shape;866;p39"/>
          <p:cNvSpPr txBox="1"/>
          <p:nvPr/>
        </p:nvSpPr>
        <p:spPr>
          <a:xfrm>
            <a:off x="838200" y="1462225"/>
            <a:ext cx="63609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200">
                <a:latin typeface="Barlow Semi Condensed"/>
                <a:ea typeface="Barlow Semi Condensed"/>
                <a:cs typeface="Barlow Semi Condensed"/>
                <a:sym typeface="Barlow Semi Condensed"/>
              </a:rPr>
              <a:t>In every meeting we have more than:</a:t>
            </a:r>
            <a:endParaRPr sz="2200">
              <a:latin typeface="Barlow Semi Condensed"/>
              <a:ea typeface="Barlow Semi Condensed"/>
              <a:cs typeface="Barlow Semi Condensed"/>
              <a:sym typeface="Barlow Semi Condensed"/>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871"/>
        <p:cNvGrpSpPr/>
        <p:nvPr/>
      </p:nvGrpSpPr>
      <p:grpSpPr>
        <a:xfrm>
          <a:off x="0" y="0"/>
          <a:ext cx="0" cy="0"/>
          <a:chOff x="0" y="0"/>
          <a:chExt cx="0" cy="0"/>
        </a:xfrm>
      </p:grpSpPr>
      <p:sp>
        <p:nvSpPr>
          <p:cNvPr id="872" name="Google Shape;872;p40"/>
          <p:cNvSpPr txBox="1">
            <a:spLocks noGrp="1"/>
          </p:cNvSpPr>
          <p:nvPr>
            <p:ph type="title"/>
          </p:nvPr>
        </p:nvSpPr>
        <p:spPr>
          <a:xfrm>
            <a:off x="838200" y="136525"/>
            <a:ext cx="10515600" cy="13257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a:t>TLD-OPS</a:t>
            </a:r>
            <a:endParaRPr/>
          </a:p>
        </p:txBody>
      </p:sp>
      <p:grpSp>
        <p:nvGrpSpPr>
          <p:cNvPr id="873" name="Google Shape;873;p40"/>
          <p:cNvGrpSpPr/>
          <p:nvPr/>
        </p:nvGrpSpPr>
        <p:grpSpPr>
          <a:xfrm>
            <a:off x="1693825" y="1462225"/>
            <a:ext cx="8804348" cy="4452599"/>
            <a:chOff x="3066675" y="1614275"/>
            <a:chExt cx="8804348" cy="4452599"/>
          </a:xfrm>
        </p:grpSpPr>
        <p:pic>
          <p:nvPicPr>
            <p:cNvPr id="874" name="Google Shape;874;p40"/>
            <p:cNvPicPr preferRelativeResize="0"/>
            <p:nvPr/>
          </p:nvPicPr>
          <p:blipFill>
            <a:blip r:embed="rId3">
              <a:alphaModFix amt="40000"/>
            </a:blip>
            <a:stretch>
              <a:fillRect/>
            </a:stretch>
          </p:blipFill>
          <p:spPr>
            <a:xfrm>
              <a:off x="3066675" y="1614275"/>
              <a:ext cx="8804348" cy="4452599"/>
            </a:xfrm>
            <a:prstGeom prst="rect">
              <a:avLst/>
            </a:prstGeom>
            <a:noFill/>
            <a:ln>
              <a:noFill/>
            </a:ln>
          </p:spPr>
        </p:pic>
        <p:sp>
          <p:nvSpPr>
            <p:cNvPr id="875" name="Google Shape;875;p40"/>
            <p:cNvSpPr/>
            <p:nvPr/>
          </p:nvSpPr>
          <p:spPr>
            <a:xfrm>
              <a:off x="3161200" y="1614275"/>
              <a:ext cx="1018800" cy="567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76" name="Google Shape;876;p40"/>
          <p:cNvSpPr txBox="1"/>
          <p:nvPr/>
        </p:nvSpPr>
        <p:spPr>
          <a:xfrm>
            <a:off x="838200" y="1227050"/>
            <a:ext cx="105156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200">
                <a:latin typeface="Barlow Semi Condensed"/>
                <a:ea typeface="Barlow Semi Condensed"/>
                <a:cs typeface="Barlow Semi Condensed"/>
                <a:sym typeface="Barlow Semi Condensed"/>
              </a:rPr>
              <a:t>Detect and mitigate incidents that may affect the security and stability of ccTLD services.</a:t>
            </a:r>
            <a:endParaRPr sz="2200">
              <a:latin typeface="Barlow Semi Condensed"/>
              <a:ea typeface="Barlow Semi Condensed"/>
              <a:cs typeface="Barlow Semi Condensed"/>
              <a:sym typeface="Barlow Semi Condensed"/>
            </a:endParaRPr>
          </a:p>
        </p:txBody>
      </p:sp>
      <p:pic>
        <p:nvPicPr>
          <p:cNvPr id="877" name="Google Shape;877;p40"/>
          <p:cNvPicPr preferRelativeResize="0"/>
          <p:nvPr/>
        </p:nvPicPr>
        <p:blipFill>
          <a:blip r:embed="rId4">
            <a:alphaModFix amt="85000"/>
          </a:blip>
          <a:stretch>
            <a:fillRect/>
          </a:stretch>
        </p:blipFill>
        <p:spPr>
          <a:xfrm>
            <a:off x="7683850" y="2163700"/>
            <a:ext cx="3669950" cy="3373025"/>
          </a:xfrm>
          <a:prstGeom prst="rect">
            <a:avLst/>
          </a:prstGeom>
          <a:noFill/>
          <a:ln w="9525" cap="flat" cmpd="sng">
            <a:solidFill>
              <a:srgbClr val="999999"/>
            </a:solidFill>
            <a:prstDash val="solid"/>
            <a:round/>
            <a:headEnd type="none" w="sm" len="sm"/>
            <a:tailEnd type="none" w="sm" len="sm"/>
          </a:ln>
        </p:spPr>
      </p:pic>
      <p:pic>
        <p:nvPicPr>
          <p:cNvPr id="878" name="Google Shape;878;p40"/>
          <p:cNvPicPr preferRelativeResize="0"/>
          <p:nvPr/>
        </p:nvPicPr>
        <p:blipFill>
          <a:blip r:embed="rId5">
            <a:alphaModFix amt="85000"/>
          </a:blip>
          <a:stretch>
            <a:fillRect/>
          </a:stretch>
        </p:blipFill>
        <p:spPr>
          <a:xfrm>
            <a:off x="838200" y="2686625"/>
            <a:ext cx="5867400" cy="2571750"/>
          </a:xfrm>
          <a:prstGeom prst="rect">
            <a:avLst/>
          </a:prstGeom>
          <a:noFill/>
          <a:ln w="9525" cap="flat" cmpd="sng">
            <a:solidFill>
              <a:srgbClr val="999999"/>
            </a:solidFill>
            <a:prstDash val="solid"/>
            <a:round/>
            <a:headEnd type="none" w="sm" len="sm"/>
            <a:tailEnd type="none" w="sm" len="sm"/>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883"/>
        <p:cNvGrpSpPr/>
        <p:nvPr/>
      </p:nvGrpSpPr>
      <p:grpSpPr>
        <a:xfrm>
          <a:off x="0" y="0"/>
          <a:ext cx="0" cy="0"/>
          <a:chOff x="0" y="0"/>
          <a:chExt cx="0" cy="0"/>
        </a:xfrm>
      </p:grpSpPr>
      <p:sp>
        <p:nvSpPr>
          <p:cNvPr id="884" name="Google Shape;884;p41"/>
          <p:cNvSpPr txBox="1">
            <a:spLocks noGrp="1"/>
          </p:cNvSpPr>
          <p:nvPr>
            <p:ph type="title"/>
          </p:nvPr>
        </p:nvSpPr>
        <p:spPr>
          <a:xfrm>
            <a:off x="838200" y="136525"/>
            <a:ext cx="10515600" cy="13257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a:t>TLD-OPS</a:t>
            </a:r>
            <a:endParaRPr/>
          </a:p>
        </p:txBody>
      </p:sp>
      <p:grpSp>
        <p:nvGrpSpPr>
          <p:cNvPr id="885" name="Google Shape;885;p41"/>
          <p:cNvGrpSpPr/>
          <p:nvPr/>
        </p:nvGrpSpPr>
        <p:grpSpPr>
          <a:xfrm>
            <a:off x="1693825" y="1462225"/>
            <a:ext cx="8804348" cy="4452599"/>
            <a:chOff x="3066675" y="1614275"/>
            <a:chExt cx="8804348" cy="4452599"/>
          </a:xfrm>
        </p:grpSpPr>
        <p:pic>
          <p:nvPicPr>
            <p:cNvPr id="886" name="Google Shape;886;p41"/>
            <p:cNvPicPr preferRelativeResize="0"/>
            <p:nvPr/>
          </p:nvPicPr>
          <p:blipFill>
            <a:blip r:embed="rId3">
              <a:alphaModFix amt="40000"/>
            </a:blip>
            <a:stretch>
              <a:fillRect/>
            </a:stretch>
          </p:blipFill>
          <p:spPr>
            <a:xfrm>
              <a:off x="3066675" y="1614275"/>
              <a:ext cx="8804348" cy="4452599"/>
            </a:xfrm>
            <a:prstGeom prst="rect">
              <a:avLst/>
            </a:prstGeom>
            <a:noFill/>
            <a:ln>
              <a:noFill/>
            </a:ln>
          </p:spPr>
        </p:pic>
        <p:sp>
          <p:nvSpPr>
            <p:cNvPr id="887" name="Google Shape;887;p41"/>
            <p:cNvSpPr/>
            <p:nvPr/>
          </p:nvSpPr>
          <p:spPr>
            <a:xfrm>
              <a:off x="3161200" y="1614275"/>
              <a:ext cx="1018800" cy="567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8" name="Google Shape;888;p41"/>
          <p:cNvSpPr txBox="1"/>
          <p:nvPr/>
        </p:nvSpPr>
        <p:spPr>
          <a:xfrm>
            <a:off x="838200" y="1227050"/>
            <a:ext cx="105156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200">
                <a:latin typeface="Barlow Semi Condensed"/>
                <a:ea typeface="Barlow Semi Condensed"/>
                <a:cs typeface="Barlow Semi Condensed"/>
                <a:sym typeface="Barlow Semi Condensed"/>
              </a:rPr>
              <a:t>Playbooks are translated to the rest of UN languages.</a:t>
            </a:r>
            <a:endParaRPr sz="2200">
              <a:latin typeface="Barlow Semi Condensed"/>
              <a:ea typeface="Barlow Semi Condensed"/>
              <a:cs typeface="Barlow Semi Condensed"/>
              <a:sym typeface="Barlow Semi Condensed"/>
            </a:endParaRPr>
          </a:p>
        </p:txBody>
      </p:sp>
      <p:pic>
        <p:nvPicPr>
          <p:cNvPr id="889" name="Google Shape;889;p41"/>
          <p:cNvPicPr preferRelativeResize="0"/>
          <p:nvPr/>
        </p:nvPicPr>
        <p:blipFill>
          <a:blip r:embed="rId4">
            <a:alphaModFix amt="85000"/>
          </a:blip>
          <a:stretch>
            <a:fillRect/>
          </a:stretch>
        </p:blipFill>
        <p:spPr>
          <a:xfrm>
            <a:off x="0" y="2135658"/>
            <a:ext cx="12192000" cy="3105735"/>
          </a:xfrm>
          <a:prstGeom prst="rect">
            <a:avLst/>
          </a:prstGeom>
          <a:noFill/>
          <a:ln>
            <a:noFill/>
          </a:ln>
        </p:spPr>
      </p:pic>
      <p:pic>
        <p:nvPicPr>
          <p:cNvPr id="890" name="Google Shape;890;p41"/>
          <p:cNvPicPr preferRelativeResize="0"/>
          <p:nvPr/>
        </p:nvPicPr>
        <p:blipFill>
          <a:blip r:embed="rId5">
            <a:alphaModFix/>
          </a:blip>
          <a:stretch>
            <a:fillRect/>
          </a:stretch>
        </p:blipFill>
        <p:spPr>
          <a:xfrm>
            <a:off x="3800600" y="3932300"/>
            <a:ext cx="4695325" cy="2641125"/>
          </a:xfrm>
          <a:prstGeom prst="rect">
            <a:avLst/>
          </a:prstGeom>
          <a:noFill/>
          <a:ln>
            <a:noFill/>
          </a:ln>
        </p:spPr>
      </p:pic>
      <p:sp>
        <p:nvSpPr>
          <p:cNvPr id="891" name="Google Shape;891;p41"/>
          <p:cNvSpPr txBox="1"/>
          <p:nvPr/>
        </p:nvSpPr>
        <p:spPr>
          <a:xfrm>
            <a:off x="4459050" y="6573425"/>
            <a:ext cx="3273900" cy="307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800">
                <a:solidFill>
                  <a:schemeClr val="lt1"/>
                </a:solidFill>
                <a:latin typeface="Barlow Semi Condensed"/>
                <a:ea typeface="Barlow Semi Condensed"/>
                <a:cs typeface="Barlow Semi Condensed"/>
                <a:sym typeface="Barlow Semi Condensed"/>
              </a:rPr>
              <a:t>https://assets.rappler.co/images/un-8-facts-5-six-languages-20131023.jpg</a:t>
            </a:r>
            <a:endParaRPr sz="800">
              <a:solidFill>
                <a:schemeClr val="lt1"/>
              </a:solidFill>
              <a:latin typeface="Barlow Semi Condensed"/>
              <a:ea typeface="Barlow Semi Condensed"/>
              <a:cs typeface="Barlow Semi Condensed"/>
              <a:sym typeface="Barlow Semi Condensed"/>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896"/>
        <p:cNvGrpSpPr/>
        <p:nvPr/>
      </p:nvGrpSpPr>
      <p:grpSpPr>
        <a:xfrm>
          <a:off x="0" y="0"/>
          <a:ext cx="0" cy="0"/>
          <a:chOff x="0" y="0"/>
          <a:chExt cx="0" cy="0"/>
        </a:xfrm>
      </p:grpSpPr>
      <p:sp>
        <p:nvSpPr>
          <p:cNvPr id="897" name="Google Shape;897;p42"/>
          <p:cNvSpPr txBox="1">
            <a:spLocks noGrp="1"/>
          </p:cNvSpPr>
          <p:nvPr>
            <p:ph type="title"/>
          </p:nvPr>
        </p:nvSpPr>
        <p:spPr>
          <a:xfrm>
            <a:off x="535525" y="2205638"/>
            <a:ext cx="6411300" cy="13257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a:t>ccNSO Policy </a:t>
            </a:r>
            <a:endParaRPr/>
          </a:p>
          <a:p>
            <a:pPr marL="0" lvl="0" indent="0" algn="ctr" rtl="0">
              <a:spcBef>
                <a:spcPts val="0"/>
              </a:spcBef>
              <a:spcAft>
                <a:spcPts val="0"/>
              </a:spcAft>
              <a:buNone/>
            </a:pPr>
            <a:r>
              <a:rPr lang="en-US"/>
              <a:t>Development Process</a:t>
            </a:r>
            <a:endParaRPr/>
          </a:p>
        </p:txBody>
      </p:sp>
      <p:sp>
        <p:nvSpPr>
          <p:cNvPr id="898" name="Google Shape;898;p42"/>
          <p:cNvSpPr txBox="1">
            <a:spLocks noGrp="1"/>
          </p:cNvSpPr>
          <p:nvPr>
            <p:ph type="body" idx="1"/>
          </p:nvPr>
        </p:nvSpPr>
        <p:spPr>
          <a:xfrm>
            <a:off x="232825" y="5418675"/>
            <a:ext cx="7016700" cy="758100"/>
          </a:xfrm>
          <a:prstGeom prst="rect">
            <a:avLst/>
          </a:prstGeom>
        </p:spPr>
        <p:txBody>
          <a:bodyPr spcFirstLastPara="1" wrap="square" lIns="91425" tIns="45700" rIns="91425" bIns="45700" anchor="t" anchorCtr="0">
            <a:noAutofit/>
          </a:bodyPr>
          <a:lstStyle/>
          <a:p>
            <a:pPr marL="0" lvl="0" indent="0" algn="l" rtl="0">
              <a:lnSpc>
                <a:spcPct val="80000"/>
              </a:lnSpc>
              <a:spcBef>
                <a:spcPts val="1000"/>
              </a:spcBef>
              <a:spcAft>
                <a:spcPts val="0"/>
              </a:spcAft>
              <a:buSzPts val="275"/>
              <a:buNone/>
            </a:pPr>
            <a:r>
              <a:rPr lang="en-US" sz="1400" u="sng">
                <a:solidFill>
                  <a:schemeClr val="hlink"/>
                </a:solidFill>
                <a:hlinkClick r:id="rId3"/>
              </a:rPr>
              <a:t>https://www.icann.org/en/system/files/files/multistakeholder-policy-development-31jan17-en.pdf</a:t>
            </a:r>
            <a:r>
              <a:rPr lang="en-US" sz="1400"/>
              <a:t> </a:t>
            </a:r>
            <a:endParaRPr sz="1400"/>
          </a:p>
          <a:p>
            <a:pPr marL="0" lvl="0" indent="0" algn="l" rtl="0">
              <a:lnSpc>
                <a:spcPct val="80000"/>
              </a:lnSpc>
              <a:spcBef>
                <a:spcPts val="1000"/>
              </a:spcBef>
              <a:spcAft>
                <a:spcPts val="0"/>
              </a:spcAft>
              <a:buSzPts val="275"/>
              <a:buNone/>
            </a:pPr>
            <a:r>
              <a:rPr lang="en-US" sz="1400" u="sng">
                <a:solidFill>
                  <a:schemeClr val="hlink"/>
                </a:solidFill>
                <a:hlinkClick r:id="rId4"/>
              </a:rPr>
              <a:t>https://www.icann.org/en/system/files/files/ccnso-pdp-flowchart-31aug17-en.pdf</a:t>
            </a:r>
            <a:r>
              <a:rPr lang="en-US" sz="1400"/>
              <a:t> </a:t>
            </a:r>
            <a:endParaRPr sz="1400"/>
          </a:p>
        </p:txBody>
      </p:sp>
      <p:pic>
        <p:nvPicPr>
          <p:cNvPr id="899" name="Google Shape;899;p42"/>
          <p:cNvPicPr preferRelativeResize="0"/>
          <p:nvPr/>
        </p:nvPicPr>
        <p:blipFill>
          <a:blip r:embed="rId5">
            <a:alphaModFix/>
          </a:blip>
          <a:stretch>
            <a:fillRect/>
          </a:stretch>
        </p:blipFill>
        <p:spPr>
          <a:xfrm>
            <a:off x="7298461" y="30572"/>
            <a:ext cx="4862975" cy="6776475"/>
          </a:xfrm>
          <a:prstGeom prst="rect">
            <a:avLst/>
          </a:prstGeom>
          <a:noFill/>
          <a:ln w="38100" cap="flat" cmpd="sng">
            <a:solidFill>
              <a:schemeClr val="accent1"/>
            </a:solidFill>
            <a:prstDash val="solid"/>
            <a:round/>
            <a:headEnd type="none" w="sm" len="sm"/>
            <a:tailEnd type="none" w="sm" len="sm"/>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pic>
        <p:nvPicPr>
          <p:cNvPr id="102" name="Google Shape;102;p16"/>
          <p:cNvPicPr preferRelativeResize="0"/>
          <p:nvPr/>
        </p:nvPicPr>
        <p:blipFill rotWithShape="1">
          <a:blip r:embed="rId3">
            <a:alphaModFix/>
          </a:blip>
          <a:srcRect/>
          <a:stretch/>
        </p:blipFill>
        <p:spPr>
          <a:xfrm>
            <a:off x="1753200" y="1240767"/>
            <a:ext cx="8888700" cy="5077500"/>
          </a:xfrm>
          <a:prstGeom prst="rect">
            <a:avLst/>
          </a:prstGeom>
          <a:noFill/>
          <a:ln>
            <a:noFill/>
          </a:ln>
        </p:spPr>
      </p:pic>
      <p:sp>
        <p:nvSpPr>
          <p:cNvPr id="103" name="Google Shape;103;p16"/>
          <p:cNvSpPr txBox="1">
            <a:spLocks noGrp="1"/>
          </p:cNvSpPr>
          <p:nvPr>
            <p:ph type="title"/>
          </p:nvPr>
        </p:nvSpPr>
        <p:spPr>
          <a:xfrm>
            <a:off x="838200" y="136525"/>
            <a:ext cx="10515600" cy="13257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a:t>ccTLD - </a:t>
            </a:r>
            <a:r>
              <a:rPr lang="en-US">
                <a:solidFill>
                  <a:srgbClr val="FF3333"/>
                </a:solidFill>
              </a:rPr>
              <a:t>c</a:t>
            </a:r>
            <a:r>
              <a:rPr lang="en-US"/>
              <a:t>ountry </a:t>
            </a:r>
            <a:r>
              <a:rPr lang="en-US">
                <a:solidFill>
                  <a:srgbClr val="FF3333"/>
                </a:solidFill>
              </a:rPr>
              <a:t>c</a:t>
            </a:r>
            <a:r>
              <a:rPr lang="en-US"/>
              <a:t>ode </a:t>
            </a:r>
            <a:r>
              <a:rPr lang="en-US">
                <a:solidFill>
                  <a:srgbClr val="FF3333"/>
                </a:solidFill>
              </a:rPr>
              <a:t>T</a:t>
            </a:r>
            <a:r>
              <a:rPr lang="en-US"/>
              <a:t>op </a:t>
            </a:r>
            <a:r>
              <a:rPr lang="en-US">
                <a:solidFill>
                  <a:srgbClr val="FF3333"/>
                </a:solidFill>
              </a:rPr>
              <a:t>L</a:t>
            </a:r>
            <a:r>
              <a:rPr lang="en-US"/>
              <a:t>evel </a:t>
            </a:r>
            <a:r>
              <a:rPr lang="en-US">
                <a:solidFill>
                  <a:srgbClr val="FF3333"/>
                </a:solidFill>
              </a:rPr>
              <a:t>D</a:t>
            </a:r>
            <a:r>
              <a:rPr lang="en-US"/>
              <a:t>omain</a:t>
            </a:r>
            <a:endParaRPr/>
          </a:p>
        </p:txBody>
      </p:sp>
      <p:pic>
        <p:nvPicPr>
          <p:cNvPr id="104" name="Google Shape;104;p16"/>
          <p:cNvPicPr preferRelativeResize="0"/>
          <p:nvPr/>
        </p:nvPicPr>
        <p:blipFill rotWithShape="1">
          <a:blip r:embed="rId4">
            <a:alphaModFix/>
          </a:blip>
          <a:srcRect/>
          <a:stretch/>
        </p:blipFill>
        <p:spPr>
          <a:xfrm>
            <a:off x="10554601" y="5015887"/>
            <a:ext cx="1484999" cy="763600"/>
          </a:xfrm>
          <a:prstGeom prst="rect">
            <a:avLst/>
          </a:prstGeom>
          <a:noFill/>
          <a:ln w="9525" cap="flat" cmpd="sng">
            <a:solidFill>
              <a:schemeClr val="dk2"/>
            </a:solidFill>
            <a:prstDash val="solid"/>
            <a:round/>
            <a:headEnd type="none" w="sm" len="sm"/>
            <a:tailEnd type="none" w="sm" len="sm"/>
          </a:ln>
        </p:spPr>
      </p:pic>
      <p:sp>
        <p:nvSpPr>
          <p:cNvPr id="105" name="Google Shape;105;p16"/>
          <p:cNvSpPr txBox="1"/>
          <p:nvPr/>
        </p:nvSpPr>
        <p:spPr>
          <a:xfrm>
            <a:off x="7276200" y="5779475"/>
            <a:ext cx="4915800" cy="5388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US" sz="1900" u="sng">
                <a:solidFill>
                  <a:schemeClr val="hlink"/>
                </a:solidFill>
                <a:latin typeface="Barlow Semi Condensed"/>
                <a:ea typeface="Barlow Semi Condensed"/>
                <a:cs typeface="Barlow Semi Condensed"/>
                <a:sym typeface="Barlow Semi Condensed"/>
                <a:hlinkClick r:id="rId5"/>
              </a:rPr>
              <a:t>https://www.iso.org/iso-3166-country-codes.html</a:t>
            </a:r>
            <a:r>
              <a:rPr lang="en-US" sz="1900">
                <a:latin typeface="Barlow Semi Condensed"/>
                <a:ea typeface="Barlow Semi Condensed"/>
                <a:cs typeface="Barlow Semi Condensed"/>
                <a:sym typeface="Barlow Semi Condensed"/>
              </a:rPr>
              <a:t> </a:t>
            </a:r>
            <a:endParaRPr sz="1900">
              <a:latin typeface="Barlow Semi Condensed"/>
              <a:ea typeface="Barlow Semi Condensed"/>
              <a:cs typeface="Barlow Semi Condensed"/>
              <a:sym typeface="Barlow Semi Condensed"/>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904"/>
        <p:cNvGrpSpPr/>
        <p:nvPr/>
      </p:nvGrpSpPr>
      <p:grpSpPr>
        <a:xfrm>
          <a:off x="0" y="0"/>
          <a:ext cx="0" cy="0"/>
          <a:chOff x="0" y="0"/>
          <a:chExt cx="0" cy="0"/>
        </a:xfrm>
      </p:grpSpPr>
      <p:pic>
        <p:nvPicPr>
          <p:cNvPr id="905" name="Google Shape;905;p43"/>
          <p:cNvPicPr preferRelativeResize="0"/>
          <p:nvPr/>
        </p:nvPicPr>
        <p:blipFill>
          <a:blip r:embed="rId3">
            <a:alphaModFix/>
          </a:blip>
          <a:stretch>
            <a:fillRect/>
          </a:stretch>
        </p:blipFill>
        <p:spPr>
          <a:xfrm>
            <a:off x="3829400" y="20800"/>
            <a:ext cx="8388574" cy="6291450"/>
          </a:xfrm>
          <a:prstGeom prst="rect">
            <a:avLst/>
          </a:prstGeom>
          <a:noFill/>
          <a:ln>
            <a:noFill/>
          </a:ln>
        </p:spPr>
      </p:pic>
      <p:sp>
        <p:nvSpPr>
          <p:cNvPr id="906" name="Google Shape;906;p43"/>
          <p:cNvSpPr txBox="1"/>
          <p:nvPr/>
        </p:nvSpPr>
        <p:spPr>
          <a:xfrm>
            <a:off x="2023971" y="2142893"/>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07" name="Google Shape;907;p43"/>
          <p:cNvSpPr/>
          <p:nvPr/>
        </p:nvSpPr>
        <p:spPr>
          <a:xfrm>
            <a:off x="144759" y="1556098"/>
            <a:ext cx="5546700" cy="2183400"/>
          </a:xfrm>
          <a:prstGeom prst="rect">
            <a:avLst/>
          </a:prstGeom>
          <a:solidFill>
            <a:schemeClr val="lt1">
              <a:alpha val="60784"/>
            </a:schemeClr>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08" name="Google Shape;908;p43"/>
          <p:cNvSpPr txBox="1"/>
          <p:nvPr/>
        </p:nvSpPr>
        <p:spPr>
          <a:xfrm>
            <a:off x="454480" y="1878419"/>
            <a:ext cx="479548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rgbClr val="1F3864"/>
                </a:solidFill>
                <a:latin typeface="Barlow Semi Condensed"/>
                <a:ea typeface="Barlow Semi Condensed"/>
                <a:cs typeface="Barlow Semi Condensed"/>
                <a:sym typeface="Barlow Semi Condensed"/>
              </a:rPr>
              <a:t>Fast Track Process - </a:t>
            </a:r>
            <a:endParaRPr>
              <a:latin typeface="Barlow Semi Condensed"/>
              <a:ea typeface="Barlow Semi Condensed"/>
              <a:cs typeface="Barlow Semi Condensed"/>
              <a:sym typeface="Barlow Semi Condensed"/>
            </a:endParaRPr>
          </a:p>
        </p:txBody>
      </p:sp>
      <p:sp>
        <p:nvSpPr>
          <p:cNvPr id="909" name="Google Shape;909;p43"/>
          <p:cNvSpPr txBox="1"/>
          <p:nvPr/>
        </p:nvSpPr>
        <p:spPr>
          <a:xfrm>
            <a:off x="454480" y="2647860"/>
            <a:ext cx="3323713"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Barlow Semi Condensed"/>
                <a:ea typeface="Barlow Semi Condensed"/>
                <a:cs typeface="Barlow Semi Condensed"/>
                <a:sym typeface="Barlow Semi Condensed"/>
              </a:rPr>
              <a:t>enabled IDN ccTLDs representing respective country or territory names in scripts other than Latin. </a:t>
            </a:r>
            <a:endParaRPr sz="1800">
              <a:solidFill>
                <a:schemeClr val="dk1"/>
              </a:solidFill>
              <a:latin typeface="Barlow Semi Condensed"/>
              <a:ea typeface="Barlow Semi Condensed"/>
              <a:cs typeface="Barlow Semi Condensed"/>
              <a:sym typeface="Barlow Semi Condensed"/>
            </a:endParaRPr>
          </a:p>
        </p:txBody>
      </p:sp>
      <p:sp>
        <p:nvSpPr>
          <p:cNvPr id="910" name="Google Shape;910;p43"/>
          <p:cNvSpPr/>
          <p:nvPr/>
        </p:nvSpPr>
        <p:spPr>
          <a:xfrm>
            <a:off x="5722961" y="3758928"/>
            <a:ext cx="6469039" cy="2053988"/>
          </a:xfrm>
          <a:prstGeom prst="rect">
            <a:avLst/>
          </a:prstGeom>
          <a:solidFill>
            <a:schemeClr val="lt1">
              <a:alpha val="84705"/>
            </a:schemeClr>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5400" b="1">
                <a:solidFill>
                  <a:schemeClr val="accent1"/>
                </a:solidFill>
                <a:latin typeface="Barlow Semi Condensed"/>
                <a:ea typeface="Barlow Semi Condensed"/>
                <a:cs typeface="Barlow Semi Condensed"/>
                <a:sym typeface="Barlow Semi Condensed"/>
              </a:rPr>
              <a:t>3.5 billion</a:t>
            </a:r>
            <a:endParaRPr>
              <a:latin typeface="Barlow Semi Condensed"/>
              <a:ea typeface="Barlow Semi Condensed"/>
              <a:cs typeface="Barlow Semi Condensed"/>
              <a:sym typeface="Barlow Semi Condensed"/>
            </a:endParaRPr>
          </a:p>
          <a:p>
            <a:pPr marL="0" marR="0" lvl="0" indent="0" algn="ctr" rtl="0">
              <a:spcBef>
                <a:spcPts val="0"/>
              </a:spcBef>
              <a:spcAft>
                <a:spcPts val="0"/>
              </a:spcAft>
              <a:buNone/>
            </a:pPr>
            <a:r>
              <a:rPr lang="en-US" sz="2400">
                <a:solidFill>
                  <a:schemeClr val="dk1"/>
                </a:solidFill>
                <a:latin typeface="Barlow Semi Condensed"/>
                <a:ea typeface="Barlow Semi Condensed"/>
                <a:cs typeface="Barlow Semi Condensed"/>
                <a:sym typeface="Barlow Semi Condensed"/>
              </a:rPr>
              <a:t>Internet users can choose a ccTLD in their own language</a:t>
            </a:r>
            <a:endParaRPr>
              <a:latin typeface="Barlow Semi Condensed"/>
              <a:ea typeface="Barlow Semi Condensed"/>
              <a:cs typeface="Barlow Semi Condensed"/>
              <a:sym typeface="Barlow Semi Condense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10"/>
                                        </p:tgtEl>
                                        <p:attrNameLst>
                                          <p:attrName>style.visibility</p:attrName>
                                        </p:attrNameLst>
                                      </p:cBhvr>
                                      <p:to>
                                        <p:strVal val="visible"/>
                                      </p:to>
                                    </p:set>
                                    <p:animEffect transition="in" filter="fade">
                                      <p:cBhvr>
                                        <p:cTn id="7" dur="500"/>
                                        <p:tgtEl>
                                          <p:spTgt spid="9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14"/>
        <p:cNvGrpSpPr/>
        <p:nvPr/>
      </p:nvGrpSpPr>
      <p:grpSpPr>
        <a:xfrm>
          <a:off x="0" y="0"/>
          <a:ext cx="0" cy="0"/>
          <a:chOff x="0" y="0"/>
          <a:chExt cx="0" cy="0"/>
        </a:xfrm>
      </p:grpSpPr>
      <p:sp>
        <p:nvSpPr>
          <p:cNvPr id="915" name="Google Shape;915;p44"/>
          <p:cNvSpPr txBox="1">
            <a:spLocks noGrp="1"/>
          </p:cNvSpPr>
          <p:nvPr>
            <p:ph type="title"/>
          </p:nvPr>
        </p:nvSpPr>
        <p:spPr>
          <a:xfrm>
            <a:off x="838200" y="136525"/>
            <a:ext cx="10515600" cy="1325700"/>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rgbClr val="FFFFFF"/>
              </a:buClr>
              <a:buSzPts val="4400"/>
              <a:buFont typeface="Calibri"/>
              <a:buNone/>
            </a:pPr>
            <a:r>
              <a:rPr lang="en-US"/>
              <a:t>Ongoing </a:t>
            </a:r>
            <a:endParaRPr/>
          </a:p>
          <a:p>
            <a:pPr marL="0" lvl="0" indent="0" algn="r" rtl="0">
              <a:lnSpc>
                <a:spcPct val="90000"/>
              </a:lnSpc>
              <a:spcBef>
                <a:spcPts val="0"/>
              </a:spcBef>
              <a:spcAft>
                <a:spcPts val="0"/>
              </a:spcAft>
              <a:buClr>
                <a:srgbClr val="FFFFFF"/>
              </a:buClr>
              <a:buSzPts val="4400"/>
              <a:buFont typeface="Calibri"/>
              <a:buNone/>
            </a:pPr>
            <a:r>
              <a:rPr lang="en-US"/>
              <a:t>ccNSO Policy Development Processes</a:t>
            </a:r>
            <a:endParaRPr/>
          </a:p>
        </p:txBody>
      </p:sp>
      <p:pic>
        <p:nvPicPr>
          <p:cNvPr id="916" name="Google Shape;916;p44"/>
          <p:cNvPicPr preferRelativeResize="0"/>
          <p:nvPr/>
        </p:nvPicPr>
        <p:blipFill>
          <a:blip r:embed="rId3">
            <a:alphaModFix/>
          </a:blip>
          <a:stretch>
            <a:fillRect/>
          </a:stretch>
        </p:blipFill>
        <p:spPr>
          <a:xfrm>
            <a:off x="338300" y="1883825"/>
            <a:ext cx="3667025" cy="3667000"/>
          </a:xfrm>
          <a:prstGeom prst="rect">
            <a:avLst/>
          </a:prstGeom>
          <a:noFill/>
          <a:ln>
            <a:noFill/>
          </a:ln>
        </p:spPr>
      </p:pic>
      <p:sp>
        <p:nvSpPr>
          <p:cNvPr id="917" name="Google Shape;917;p44"/>
          <p:cNvSpPr txBox="1"/>
          <p:nvPr/>
        </p:nvSpPr>
        <p:spPr>
          <a:xfrm>
            <a:off x="726400" y="5550825"/>
            <a:ext cx="28908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solidFill>
                  <a:srgbClr val="B7B7B7"/>
                </a:solidFill>
                <a:latin typeface="Barlow Semi Condensed"/>
                <a:ea typeface="Barlow Semi Condensed"/>
                <a:cs typeface="Barlow Semi Condensed"/>
                <a:sym typeface="Barlow Semi Condensed"/>
              </a:rPr>
              <a:t>https://www.flaticon.com/free-icon/policy_1576469</a:t>
            </a:r>
            <a:endParaRPr sz="1000">
              <a:solidFill>
                <a:srgbClr val="B7B7B7"/>
              </a:solidFill>
              <a:latin typeface="Barlow Semi Condensed"/>
              <a:ea typeface="Barlow Semi Condensed"/>
              <a:cs typeface="Barlow Semi Condensed"/>
              <a:sym typeface="Barlow Semi Condensed"/>
            </a:endParaRPr>
          </a:p>
        </p:txBody>
      </p:sp>
      <p:sp>
        <p:nvSpPr>
          <p:cNvPr id="918" name="Google Shape;918;p44"/>
          <p:cNvSpPr txBox="1"/>
          <p:nvPr/>
        </p:nvSpPr>
        <p:spPr>
          <a:xfrm>
            <a:off x="4434425" y="1558275"/>
            <a:ext cx="7506900" cy="458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US" sz="2200" b="1">
                <a:latin typeface="Barlow Semi Condensed"/>
                <a:ea typeface="Barlow Semi Condensed"/>
                <a:cs typeface="Barlow Semi Condensed"/>
                <a:sym typeface="Barlow Semi Condensed"/>
              </a:rPr>
              <a:t>ccPDP4: </a:t>
            </a:r>
            <a:r>
              <a:rPr lang="en-US" sz="2200" b="1">
                <a:solidFill>
                  <a:srgbClr val="666666"/>
                </a:solidFill>
                <a:latin typeface="Barlow Semi Condensed"/>
                <a:ea typeface="Barlow Semi Condensed"/>
                <a:cs typeface="Barlow Semi Condensed"/>
                <a:sym typeface="Barlow Semi Condensed"/>
              </a:rPr>
              <a:t>(de)selection of Internationalized Domain Name (IDN) ccTLD strings</a:t>
            </a:r>
            <a:endParaRPr sz="2200" b="1">
              <a:solidFill>
                <a:srgbClr val="666666"/>
              </a:solidFill>
              <a:latin typeface="Barlow Semi Condensed"/>
              <a:ea typeface="Barlow Semi Condensed"/>
              <a:cs typeface="Barlow Semi Condensed"/>
              <a:sym typeface="Barlow Semi Condensed"/>
            </a:endParaRPr>
          </a:p>
          <a:p>
            <a:pPr marL="0" lvl="0" indent="0" algn="l" rtl="0">
              <a:spcBef>
                <a:spcPts val="0"/>
              </a:spcBef>
              <a:spcAft>
                <a:spcPts val="0"/>
              </a:spcAft>
              <a:buNone/>
            </a:pPr>
            <a:r>
              <a:rPr lang="en-US" sz="2200">
                <a:latin typeface="Barlow Semi Condensed"/>
                <a:ea typeface="Barlow Semi Condensed"/>
                <a:cs typeface="Barlow Semi Condensed"/>
                <a:sym typeface="Barlow Semi Condensed"/>
              </a:rPr>
              <a:t>* Eventually replaces the IDN ccTLD Fast Track Process. </a:t>
            </a:r>
            <a:endParaRPr sz="2200">
              <a:latin typeface="Barlow Semi Condensed"/>
              <a:ea typeface="Barlow Semi Condensed"/>
              <a:cs typeface="Barlow Semi Condensed"/>
              <a:sym typeface="Barlow Semi Condensed"/>
            </a:endParaRPr>
          </a:p>
          <a:p>
            <a:pPr marL="0" lvl="0" indent="0" algn="l" rtl="0">
              <a:spcBef>
                <a:spcPts val="0"/>
              </a:spcBef>
              <a:spcAft>
                <a:spcPts val="0"/>
              </a:spcAft>
              <a:buClr>
                <a:schemeClr val="dk1"/>
              </a:buClr>
              <a:buSzPts val="1100"/>
              <a:buFont typeface="Arial"/>
              <a:buNone/>
            </a:pPr>
            <a:r>
              <a:rPr lang="en-US" sz="2200">
                <a:latin typeface="Barlow Semi Condensed"/>
                <a:ea typeface="Barlow Semi Condensed"/>
                <a:cs typeface="Barlow Semi Condensed"/>
                <a:sym typeface="Barlow Semi Condensed"/>
              </a:rPr>
              <a:t>* </a:t>
            </a:r>
            <a:r>
              <a:rPr lang="en-US" sz="2200">
                <a:solidFill>
                  <a:srgbClr val="FF3333"/>
                </a:solidFill>
                <a:latin typeface="Barlow Semi Condensed"/>
                <a:ea typeface="Barlow Semi Condensed"/>
                <a:cs typeface="Barlow Semi Condensed"/>
                <a:sym typeface="Barlow Semi Condensed"/>
              </a:rPr>
              <a:t>WG seeks feedback from the broader community at ICANN71</a:t>
            </a:r>
            <a:endParaRPr sz="2200">
              <a:solidFill>
                <a:srgbClr val="FF3333"/>
              </a:solidFill>
              <a:latin typeface="Barlow Semi Condensed"/>
              <a:ea typeface="Barlow Semi Condensed"/>
              <a:cs typeface="Barlow Semi Condensed"/>
              <a:sym typeface="Barlow Semi Condensed"/>
            </a:endParaRPr>
          </a:p>
          <a:p>
            <a:pPr marL="0" lvl="0" indent="0" algn="l" rtl="0">
              <a:spcBef>
                <a:spcPts val="0"/>
              </a:spcBef>
              <a:spcAft>
                <a:spcPts val="0"/>
              </a:spcAft>
              <a:buClr>
                <a:schemeClr val="dk1"/>
              </a:buClr>
              <a:buSzPts val="1100"/>
              <a:buFont typeface="Arial"/>
              <a:buNone/>
            </a:pPr>
            <a:endParaRPr sz="2200">
              <a:latin typeface="Barlow Semi Condensed"/>
              <a:ea typeface="Barlow Semi Condensed"/>
              <a:cs typeface="Barlow Semi Condensed"/>
              <a:sym typeface="Barlow Semi Condensed"/>
            </a:endParaRPr>
          </a:p>
          <a:p>
            <a:pPr marL="0" lvl="0" indent="0" algn="l" rtl="0">
              <a:spcBef>
                <a:spcPts val="0"/>
              </a:spcBef>
              <a:spcAft>
                <a:spcPts val="0"/>
              </a:spcAft>
              <a:buClr>
                <a:schemeClr val="dk1"/>
              </a:buClr>
              <a:buSzPts val="1100"/>
              <a:buFont typeface="Arial"/>
              <a:buNone/>
            </a:pPr>
            <a:r>
              <a:rPr lang="en-US" sz="2200" b="1">
                <a:latin typeface="Barlow Semi Condensed"/>
                <a:ea typeface="Barlow Semi Condensed"/>
                <a:cs typeface="Barlow Semi Condensed"/>
                <a:sym typeface="Barlow Semi Condensed"/>
              </a:rPr>
              <a:t>ccPDP3:</a:t>
            </a:r>
            <a:r>
              <a:rPr lang="en-US" sz="2200" b="1">
                <a:solidFill>
                  <a:srgbClr val="666666"/>
                </a:solidFill>
                <a:latin typeface="Barlow Semi Condensed"/>
                <a:ea typeface="Barlow Semi Condensed"/>
                <a:cs typeface="Barlow Semi Condensed"/>
                <a:sym typeface="Barlow Semi Condensed"/>
              </a:rPr>
              <a:t> Retirement of ccTLDs</a:t>
            </a:r>
            <a:endParaRPr sz="2200" b="1">
              <a:solidFill>
                <a:srgbClr val="666666"/>
              </a:solidFill>
              <a:latin typeface="Barlow Semi Condensed"/>
              <a:ea typeface="Barlow Semi Condensed"/>
              <a:cs typeface="Barlow Semi Condensed"/>
              <a:sym typeface="Barlow Semi Condensed"/>
            </a:endParaRPr>
          </a:p>
          <a:p>
            <a:pPr marL="0" lvl="0" indent="0" algn="l" rtl="0">
              <a:spcBef>
                <a:spcPts val="0"/>
              </a:spcBef>
              <a:spcAft>
                <a:spcPts val="0"/>
              </a:spcAft>
              <a:buNone/>
            </a:pPr>
            <a:r>
              <a:rPr lang="en-US" sz="2200">
                <a:latin typeface="Barlow Semi Condensed"/>
                <a:ea typeface="Barlow Semi Condensed"/>
                <a:cs typeface="Barlow Semi Condensed"/>
                <a:sym typeface="Barlow Semi Condensed"/>
              </a:rPr>
              <a:t>* Will now go into the decision-making phase</a:t>
            </a:r>
            <a:endParaRPr sz="2200">
              <a:latin typeface="Barlow Semi Condensed"/>
              <a:ea typeface="Barlow Semi Condensed"/>
              <a:cs typeface="Barlow Semi Condensed"/>
              <a:sym typeface="Barlow Semi Condensed"/>
            </a:endParaRPr>
          </a:p>
          <a:p>
            <a:pPr marL="0" lvl="0" indent="0" algn="l" rtl="0">
              <a:spcBef>
                <a:spcPts val="0"/>
              </a:spcBef>
              <a:spcAft>
                <a:spcPts val="0"/>
              </a:spcAft>
              <a:buClr>
                <a:schemeClr val="dk1"/>
              </a:buClr>
              <a:buSzPts val="1100"/>
              <a:buFont typeface="Arial"/>
              <a:buNone/>
            </a:pPr>
            <a:r>
              <a:rPr lang="en-US" sz="2200">
                <a:latin typeface="Barlow Semi Condensed"/>
                <a:ea typeface="Barlow Semi Condensed"/>
                <a:cs typeface="Barlow Semi Condensed"/>
                <a:sym typeface="Barlow Semi Condensed"/>
              </a:rPr>
              <a:t>* </a:t>
            </a:r>
            <a:r>
              <a:rPr lang="en-US" sz="2200">
                <a:solidFill>
                  <a:srgbClr val="FF3333"/>
                </a:solidFill>
                <a:latin typeface="Barlow Semi Condensed"/>
                <a:ea typeface="Barlow Semi Condensed"/>
                <a:cs typeface="Barlow Semi Condensed"/>
                <a:sym typeface="Barlow Semi Condensed"/>
              </a:rPr>
              <a:t>If supported by ccNSO Council: voting by ccNSO members in July!</a:t>
            </a:r>
            <a:endParaRPr sz="2200">
              <a:solidFill>
                <a:srgbClr val="FF3333"/>
              </a:solidFill>
              <a:latin typeface="Barlow Semi Condensed"/>
              <a:ea typeface="Barlow Semi Condensed"/>
              <a:cs typeface="Barlow Semi Condensed"/>
              <a:sym typeface="Barlow Semi Condensed"/>
            </a:endParaRPr>
          </a:p>
          <a:p>
            <a:pPr marL="0" lvl="0" indent="0" algn="l" rtl="0">
              <a:spcBef>
                <a:spcPts val="0"/>
              </a:spcBef>
              <a:spcAft>
                <a:spcPts val="0"/>
              </a:spcAft>
              <a:buClr>
                <a:schemeClr val="dk1"/>
              </a:buClr>
              <a:buSzPts val="1100"/>
              <a:buFont typeface="Arial"/>
              <a:buNone/>
            </a:pPr>
            <a:endParaRPr sz="2200">
              <a:latin typeface="Barlow Semi Condensed"/>
              <a:ea typeface="Barlow Semi Condensed"/>
              <a:cs typeface="Barlow Semi Condensed"/>
              <a:sym typeface="Barlow Semi Condensed"/>
            </a:endParaRPr>
          </a:p>
          <a:p>
            <a:pPr marL="0" lvl="0" indent="0" algn="l" rtl="0">
              <a:spcBef>
                <a:spcPts val="0"/>
              </a:spcBef>
              <a:spcAft>
                <a:spcPts val="0"/>
              </a:spcAft>
              <a:buClr>
                <a:schemeClr val="dk1"/>
              </a:buClr>
              <a:buSzPts val="1100"/>
              <a:buFont typeface="Arial"/>
              <a:buNone/>
            </a:pPr>
            <a:r>
              <a:rPr lang="en-US" sz="2200" b="1">
                <a:latin typeface="Barlow Semi Condensed"/>
                <a:ea typeface="Barlow Semi Condensed"/>
                <a:cs typeface="Barlow Semi Condensed"/>
                <a:sym typeface="Barlow Semi Condensed"/>
              </a:rPr>
              <a:t>ccPDP3:</a:t>
            </a:r>
            <a:r>
              <a:rPr lang="en-US" sz="2200">
                <a:latin typeface="Barlow Semi Condensed"/>
                <a:ea typeface="Barlow Semi Condensed"/>
                <a:cs typeface="Barlow Semi Condensed"/>
                <a:sym typeface="Barlow Semi Condensed"/>
              </a:rPr>
              <a:t> </a:t>
            </a:r>
            <a:r>
              <a:rPr lang="en-US" sz="2200" b="1">
                <a:solidFill>
                  <a:srgbClr val="666666"/>
                </a:solidFill>
                <a:latin typeface="Barlow Semi Condensed"/>
                <a:ea typeface="Barlow Semi Condensed"/>
                <a:cs typeface="Barlow Semi Condensed"/>
                <a:sym typeface="Barlow Semi Condensed"/>
              </a:rPr>
              <a:t>Review Mechanisms </a:t>
            </a:r>
            <a:r>
              <a:rPr lang="en-US" sz="2200">
                <a:latin typeface="Barlow Semi Condensed"/>
                <a:ea typeface="Barlow Semi Condensed"/>
                <a:cs typeface="Barlow Semi Condensed"/>
                <a:sym typeface="Barlow Semi Condensed"/>
              </a:rPr>
              <a:t>for decisions regarding the delegation, transfer, revocation, and retirement of ccTLDs</a:t>
            </a:r>
            <a:endParaRPr sz="2200">
              <a:latin typeface="Barlow Semi Condensed"/>
              <a:ea typeface="Barlow Semi Condensed"/>
              <a:cs typeface="Barlow Semi Condensed"/>
              <a:sym typeface="Barlow Semi Condensed"/>
            </a:endParaRPr>
          </a:p>
          <a:p>
            <a:pPr marL="0" lvl="0" indent="0" algn="l" rtl="0">
              <a:spcBef>
                <a:spcPts val="0"/>
              </a:spcBef>
              <a:spcAft>
                <a:spcPts val="0"/>
              </a:spcAft>
              <a:buNone/>
            </a:pPr>
            <a:r>
              <a:rPr lang="en-US" sz="2200">
                <a:latin typeface="Barlow Semi Condensed"/>
                <a:ea typeface="Barlow Semi Condensed"/>
                <a:cs typeface="Barlow Semi Condensed"/>
                <a:sym typeface="Barlow Semi Condensed"/>
              </a:rPr>
              <a:t>* Identified which decisions should be subject to a review</a:t>
            </a:r>
            <a:endParaRPr sz="2200">
              <a:latin typeface="Barlow Semi Condensed"/>
              <a:ea typeface="Barlow Semi Condensed"/>
              <a:cs typeface="Barlow Semi Condensed"/>
              <a:sym typeface="Barlow Semi Condensed"/>
            </a:endParaRPr>
          </a:p>
          <a:p>
            <a:pPr marL="0" lvl="0" indent="0" algn="l" rtl="0">
              <a:spcBef>
                <a:spcPts val="0"/>
              </a:spcBef>
              <a:spcAft>
                <a:spcPts val="0"/>
              </a:spcAft>
              <a:buNone/>
            </a:pPr>
            <a:r>
              <a:rPr lang="en-US" sz="2200">
                <a:latin typeface="Barlow Semi Condensed"/>
                <a:ea typeface="Barlow Semi Condensed"/>
                <a:cs typeface="Barlow Semi Condensed"/>
                <a:sym typeface="Barlow Semi Condensed"/>
              </a:rPr>
              <a:t>* Explored requirements for the review mechanism</a:t>
            </a:r>
            <a:endParaRPr sz="2200">
              <a:latin typeface="Barlow Semi Condensed"/>
              <a:ea typeface="Barlow Semi Condensed"/>
              <a:cs typeface="Barlow Semi Condensed"/>
              <a:sym typeface="Barlow Semi Condensed"/>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922"/>
        <p:cNvGrpSpPr/>
        <p:nvPr/>
      </p:nvGrpSpPr>
      <p:grpSpPr>
        <a:xfrm>
          <a:off x="0" y="0"/>
          <a:ext cx="0" cy="0"/>
          <a:chOff x="0" y="0"/>
          <a:chExt cx="0" cy="0"/>
        </a:xfrm>
      </p:grpSpPr>
      <p:sp>
        <p:nvSpPr>
          <p:cNvPr id="923" name="Google Shape;923;p45"/>
          <p:cNvSpPr/>
          <p:nvPr/>
        </p:nvSpPr>
        <p:spPr>
          <a:xfrm>
            <a:off x="0" y="1"/>
            <a:ext cx="12192000" cy="6329854"/>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24" name="Google Shape;924;p45"/>
          <p:cNvSpPr txBox="1"/>
          <p:nvPr/>
        </p:nvSpPr>
        <p:spPr>
          <a:xfrm>
            <a:off x="867104" y="4217276"/>
            <a:ext cx="450591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chemeClr val="lt1"/>
                </a:solidFill>
                <a:latin typeface="Barlow Semi Condensed"/>
                <a:ea typeface="Barlow Semi Condensed"/>
                <a:cs typeface="Barlow Semi Condensed"/>
                <a:sym typeface="Barlow Semi Condensed"/>
              </a:rPr>
              <a:t>ccNSO at ICANN71</a:t>
            </a:r>
            <a:endParaRPr>
              <a:latin typeface="Barlow Semi Condensed"/>
              <a:ea typeface="Barlow Semi Condensed"/>
              <a:cs typeface="Barlow Semi Condensed"/>
              <a:sym typeface="Barlow Semi Condensed"/>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929"/>
        <p:cNvGrpSpPr/>
        <p:nvPr/>
      </p:nvGrpSpPr>
      <p:grpSpPr>
        <a:xfrm>
          <a:off x="0" y="0"/>
          <a:ext cx="0" cy="0"/>
          <a:chOff x="0" y="0"/>
          <a:chExt cx="0" cy="0"/>
        </a:xfrm>
      </p:grpSpPr>
      <p:pic>
        <p:nvPicPr>
          <p:cNvPr id="930" name="Google Shape;930;p46"/>
          <p:cNvPicPr preferRelativeResize="0"/>
          <p:nvPr/>
        </p:nvPicPr>
        <p:blipFill>
          <a:blip r:embed="rId3">
            <a:alphaModFix/>
          </a:blip>
          <a:stretch>
            <a:fillRect/>
          </a:stretch>
        </p:blipFill>
        <p:spPr>
          <a:xfrm>
            <a:off x="1643313" y="2765046"/>
            <a:ext cx="762425" cy="762425"/>
          </a:xfrm>
          <a:prstGeom prst="rect">
            <a:avLst/>
          </a:prstGeom>
          <a:noFill/>
          <a:ln>
            <a:noFill/>
          </a:ln>
        </p:spPr>
      </p:pic>
      <p:sp>
        <p:nvSpPr>
          <p:cNvPr id="931" name="Google Shape;931;p46"/>
          <p:cNvSpPr txBox="1"/>
          <p:nvPr/>
        </p:nvSpPr>
        <p:spPr>
          <a:xfrm>
            <a:off x="351422" y="3527463"/>
            <a:ext cx="3346200" cy="565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400">
                <a:latin typeface="Barlow Semi Condensed"/>
                <a:ea typeface="Barlow Semi Condensed"/>
                <a:cs typeface="Barlow Semi Condensed"/>
                <a:sym typeface="Barlow Semi Condensed"/>
              </a:rPr>
              <a:t>ccnso.agenda@gmail.com </a:t>
            </a:r>
            <a:endParaRPr sz="2400">
              <a:latin typeface="Barlow Semi Condensed"/>
              <a:ea typeface="Barlow Semi Condensed"/>
              <a:cs typeface="Barlow Semi Condensed"/>
              <a:sym typeface="Barlow Semi Condensed"/>
            </a:endParaRPr>
          </a:p>
        </p:txBody>
      </p:sp>
      <p:pic>
        <p:nvPicPr>
          <p:cNvPr id="932" name="Google Shape;932;p46"/>
          <p:cNvPicPr preferRelativeResize="0"/>
          <p:nvPr/>
        </p:nvPicPr>
        <p:blipFill>
          <a:blip r:embed="rId4">
            <a:alphaModFix/>
          </a:blip>
          <a:stretch>
            <a:fillRect/>
          </a:stretch>
        </p:blipFill>
        <p:spPr>
          <a:xfrm>
            <a:off x="3967422" y="152400"/>
            <a:ext cx="6962775" cy="637222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937"/>
        <p:cNvGrpSpPr/>
        <p:nvPr/>
      </p:nvGrpSpPr>
      <p:grpSpPr>
        <a:xfrm>
          <a:off x="0" y="0"/>
          <a:ext cx="0" cy="0"/>
          <a:chOff x="0" y="0"/>
          <a:chExt cx="0" cy="0"/>
        </a:xfrm>
      </p:grpSpPr>
      <p:pic>
        <p:nvPicPr>
          <p:cNvPr id="938" name="Google Shape;938;p47"/>
          <p:cNvPicPr preferRelativeResize="0"/>
          <p:nvPr/>
        </p:nvPicPr>
        <p:blipFill rotWithShape="1">
          <a:blip r:embed="rId3">
            <a:alphaModFix/>
          </a:blip>
          <a:srcRect r="724"/>
          <a:stretch/>
        </p:blipFill>
        <p:spPr>
          <a:xfrm>
            <a:off x="1452100" y="0"/>
            <a:ext cx="9721626" cy="6858000"/>
          </a:xfrm>
          <a:prstGeom prst="rect">
            <a:avLst/>
          </a:prstGeom>
          <a:noFill/>
          <a:ln>
            <a:noFill/>
          </a:ln>
        </p:spPr>
      </p:pic>
      <p:cxnSp>
        <p:nvCxnSpPr>
          <p:cNvPr id="939" name="Google Shape;939;p47"/>
          <p:cNvCxnSpPr/>
          <p:nvPr/>
        </p:nvCxnSpPr>
        <p:spPr>
          <a:xfrm>
            <a:off x="6341400" y="1407775"/>
            <a:ext cx="0" cy="5153100"/>
          </a:xfrm>
          <a:prstGeom prst="straightConnector1">
            <a:avLst/>
          </a:prstGeom>
          <a:noFill/>
          <a:ln w="9525" cap="flat" cmpd="sng">
            <a:solidFill>
              <a:schemeClr val="accent1"/>
            </a:solidFill>
            <a:prstDash val="dash"/>
            <a:round/>
            <a:headEnd type="none" w="med" len="med"/>
            <a:tailEnd type="none" w="med" len="med"/>
          </a:ln>
        </p:spPr>
      </p:cxn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944"/>
        <p:cNvGrpSpPr/>
        <p:nvPr/>
      </p:nvGrpSpPr>
      <p:grpSpPr>
        <a:xfrm>
          <a:off x="0" y="0"/>
          <a:ext cx="0" cy="0"/>
          <a:chOff x="0" y="0"/>
          <a:chExt cx="0" cy="0"/>
        </a:xfrm>
      </p:grpSpPr>
      <p:graphicFrame>
        <p:nvGraphicFramePr>
          <p:cNvPr id="945" name="Google Shape;945;p48"/>
          <p:cNvGraphicFramePr/>
          <p:nvPr/>
        </p:nvGraphicFramePr>
        <p:xfrm>
          <a:off x="445875" y="205200"/>
          <a:ext cx="3000000" cy="3000000"/>
        </p:xfrm>
        <a:graphic>
          <a:graphicData uri="http://schemas.openxmlformats.org/drawingml/2006/table">
            <a:tbl>
              <a:tblPr>
                <a:noFill/>
                <a:tableStyleId>{1010E1AA-B8FE-4785-BE5D-AE92EF0581EA}</a:tableStyleId>
              </a:tblPr>
              <a:tblGrid>
                <a:gridCol w="1477125">
                  <a:extLst>
                    <a:ext uri="{9D8B030D-6E8A-4147-A177-3AD203B41FA5}">
                      <a16:colId xmlns:a16="http://schemas.microsoft.com/office/drawing/2014/main" val="20000"/>
                    </a:ext>
                  </a:extLst>
                </a:gridCol>
                <a:gridCol w="2512325">
                  <a:extLst>
                    <a:ext uri="{9D8B030D-6E8A-4147-A177-3AD203B41FA5}">
                      <a16:colId xmlns:a16="http://schemas.microsoft.com/office/drawing/2014/main" val="20001"/>
                    </a:ext>
                  </a:extLst>
                </a:gridCol>
                <a:gridCol w="2512325">
                  <a:extLst>
                    <a:ext uri="{9D8B030D-6E8A-4147-A177-3AD203B41FA5}">
                      <a16:colId xmlns:a16="http://schemas.microsoft.com/office/drawing/2014/main" val="20002"/>
                    </a:ext>
                  </a:extLst>
                </a:gridCol>
                <a:gridCol w="2512325">
                  <a:extLst>
                    <a:ext uri="{9D8B030D-6E8A-4147-A177-3AD203B41FA5}">
                      <a16:colId xmlns:a16="http://schemas.microsoft.com/office/drawing/2014/main" val="20003"/>
                    </a:ext>
                  </a:extLst>
                </a:gridCol>
                <a:gridCol w="2512325">
                  <a:extLst>
                    <a:ext uri="{9D8B030D-6E8A-4147-A177-3AD203B41FA5}">
                      <a16:colId xmlns:a16="http://schemas.microsoft.com/office/drawing/2014/main" val="20004"/>
                    </a:ext>
                  </a:extLst>
                </a:gridCol>
              </a:tblGrid>
              <a:tr h="1008100">
                <a:tc gridSpan="5">
                  <a:txBody>
                    <a:bodyPr/>
                    <a:lstStyle/>
                    <a:p>
                      <a:pPr marL="0" lvl="0" indent="0" algn="ctr" rtl="0">
                        <a:lnSpc>
                          <a:spcPct val="120000"/>
                        </a:lnSpc>
                        <a:spcBef>
                          <a:spcPts val="0"/>
                        </a:spcBef>
                        <a:spcAft>
                          <a:spcPts val="0"/>
                        </a:spcAft>
                        <a:buNone/>
                      </a:pPr>
                      <a:r>
                        <a:rPr lang="en-US" sz="3400">
                          <a:solidFill>
                            <a:srgbClr val="FFFFFF"/>
                          </a:solidFill>
                          <a:latin typeface="Barlow Semi Condensed"/>
                          <a:ea typeface="Barlow Semi Condensed"/>
                          <a:cs typeface="Barlow Semi Condensed"/>
                          <a:sym typeface="Barlow Semi Condensed"/>
                        </a:rPr>
                        <a:t>ICANN71 ccNSO Block Schedule</a:t>
                      </a:r>
                      <a:endParaRPr sz="1800">
                        <a:highlight>
                          <a:srgbClr val="FFFF00"/>
                        </a:highlight>
                        <a:latin typeface="Barlow Semi Condensed"/>
                        <a:ea typeface="Barlow Semi Condensed"/>
                        <a:cs typeface="Barlow Semi Condensed"/>
                        <a:sym typeface="Barlow Semi Condensed"/>
                      </a:endParaRPr>
                    </a:p>
                  </a:txBody>
                  <a:tcPr marL="95250" marR="95250" marT="47625" marB="476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4472C4"/>
                    </a:solidFill>
                  </a:tcPr>
                </a:tc>
                <a:tc hMerge="1">
                  <a:txBody>
                    <a:bodyPr/>
                    <a:lstStyle/>
                    <a:p>
                      <a:endParaRPr lang="en-BE"/>
                    </a:p>
                  </a:txBody>
                  <a:tcPr/>
                </a:tc>
                <a:tc hMerge="1">
                  <a:txBody>
                    <a:bodyPr/>
                    <a:lstStyle/>
                    <a:p>
                      <a:endParaRPr lang="en-BE"/>
                    </a:p>
                  </a:txBody>
                  <a:tcPr/>
                </a:tc>
                <a:tc hMerge="1">
                  <a:txBody>
                    <a:bodyPr/>
                    <a:lstStyle/>
                    <a:p>
                      <a:endParaRPr lang="en-BE"/>
                    </a:p>
                  </a:txBody>
                  <a:tcPr/>
                </a:tc>
                <a:tc hMerge="1">
                  <a:txBody>
                    <a:bodyPr/>
                    <a:lstStyle/>
                    <a:p>
                      <a:endParaRPr lang="en-BE"/>
                    </a:p>
                  </a:txBody>
                  <a:tcPr/>
                </a:tc>
                <a:extLst>
                  <a:ext uri="{0D108BD9-81ED-4DB2-BD59-A6C34878D82A}">
                    <a16:rowId xmlns:a16="http://schemas.microsoft.com/office/drawing/2014/main" val="10000"/>
                  </a:ext>
                </a:extLst>
              </a:tr>
              <a:tr h="432050">
                <a:tc>
                  <a:txBody>
                    <a:bodyPr/>
                    <a:lstStyle/>
                    <a:p>
                      <a:pPr marL="0" lvl="0" indent="0" algn="ctr" rtl="0">
                        <a:lnSpc>
                          <a:spcPct val="120000"/>
                        </a:lnSpc>
                        <a:spcBef>
                          <a:spcPts val="0"/>
                        </a:spcBef>
                        <a:spcAft>
                          <a:spcPts val="0"/>
                        </a:spcAft>
                        <a:buNone/>
                      </a:pPr>
                      <a:r>
                        <a:rPr lang="en-US" sz="2400">
                          <a:solidFill>
                            <a:srgbClr val="FFFFFF"/>
                          </a:solidFill>
                          <a:latin typeface="Barlow Semi Condensed"/>
                          <a:ea typeface="Barlow Semi Condensed"/>
                          <a:cs typeface="Barlow Semi Condensed"/>
                          <a:sym typeface="Barlow Semi Condensed"/>
                        </a:rPr>
                        <a:t>UTC</a:t>
                      </a:r>
                      <a:endParaRPr sz="2400">
                        <a:solidFill>
                          <a:srgbClr val="FFFFFF"/>
                        </a:solidFill>
                        <a:latin typeface="Barlow Semi Condensed"/>
                        <a:ea typeface="Barlow Semi Condensed"/>
                        <a:cs typeface="Barlow Semi Condensed"/>
                        <a:sym typeface="Barlow Semi Condensed"/>
                      </a:endParaRPr>
                    </a:p>
                  </a:txBody>
                  <a:tcPr marL="95250" marR="95250" marT="47625" marB="47625" anchor="ctr">
                    <a:lnL w="9525" cap="flat" cmpd="sng">
                      <a:solidFill>
                        <a:srgbClr val="000000"/>
                      </a:solidFill>
                      <a:prstDash val="solid"/>
                      <a:round/>
                      <a:headEnd type="none" w="sm" len="sm"/>
                      <a:tailEnd type="none" w="sm" len="sm"/>
                    </a:lnL>
                    <a:lnR w="38100" cap="flat" cmpd="sng">
                      <a:solidFill>
                        <a:srgbClr val="ED7D3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4472C4"/>
                    </a:solidFill>
                  </a:tcPr>
                </a:tc>
                <a:tc>
                  <a:txBody>
                    <a:bodyPr/>
                    <a:lstStyle/>
                    <a:p>
                      <a:pPr marL="0" lvl="0" indent="0" algn="ctr" rtl="0">
                        <a:lnSpc>
                          <a:spcPct val="120000"/>
                        </a:lnSpc>
                        <a:spcBef>
                          <a:spcPts val="0"/>
                        </a:spcBef>
                        <a:spcAft>
                          <a:spcPts val="0"/>
                        </a:spcAft>
                        <a:buNone/>
                      </a:pPr>
                      <a:r>
                        <a:rPr lang="en-US" sz="2400">
                          <a:solidFill>
                            <a:srgbClr val="FFFFFF"/>
                          </a:solidFill>
                          <a:latin typeface="Barlow Semi Condensed"/>
                          <a:ea typeface="Barlow Semi Condensed"/>
                          <a:cs typeface="Barlow Semi Condensed"/>
                          <a:sym typeface="Barlow Semi Condensed"/>
                        </a:rPr>
                        <a:t>Mo, 14 June</a:t>
                      </a:r>
                      <a:endParaRPr sz="2400">
                        <a:solidFill>
                          <a:srgbClr val="FFFFFF"/>
                        </a:solidFill>
                        <a:latin typeface="Barlow Semi Condensed"/>
                        <a:ea typeface="Barlow Semi Condensed"/>
                        <a:cs typeface="Barlow Semi Condensed"/>
                        <a:sym typeface="Barlow Semi Condensed"/>
                      </a:endParaRPr>
                    </a:p>
                  </a:txBody>
                  <a:tcPr marL="95250" marR="95250" marT="47625" marB="47625" anchor="ctr">
                    <a:lnL w="38100" cap="flat" cmpd="sng">
                      <a:solidFill>
                        <a:srgbClr val="ED7D31"/>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4472C4"/>
                    </a:solidFill>
                  </a:tcPr>
                </a:tc>
                <a:tc>
                  <a:txBody>
                    <a:bodyPr/>
                    <a:lstStyle/>
                    <a:p>
                      <a:pPr marL="0" lvl="0" indent="0" algn="ctr" rtl="0">
                        <a:lnSpc>
                          <a:spcPct val="120000"/>
                        </a:lnSpc>
                        <a:spcBef>
                          <a:spcPts val="0"/>
                        </a:spcBef>
                        <a:spcAft>
                          <a:spcPts val="0"/>
                        </a:spcAft>
                        <a:buNone/>
                      </a:pPr>
                      <a:r>
                        <a:rPr lang="en-US" sz="2400">
                          <a:solidFill>
                            <a:srgbClr val="FFFFFF"/>
                          </a:solidFill>
                          <a:latin typeface="Barlow Semi Condensed"/>
                          <a:ea typeface="Barlow Semi Condensed"/>
                          <a:cs typeface="Barlow Semi Condensed"/>
                          <a:sym typeface="Barlow Semi Condensed"/>
                        </a:rPr>
                        <a:t>Tue, 15 June</a:t>
                      </a:r>
                      <a:endParaRPr sz="2400">
                        <a:solidFill>
                          <a:srgbClr val="FFFFFF"/>
                        </a:solidFill>
                        <a:latin typeface="Barlow Semi Condensed"/>
                        <a:ea typeface="Barlow Semi Condensed"/>
                        <a:cs typeface="Barlow Semi Condensed"/>
                        <a:sym typeface="Barlow Semi Condensed"/>
                      </a:endParaRPr>
                    </a:p>
                  </a:txBody>
                  <a:tcPr marL="95250" marR="95250" marT="47625" marB="476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4472C4"/>
                    </a:solidFill>
                  </a:tcPr>
                </a:tc>
                <a:tc>
                  <a:txBody>
                    <a:bodyPr/>
                    <a:lstStyle/>
                    <a:p>
                      <a:pPr marL="0" lvl="0" indent="0" algn="ctr" rtl="0">
                        <a:lnSpc>
                          <a:spcPct val="120000"/>
                        </a:lnSpc>
                        <a:spcBef>
                          <a:spcPts val="0"/>
                        </a:spcBef>
                        <a:spcAft>
                          <a:spcPts val="0"/>
                        </a:spcAft>
                        <a:buNone/>
                      </a:pPr>
                      <a:r>
                        <a:rPr lang="en-US" sz="2400">
                          <a:solidFill>
                            <a:srgbClr val="FFFFFF"/>
                          </a:solidFill>
                          <a:latin typeface="Barlow Semi Condensed"/>
                          <a:ea typeface="Barlow Semi Condensed"/>
                          <a:cs typeface="Barlow Semi Condensed"/>
                          <a:sym typeface="Barlow Semi Condensed"/>
                        </a:rPr>
                        <a:t>Wed, 16 June</a:t>
                      </a:r>
                      <a:endParaRPr sz="2400">
                        <a:solidFill>
                          <a:srgbClr val="FFFFFF"/>
                        </a:solidFill>
                        <a:latin typeface="Barlow Semi Condensed"/>
                        <a:ea typeface="Barlow Semi Condensed"/>
                        <a:cs typeface="Barlow Semi Condensed"/>
                        <a:sym typeface="Barlow Semi Condensed"/>
                      </a:endParaRPr>
                    </a:p>
                  </a:txBody>
                  <a:tcPr marL="95250" marR="95250" marT="47625" marB="476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4472C4"/>
                    </a:solidFill>
                  </a:tcPr>
                </a:tc>
                <a:tc>
                  <a:txBody>
                    <a:bodyPr/>
                    <a:lstStyle/>
                    <a:p>
                      <a:pPr marL="0" lvl="0" indent="0" algn="ctr" rtl="0">
                        <a:lnSpc>
                          <a:spcPct val="120000"/>
                        </a:lnSpc>
                        <a:spcBef>
                          <a:spcPts val="0"/>
                        </a:spcBef>
                        <a:spcAft>
                          <a:spcPts val="0"/>
                        </a:spcAft>
                        <a:buNone/>
                      </a:pPr>
                      <a:r>
                        <a:rPr lang="en-US" sz="2400">
                          <a:solidFill>
                            <a:srgbClr val="FFFFFF"/>
                          </a:solidFill>
                          <a:latin typeface="Barlow Semi Condensed"/>
                          <a:ea typeface="Barlow Semi Condensed"/>
                          <a:cs typeface="Barlow Semi Condensed"/>
                          <a:sym typeface="Barlow Semi Condensed"/>
                        </a:rPr>
                        <a:t>Thu, 17 June</a:t>
                      </a:r>
                      <a:endParaRPr sz="2400">
                        <a:solidFill>
                          <a:srgbClr val="FFFFFF"/>
                        </a:solidFill>
                        <a:latin typeface="Barlow Semi Condensed"/>
                        <a:ea typeface="Barlow Semi Condensed"/>
                        <a:cs typeface="Barlow Semi Condensed"/>
                        <a:sym typeface="Barlow Semi Condensed"/>
                      </a:endParaRPr>
                    </a:p>
                  </a:txBody>
                  <a:tcPr marL="95250" marR="95250" marT="47625" marB="476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4472C4"/>
                    </a:solidFill>
                  </a:tcPr>
                </a:tc>
                <a:extLst>
                  <a:ext uri="{0D108BD9-81ED-4DB2-BD59-A6C34878D82A}">
                    <a16:rowId xmlns:a16="http://schemas.microsoft.com/office/drawing/2014/main" val="10001"/>
                  </a:ext>
                </a:extLst>
              </a:tr>
              <a:tr h="804250">
                <a:tc>
                  <a:txBody>
                    <a:bodyPr/>
                    <a:lstStyle/>
                    <a:p>
                      <a:pPr marL="0" lvl="0" indent="0" algn="l" rtl="0">
                        <a:lnSpc>
                          <a:spcPct val="120000"/>
                        </a:lnSpc>
                        <a:spcBef>
                          <a:spcPts val="0"/>
                        </a:spcBef>
                        <a:spcAft>
                          <a:spcPts val="0"/>
                        </a:spcAft>
                        <a:buNone/>
                      </a:pPr>
                      <a:r>
                        <a:rPr lang="en-US" sz="2000">
                          <a:latin typeface="Barlow Semi Condensed"/>
                          <a:ea typeface="Barlow Semi Condensed"/>
                          <a:cs typeface="Barlow Semi Condensed"/>
                          <a:sym typeface="Barlow Semi Condensed"/>
                        </a:rPr>
                        <a:t>Block 1 (60’)</a:t>
                      </a:r>
                      <a:endParaRPr sz="2000">
                        <a:latin typeface="Barlow Semi Condensed"/>
                        <a:ea typeface="Barlow Semi Condensed"/>
                        <a:cs typeface="Barlow Semi Condensed"/>
                        <a:sym typeface="Barlow Semi Condensed"/>
                      </a:endParaRPr>
                    </a:p>
                    <a:p>
                      <a:pPr marL="0" lvl="0" indent="0" algn="l" rtl="0">
                        <a:lnSpc>
                          <a:spcPct val="120000"/>
                        </a:lnSpc>
                        <a:spcBef>
                          <a:spcPts val="0"/>
                        </a:spcBef>
                        <a:spcAft>
                          <a:spcPts val="0"/>
                        </a:spcAft>
                        <a:buNone/>
                      </a:pPr>
                      <a:r>
                        <a:rPr lang="en-US" sz="2000">
                          <a:latin typeface="Barlow Semi Condensed"/>
                          <a:ea typeface="Barlow Semi Condensed"/>
                          <a:cs typeface="Barlow Semi Condensed"/>
                          <a:sym typeface="Barlow Semi Condensed"/>
                        </a:rPr>
                        <a:t>07:00-08:00</a:t>
                      </a:r>
                      <a:endParaRPr sz="2000">
                        <a:latin typeface="Barlow Semi Condensed"/>
                        <a:ea typeface="Barlow Semi Condensed"/>
                        <a:cs typeface="Barlow Semi Condensed"/>
                        <a:sym typeface="Barlow Semi Condensed"/>
                      </a:endParaRPr>
                    </a:p>
                  </a:txBody>
                  <a:tcPr marL="95250" marR="95250" marT="47625" marB="47625" anchor="ctr">
                    <a:lnL w="9525" cap="flat" cmpd="sng">
                      <a:solidFill>
                        <a:srgbClr val="000000"/>
                      </a:solidFill>
                      <a:prstDash val="solid"/>
                      <a:round/>
                      <a:headEnd type="none" w="sm" len="sm"/>
                      <a:tailEnd type="none" w="sm" len="sm"/>
                    </a:lnL>
                    <a:lnR w="38100" cap="flat" cmpd="sng">
                      <a:solidFill>
                        <a:srgbClr val="ED7D3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20000"/>
                        </a:lnSpc>
                        <a:spcBef>
                          <a:spcPts val="0"/>
                        </a:spcBef>
                        <a:spcAft>
                          <a:spcPts val="0"/>
                        </a:spcAft>
                        <a:buNone/>
                      </a:pPr>
                      <a:r>
                        <a:rPr lang="en-US" sz="2000">
                          <a:latin typeface="Barlow Semi Condensed"/>
                          <a:ea typeface="Barlow Semi Condensed"/>
                          <a:cs typeface="Barlow Semi Condensed"/>
                          <a:sym typeface="Barlow Semi Condensed"/>
                        </a:rPr>
                        <a:t>DNSSEC </a:t>
                      </a:r>
                      <a:endParaRPr sz="2000">
                        <a:latin typeface="Barlow Semi Condensed"/>
                        <a:ea typeface="Barlow Semi Condensed"/>
                        <a:cs typeface="Barlow Semi Condensed"/>
                        <a:sym typeface="Barlow Semi Condensed"/>
                      </a:endParaRPr>
                    </a:p>
                    <a:p>
                      <a:pPr marL="0" lvl="0" indent="0" algn="ctr" rtl="0">
                        <a:lnSpc>
                          <a:spcPct val="120000"/>
                        </a:lnSpc>
                        <a:spcBef>
                          <a:spcPts val="0"/>
                        </a:spcBef>
                        <a:spcAft>
                          <a:spcPts val="0"/>
                        </a:spcAft>
                        <a:buNone/>
                      </a:pPr>
                      <a:r>
                        <a:rPr lang="en-US" sz="2000">
                          <a:latin typeface="Barlow Semi Condensed"/>
                          <a:ea typeface="Barlow Semi Condensed"/>
                          <a:cs typeface="Barlow Semi Condensed"/>
                          <a:sym typeface="Barlow Semi Condensed"/>
                        </a:rPr>
                        <a:t>Workshop</a:t>
                      </a:r>
                      <a:endParaRPr sz="2000">
                        <a:latin typeface="Barlow Semi Condensed"/>
                        <a:ea typeface="Barlow Semi Condensed"/>
                        <a:cs typeface="Barlow Semi Condensed"/>
                        <a:sym typeface="Barlow Semi Condensed"/>
                      </a:endParaRPr>
                    </a:p>
                  </a:txBody>
                  <a:tcPr marL="95250" marR="95250" marT="47625" marB="47625" anchor="ctr">
                    <a:lnL w="38100" cap="flat" cmpd="sng">
                      <a:solidFill>
                        <a:srgbClr val="ED7D31"/>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20000"/>
                        </a:lnSpc>
                        <a:spcBef>
                          <a:spcPts val="0"/>
                        </a:spcBef>
                        <a:spcAft>
                          <a:spcPts val="0"/>
                        </a:spcAft>
                        <a:buNone/>
                      </a:pPr>
                      <a:r>
                        <a:rPr lang="en-US" sz="2000" b="1">
                          <a:solidFill>
                            <a:srgbClr val="FFFFFF"/>
                          </a:solidFill>
                          <a:latin typeface="Barlow Semi Condensed"/>
                          <a:ea typeface="Barlow Semi Condensed"/>
                          <a:cs typeface="Barlow Semi Condensed"/>
                          <a:sym typeface="Barlow Semi Condensed"/>
                        </a:rPr>
                        <a:t>Governance Session</a:t>
                      </a:r>
                      <a:endParaRPr sz="2000" b="1">
                        <a:solidFill>
                          <a:srgbClr val="FFFFFF"/>
                        </a:solidFill>
                        <a:latin typeface="Barlow Semi Condensed"/>
                        <a:ea typeface="Barlow Semi Condensed"/>
                        <a:cs typeface="Barlow Semi Condensed"/>
                        <a:sym typeface="Barlow Semi Condensed"/>
                      </a:endParaRPr>
                    </a:p>
                  </a:txBody>
                  <a:tcPr marL="95250" marR="95250" marT="47625" marB="476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ED7D31"/>
                    </a:solidFill>
                  </a:tcPr>
                </a:tc>
                <a:tc>
                  <a:txBody>
                    <a:bodyPr/>
                    <a:lstStyle/>
                    <a:p>
                      <a:pPr marL="0" lvl="0" indent="0" algn="l" rtl="0">
                        <a:spcBef>
                          <a:spcPts val="0"/>
                        </a:spcBef>
                        <a:spcAft>
                          <a:spcPts val="0"/>
                        </a:spcAft>
                        <a:buNone/>
                      </a:pPr>
                      <a:r>
                        <a:rPr lang="en-US" sz="1200"/>
                        <a:t> </a:t>
                      </a:r>
                      <a:endParaRPr sz="1200"/>
                    </a:p>
                  </a:txBody>
                  <a:tcPr marL="95250" marR="95250" marT="47625" marB="476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20000"/>
                        </a:lnSpc>
                        <a:spcBef>
                          <a:spcPts val="0"/>
                        </a:spcBef>
                        <a:spcAft>
                          <a:spcPts val="0"/>
                        </a:spcAft>
                        <a:buNone/>
                      </a:pPr>
                      <a:r>
                        <a:rPr lang="en-US" sz="2000">
                          <a:latin typeface="Barlow Semi Condensed"/>
                          <a:ea typeface="Barlow Semi Condensed"/>
                          <a:cs typeface="Barlow Semi Condensed"/>
                          <a:sym typeface="Barlow Semi Condensed"/>
                        </a:rPr>
                        <a:t>SOPC</a:t>
                      </a:r>
                      <a:endParaRPr sz="2000">
                        <a:latin typeface="Barlow Semi Condensed"/>
                        <a:ea typeface="Barlow Semi Condensed"/>
                        <a:cs typeface="Barlow Semi Condensed"/>
                        <a:sym typeface="Barlow Semi Condensed"/>
                      </a:endParaRPr>
                    </a:p>
                  </a:txBody>
                  <a:tcPr marL="95250" marR="95250" marT="47625" marB="476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2E9"/>
                    </a:solidFill>
                  </a:tcPr>
                </a:tc>
                <a:extLst>
                  <a:ext uri="{0D108BD9-81ED-4DB2-BD59-A6C34878D82A}">
                    <a16:rowId xmlns:a16="http://schemas.microsoft.com/office/drawing/2014/main" val="10002"/>
                  </a:ext>
                </a:extLst>
              </a:tr>
              <a:tr h="898125">
                <a:tc>
                  <a:txBody>
                    <a:bodyPr/>
                    <a:lstStyle/>
                    <a:p>
                      <a:pPr marL="0" lvl="0" indent="0" algn="l" rtl="0">
                        <a:lnSpc>
                          <a:spcPct val="120000"/>
                        </a:lnSpc>
                        <a:spcBef>
                          <a:spcPts val="0"/>
                        </a:spcBef>
                        <a:spcAft>
                          <a:spcPts val="0"/>
                        </a:spcAft>
                        <a:buNone/>
                      </a:pPr>
                      <a:r>
                        <a:rPr lang="en-US" sz="2000">
                          <a:latin typeface="Barlow Semi Condensed"/>
                          <a:ea typeface="Barlow Semi Condensed"/>
                          <a:cs typeface="Barlow Semi Condensed"/>
                          <a:sym typeface="Barlow Semi Condensed"/>
                        </a:rPr>
                        <a:t>Block 2 (90’)</a:t>
                      </a:r>
                      <a:endParaRPr sz="2000">
                        <a:latin typeface="Barlow Semi Condensed"/>
                        <a:ea typeface="Barlow Semi Condensed"/>
                        <a:cs typeface="Barlow Semi Condensed"/>
                        <a:sym typeface="Barlow Semi Condensed"/>
                      </a:endParaRPr>
                    </a:p>
                    <a:p>
                      <a:pPr marL="0" lvl="0" indent="0" algn="l" rtl="0">
                        <a:lnSpc>
                          <a:spcPct val="120000"/>
                        </a:lnSpc>
                        <a:spcBef>
                          <a:spcPts val="0"/>
                        </a:spcBef>
                        <a:spcAft>
                          <a:spcPts val="0"/>
                        </a:spcAft>
                        <a:buNone/>
                      </a:pPr>
                      <a:r>
                        <a:rPr lang="en-US" sz="2000">
                          <a:latin typeface="Barlow Semi Condensed"/>
                          <a:ea typeface="Barlow Semi Condensed"/>
                          <a:cs typeface="Barlow Semi Condensed"/>
                          <a:sym typeface="Barlow Semi Condensed"/>
                        </a:rPr>
                        <a:t>08:30-10:00</a:t>
                      </a:r>
                      <a:endParaRPr sz="2000">
                        <a:latin typeface="Barlow Semi Condensed"/>
                        <a:ea typeface="Barlow Semi Condensed"/>
                        <a:cs typeface="Barlow Semi Condensed"/>
                        <a:sym typeface="Barlow Semi Condensed"/>
                      </a:endParaRPr>
                    </a:p>
                  </a:txBody>
                  <a:tcPr marL="95250" marR="95250" marT="47625" marB="47625" anchor="ctr">
                    <a:lnL w="9525" cap="flat" cmpd="sng">
                      <a:solidFill>
                        <a:srgbClr val="000000"/>
                      </a:solidFill>
                      <a:prstDash val="solid"/>
                      <a:round/>
                      <a:headEnd type="none" w="sm" len="sm"/>
                      <a:tailEnd type="none" w="sm" len="sm"/>
                    </a:lnL>
                    <a:lnR w="38100" cap="flat" cmpd="sng">
                      <a:solidFill>
                        <a:srgbClr val="ED7D3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20000"/>
                        </a:lnSpc>
                        <a:spcBef>
                          <a:spcPts val="0"/>
                        </a:spcBef>
                        <a:spcAft>
                          <a:spcPts val="0"/>
                        </a:spcAft>
                        <a:buNone/>
                      </a:pPr>
                      <a:r>
                        <a:rPr lang="en-US" sz="2000">
                          <a:latin typeface="Barlow Semi Condensed"/>
                          <a:ea typeface="Barlow Semi Condensed"/>
                          <a:cs typeface="Barlow Semi Condensed"/>
                          <a:sym typeface="Barlow Semi Condensed"/>
                        </a:rPr>
                        <a:t>DNSSEC </a:t>
                      </a:r>
                      <a:endParaRPr sz="2000">
                        <a:latin typeface="Barlow Semi Condensed"/>
                        <a:ea typeface="Barlow Semi Condensed"/>
                        <a:cs typeface="Barlow Semi Condensed"/>
                        <a:sym typeface="Barlow Semi Condensed"/>
                      </a:endParaRPr>
                    </a:p>
                    <a:p>
                      <a:pPr marL="0" lvl="0" indent="0" algn="ctr" rtl="0">
                        <a:lnSpc>
                          <a:spcPct val="120000"/>
                        </a:lnSpc>
                        <a:spcBef>
                          <a:spcPts val="0"/>
                        </a:spcBef>
                        <a:spcAft>
                          <a:spcPts val="0"/>
                        </a:spcAft>
                        <a:buNone/>
                      </a:pPr>
                      <a:r>
                        <a:rPr lang="en-US" sz="2000">
                          <a:latin typeface="Barlow Semi Condensed"/>
                          <a:ea typeface="Barlow Semi Condensed"/>
                          <a:cs typeface="Barlow Semi Condensed"/>
                          <a:sym typeface="Barlow Semi Condensed"/>
                        </a:rPr>
                        <a:t>Workshop</a:t>
                      </a:r>
                      <a:endParaRPr sz="2000">
                        <a:latin typeface="Barlow Semi Condensed"/>
                        <a:ea typeface="Barlow Semi Condensed"/>
                        <a:cs typeface="Barlow Semi Condensed"/>
                        <a:sym typeface="Barlow Semi Condensed"/>
                      </a:endParaRPr>
                    </a:p>
                  </a:txBody>
                  <a:tcPr marL="95250" marR="95250" marT="47625" marB="47625" anchor="ctr">
                    <a:lnL w="38100" cap="flat" cmpd="sng">
                      <a:solidFill>
                        <a:srgbClr val="ED7D31"/>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200"/>
                        <a:t> </a:t>
                      </a:r>
                      <a:endParaRPr sz="1200"/>
                    </a:p>
                  </a:txBody>
                  <a:tcPr marL="95250" marR="95250" marT="47625" marB="476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200"/>
                        <a:t> </a:t>
                      </a:r>
                      <a:endParaRPr sz="1200"/>
                    </a:p>
                  </a:txBody>
                  <a:tcPr marL="95250" marR="95250" marT="47625" marB="476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20000"/>
                        </a:lnSpc>
                        <a:spcBef>
                          <a:spcPts val="0"/>
                        </a:spcBef>
                        <a:spcAft>
                          <a:spcPts val="0"/>
                        </a:spcAft>
                        <a:buNone/>
                      </a:pPr>
                      <a:r>
                        <a:rPr lang="en-US" sz="2000">
                          <a:solidFill>
                            <a:srgbClr val="1C4587"/>
                          </a:solidFill>
                          <a:latin typeface="Barlow Semi Condensed"/>
                          <a:ea typeface="Barlow Semi Condensed"/>
                          <a:cs typeface="Barlow Semi Condensed"/>
                          <a:sym typeface="Barlow Semi Condensed"/>
                        </a:rPr>
                        <a:t>Plenary</a:t>
                      </a:r>
                      <a:endParaRPr sz="2000">
                        <a:solidFill>
                          <a:srgbClr val="1C4587"/>
                        </a:solidFill>
                        <a:latin typeface="Barlow Semi Condensed"/>
                        <a:ea typeface="Barlow Semi Condensed"/>
                        <a:cs typeface="Barlow Semi Condensed"/>
                        <a:sym typeface="Barlow Semi Condensed"/>
                      </a:endParaRPr>
                    </a:p>
                    <a:p>
                      <a:pPr marL="0" lvl="0" indent="0" algn="ctr" rtl="0">
                        <a:lnSpc>
                          <a:spcPct val="120000"/>
                        </a:lnSpc>
                        <a:spcBef>
                          <a:spcPts val="0"/>
                        </a:spcBef>
                        <a:spcAft>
                          <a:spcPts val="0"/>
                        </a:spcAft>
                        <a:buNone/>
                      </a:pPr>
                      <a:r>
                        <a:rPr lang="en-US" sz="1300">
                          <a:latin typeface="Barlow Semi Condensed"/>
                          <a:ea typeface="Barlow Semi Condensed"/>
                          <a:cs typeface="Barlow Semi Condensed"/>
                          <a:sym typeface="Barlow Semi Condensed"/>
                        </a:rPr>
                        <a:t>Understanding Reputation Block List Providers</a:t>
                      </a:r>
                      <a:endParaRPr sz="1300">
                        <a:latin typeface="Barlow Semi Condensed"/>
                        <a:ea typeface="Barlow Semi Condensed"/>
                        <a:cs typeface="Barlow Semi Condensed"/>
                        <a:sym typeface="Barlow Semi Condensed"/>
                      </a:endParaRPr>
                    </a:p>
                  </a:txBody>
                  <a:tcPr marL="95250" marR="95250" marT="47625" marB="476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E7E6E6"/>
                    </a:solidFill>
                  </a:tcPr>
                </a:tc>
                <a:extLst>
                  <a:ext uri="{0D108BD9-81ED-4DB2-BD59-A6C34878D82A}">
                    <a16:rowId xmlns:a16="http://schemas.microsoft.com/office/drawing/2014/main" val="10003"/>
                  </a:ext>
                </a:extLst>
              </a:tr>
              <a:tr h="1236975">
                <a:tc>
                  <a:txBody>
                    <a:bodyPr/>
                    <a:lstStyle/>
                    <a:p>
                      <a:pPr marL="0" lvl="0" indent="0" algn="l" rtl="0">
                        <a:lnSpc>
                          <a:spcPct val="120000"/>
                        </a:lnSpc>
                        <a:spcBef>
                          <a:spcPts val="0"/>
                        </a:spcBef>
                        <a:spcAft>
                          <a:spcPts val="0"/>
                        </a:spcAft>
                        <a:buNone/>
                      </a:pPr>
                      <a:r>
                        <a:rPr lang="en-US" sz="2000">
                          <a:latin typeface="Barlow Semi Condensed"/>
                          <a:ea typeface="Barlow Semi Condensed"/>
                          <a:cs typeface="Barlow Semi Condensed"/>
                          <a:sym typeface="Barlow Semi Condensed"/>
                        </a:rPr>
                        <a:t>Block 3 (90’)</a:t>
                      </a:r>
                      <a:endParaRPr sz="2000">
                        <a:latin typeface="Barlow Semi Condensed"/>
                        <a:ea typeface="Barlow Semi Condensed"/>
                        <a:cs typeface="Barlow Semi Condensed"/>
                        <a:sym typeface="Barlow Semi Condensed"/>
                      </a:endParaRPr>
                    </a:p>
                    <a:p>
                      <a:pPr marL="0" lvl="0" indent="0" algn="l" rtl="0">
                        <a:lnSpc>
                          <a:spcPct val="120000"/>
                        </a:lnSpc>
                        <a:spcBef>
                          <a:spcPts val="0"/>
                        </a:spcBef>
                        <a:spcAft>
                          <a:spcPts val="0"/>
                        </a:spcAft>
                        <a:buNone/>
                      </a:pPr>
                      <a:r>
                        <a:rPr lang="en-US" sz="2000">
                          <a:latin typeface="Barlow Semi Condensed"/>
                          <a:ea typeface="Barlow Semi Condensed"/>
                          <a:cs typeface="Barlow Semi Condensed"/>
                          <a:sym typeface="Barlow Semi Condensed"/>
                        </a:rPr>
                        <a:t>10:30-12:00</a:t>
                      </a:r>
                      <a:endParaRPr sz="2000">
                        <a:latin typeface="Barlow Semi Condensed"/>
                        <a:ea typeface="Barlow Semi Condensed"/>
                        <a:cs typeface="Barlow Semi Condensed"/>
                        <a:sym typeface="Barlow Semi Condensed"/>
                      </a:endParaRPr>
                    </a:p>
                  </a:txBody>
                  <a:tcPr marL="95250" marR="95250" marT="47625" marB="47625" anchor="ctr">
                    <a:lnL w="9525" cap="flat" cmpd="sng">
                      <a:solidFill>
                        <a:srgbClr val="000000"/>
                      </a:solidFill>
                      <a:prstDash val="solid"/>
                      <a:round/>
                      <a:headEnd type="none" w="sm" len="sm"/>
                      <a:tailEnd type="none" w="sm" len="sm"/>
                    </a:lnL>
                    <a:lnR w="38100" cap="flat" cmpd="sng">
                      <a:solidFill>
                        <a:srgbClr val="ED7D3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20000"/>
                        </a:lnSpc>
                        <a:spcBef>
                          <a:spcPts val="0"/>
                        </a:spcBef>
                        <a:spcAft>
                          <a:spcPts val="0"/>
                        </a:spcAft>
                        <a:buNone/>
                      </a:pPr>
                      <a:r>
                        <a:rPr lang="en-US" sz="2000">
                          <a:solidFill>
                            <a:srgbClr val="1C4587"/>
                          </a:solidFill>
                          <a:latin typeface="Barlow Semi Condensed"/>
                          <a:ea typeface="Barlow Semi Condensed"/>
                          <a:cs typeface="Barlow Semi Condensed"/>
                          <a:sym typeface="Barlow Semi Condensed"/>
                        </a:rPr>
                        <a:t>Plenary</a:t>
                      </a:r>
                      <a:endParaRPr sz="2000">
                        <a:solidFill>
                          <a:srgbClr val="1C4587"/>
                        </a:solidFill>
                        <a:latin typeface="Barlow Semi Condensed"/>
                        <a:ea typeface="Barlow Semi Condensed"/>
                        <a:cs typeface="Barlow Semi Condensed"/>
                        <a:sym typeface="Barlow Semi Condensed"/>
                      </a:endParaRPr>
                    </a:p>
                    <a:p>
                      <a:pPr marL="0" lvl="0" indent="0" algn="ctr" rtl="0">
                        <a:lnSpc>
                          <a:spcPct val="120000"/>
                        </a:lnSpc>
                        <a:spcBef>
                          <a:spcPts val="0"/>
                        </a:spcBef>
                        <a:spcAft>
                          <a:spcPts val="0"/>
                        </a:spcAft>
                        <a:buNone/>
                      </a:pPr>
                      <a:r>
                        <a:rPr lang="en-US" sz="1300">
                          <a:latin typeface="Barlow Semi Condensed"/>
                          <a:ea typeface="Barlow Semi Condensed"/>
                          <a:cs typeface="Barlow Semi Condensed"/>
                          <a:sym typeface="Barlow Semi Condensed"/>
                        </a:rPr>
                        <a:t>Governmental Regulatory Developments, WHOIS, Data Protection, and Cybersecurity</a:t>
                      </a:r>
                      <a:endParaRPr sz="1300">
                        <a:latin typeface="Barlow Semi Condensed"/>
                        <a:ea typeface="Barlow Semi Condensed"/>
                        <a:cs typeface="Barlow Semi Condensed"/>
                        <a:sym typeface="Barlow Semi Condensed"/>
                      </a:endParaRPr>
                    </a:p>
                  </a:txBody>
                  <a:tcPr marL="95250" marR="95250" marT="47625" marB="47625" anchor="ctr">
                    <a:lnL w="38100" cap="flat" cmpd="sng">
                      <a:solidFill>
                        <a:srgbClr val="ED7D31"/>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E7E6E6"/>
                    </a:solidFill>
                  </a:tcPr>
                </a:tc>
                <a:tc>
                  <a:txBody>
                    <a:bodyPr/>
                    <a:lstStyle/>
                    <a:p>
                      <a:pPr marL="0" lvl="0" indent="0" algn="ctr" rtl="0">
                        <a:lnSpc>
                          <a:spcPct val="120000"/>
                        </a:lnSpc>
                        <a:spcBef>
                          <a:spcPts val="0"/>
                        </a:spcBef>
                        <a:spcAft>
                          <a:spcPts val="0"/>
                        </a:spcAft>
                        <a:buNone/>
                      </a:pPr>
                      <a:r>
                        <a:rPr lang="en-US" sz="2000" b="1">
                          <a:solidFill>
                            <a:srgbClr val="FFFFFF"/>
                          </a:solidFill>
                          <a:latin typeface="Barlow Semi Condensed"/>
                          <a:ea typeface="Barlow Semi Condensed"/>
                          <a:cs typeface="Barlow Semi Condensed"/>
                          <a:sym typeface="Barlow Semi Condensed"/>
                        </a:rPr>
                        <a:t>Q&amp;A with ccTLD-related ICANN Board</a:t>
                      </a:r>
                      <a:endParaRPr sz="2000" b="1">
                        <a:solidFill>
                          <a:srgbClr val="FFFFFF"/>
                        </a:solidFill>
                        <a:latin typeface="Barlow Semi Condensed"/>
                        <a:ea typeface="Barlow Semi Condensed"/>
                        <a:cs typeface="Barlow Semi Condensed"/>
                        <a:sym typeface="Barlow Semi Condensed"/>
                      </a:endParaRPr>
                    </a:p>
                  </a:txBody>
                  <a:tcPr marL="95250" marR="95250" marT="47625" marB="476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ED7D31"/>
                    </a:solidFill>
                  </a:tcPr>
                </a:tc>
                <a:tc>
                  <a:txBody>
                    <a:bodyPr/>
                    <a:lstStyle/>
                    <a:p>
                      <a:pPr marL="0" lvl="0" indent="0" algn="ctr" rtl="0">
                        <a:lnSpc>
                          <a:spcPct val="120000"/>
                        </a:lnSpc>
                        <a:spcBef>
                          <a:spcPts val="0"/>
                        </a:spcBef>
                        <a:spcAft>
                          <a:spcPts val="0"/>
                        </a:spcAft>
                        <a:buNone/>
                      </a:pPr>
                      <a:r>
                        <a:rPr lang="en-US" sz="2000" b="1">
                          <a:solidFill>
                            <a:srgbClr val="FFFFFF"/>
                          </a:solidFill>
                          <a:latin typeface="Barlow Semi Condensed"/>
                          <a:ea typeface="Barlow Semi Condensed"/>
                          <a:cs typeface="Barlow Semi Condensed"/>
                          <a:sym typeface="Barlow Semi Condensed"/>
                        </a:rPr>
                        <a:t>Policy Session</a:t>
                      </a:r>
                      <a:endParaRPr sz="2000" b="1">
                        <a:solidFill>
                          <a:srgbClr val="FFFFFF"/>
                        </a:solidFill>
                        <a:latin typeface="Barlow Semi Condensed"/>
                        <a:ea typeface="Barlow Semi Condensed"/>
                        <a:cs typeface="Barlow Semi Condensed"/>
                        <a:sym typeface="Barlow Semi Condensed"/>
                      </a:endParaRPr>
                    </a:p>
                  </a:txBody>
                  <a:tcPr marL="95250" marR="95250" marT="47625" marB="476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ED7D31"/>
                    </a:solidFill>
                  </a:tcPr>
                </a:tc>
                <a:tc>
                  <a:txBody>
                    <a:bodyPr/>
                    <a:lstStyle/>
                    <a:p>
                      <a:pPr marL="0" lvl="0" indent="0" algn="l" rtl="0">
                        <a:spcBef>
                          <a:spcPts val="0"/>
                        </a:spcBef>
                        <a:spcAft>
                          <a:spcPts val="0"/>
                        </a:spcAft>
                        <a:buNone/>
                      </a:pPr>
                      <a:r>
                        <a:rPr lang="en-US" sz="1200"/>
                        <a:t> </a:t>
                      </a:r>
                      <a:endParaRPr sz="1200"/>
                    </a:p>
                  </a:txBody>
                  <a:tcPr marL="95250" marR="95250" marT="47625" marB="476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898125">
                <a:tc>
                  <a:txBody>
                    <a:bodyPr/>
                    <a:lstStyle/>
                    <a:p>
                      <a:pPr marL="0" lvl="0" indent="0" algn="l" rtl="0">
                        <a:lnSpc>
                          <a:spcPct val="120000"/>
                        </a:lnSpc>
                        <a:spcBef>
                          <a:spcPts val="0"/>
                        </a:spcBef>
                        <a:spcAft>
                          <a:spcPts val="0"/>
                        </a:spcAft>
                        <a:buNone/>
                      </a:pPr>
                      <a:r>
                        <a:rPr lang="en-US" sz="2000">
                          <a:latin typeface="Barlow Semi Condensed"/>
                          <a:ea typeface="Barlow Semi Condensed"/>
                          <a:cs typeface="Barlow Semi Condensed"/>
                          <a:sym typeface="Barlow Semi Condensed"/>
                        </a:rPr>
                        <a:t>Block 4 (90’)</a:t>
                      </a:r>
                      <a:endParaRPr sz="2000">
                        <a:latin typeface="Barlow Semi Condensed"/>
                        <a:ea typeface="Barlow Semi Condensed"/>
                        <a:cs typeface="Barlow Semi Condensed"/>
                        <a:sym typeface="Barlow Semi Condensed"/>
                      </a:endParaRPr>
                    </a:p>
                    <a:p>
                      <a:pPr marL="0" lvl="0" indent="0" algn="l" rtl="0">
                        <a:lnSpc>
                          <a:spcPct val="120000"/>
                        </a:lnSpc>
                        <a:spcBef>
                          <a:spcPts val="0"/>
                        </a:spcBef>
                        <a:spcAft>
                          <a:spcPts val="0"/>
                        </a:spcAft>
                        <a:buNone/>
                      </a:pPr>
                      <a:r>
                        <a:rPr lang="en-US" sz="2000">
                          <a:latin typeface="Barlow Semi Condensed"/>
                          <a:ea typeface="Barlow Semi Condensed"/>
                          <a:cs typeface="Barlow Semi Condensed"/>
                          <a:sym typeface="Barlow Semi Condensed"/>
                        </a:rPr>
                        <a:t>12:30-14:00</a:t>
                      </a:r>
                      <a:endParaRPr sz="2000">
                        <a:latin typeface="Barlow Semi Condensed"/>
                        <a:ea typeface="Barlow Semi Condensed"/>
                        <a:cs typeface="Barlow Semi Condensed"/>
                        <a:sym typeface="Barlow Semi Condensed"/>
                      </a:endParaRPr>
                    </a:p>
                  </a:txBody>
                  <a:tcPr marL="95250" marR="95250" marT="47625" marB="47625" anchor="ctr">
                    <a:lnL w="9525" cap="flat" cmpd="sng">
                      <a:solidFill>
                        <a:srgbClr val="000000"/>
                      </a:solidFill>
                      <a:prstDash val="solid"/>
                      <a:round/>
                      <a:headEnd type="none" w="sm" len="sm"/>
                      <a:tailEnd type="none" w="sm" len="sm"/>
                    </a:lnL>
                    <a:lnR w="38100" cap="flat" cmpd="sng">
                      <a:solidFill>
                        <a:srgbClr val="ED7D3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20000"/>
                        </a:lnSpc>
                        <a:spcBef>
                          <a:spcPts val="0"/>
                        </a:spcBef>
                        <a:spcAft>
                          <a:spcPts val="0"/>
                        </a:spcAft>
                        <a:buNone/>
                      </a:pPr>
                      <a:r>
                        <a:rPr lang="en-US" sz="2000" b="1">
                          <a:latin typeface="Barlow Semi Condensed"/>
                          <a:ea typeface="Barlow Semi Condensed"/>
                          <a:cs typeface="Barlow Semi Condensed"/>
                          <a:sym typeface="Barlow Semi Condensed"/>
                        </a:rPr>
                        <a:t>Tech Day</a:t>
                      </a:r>
                      <a:endParaRPr sz="2000" b="1">
                        <a:latin typeface="Barlow Semi Condensed"/>
                        <a:ea typeface="Barlow Semi Condensed"/>
                        <a:cs typeface="Barlow Semi Condensed"/>
                        <a:sym typeface="Barlow Semi Condensed"/>
                      </a:endParaRPr>
                    </a:p>
                  </a:txBody>
                  <a:tcPr marL="95250" marR="95250" marT="47625" marB="47625" anchor="ctr">
                    <a:lnL w="38100" cap="flat" cmpd="sng">
                      <a:solidFill>
                        <a:srgbClr val="ED7D31"/>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BE4D4"/>
                    </a:solidFill>
                  </a:tcPr>
                </a:tc>
                <a:tc>
                  <a:txBody>
                    <a:bodyPr/>
                    <a:lstStyle/>
                    <a:p>
                      <a:pPr marL="0" lvl="0" indent="0" algn="ctr" rtl="0">
                        <a:lnSpc>
                          <a:spcPct val="120000"/>
                        </a:lnSpc>
                        <a:spcBef>
                          <a:spcPts val="0"/>
                        </a:spcBef>
                        <a:spcAft>
                          <a:spcPts val="0"/>
                        </a:spcAft>
                        <a:buNone/>
                      </a:pPr>
                      <a:r>
                        <a:rPr lang="en-US" sz="2000">
                          <a:solidFill>
                            <a:srgbClr val="1C4587"/>
                          </a:solidFill>
                          <a:latin typeface="Barlow Semi Condensed"/>
                          <a:ea typeface="Barlow Semi Condensed"/>
                          <a:cs typeface="Barlow Semi Condensed"/>
                          <a:sym typeface="Barlow Semi Condensed"/>
                        </a:rPr>
                        <a:t>Plenary</a:t>
                      </a:r>
                      <a:endParaRPr sz="2000">
                        <a:solidFill>
                          <a:srgbClr val="1C4587"/>
                        </a:solidFill>
                        <a:latin typeface="Barlow Semi Condensed"/>
                        <a:ea typeface="Barlow Semi Condensed"/>
                        <a:cs typeface="Barlow Semi Condensed"/>
                        <a:sym typeface="Barlow Semi Condensed"/>
                      </a:endParaRPr>
                    </a:p>
                    <a:p>
                      <a:pPr marL="0" lvl="0" indent="0" algn="ctr" rtl="0">
                        <a:lnSpc>
                          <a:spcPct val="120000"/>
                        </a:lnSpc>
                        <a:spcBef>
                          <a:spcPts val="0"/>
                        </a:spcBef>
                        <a:spcAft>
                          <a:spcPts val="0"/>
                        </a:spcAft>
                        <a:buNone/>
                      </a:pPr>
                      <a:r>
                        <a:rPr lang="en-US" sz="1300">
                          <a:latin typeface="Barlow Semi Condensed"/>
                          <a:ea typeface="Barlow Semi Condensed"/>
                          <a:cs typeface="Barlow Semi Condensed"/>
                          <a:sym typeface="Barlow Semi Condensed"/>
                        </a:rPr>
                        <a:t>ICANN and the Internet Governance Ecosystem</a:t>
                      </a:r>
                      <a:endParaRPr sz="1300">
                        <a:latin typeface="Barlow Semi Condensed"/>
                        <a:ea typeface="Barlow Semi Condensed"/>
                        <a:cs typeface="Barlow Semi Condensed"/>
                        <a:sym typeface="Barlow Semi Condensed"/>
                      </a:endParaRPr>
                    </a:p>
                  </a:txBody>
                  <a:tcPr marL="95250" marR="95250" marT="47625" marB="476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E7E6E6"/>
                    </a:solidFill>
                  </a:tcPr>
                </a:tc>
                <a:tc>
                  <a:txBody>
                    <a:bodyPr/>
                    <a:lstStyle/>
                    <a:p>
                      <a:pPr marL="0" lvl="0" indent="0" algn="l" rtl="0">
                        <a:spcBef>
                          <a:spcPts val="0"/>
                        </a:spcBef>
                        <a:spcAft>
                          <a:spcPts val="0"/>
                        </a:spcAft>
                        <a:buNone/>
                      </a:pPr>
                      <a:r>
                        <a:rPr lang="en-US" sz="1200"/>
                        <a:t> </a:t>
                      </a:r>
                      <a:endParaRPr sz="1200"/>
                    </a:p>
                  </a:txBody>
                  <a:tcPr marL="95250" marR="95250" marT="47625" marB="476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20000"/>
                        </a:lnSpc>
                        <a:spcBef>
                          <a:spcPts val="0"/>
                        </a:spcBef>
                        <a:spcAft>
                          <a:spcPts val="0"/>
                        </a:spcAft>
                        <a:buNone/>
                      </a:pPr>
                      <a:r>
                        <a:rPr lang="en-US" sz="2000" b="1">
                          <a:latin typeface="Barlow Semi Condensed"/>
                          <a:ea typeface="Barlow Semi Condensed"/>
                          <a:cs typeface="Barlow Semi Condensed"/>
                          <a:sym typeface="Barlow Semi Condensed"/>
                        </a:rPr>
                        <a:t>ccNSO Council</a:t>
                      </a:r>
                      <a:endParaRPr sz="2000" b="1">
                        <a:latin typeface="Barlow Semi Condensed"/>
                        <a:ea typeface="Barlow Semi Condensed"/>
                        <a:cs typeface="Barlow Semi Condensed"/>
                        <a:sym typeface="Barlow Semi Condensed"/>
                      </a:endParaRPr>
                    </a:p>
                  </a:txBody>
                  <a:tcPr marL="95250" marR="95250" marT="47625" marB="476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BE4D4"/>
                    </a:solidFill>
                  </a:tcPr>
                </a:tc>
                <a:extLst>
                  <a:ext uri="{0D108BD9-81ED-4DB2-BD59-A6C34878D82A}">
                    <a16:rowId xmlns:a16="http://schemas.microsoft.com/office/drawing/2014/main" val="10005"/>
                  </a:ext>
                </a:extLst>
              </a:tr>
              <a:tr h="983075">
                <a:tc>
                  <a:txBody>
                    <a:bodyPr/>
                    <a:lstStyle/>
                    <a:p>
                      <a:pPr marL="0" lvl="0" indent="0" algn="l" rtl="0">
                        <a:lnSpc>
                          <a:spcPct val="120000"/>
                        </a:lnSpc>
                        <a:spcBef>
                          <a:spcPts val="0"/>
                        </a:spcBef>
                        <a:spcAft>
                          <a:spcPts val="0"/>
                        </a:spcAft>
                        <a:buNone/>
                      </a:pPr>
                      <a:r>
                        <a:rPr lang="en-US" sz="2000">
                          <a:latin typeface="Barlow Semi Condensed"/>
                          <a:ea typeface="Barlow Semi Condensed"/>
                          <a:cs typeface="Barlow Semi Condensed"/>
                          <a:sym typeface="Barlow Semi Condensed"/>
                        </a:rPr>
                        <a:t>Block 5 (60’)</a:t>
                      </a:r>
                      <a:endParaRPr sz="2000">
                        <a:latin typeface="Barlow Semi Condensed"/>
                        <a:ea typeface="Barlow Semi Condensed"/>
                        <a:cs typeface="Barlow Semi Condensed"/>
                        <a:sym typeface="Barlow Semi Condensed"/>
                      </a:endParaRPr>
                    </a:p>
                    <a:p>
                      <a:pPr marL="0" lvl="0" indent="0" algn="l" rtl="0">
                        <a:lnSpc>
                          <a:spcPct val="120000"/>
                        </a:lnSpc>
                        <a:spcBef>
                          <a:spcPts val="0"/>
                        </a:spcBef>
                        <a:spcAft>
                          <a:spcPts val="0"/>
                        </a:spcAft>
                        <a:buNone/>
                      </a:pPr>
                      <a:r>
                        <a:rPr lang="en-US" sz="2000">
                          <a:latin typeface="Barlow Semi Condensed"/>
                          <a:ea typeface="Barlow Semi Condensed"/>
                          <a:cs typeface="Barlow Semi Condensed"/>
                          <a:sym typeface="Barlow Semi Condensed"/>
                        </a:rPr>
                        <a:t>14:30-15:30</a:t>
                      </a:r>
                      <a:endParaRPr sz="2000">
                        <a:latin typeface="Barlow Semi Condensed"/>
                        <a:ea typeface="Barlow Semi Condensed"/>
                        <a:cs typeface="Barlow Semi Condensed"/>
                        <a:sym typeface="Barlow Semi Condensed"/>
                      </a:endParaRPr>
                    </a:p>
                  </a:txBody>
                  <a:tcPr marL="95250" marR="95250" marT="47625" marB="47625" anchor="ctr">
                    <a:lnL w="9525" cap="flat" cmpd="sng">
                      <a:solidFill>
                        <a:srgbClr val="000000"/>
                      </a:solidFill>
                      <a:prstDash val="solid"/>
                      <a:round/>
                      <a:headEnd type="none" w="sm" len="sm"/>
                      <a:tailEnd type="none" w="sm" len="sm"/>
                    </a:lnL>
                    <a:lnR w="38100" cap="flat" cmpd="sng">
                      <a:solidFill>
                        <a:srgbClr val="ED7D3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20000"/>
                        </a:lnSpc>
                        <a:spcBef>
                          <a:spcPts val="0"/>
                        </a:spcBef>
                        <a:spcAft>
                          <a:spcPts val="0"/>
                        </a:spcAft>
                        <a:buNone/>
                      </a:pPr>
                      <a:r>
                        <a:rPr lang="en-US" sz="2000" b="1">
                          <a:latin typeface="Barlow Semi Condensed"/>
                          <a:ea typeface="Barlow Semi Condensed"/>
                          <a:cs typeface="Barlow Semi Condensed"/>
                          <a:sym typeface="Barlow Semi Condensed"/>
                        </a:rPr>
                        <a:t>Tech Day</a:t>
                      </a:r>
                      <a:endParaRPr sz="2000" b="1">
                        <a:latin typeface="Barlow Semi Condensed"/>
                        <a:ea typeface="Barlow Semi Condensed"/>
                        <a:cs typeface="Barlow Semi Condensed"/>
                        <a:sym typeface="Barlow Semi Condensed"/>
                      </a:endParaRPr>
                    </a:p>
                  </a:txBody>
                  <a:tcPr marL="95250" marR="95250" marT="47625" marB="47625" anchor="ctr">
                    <a:lnL w="38100" cap="flat" cmpd="sng">
                      <a:solidFill>
                        <a:srgbClr val="ED7D31"/>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BE4D4"/>
                    </a:solidFill>
                  </a:tcPr>
                </a:tc>
                <a:tc>
                  <a:txBody>
                    <a:bodyPr/>
                    <a:lstStyle/>
                    <a:p>
                      <a:pPr marL="0" lvl="0" indent="0" algn="l" rtl="0">
                        <a:spcBef>
                          <a:spcPts val="0"/>
                        </a:spcBef>
                        <a:spcAft>
                          <a:spcPts val="0"/>
                        </a:spcAft>
                        <a:buNone/>
                      </a:pPr>
                      <a:r>
                        <a:rPr lang="en-US" sz="1200"/>
                        <a:t> </a:t>
                      </a:r>
                      <a:endParaRPr sz="1200"/>
                    </a:p>
                  </a:txBody>
                  <a:tcPr marL="95250" marR="95250" marT="47625" marB="476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20000"/>
                        </a:lnSpc>
                        <a:spcBef>
                          <a:spcPts val="0"/>
                        </a:spcBef>
                        <a:spcAft>
                          <a:spcPts val="0"/>
                        </a:spcAft>
                        <a:buNone/>
                      </a:pPr>
                      <a:r>
                        <a:rPr lang="en-US" sz="2000">
                          <a:latin typeface="Barlow Semi Condensed"/>
                          <a:ea typeface="Barlow Semi Condensed"/>
                          <a:cs typeface="Barlow Semi Condensed"/>
                          <a:sym typeface="Barlow Semi Condensed"/>
                        </a:rPr>
                        <a:t>CSC/PTI update </a:t>
                      </a:r>
                      <a:endParaRPr sz="2000">
                        <a:latin typeface="Barlow Semi Condensed"/>
                        <a:ea typeface="Barlow Semi Condensed"/>
                        <a:cs typeface="Barlow Semi Condensed"/>
                        <a:sym typeface="Barlow Semi Condensed"/>
                      </a:endParaRPr>
                    </a:p>
                    <a:p>
                      <a:pPr marL="0" lvl="0" indent="0" algn="ctr" rtl="0">
                        <a:lnSpc>
                          <a:spcPct val="120000"/>
                        </a:lnSpc>
                        <a:spcBef>
                          <a:spcPts val="0"/>
                        </a:spcBef>
                        <a:spcAft>
                          <a:spcPts val="0"/>
                        </a:spcAft>
                        <a:buNone/>
                      </a:pPr>
                      <a:r>
                        <a:rPr lang="en-US" sz="2000">
                          <a:latin typeface="Barlow Semi Condensed"/>
                          <a:ea typeface="Barlow Semi Condensed"/>
                          <a:cs typeface="Barlow Semi Condensed"/>
                          <a:sym typeface="Barlow Semi Condensed"/>
                        </a:rPr>
                        <a:t>to the community</a:t>
                      </a:r>
                      <a:endParaRPr sz="2000">
                        <a:latin typeface="Barlow Semi Condensed"/>
                        <a:ea typeface="Barlow Semi Condensed"/>
                        <a:cs typeface="Barlow Semi Condensed"/>
                        <a:sym typeface="Barlow Semi Condensed"/>
                      </a:endParaRPr>
                    </a:p>
                  </a:txBody>
                  <a:tcPr marL="95250" marR="95250" marT="47625" marB="476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2CC"/>
                    </a:solidFill>
                  </a:tcPr>
                </a:tc>
                <a:tc>
                  <a:txBody>
                    <a:bodyPr/>
                    <a:lstStyle/>
                    <a:p>
                      <a:pPr marL="0" lvl="0" indent="0" algn="l" rtl="0">
                        <a:spcBef>
                          <a:spcPts val="0"/>
                        </a:spcBef>
                        <a:spcAft>
                          <a:spcPts val="0"/>
                        </a:spcAft>
                        <a:buNone/>
                      </a:pPr>
                      <a:r>
                        <a:rPr lang="en-US" sz="1200"/>
                        <a:t> </a:t>
                      </a:r>
                      <a:endParaRPr sz="1200"/>
                    </a:p>
                  </a:txBody>
                  <a:tcPr marL="95250" marR="95250" marT="47625" marB="476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949"/>
        <p:cNvGrpSpPr/>
        <p:nvPr/>
      </p:nvGrpSpPr>
      <p:grpSpPr>
        <a:xfrm>
          <a:off x="0" y="0"/>
          <a:ext cx="0" cy="0"/>
          <a:chOff x="0" y="0"/>
          <a:chExt cx="0" cy="0"/>
        </a:xfrm>
      </p:grpSpPr>
      <p:sp>
        <p:nvSpPr>
          <p:cNvPr id="950" name="Google Shape;950;p49"/>
          <p:cNvSpPr txBox="1">
            <a:spLocks noGrp="1"/>
          </p:cNvSpPr>
          <p:nvPr>
            <p:ph type="title"/>
          </p:nvPr>
        </p:nvSpPr>
        <p:spPr>
          <a:xfrm>
            <a:off x="838200" y="136525"/>
            <a:ext cx="10515600" cy="13257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Calibri"/>
              <a:buNone/>
            </a:pPr>
            <a:r>
              <a:rPr lang="en-US" b="1"/>
              <a:t>ICANN71 | Links to bookmark now</a:t>
            </a:r>
            <a:endParaRPr/>
          </a:p>
        </p:txBody>
      </p:sp>
      <p:sp>
        <p:nvSpPr>
          <p:cNvPr id="951" name="Google Shape;951;p49"/>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0" lvl="0" indent="0" algn="l" rtl="0">
              <a:lnSpc>
                <a:spcPct val="70000"/>
              </a:lnSpc>
              <a:spcBef>
                <a:spcPts val="0"/>
              </a:spcBef>
              <a:spcAft>
                <a:spcPts val="0"/>
              </a:spcAft>
              <a:buClr>
                <a:schemeClr val="dk1"/>
              </a:buClr>
              <a:buSzPts val="1850"/>
              <a:buNone/>
            </a:pPr>
            <a:endParaRPr sz="2620"/>
          </a:p>
          <a:p>
            <a:pPr marL="228600" lvl="0" indent="-267970" algn="l" rtl="0">
              <a:lnSpc>
                <a:spcPct val="70000"/>
              </a:lnSpc>
              <a:spcBef>
                <a:spcPts val="1000"/>
              </a:spcBef>
              <a:spcAft>
                <a:spcPts val="0"/>
              </a:spcAft>
              <a:buClr>
                <a:schemeClr val="dk1"/>
              </a:buClr>
              <a:buSzPts val="2620"/>
              <a:buChar char="•"/>
            </a:pPr>
            <a:r>
              <a:rPr lang="en-US" sz="2620"/>
              <a:t>ccNSO Schedule Hub</a:t>
            </a:r>
            <a:endParaRPr sz="3359"/>
          </a:p>
          <a:p>
            <a:pPr marL="0" lvl="0" indent="0" algn="l" rtl="0">
              <a:lnSpc>
                <a:spcPct val="70000"/>
              </a:lnSpc>
              <a:spcBef>
                <a:spcPts val="1000"/>
              </a:spcBef>
              <a:spcAft>
                <a:spcPts val="0"/>
              </a:spcAft>
              <a:buClr>
                <a:schemeClr val="dk1"/>
              </a:buClr>
              <a:buSzPts val="1850"/>
              <a:buNone/>
            </a:pPr>
            <a:r>
              <a:rPr lang="en-US" sz="2620" u="sng">
                <a:solidFill>
                  <a:schemeClr val="hlink"/>
                </a:solidFill>
                <a:hlinkClick r:id="rId3"/>
              </a:rPr>
              <a:t>https://community.icann.org/x/WIG1CQ</a:t>
            </a:r>
            <a:endParaRPr sz="2620"/>
          </a:p>
          <a:p>
            <a:pPr marL="0" lvl="0" indent="0" algn="l" rtl="0">
              <a:lnSpc>
                <a:spcPct val="70000"/>
              </a:lnSpc>
              <a:spcBef>
                <a:spcPts val="1000"/>
              </a:spcBef>
              <a:spcAft>
                <a:spcPts val="0"/>
              </a:spcAft>
              <a:buClr>
                <a:schemeClr val="dk1"/>
              </a:buClr>
              <a:buSzPts val="1850"/>
              <a:buNone/>
            </a:pPr>
            <a:r>
              <a:rPr lang="en-US" sz="2620"/>
              <a:t> </a:t>
            </a:r>
            <a:endParaRPr sz="3359"/>
          </a:p>
          <a:p>
            <a:pPr marL="228600" lvl="0" indent="-267970" algn="l" rtl="0">
              <a:lnSpc>
                <a:spcPct val="70000"/>
              </a:lnSpc>
              <a:spcBef>
                <a:spcPts val="1000"/>
              </a:spcBef>
              <a:spcAft>
                <a:spcPts val="0"/>
              </a:spcAft>
              <a:buClr>
                <a:schemeClr val="dk1"/>
              </a:buClr>
              <a:buSzPts val="2620"/>
              <a:buChar char="•"/>
            </a:pPr>
            <a:r>
              <a:rPr lang="en-US" sz="2620"/>
              <a:t>ccNSO Members Meeting,</a:t>
            </a:r>
            <a:endParaRPr sz="2620"/>
          </a:p>
          <a:p>
            <a:pPr marL="228600" lvl="0" indent="0" algn="l" rtl="0">
              <a:lnSpc>
                <a:spcPct val="70000"/>
              </a:lnSpc>
              <a:spcBef>
                <a:spcPts val="1000"/>
              </a:spcBef>
              <a:spcAft>
                <a:spcPts val="0"/>
              </a:spcAft>
              <a:buSzPts val="1018"/>
              <a:buNone/>
            </a:pPr>
            <a:r>
              <a:rPr lang="en-US" sz="2620"/>
              <a:t>including sessions held prior to ICANN71</a:t>
            </a:r>
            <a:endParaRPr sz="3359"/>
          </a:p>
          <a:p>
            <a:pPr marL="0" lvl="0" indent="0" algn="l" rtl="0">
              <a:lnSpc>
                <a:spcPct val="70000"/>
              </a:lnSpc>
              <a:spcBef>
                <a:spcPts val="1000"/>
              </a:spcBef>
              <a:spcAft>
                <a:spcPts val="0"/>
              </a:spcAft>
              <a:buClr>
                <a:schemeClr val="dk1"/>
              </a:buClr>
              <a:buSzPts val="1850"/>
              <a:buNone/>
            </a:pPr>
            <a:r>
              <a:rPr lang="en-US" sz="2620" u="sng">
                <a:solidFill>
                  <a:schemeClr val="hlink"/>
                </a:solidFill>
                <a:hlinkClick r:id="rId4"/>
              </a:rPr>
              <a:t>https://community.icann.org/x/UYG1CQ</a:t>
            </a:r>
            <a:endParaRPr sz="2620"/>
          </a:p>
          <a:p>
            <a:pPr marL="0" lvl="0" indent="0" algn="l" rtl="0">
              <a:lnSpc>
                <a:spcPct val="70000"/>
              </a:lnSpc>
              <a:spcBef>
                <a:spcPts val="1000"/>
              </a:spcBef>
              <a:spcAft>
                <a:spcPts val="0"/>
              </a:spcAft>
              <a:buClr>
                <a:schemeClr val="dk1"/>
              </a:buClr>
              <a:buSzPts val="1850"/>
              <a:buNone/>
            </a:pPr>
            <a:r>
              <a:rPr lang="en-US" sz="2620"/>
              <a:t> </a:t>
            </a:r>
            <a:endParaRPr sz="3359"/>
          </a:p>
          <a:p>
            <a:pPr marL="228600" lvl="0" indent="-267970" algn="l" rtl="0">
              <a:lnSpc>
                <a:spcPct val="70000"/>
              </a:lnSpc>
              <a:spcBef>
                <a:spcPts val="1000"/>
              </a:spcBef>
              <a:spcAft>
                <a:spcPts val="0"/>
              </a:spcAft>
              <a:buClr>
                <a:schemeClr val="dk1"/>
              </a:buClr>
              <a:buSzPts val="2620"/>
              <a:buChar char="•"/>
            </a:pPr>
            <a:r>
              <a:rPr lang="en-US" sz="2620"/>
              <a:t>Tech Day</a:t>
            </a:r>
            <a:endParaRPr sz="3359"/>
          </a:p>
          <a:p>
            <a:pPr marL="0" lvl="0" indent="0" algn="l" rtl="0">
              <a:lnSpc>
                <a:spcPct val="70000"/>
              </a:lnSpc>
              <a:spcBef>
                <a:spcPts val="1000"/>
              </a:spcBef>
              <a:spcAft>
                <a:spcPts val="0"/>
              </a:spcAft>
              <a:buClr>
                <a:schemeClr val="dk1"/>
              </a:buClr>
              <a:buSzPts val="1850"/>
              <a:buNone/>
            </a:pPr>
            <a:r>
              <a:rPr lang="en-US" sz="2620" u="sng">
                <a:solidFill>
                  <a:schemeClr val="hlink"/>
                </a:solidFill>
                <a:hlinkClick r:id="rId5"/>
              </a:rPr>
              <a:t>https://community.icann.org/x/a4G1CQ</a:t>
            </a:r>
            <a:endParaRPr sz="2620"/>
          </a:p>
          <a:p>
            <a:pPr marL="0" lvl="0" indent="0" algn="l" rtl="0">
              <a:lnSpc>
                <a:spcPct val="70000"/>
              </a:lnSpc>
              <a:spcBef>
                <a:spcPts val="1000"/>
              </a:spcBef>
              <a:spcAft>
                <a:spcPts val="0"/>
              </a:spcAft>
              <a:buClr>
                <a:schemeClr val="dk1"/>
              </a:buClr>
              <a:buSzPts val="1850"/>
              <a:buNone/>
            </a:pPr>
            <a:r>
              <a:rPr lang="en-US" sz="2620"/>
              <a:t> </a:t>
            </a:r>
            <a:endParaRPr sz="3359"/>
          </a:p>
          <a:p>
            <a:pPr marL="228600" lvl="0" indent="-101600" algn="l" rtl="0">
              <a:lnSpc>
                <a:spcPct val="70000"/>
              </a:lnSpc>
              <a:spcBef>
                <a:spcPts val="1000"/>
              </a:spcBef>
              <a:spcAft>
                <a:spcPts val="0"/>
              </a:spcAft>
              <a:buClr>
                <a:schemeClr val="dk1"/>
              </a:buClr>
              <a:buSzPts val="1850"/>
              <a:buNone/>
            </a:pPr>
            <a:endParaRPr sz="2620"/>
          </a:p>
        </p:txBody>
      </p:sp>
      <p:pic>
        <p:nvPicPr>
          <p:cNvPr id="952" name="Google Shape;952;p49" descr="A picture containing icon&#10;&#10;Description automatically generated"/>
          <p:cNvPicPr preferRelativeResize="0"/>
          <p:nvPr/>
        </p:nvPicPr>
        <p:blipFill rotWithShape="1">
          <a:blip r:embed="rId6">
            <a:alphaModFix/>
          </a:blip>
          <a:srcRect/>
          <a:stretch/>
        </p:blipFill>
        <p:spPr>
          <a:xfrm>
            <a:off x="7928724" y="1825614"/>
            <a:ext cx="2713396" cy="3930945"/>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957"/>
        <p:cNvGrpSpPr/>
        <p:nvPr/>
      </p:nvGrpSpPr>
      <p:grpSpPr>
        <a:xfrm>
          <a:off x="0" y="0"/>
          <a:ext cx="0" cy="0"/>
          <a:chOff x="0" y="0"/>
          <a:chExt cx="0" cy="0"/>
        </a:xfrm>
      </p:grpSpPr>
      <p:sp>
        <p:nvSpPr>
          <p:cNvPr id="958" name="Google Shape;958;p50"/>
          <p:cNvSpPr txBox="1">
            <a:spLocks noGrp="1"/>
          </p:cNvSpPr>
          <p:nvPr>
            <p:ph type="title"/>
          </p:nvPr>
        </p:nvSpPr>
        <p:spPr>
          <a:xfrm>
            <a:off x="838200" y="136525"/>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sz="4400">
                <a:solidFill>
                  <a:schemeClr val="dk1"/>
                </a:solidFill>
              </a:rPr>
              <a:t>Let’s keep in touch</a:t>
            </a:r>
            <a:endParaRPr sz="4400">
              <a:solidFill>
                <a:schemeClr val="dk1"/>
              </a:solidFill>
            </a:endParaRPr>
          </a:p>
        </p:txBody>
      </p:sp>
      <p:pic>
        <p:nvPicPr>
          <p:cNvPr id="959" name="Google Shape;959;p50"/>
          <p:cNvPicPr preferRelativeResize="0"/>
          <p:nvPr/>
        </p:nvPicPr>
        <p:blipFill>
          <a:blip r:embed="rId3">
            <a:alphaModFix/>
          </a:blip>
          <a:stretch>
            <a:fillRect/>
          </a:stretch>
        </p:blipFill>
        <p:spPr>
          <a:xfrm>
            <a:off x="370033" y="1698738"/>
            <a:ext cx="762425" cy="792200"/>
          </a:xfrm>
          <a:prstGeom prst="rect">
            <a:avLst/>
          </a:prstGeom>
          <a:noFill/>
          <a:ln>
            <a:noFill/>
          </a:ln>
        </p:spPr>
      </p:pic>
      <p:pic>
        <p:nvPicPr>
          <p:cNvPr id="960" name="Google Shape;960;p50"/>
          <p:cNvPicPr preferRelativeResize="0"/>
          <p:nvPr/>
        </p:nvPicPr>
        <p:blipFill>
          <a:blip r:embed="rId4">
            <a:alphaModFix/>
          </a:blip>
          <a:stretch>
            <a:fillRect/>
          </a:stretch>
        </p:blipFill>
        <p:spPr>
          <a:xfrm>
            <a:off x="370033" y="2578438"/>
            <a:ext cx="728075" cy="750825"/>
          </a:xfrm>
          <a:prstGeom prst="rect">
            <a:avLst/>
          </a:prstGeom>
          <a:noFill/>
          <a:ln>
            <a:noFill/>
          </a:ln>
        </p:spPr>
      </p:pic>
      <p:pic>
        <p:nvPicPr>
          <p:cNvPr id="961" name="Google Shape;961;p50"/>
          <p:cNvPicPr preferRelativeResize="0"/>
          <p:nvPr/>
        </p:nvPicPr>
        <p:blipFill>
          <a:blip r:embed="rId5">
            <a:alphaModFix/>
          </a:blip>
          <a:stretch>
            <a:fillRect/>
          </a:stretch>
        </p:blipFill>
        <p:spPr>
          <a:xfrm>
            <a:off x="370034" y="3438112"/>
            <a:ext cx="762425" cy="720775"/>
          </a:xfrm>
          <a:prstGeom prst="rect">
            <a:avLst/>
          </a:prstGeom>
          <a:noFill/>
          <a:ln>
            <a:noFill/>
          </a:ln>
        </p:spPr>
      </p:pic>
      <p:sp>
        <p:nvSpPr>
          <p:cNvPr id="962" name="Google Shape;962;p50"/>
          <p:cNvSpPr txBox="1"/>
          <p:nvPr/>
        </p:nvSpPr>
        <p:spPr>
          <a:xfrm>
            <a:off x="1135100" y="1794238"/>
            <a:ext cx="3695100"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a:latin typeface="Barlow Semi Condensed"/>
                <a:ea typeface="Barlow Semi Condensed"/>
                <a:cs typeface="Barlow Semi Condensed"/>
                <a:sym typeface="Barlow Semi Condensed"/>
              </a:rPr>
              <a:t>twitter.com/ccNSO</a:t>
            </a:r>
            <a:endParaRPr sz="2400">
              <a:latin typeface="Barlow Semi Condensed"/>
              <a:ea typeface="Barlow Semi Condensed"/>
              <a:cs typeface="Barlow Semi Condensed"/>
              <a:sym typeface="Barlow Semi Condensed"/>
            </a:endParaRPr>
          </a:p>
        </p:txBody>
      </p:sp>
      <p:sp>
        <p:nvSpPr>
          <p:cNvPr id="963" name="Google Shape;963;p50"/>
          <p:cNvSpPr txBox="1"/>
          <p:nvPr/>
        </p:nvSpPr>
        <p:spPr>
          <a:xfrm>
            <a:off x="1112200" y="2638350"/>
            <a:ext cx="3695100"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a:latin typeface="Barlow Semi Condensed"/>
                <a:ea typeface="Barlow Semi Condensed"/>
                <a:cs typeface="Barlow Semi Condensed"/>
                <a:sym typeface="Barlow Semi Condensed"/>
              </a:rPr>
              <a:t>facebook.com/ccnso </a:t>
            </a:r>
            <a:endParaRPr sz="2400">
              <a:latin typeface="Barlow Semi Condensed"/>
              <a:ea typeface="Barlow Semi Condensed"/>
              <a:cs typeface="Barlow Semi Condensed"/>
              <a:sym typeface="Barlow Semi Condensed"/>
            </a:endParaRPr>
          </a:p>
        </p:txBody>
      </p:sp>
      <p:sp>
        <p:nvSpPr>
          <p:cNvPr id="964" name="Google Shape;964;p50"/>
          <p:cNvSpPr txBox="1"/>
          <p:nvPr/>
        </p:nvSpPr>
        <p:spPr>
          <a:xfrm>
            <a:off x="1158000" y="3515750"/>
            <a:ext cx="3649200"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a:latin typeface="Barlow Semi Condensed"/>
                <a:ea typeface="Barlow Semi Condensed"/>
                <a:cs typeface="Barlow Semi Condensed"/>
                <a:sym typeface="Barlow Semi Condensed"/>
              </a:rPr>
              <a:t>ccnso.icann.org</a:t>
            </a:r>
            <a:endParaRPr sz="2400">
              <a:latin typeface="Barlow Semi Condensed"/>
              <a:ea typeface="Barlow Semi Condensed"/>
              <a:cs typeface="Barlow Semi Condensed"/>
              <a:sym typeface="Barlow Semi Condensed"/>
            </a:endParaRPr>
          </a:p>
        </p:txBody>
      </p:sp>
      <p:pic>
        <p:nvPicPr>
          <p:cNvPr id="965" name="Google Shape;965;p50"/>
          <p:cNvPicPr preferRelativeResize="0"/>
          <p:nvPr/>
        </p:nvPicPr>
        <p:blipFill>
          <a:blip r:embed="rId6">
            <a:alphaModFix/>
          </a:blip>
          <a:stretch>
            <a:fillRect/>
          </a:stretch>
        </p:blipFill>
        <p:spPr>
          <a:xfrm>
            <a:off x="370033" y="4289526"/>
            <a:ext cx="762425" cy="744556"/>
          </a:xfrm>
          <a:prstGeom prst="rect">
            <a:avLst/>
          </a:prstGeom>
          <a:noFill/>
          <a:ln>
            <a:noFill/>
          </a:ln>
        </p:spPr>
      </p:pic>
      <p:sp>
        <p:nvSpPr>
          <p:cNvPr id="966" name="Google Shape;966;p50"/>
          <p:cNvSpPr txBox="1"/>
          <p:nvPr/>
        </p:nvSpPr>
        <p:spPr>
          <a:xfrm>
            <a:off x="1158000" y="4381625"/>
            <a:ext cx="4771200"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a:latin typeface="Barlow Semi Condensed"/>
                <a:ea typeface="Barlow Semi Condensed"/>
                <a:cs typeface="Barlow Semi Condensed"/>
                <a:sym typeface="Barlow Semi Condensed"/>
              </a:rPr>
              <a:t>community.icann.org/category/ccnso</a:t>
            </a:r>
            <a:endParaRPr sz="2400">
              <a:latin typeface="Barlow Semi Condensed"/>
              <a:ea typeface="Barlow Semi Condensed"/>
              <a:cs typeface="Barlow Semi Condensed"/>
              <a:sym typeface="Barlow Semi Condensed"/>
            </a:endParaRPr>
          </a:p>
        </p:txBody>
      </p:sp>
      <p:pic>
        <p:nvPicPr>
          <p:cNvPr id="967" name="Google Shape;967;p50"/>
          <p:cNvPicPr preferRelativeResize="0"/>
          <p:nvPr/>
        </p:nvPicPr>
        <p:blipFill>
          <a:blip r:embed="rId7">
            <a:alphaModFix/>
          </a:blip>
          <a:stretch>
            <a:fillRect/>
          </a:stretch>
        </p:blipFill>
        <p:spPr>
          <a:xfrm>
            <a:off x="370033" y="5106038"/>
            <a:ext cx="728075" cy="756515"/>
          </a:xfrm>
          <a:prstGeom prst="rect">
            <a:avLst/>
          </a:prstGeom>
          <a:noFill/>
          <a:ln>
            <a:noFill/>
          </a:ln>
        </p:spPr>
      </p:pic>
      <p:sp>
        <p:nvSpPr>
          <p:cNvPr id="968" name="Google Shape;968;p50"/>
          <p:cNvSpPr txBox="1"/>
          <p:nvPr/>
        </p:nvSpPr>
        <p:spPr>
          <a:xfrm>
            <a:off x="1112200" y="5165700"/>
            <a:ext cx="7252500"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300">
                <a:latin typeface="Barlow Semi Condensed"/>
                <a:ea typeface="Barlow Semi Condensed"/>
                <a:cs typeface="Barlow Semi Condensed"/>
                <a:sym typeface="Barlow Semi Condensed"/>
              </a:rPr>
              <a:t>community.icann.org/display/ccnsowkspc/ccNSO+Newsletter</a:t>
            </a:r>
            <a:endParaRPr sz="2300">
              <a:latin typeface="Barlow Semi Condensed"/>
              <a:ea typeface="Barlow Semi Condensed"/>
              <a:cs typeface="Barlow Semi Condensed"/>
              <a:sym typeface="Barlow Semi Condensed"/>
            </a:endParaRPr>
          </a:p>
        </p:txBody>
      </p:sp>
      <p:pic>
        <p:nvPicPr>
          <p:cNvPr id="969" name="Google Shape;969;p50"/>
          <p:cNvPicPr preferRelativeResize="0"/>
          <p:nvPr/>
        </p:nvPicPr>
        <p:blipFill>
          <a:blip r:embed="rId8">
            <a:alphaModFix/>
          </a:blip>
          <a:stretch>
            <a:fillRect/>
          </a:stretch>
        </p:blipFill>
        <p:spPr>
          <a:xfrm>
            <a:off x="5929200" y="1739033"/>
            <a:ext cx="762425" cy="762425"/>
          </a:xfrm>
          <a:prstGeom prst="rect">
            <a:avLst/>
          </a:prstGeom>
          <a:noFill/>
          <a:ln>
            <a:noFill/>
          </a:ln>
        </p:spPr>
      </p:pic>
      <p:sp>
        <p:nvSpPr>
          <p:cNvPr id="970" name="Google Shape;970;p50"/>
          <p:cNvSpPr txBox="1"/>
          <p:nvPr/>
        </p:nvSpPr>
        <p:spPr>
          <a:xfrm>
            <a:off x="6717175" y="1860600"/>
            <a:ext cx="3649200"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a:latin typeface="Barlow Semi Condensed"/>
                <a:ea typeface="Barlow Semi Condensed"/>
                <a:cs typeface="Barlow Semi Condensed"/>
                <a:sym typeface="Barlow Semi Condensed"/>
              </a:rPr>
              <a:t>ccnso.agenda@gmail.com </a:t>
            </a:r>
            <a:endParaRPr sz="2400">
              <a:latin typeface="Barlow Semi Condensed"/>
              <a:ea typeface="Barlow Semi Condensed"/>
              <a:cs typeface="Barlow Semi Condensed"/>
              <a:sym typeface="Barlow Semi Condensed"/>
            </a:endParaRPr>
          </a:p>
        </p:txBody>
      </p:sp>
      <p:cxnSp>
        <p:nvCxnSpPr>
          <p:cNvPr id="971" name="Google Shape;971;p50"/>
          <p:cNvCxnSpPr/>
          <p:nvPr/>
        </p:nvCxnSpPr>
        <p:spPr>
          <a:xfrm>
            <a:off x="1248767" y="5621425"/>
            <a:ext cx="6965100" cy="16200"/>
          </a:xfrm>
          <a:prstGeom prst="straightConnector1">
            <a:avLst/>
          </a:prstGeom>
          <a:noFill/>
          <a:ln w="28575" cap="flat" cmpd="sng">
            <a:solidFill>
              <a:srgbClr val="F52B9B"/>
            </a:solidFill>
            <a:prstDash val="solid"/>
            <a:round/>
            <a:headEnd type="none" w="med" len="med"/>
            <a:tailEnd type="none" w="med" len="med"/>
          </a:ln>
        </p:spPr>
      </p:cxnSp>
      <p:pic>
        <p:nvPicPr>
          <p:cNvPr id="972" name="Google Shape;972;p50"/>
          <p:cNvPicPr preferRelativeResize="0"/>
          <p:nvPr/>
        </p:nvPicPr>
        <p:blipFill>
          <a:blip r:embed="rId9">
            <a:alphaModFix/>
          </a:blip>
          <a:stretch>
            <a:fillRect/>
          </a:stretch>
        </p:blipFill>
        <p:spPr>
          <a:xfrm>
            <a:off x="5929192" y="2638343"/>
            <a:ext cx="762425" cy="756482"/>
          </a:xfrm>
          <a:prstGeom prst="rect">
            <a:avLst/>
          </a:prstGeom>
          <a:noFill/>
          <a:ln>
            <a:noFill/>
          </a:ln>
        </p:spPr>
      </p:pic>
      <p:sp>
        <p:nvSpPr>
          <p:cNvPr id="973" name="Google Shape;973;p50"/>
          <p:cNvSpPr txBox="1"/>
          <p:nvPr/>
        </p:nvSpPr>
        <p:spPr>
          <a:xfrm>
            <a:off x="6671353" y="2737225"/>
            <a:ext cx="3695100"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u="sng">
                <a:solidFill>
                  <a:schemeClr val="hlink"/>
                </a:solidFill>
                <a:latin typeface="Barlow Semi Condensed"/>
                <a:ea typeface="Barlow Semi Condensed"/>
                <a:cs typeface="Barlow Semi Condensed"/>
                <a:sym typeface="Barlow Semi Condensed"/>
                <a:hlinkClick r:id="rId10"/>
              </a:rPr>
              <a:t>ccnsosecretariat@icann.org</a:t>
            </a:r>
            <a:r>
              <a:rPr lang="en-US" sz="2400">
                <a:latin typeface="Barlow Semi Condensed"/>
                <a:ea typeface="Barlow Semi Condensed"/>
                <a:cs typeface="Barlow Semi Condensed"/>
                <a:sym typeface="Barlow Semi Condensed"/>
              </a:rPr>
              <a:t>  </a:t>
            </a:r>
            <a:endParaRPr sz="2400">
              <a:latin typeface="Barlow Semi Condensed"/>
              <a:ea typeface="Barlow Semi Condensed"/>
              <a:cs typeface="Barlow Semi Condensed"/>
              <a:sym typeface="Barlow Semi Condensed"/>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77"/>
        <p:cNvGrpSpPr/>
        <p:nvPr/>
      </p:nvGrpSpPr>
      <p:grpSpPr>
        <a:xfrm>
          <a:off x="0" y="0"/>
          <a:ext cx="0" cy="0"/>
          <a:chOff x="0" y="0"/>
          <a:chExt cx="0" cy="0"/>
        </a:xfrm>
      </p:grpSpPr>
      <p:sp>
        <p:nvSpPr>
          <p:cNvPr id="978" name="Google Shape;978;p5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979" name="Google Shape;979;p51" descr="A picture containing drawing&#10;&#10;Description automatically generated"/>
          <p:cNvPicPr preferRelativeResize="0"/>
          <p:nvPr/>
        </p:nvPicPr>
        <p:blipFill rotWithShape="1">
          <a:blip r:embed="rId3">
            <a:alphaModFix/>
          </a:blip>
          <a:srcRect l="13660" r="-1" b="-2"/>
          <a:stretch/>
        </p:blipFill>
        <p:spPr>
          <a:xfrm>
            <a:off x="4883025" y="10"/>
            <a:ext cx="7308975" cy="3364982"/>
          </a:xfrm>
          <a:custGeom>
            <a:avLst/>
            <a:gdLst/>
            <a:ahLst/>
            <a:cxnLst/>
            <a:rect l="l" t="t" r="r" b="b"/>
            <a:pathLst>
              <a:path w="7308975" h="3364992" extrusionOk="0">
                <a:moveTo>
                  <a:pt x="0" y="0"/>
                </a:moveTo>
                <a:lnTo>
                  <a:pt x="7308975" y="0"/>
                </a:lnTo>
                <a:lnTo>
                  <a:pt x="7308975" y="3364992"/>
                </a:lnTo>
                <a:lnTo>
                  <a:pt x="1210305" y="3364992"/>
                </a:lnTo>
                <a:lnTo>
                  <a:pt x="1192705" y="2943200"/>
                </a:lnTo>
                <a:cubicBezTo>
                  <a:pt x="1098874" y="1825108"/>
                  <a:pt x="684692" y="821621"/>
                  <a:pt x="62981" y="69271"/>
                </a:cubicBezTo>
                <a:close/>
              </a:path>
            </a:pathLst>
          </a:custGeom>
          <a:noFill/>
          <a:ln>
            <a:noFill/>
          </a:ln>
        </p:spPr>
      </p:pic>
      <p:pic>
        <p:nvPicPr>
          <p:cNvPr id="980" name="Google Shape;980;p51"/>
          <p:cNvPicPr preferRelativeResize="0"/>
          <p:nvPr/>
        </p:nvPicPr>
        <p:blipFill rotWithShape="1">
          <a:blip r:embed="rId4">
            <a:alphaModFix/>
          </a:blip>
          <a:srcRect t="3404" r="-2" b="30823"/>
          <a:stretch/>
        </p:blipFill>
        <p:spPr>
          <a:xfrm>
            <a:off x="4883025" y="3493008"/>
            <a:ext cx="7308975" cy="3364992"/>
          </a:xfrm>
          <a:custGeom>
            <a:avLst/>
            <a:gdLst/>
            <a:ahLst/>
            <a:cxnLst/>
            <a:rect l="l" t="t" r="r" b="b"/>
            <a:pathLst>
              <a:path w="7308975" h="3364992" extrusionOk="0">
                <a:moveTo>
                  <a:pt x="1210305" y="0"/>
                </a:moveTo>
                <a:lnTo>
                  <a:pt x="7308975" y="0"/>
                </a:lnTo>
                <a:lnTo>
                  <a:pt x="7308975" y="3364992"/>
                </a:lnTo>
                <a:lnTo>
                  <a:pt x="0" y="3364992"/>
                </a:lnTo>
                <a:lnTo>
                  <a:pt x="62981" y="3295722"/>
                </a:lnTo>
                <a:cubicBezTo>
                  <a:pt x="684692" y="2543371"/>
                  <a:pt x="1098874" y="1539884"/>
                  <a:pt x="1192705" y="421793"/>
                </a:cubicBezTo>
                <a:close/>
              </a:path>
            </a:pathLst>
          </a:custGeom>
          <a:noFill/>
          <a:ln>
            <a:noFill/>
          </a:ln>
        </p:spPr>
      </p:pic>
      <p:sp>
        <p:nvSpPr>
          <p:cNvPr id="981" name="Google Shape;981;p51"/>
          <p:cNvSpPr/>
          <p:nvPr/>
        </p:nvSpPr>
        <p:spPr>
          <a:xfrm>
            <a:off x="0" y="0"/>
            <a:ext cx="6096001" cy="6858000"/>
          </a:xfrm>
          <a:custGeom>
            <a:avLst/>
            <a:gdLst/>
            <a:ahLst/>
            <a:cxnLst/>
            <a:rect l="l" t="t" r="r" b="b"/>
            <a:pathLst>
              <a:path w="6096001" h="6858000" extrusionOk="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solidFill>
            <a:schemeClr val="lt1"/>
          </a:solidFill>
          <a:ln w="9525" cap="flat" cmpd="sng">
            <a:solidFill>
              <a:srgbClr val="EFEFEF"/>
            </a:solidFill>
            <a:prstDash val="solid"/>
            <a:miter lim="800000"/>
            <a:headEnd type="none" w="sm" len="sm"/>
            <a:tailEnd type="none" w="sm" len="sm"/>
          </a:ln>
          <a:effectLst>
            <a:outerShdw blurRad="50800" dist="38100" algn="l" rotWithShape="0">
              <a:srgbClr val="D8D8D8">
                <a:alpha val="2980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982" name="Google Shape;982;p51"/>
          <p:cNvSpPr/>
          <p:nvPr/>
        </p:nvSpPr>
        <p:spPr>
          <a:xfrm>
            <a:off x="1" y="0"/>
            <a:ext cx="6087332" cy="6858000"/>
          </a:xfrm>
          <a:custGeom>
            <a:avLst/>
            <a:gdLst/>
            <a:ahLst/>
            <a:cxnLst/>
            <a:rect l="l" t="t" r="r" b="b"/>
            <a:pathLst>
              <a:path w="6087332" h="6858000" extrusionOk="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983" name="Google Shape;983;p51"/>
          <p:cNvSpPr txBox="1">
            <a:spLocks noGrp="1"/>
          </p:cNvSpPr>
          <p:nvPr>
            <p:ph type="title"/>
          </p:nvPr>
        </p:nvSpPr>
        <p:spPr>
          <a:xfrm>
            <a:off x="1378963" y="2167300"/>
            <a:ext cx="3329400" cy="13257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5400"/>
              <a:buFont typeface="Calibri"/>
              <a:buNone/>
            </a:pPr>
            <a:r>
              <a:rPr lang="en-US" sz="5400">
                <a:solidFill>
                  <a:schemeClr val="dk1"/>
                </a:solidFill>
              </a:rPr>
              <a:t>Thank you!</a:t>
            </a:r>
            <a:endParaRPr/>
          </a:p>
        </p:txBody>
      </p:sp>
      <p:sp>
        <p:nvSpPr>
          <p:cNvPr id="984" name="Google Shape;984;p51"/>
          <p:cNvSpPr/>
          <p:nvPr/>
        </p:nvSpPr>
        <p:spPr>
          <a:xfrm rot="5400000">
            <a:off x="767989" y="346791"/>
            <a:ext cx="146304" cy="704088"/>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venir"/>
              <a:ea typeface="Avenir"/>
              <a:cs typeface="Avenir"/>
              <a:sym typeface="Avenir"/>
            </a:endParaRPr>
          </a:p>
        </p:txBody>
      </p:sp>
      <p:sp>
        <p:nvSpPr>
          <p:cNvPr id="985" name="Google Shape;985;p51"/>
          <p:cNvSpPr/>
          <p:nvPr/>
        </p:nvSpPr>
        <p:spPr>
          <a:xfrm>
            <a:off x="489098" y="4461119"/>
            <a:ext cx="5019074" cy="18288"/>
          </a:xfrm>
          <a:prstGeom prst="rect">
            <a:avLst/>
          </a:prstGeom>
          <a:solidFill>
            <a:srgbClr val="D5D5D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7"/>
          <p:cNvSpPr txBox="1">
            <a:spLocks noGrp="1"/>
          </p:cNvSpPr>
          <p:nvPr>
            <p:ph type="title"/>
          </p:nvPr>
        </p:nvSpPr>
        <p:spPr>
          <a:xfrm>
            <a:off x="838200" y="136525"/>
            <a:ext cx="10515600" cy="13257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Calibri"/>
              <a:buNone/>
            </a:pPr>
            <a:r>
              <a:rPr lang="en-US"/>
              <a:t>Why are ccTLDs important?</a:t>
            </a:r>
            <a:endParaRPr/>
          </a:p>
        </p:txBody>
      </p:sp>
      <p:sp>
        <p:nvSpPr>
          <p:cNvPr id="111" name="Google Shape;111;p17"/>
          <p:cNvSpPr/>
          <p:nvPr/>
        </p:nvSpPr>
        <p:spPr>
          <a:xfrm>
            <a:off x="6999525" y="5751450"/>
            <a:ext cx="4966500" cy="477000"/>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200" b="0" i="0" u="none" strike="noStrike">
                <a:solidFill>
                  <a:srgbClr val="000000"/>
                </a:solidFill>
                <a:latin typeface="Arial"/>
                <a:ea typeface="Arial"/>
                <a:cs typeface="Arial"/>
                <a:sym typeface="Arial"/>
              </a:rPr>
              <a:t>Volume 1</a:t>
            </a:r>
            <a:r>
              <a:rPr lang="en-US" sz="1200"/>
              <a:t>8</a:t>
            </a:r>
            <a:r>
              <a:rPr lang="en-US" sz="1200" b="0" i="0" u="none" strike="noStrike">
                <a:solidFill>
                  <a:srgbClr val="000000"/>
                </a:solidFill>
                <a:latin typeface="Arial"/>
                <a:ea typeface="Arial"/>
                <a:cs typeface="Arial"/>
                <a:sym typeface="Arial"/>
              </a:rPr>
              <a:t> – issue </a:t>
            </a:r>
            <a:r>
              <a:rPr lang="en-US" sz="1200"/>
              <a:t>2</a:t>
            </a:r>
            <a:r>
              <a:rPr lang="en-US" sz="1200" b="0" i="0" u="none" strike="noStrike">
                <a:solidFill>
                  <a:srgbClr val="000000"/>
                </a:solidFill>
                <a:latin typeface="Arial"/>
                <a:ea typeface="Arial"/>
                <a:cs typeface="Arial"/>
                <a:sym typeface="Arial"/>
              </a:rPr>
              <a:t> | </a:t>
            </a:r>
            <a:r>
              <a:rPr lang="en-US" sz="1200"/>
              <a:t>June 2021</a:t>
            </a:r>
            <a:r>
              <a:rPr lang="en-US" sz="1200" b="0" i="0" u="none" strike="noStrike">
                <a:solidFill>
                  <a:srgbClr val="000000"/>
                </a:solidFill>
                <a:latin typeface="Arial"/>
                <a:ea typeface="Arial"/>
                <a:cs typeface="Arial"/>
                <a:sym typeface="Arial"/>
              </a:rPr>
              <a:t> </a:t>
            </a:r>
            <a:r>
              <a:rPr lang="en-US" sz="1200">
                <a:solidFill>
                  <a:srgbClr val="000000"/>
                </a:solidFill>
                <a:latin typeface="Arial"/>
                <a:ea typeface="Arial"/>
                <a:cs typeface="Arial"/>
                <a:sym typeface="Arial"/>
              </a:rPr>
              <a:t>(source: Verisign DNIB)</a:t>
            </a:r>
            <a:endParaRPr sz="1200">
              <a:solidFill>
                <a:srgbClr val="000000"/>
              </a:solidFill>
              <a:latin typeface="Arial"/>
              <a:ea typeface="Arial"/>
              <a:cs typeface="Arial"/>
              <a:sym typeface="Arial"/>
            </a:endParaRPr>
          </a:p>
          <a:p>
            <a:pPr marL="0" marR="0" lvl="0" indent="0" algn="r" rtl="0">
              <a:spcBef>
                <a:spcPts val="0"/>
              </a:spcBef>
              <a:spcAft>
                <a:spcPts val="0"/>
              </a:spcAft>
              <a:buNone/>
            </a:pPr>
            <a:r>
              <a:rPr lang="en-US" sz="1200" u="sng">
                <a:solidFill>
                  <a:schemeClr val="hlink"/>
                </a:solidFill>
                <a:hlinkClick r:id="rId3"/>
              </a:rPr>
              <a:t>https://www.verisign.com/assets/domain-name-report-Q12021.pdf</a:t>
            </a:r>
            <a:r>
              <a:rPr lang="en-US" sz="1200"/>
              <a:t>  </a:t>
            </a:r>
            <a:endParaRPr sz="1200"/>
          </a:p>
        </p:txBody>
      </p:sp>
      <p:pic>
        <p:nvPicPr>
          <p:cNvPr id="112" name="Google Shape;112;p17"/>
          <p:cNvPicPr preferRelativeResize="0"/>
          <p:nvPr/>
        </p:nvPicPr>
        <p:blipFill rotWithShape="1">
          <a:blip r:embed="rId4">
            <a:alphaModFix/>
          </a:blip>
          <a:srcRect t="30869" b="31471"/>
          <a:stretch/>
        </p:blipFill>
        <p:spPr>
          <a:xfrm>
            <a:off x="838200" y="2063474"/>
            <a:ext cx="10515600" cy="1638600"/>
          </a:xfrm>
          <a:prstGeom prst="rect">
            <a:avLst/>
          </a:prstGeom>
          <a:noFill/>
          <a:ln>
            <a:noFill/>
          </a:ln>
        </p:spPr>
      </p:pic>
      <p:sp>
        <p:nvSpPr>
          <p:cNvPr id="113" name="Google Shape;113;p17"/>
          <p:cNvSpPr txBox="1"/>
          <p:nvPr/>
        </p:nvSpPr>
        <p:spPr>
          <a:xfrm>
            <a:off x="983175" y="2634500"/>
            <a:ext cx="4418400" cy="6771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800" b="1">
                <a:solidFill>
                  <a:schemeClr val="lt1"/>
                </a:solidFill>
                <a:latin typeface="Calibri"/>
                <a:ea typeface="Calibri"/>
                <a:cs typeface="Calibri"/>
                <a:sym typeface="Calibri"/>
              </a:rPr>
              <a:t>156.5 million ccTLDs</a:t>
            </a:r>
            <a:endParaRPr sz="2400"/>
          </a:p>
        </p:txBody>
      </p:sp>
      <p:sp>
        <p:nvSpPr>
          <p:cNvPr id="114" name="Google Shape;114;p17"/>
          <p:cNvSpPr txBox="1"/>
          <p:nvPr/>
        </p:nvSpPr>
        <p:spPr>
          <a:xfrm>
            <a:off x="5401575" y="2634500"/>
            <a:ext cx="5814000" cy="6771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800" b="1">
                <a:solidFill>
                  <a:schemeClr val="lt1"/>
                </a:solidFill>
                <a:latin typeface="Calibri"/>
                <a:ea typeface="Calibri"/>
                <a:cs typeface="Calibri"/>
                <a:sym typeface="Calibri"/>
              </a:rPr>
              <a:t>207 million gTLDs</a:t>
            </a:r>
            <a:endParaRPr sz="2400"/>
          </a:p>
        </p:txBody>
      </p:sp>
      <p:sp>
        <p:nvSpPr>
          <p:cNvPr id="115" name="Google Shape;115;p17"/>
          <p:cNvSpPr txBox="1"/>
          <p:nvPr/>
        </p:nvSpPr>
        <p:spPr>
          <a:xfrm>
            <a:off x="983176" y="3781375"/>
            <a:ext cx="10232400" cy="13392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SzPts val="1100"/>
              <a:buNone/>
            </a:pPr>
            <a:r>
              <a:rPr lang="en-US" sz="2700" b="1" dirty="0">
                <a:solidFill>
                  <a:schemeClr val="dk1"/>
                </a:solidFill>
                <a:latin typeface="Calibri"/>
                <a:ea typeface="Calibri"/>
                <a:cs typeface="Calibri"/>
                <a:sym typeface="Calibri"/>
              </a:rPr>
              <a:t>7 </a:t>
            </a:r>
            <a:r>
              <a:rPr lang="en-US" sz="2700" dirty="0">
                <a:solidFill>
                  <a:schemeClr val="dk1"/>
                </a:solidFill>
                <a:latin typeface="Calibri"/>
                <a:ea typeface="Calibri"/>
                <a:cs typeface="Calibri"/>
                <a:sym typeface="Calibri"/>
              </a:rPr>
              <a:t>of the</a:t>
            </a:r>
            <a:r>
              <a:rPr lang="en-US" sz="2700" b="1" dirty="0">
                <a:solidFill>
                  <a:schemeClr val="dk1"/>
                </a:solidFill>
                <a:latin typeface="Calibri"/>
                <a:ea typeface="Calibri"/>
                <a:cs typeface="Calibri"/>
                <a:sym typeface="Calibri"/>
              </a:rPr>
              <a:t> top 10</a:t>
            </a:r>
            <a:r>
              <a:rPr lang="en-US" sz="2700" dirty="0">
                <a:solidFill>
                  <a:schemeClr val="dk1"/>
                </a:solidFill>
                <a:latin typeface="Calibri"/>
                <a:ea typeface="Calibri"/>
                <a:cs typeface="Calibri"/>
                <a:sym typeface="Calibri"/>
              </a:rPr>
              <a:t> largest TLDs are ccTLDs: </a:t>
            </a:r>
            <a:endParaRPr sz="2700" dirty="0">
              <a:solidFill>
                <a:schemeClr val="dk1"/>
              </a:solidFill>
              <a:latin typeface="Calibri"/>
              <a:ea typeface="Calibri"/>
              <a:cs typeface="Calibri"/>
              <a:sym typeface="Calibri"/>
            </a:endParaRPr>
          </a:p>
          <a:p>
            <a:pPr lvl="0" algn="ctr">
              <a:buSzPts val="1100"/>
            </a:pPr>
            <a:r>
              <a:rPr lang="en-US" sz="2700" dirty="0">
                <a:solidFill>
                  <a:schemeClr val="dk1"/>
                </a:solidFill>
                <a:latin typeface="Calibri"/>
                <a:ea typeface="Calibri"/>
                <a:cs typeface="Calibri"/>
                <a:sym typeface="Calibri"/>
              </a:rPr>
              <a:t>.com, </a:t>
            </a:r>
            <a:r>
              <a:rPr lang="en-US" sz="2700" b="1" dirty="0">
                <a:solidFill>
                  <a:schemeClr val="accent1"/>
                </a:solidFill>
                <a:latin typeface="Calibri"/>
                <a:ea typeface="Calibri"/>
                <a:cs typeface="Calibri"/>
                <a:sym typeface="Calibri"/>
              </a:rPr>
              <a:t>.</a:t>
            </a:r>
            <a:r>
              <a:rPr lang="en-US" sz="2700" b="1" dirty="0" err="1">
                <a:solidFill>
                  <a:schemeClr val="accent1"/>
                </a:solidFill>
                <a:latin typeface="Calibri"/>
                <a:ea typeface="Calibri"/>
                <a:cs typeface="Calibri"/>
                <a:sym typeface="Calibri"/>
              </a:rPr>
              <a:t>tk</a:t>
            </a:r>
            <a:r>
              <a:rPr lang="en-US" sz="2700" dirty="0">
                <a:solidFill>
                  <a:schemeClr val="tx1"/>
                </a:solidFill>
                <a:latin typeface="Calibri"/>
                <a:ea typeface="Calibri"/>
                <a:cs typeface="Calibri"/>
                <a:sym typeface="Calibri"/>
              </a:rPr>
              <a:t>,</a:t>
            </a:r>
            <a:r>
              <a:rPr lang="en-US" sz="2700" b="1" dirty="0">
                <a:solidFill>
                  <a:schemeClr val="accent1"/>
                </a:solidFill>
                <a:latin typeface="Calibri"/>
                <a:ea typeface="Calibri"/>
                <a:cs typeface="Calibri"/>
                <a:sym typeface="Calibri"/>
              </a:rPr>
              <a:t> .</a:t>
            </a:r>
            <a:r>
              <a:rPr lang="en-US" sz="2700" b="1" dirty="0" err="1">
                <a:solidFill>
                  <a:schemeClr val="accent1"/>
                </a:solidFill>
                <a:latin typeface="Calibri"/>
                <a:ea typeface="Calibri"/>
                <a:cs typeface="Calibri"/>
                <a:sym typeface="Calibri"/>
              </a:rPr>
              <a:t>cn</a:t>
            </a:r>
            <a:r>
              <a:rPr lang="en-US" sz="2700">
                <a:solidFill>
                  <a:schemeClr val="dk1"/>
                </a:solidFill>
                <a:latin typeface="Calibri"/>
                <a:ea typeface="Calibri"/>
                <a:cs typeface="Calibri"/>
                <a:sym typeface="Calibri"/>
              </a:rPr>
              <a:t>, </a:t>
            </a:r>
            <a:r>
              <a:rPr lang="en-US" sz="2700" b="1" dirty="0">
                <a:solidFill>
                  <a:schemeClr val="accent1"/>
                </a:solidFill>
                <a:latin typeface="Calibri"/>
                <a:ea typeface="Calibri"/>
                <a:cs typeface="Calibri"/>
                <a:sym typeface="Calibri"/>
              </a:rPr>
              <a:t>.de</a:t>
            </a:r>
            <a:r>
              <a:rPr lang="en-US" sz="2700" dirty="0">
                <a:solidFill>
                  <a:schemeClr val="dk1"/>
                </a:solidFill>
                <a:latin typeface="Calibri"/>
                <a:ea typeface="Calibri"/>
                <a:cs typeface="Calibri"/>
                <a:sym typeface="Calibri"/>
              </a:rPr>
              <a:t>, </a:t>
            </a:r>
            <a:r>
              <a:rPr lang="en-US" sz="2700" dirty="0" err="1">
                <a:solidFill>
                  <a:schemeClr val="dk1"/>
                </a:solidFill>
                <a:latin typeface="Calibri"/>
                <a:ea typeface="Calibri"/>
                <a:cs typeface="Calibri"/>
                <a:sym typeface="Calibri"/>
              </a:rPr>
              <a:t>.net</a:t>
            </a:r>
            <a:r>
              <a:rPr lang="en-US" sz="2700" dirty="0">
                <a:solidFill>
                  <a:schemeClr val="dk1"/>
                </a:solidFill>
                <a:latin typeface="Calibri"/>
                <a:ea typeface="Calibri"/>
                <a:cs typeface="Calibri"/>
                <a:sym typeface="Calibri"/>
              </a:rPr>
              <a:t>, </a:t>
            </a:r>
            <a:r>
              <a:rPr lang="en-US" sz="2700" b="1" dirty="0">
                <a:solidFill>
                  <a:schemeClr val="accent1"/>
                </a:solidFill>
                <a:latin typeface="Calibri"/>
                <a:ea typeface="Calibri"/>
                <a:cs typeface="Calibri"/>
                <a:sym typeface="Calibri"/>
              </a:rPr>
              <a:t>.</a:t>
            </a:r>
            <a:r>
              <a:rPr lang="en-US" sz="2700" b="1" dirty="0" err="1">
                <a:solidFill>
                  <a:schemeClr val="accent1"/>
                </a:solidFill>
                <a:latin typeface="Calibri"/>
                <a:ea typeface="Calibri"/>
                <a:cs typeface="Calibri"/>
                <a:sym typeface="Calibri"/>
              </a:rPr>
              <a:t>uk</a:t>
            </a:r>
            <a:r>
              <a:rPr lang="en-US" sz="2700" dirty="0">
                <a:solidFill>
                  <a:schemeClr val="dk1"/>
                </a:solidFill>
                <a:latin typeface="Calibri"/>
                <a:ea typeface="Calibri"/>
                <a:cs typeface="Calibri"/>
                <a:sym typeface="Calibri"/>
              </a:rPr>
              <a:t>, .org, </a:t>
            </a:r>
            <a:r>
              <a:rPr lang="en-US" sz="2700" b="1" dirty="0">
                <a:solidFill>
                  <a:schemeClr val="accent1"/>
                </a:solidFill>
                <a:latin typeface="Calibri"/>
                <a:ea typeface="Calibri"/>
                <a:cs typeface="Calibri"/>
                <a:sym typeface="Calibri"/>
              </a:rPr>
              <a:t>.</a:t>
            </a:r>
            <a:r>
              <a:rPr lang="en-US" sz="2700" b="1" dirty="0" err="1">
                <a:solidFill>
                  <a:schemeClr val="accent1"/>
                </a:solidFill>
                <a:latin typeface="Calibri"/>
                <a:ea typeface="Calibri"/>
                <a:cs typeface="Calibri"/>
                <a:sym typeface="Calibri"/>
              </a:rPr>
              <a:t>nl</a:t>
            </a:r>
            <a:r>
              <a:rPr lang="en-US" sz="2700" dirty="0">
                <a:solidFill>
                  <a:schemeClr val="dk1"/>
                </a:solidFill>
                <a:latin typeface="Calibri"/>
                <a:ea typeface="Calibri"/>
                <a:cs typeface="Calibri"/>
                <a:sym typeface="Calibri"/>
              </a:rPr>
              <a:t>, </a:t>
            </a:r>
            <a:r>
              <a:rPr lang="en-US" sz="2700" b="1" dirty="0">
                <a:solidFill>
                  <a:schemeClr val="accent1"/>
                </a:solidFill>
                <a:latin typeface="Calibri"/>
                <a:ea typeface="Calibri"/>
                <a:cs typeface="Calibri"/>
                <a:sym typeface="Calibri"/>
              </a:rPr>
              <a:t>.</a:t>
            </a:r>
            <a:r>
              <a:rPr lang="en-US" sz="2700" b="1" dirty="0" err="1">
                <a:solidFill>
                  <a:schemeClr val="accent1"/>
                </a:solidFill>
                <a:latin typeface="Calibri"/>
                <a:ea typeface="Calibri"/>
                <a:cs typeface="Calibri"/>
                <a:sym typeface="Calibri"/>
              </a:rPr>
              <a:t>ru</a:t>
            </a:r>
            <a:r>
              <a:rPr lang="en-US" sz="2700" dirty="0">
                <a:solidFill>
                  <a:schemeClr val="dk1"/>
                </a:solidFill>
                <a:latin typeface="Calibri"/>
                <a:ea typeface="Calibri"/>
                <a:cs typeface="Calibri"/>
                <a:sym typeface="Calibri"/>
              </a:rPr>
              <a:t> and </a:t>
            </a:r>
            <a:r>
              <a:rPr lang="en-US" sz="2700" b="1" dirty="0">
                <a:solidFill>
                  <a:schemeClr val="accent1"/>
                </a:solidFill>
                <a:latin typeface="Calibri"/>
                <a:ea typeface="Calibri"/>
                <a:cs typeface="Calibri"/>
                <a:sym typeface="Calibri"/>
              </a:rPr>
              <a:t>.br</a:t>
            </a:r>
            <a:r>
              <a:rPr lang="en-US" sz="2700" dirty="0">
                <a:solidFill>
                  <a:schemeClr val="dk1"/>
                </a:solidFill>
                <a:latin typeface="Calibri"/>
                <a:ea typeface="Calibri"/>
                <a:cs typeface="Calibri"/>
                <a:sym typeface="Calibri"/>
              </a:rPr>
              <a:t>.</a:t>
            </a:r>
            <a:endParaRPr sz="2700" dirty="0">
              <a:solidFill>
                <a:schemeClr val="dk1"/>
              </a:solidFill>
              <a:latin typeface="Calibri"/>
              <a:ea typeface="Calibri"/>
              <a:cs typeface="Calibri"/>
              <a:sym typeface="Calibri"/>
            </a:endParaRPr>
          </a:p>
          <a:p>
            <a:pPr marL="0" marR="0" lvl="0" indent="0" algn="l" rtl="0">
              <a:spcBef>
                <a:spcPts val="0"/>
              </a:spcBef>
              <a:spcAft>
                <a:spcPts val="0"/>
              </a:spcAft>
              <a:buNone/>
            </a:pPr>
            <a:endParaRPr sz="2700" dirty="0">
              <a:solidFill>
                <a:schemeClr val="dk1"/>
              </a:solidFill>
              <a:latin typeface="Calibri"/>
              <a:ea typeface="Calibri"/>
              <a:cs typeface="Calibri"/>
              <a:sym typeface="Calibri"/>
            </a:endParaRPr>
          </a:p>
        </p:txBody>
      </p:sp>
      <p:sp>
        <p:nvSpPr>
          <p:cNvPr id="116" name="Google Shape;116;p17"/>
          <p:cNvSpPr txBox="1"/>
          <p:nvPr/>
        </p:nvSpPr>
        <p:spPr>
          <a:xfrm>
            <a:off x="2561775" y="1494075"/>
            <a:ext cx="1261200" cy="569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500">
                <a:solidFill>
                  <a:schemeClr val="accent1"/>
                </a:solidFill>
                <a:latin typeface="Barlow Semi Condensed"/>
                <a:ea typeface="Barlow Semi Condensed"/>
                <a:cs typeface="Barlow Semi Condensed"/>
                <a:sym typeface="Barlow Semi Condensed"/>
              </a:rPr>
              <a:t>43 %</a:t>
            </a:r>
            <a:endParaRPr sz="2500">
              <a:solidFill>
                <a:schemeClr val="accent1"/>
              </a:solidFill>
              <a:latin typeface="Barlow Semi Condensed"/>
              <a:ea typeface="Barlow Semi Condensed"/>
              <a:cs typeface="Barlow Semi Condensed"/>
              <a:sym typeface="Barlow Semi Condensed"/>
            </a:endParaRPr>
          </a:p>
        </p:txBody>
      </p:sp>
      <p:sp>
        <p:nvSpPr>
          <p:cNvPr id="117" name="Google Shape;117;p17"/>
          <p:cNvSpPr txBox="1"/>
          <p:nvPr/>
        </p:nvSpPr>
        <p:spPr>
          <a:xfrm>
            <a:off x="7677975" y="1494075"/>
            <a:ext cx="1261200" cy="569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500">
                <a:solidFill>
                  <a:schemeClr val="accent2"/>
                </a:solidFill>
                <a:latin typeface="Barlow Semi Condensed"/>
                <a:ea typeface="Barlow Semi Condensed"/>
                <a:cs typeface="Barlow Semi Condensed"/>
                <a:sym typeface="Barlow Semi Condensed"/>
              </a:rPr>
              <a:t>57%</a:t>
            </a:r>
            <a:endParaRPr sz="2500">
              <a:solidFill>
                <a:schemeClr val="accent2"/>
              </a:solidFill>
              <a:latin typeface="Barlow Semi Condensed"/>
              <a:ea typeface="Barlow Semi Condensed"/>
              <a:cs typeface="Barlow Semi Condensed"/>
              <a:sym typeface="Barlow Semi Condense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cxnSp>
        <p:nvCxnSpPr>
          <p:cNvPr id="122" name="Google Shape;122;p18"/>
          <p:cNvCxnSpPr/>
          <p:nvPr/>
        </p:nvCxnSpPr>
        <p:spPr>
          <a:xfrm rot="10800000">
            <a:off x="492728" y="2716903"/>
            <a:ext cx="0" cy="428948"/>
          </a:xfrm>
          <a:prstGeom prst="straightConnector1">
            <a:avLst/>
          </a:prstGeom>
          <a:noFill/>
          <a:ln w="9525" cap="flat" cmpd="sng">
            <a:solidFill>
              <a:srgbClr val="C00000"/>
            </a:solidFill>
            <a:prstDash val="dash"/>
            <a:round/>
            <a:headEnd type="none" w="sm" len="sm"/>
            <a:tailEnd type="none" w="sm" len="sm"/>
          </a:ln>
        </p:spPr>
      </p:cxnSp>
      <p:grpSp>
        <p:nvGrpSpPr>
          <p:cNvPr id="123" name="Google Shape;123;p18"/>
          <p:cNvGrpSpPr/>
          <p:nvPr/>
        </p:nvGrpSpPr>
        <p:grpSpPr>
          <a:xfrm>
            <a:off x="375877" y="594215"/>
            <a:ext cx="11535743" cy="5119629"/>
            <a:chOff x="375877" y="594215"/>
            <a:chExt cx="11535743" cy="5119629"/>
          </a:xfrm>
        </p:grpSpPr>
        <p:pic>
          <p:nvPicPr>
            <p:cNvPr id="124" name="Google Shape;124;p18"/>
            <p:cNvPicPr preferRelativeResize="0"/>
            <p:nvPr/>
          </p:nvPicPr>
          <p:blipFill rotWithShape="1">
            <a:blip r:embed="rId3">
              <a:alphaModFix/>
            </a:blip>
            <a:srcRect/>
            <a:stretch/>
          </p:blipFill>
          <p:spPr>
            <a:xfrm>
              <a:off x="6288673" y="2667900"/>
              <a:ext cx="4186169" cy="2883148"/>
            </a:xfrm>
            <a:prstGeom prst="rect">
              <a:avLst/>
            </a:prstGeom>
            <a:noFill/>
            <a:ln>
              <a:noFill/>
            </a:ln>
          </p:spPr>
        </p:pic>
        <p:sp>
          <p:nvSpPr>
            <p:cNvPr id="125" name="Google Shape;125;p18"/>
            <p:cNvSpPr/>
            <p:nvPr/>
          </p:nvSpPr>
          <p:spPr>
            <a:xfrm>
              <a:off x="4764428" y="5429123"/>
              <a:ext cx="231409" cy="221444"/>
            </a:xfrm>
            <a:prstGeom prst="ellipse">
              <a:avLst/>
            </a:prstGeom>
            <a:solidFill>
              <a:srgbClr val="EB913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r>
                <a:rPr lang="en-US" sz="788">
                  <a:solidFill>
                    <a:schemeClr val="lt1"/>
                  </a:solidFill>
                  <a:latin typeface="Calibri"/>
                  <a:ea typeface="Calibri"/>
                  <a:cs typeface="Calibri"/>
                  <a:sym typeface="Calibri"/>
                </a:rPr>
                <a:t>2</a:t>
              </a:r>
              <a:endParaRPr sz="788">
                <a:solidFill>
                  <a:schemeClr val="lt1"/>
                </a:solidFill>
                <a:latin typeface="Calibri"/>
                <a:ea typeface="Calibri"/>
                <a:cs typeface="Calibri"/>
                <a:sym typeface="Calibri"/>
              </a:endParaRPr>
            </a:p>
          </p:txBody>
        </p:sp>
        <p:cxnSp>
          <p:nvCxnSpPr>
            <p:cNvPr id="126" name="Google Shape;126;p18"/>
            <p:cNvCxnSpPr/>
            <p:nvPr/>
          </p:nvCxnSpPr>
          <p:spPr>
            <a:xfrm rot="10800000" flipH="1">
              <a:off x="4875945" y="4412721"/>
              <a:ext cx="14184" cy="1115582"/>
            </a:xfrm>
            <a:prstGeom prst="straightConnector1">
              <a:avLst/>
            </a:prstGeom>
            <a:noFill/>
            <a:ln w="9525" cap="flat" cmpd="sng">
              <a:solidFill>
                <a:schemeClr val="accent4"/>
              </a:solidFill>
              <a:prstDash val="dash"/>
              <a:round/>
              <a:headEnd type="none" w="sm" len="sm"/>
              <a:tailEnd type="none" w="sm" len="sm"/>
            </a:ln>
          </p:spPr>
        </p:cxnSp>
        <p:sp>
          <p:nvSpPr>
            <p:cNvPr id="127" name="Google Shape;127;p18"/>
            <p:cNvSpPr txBox="1"/>
            <p:nvPr/>
          </p:nvSpPr>
          <p:spPr>
            <a:xfrm>
              <a:off x="5107023" y="5463289"/>
              <a:ext cx="1181767" cy="24016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accent4"/>
                </a:buClr>
                <a:buSzPts val="1300"/>
                <a:buFont typeface="Arial"/>
                <a:buNone/>
              </a:pPr>
              <a:r>
                <a:rPr lang="en-US" sz="2000">
                  <a:solidFill>
                    <a:schemeClr val="accent4"/>
                  </a:solidFill>
                  <a:latin typeface="Calibri"/>
                  <a:ea typeface="Calibri"/>
                  <a:cs typeface="Calibri"/>
                  <a:sym typeface="Calibri"/>
                </a:rPr>
                <a:t>Africa</a:t>
              </a:r>
              <a:endParaRPr sz="2100"/>
            </a:p>
          </p:txBody>
        </p:sp>
        <p:sp>
          <p:nvSpPr>
            <p:cNvPr id="128" name="Google Shape;128;p18"/>
            <p:cNvSpPr txBox="1"/>
            <p:nvPr/>
          </p:nvSpPr>
          <p:spPr>
            <a:xfrm>
              <a:off x="9240793" y="629703"/>
              <a:ext cx="1179336" cy="238171"/>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accent2"/>
                </a:buClr>
                <a:buSzPts val="1300"/>
                <a:buFont typeface="Arial"/>
                <a:buNone/>
              </a:pPr>
              <a:r>
                <a:rPr lang="en-US" sz="2000">
                  <a:solidFill>
                    <a:schemeClr val="accent2"/>
                  </a:solidFill>
                  <a:latin typeface="Calibri"/>
                  <a:ea typeface="Calibri"/>
                  <a:cs typeface="Calibri"/>
                  <a:sym typeface="Calibri"/>
                </a:rPr>
                <a:t>Europe</a:t>
              </a:r>
              <a:endParaRPr sz="2100"/>
            </a:p>
          </p:txBody>
        </p:sp>
        <p:grpSp>
          <p:nvGrpSpPr>
            <p:cNvPr id="129" name="Google Shape;129;p18"/>
            <p:cNvGrpSpPr/>
            <p:nvPr/>
          </p:nvGrpSpPr>
          <p:grpSpPr>
            <a:xfrm>
              <a:off x="8902370" y="602229"/>
              <a:ext cx="231643" cy="1380422"/>
              <a:chOff x="6870890" y="1839159"/>
              <a:chExt cx="228600" cy="1386383"/>
            </a:xfrm>
          </p:grpSpPr>
          <p:sp>
            <p:nvSpPr>
              <p:cNvPr id="130" name="Google Shape;130;p18"/>
              <p:cNvSpPr/>
              <p:nvPr/>
            </p:nvSpPr>
            <p:spPr>
              <a:xfrm>
                <a:off x="6870890" y="1839159"/>
                <a:ext cx="228600" cy="222300"/>
              </a:xfrm>
              <a:prstGeom prst="ellipse">
                <a:avLst/>
              </a:prstGeom>
              <a:solidFill>
                <a:srgbClr val="154A78"/>
              </a:solidFill>
              <a:ln w="12700" cap="flat" cmpd="sng">
                <a:solidFill>
                  <a:srgbClr val="154A7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750">
                    <a:solidFill>
                      <a:srgbClr val="154A78"/>
                    </a:solidFill>
                    <a:latin typeface="Calibri"/>
                    <a:ea typeface="Calibri"/>
                    <a:cs typeface="Calibri"/>
                    <a:sym typeface="Calibri"/>
                  </a:rPr>
                  <a:t>4</a:t>
                </a:r>
                <a:endParaRPr sz="750">
                  <a:solidFill>
                    <a:srgbClr val="154A78"/>
                  </a:solidFill>
                  <a:latin typeface="Calibri"/>
                  <a:ea typeface="Calibri"/>
                  <a:cs typeface="Calibri"/>
                  <a:sym typeface="Calibri"/>
                </a:endParaRPr>
              </a:p>
            </p:txBody>
          </p:sp>
          <p:cxnSp>
            <p:nvCxnSpPr>
              <p:cNvPr id="131" name="Google Shape;131;p18"/>
              <p:cNvCxnSpPr/>
              <p:nvPr/>
            </p:nvCxnSpPr>
            <p:spPr>
              <a:xfrm rot="10800000">
                <a:off x="6980948" y="1938542"/>
                <a:ext cx="0" cy="1287000"/>
              </a:xfrm>
              <a:prstGeom prst="straightConnector1">
                <a:avLst/>
              </a:prstGeom>
              <a:noFill/>
              <a:ln w="9525" cap="flat" cmpd="sng">
                <a:solidFill>
                  <a:schemeClr val="accent2"/>
                </a:solidFill>
                <a:prstDash val="dash"/>
                <a:round/>
                <a:headEnd type="none" w="sm" len="sm"/>
                <a:tailEnd type="none" w="sm" len="sm"/>
              </a:ln>
            </p:spPr>
          </p:cxnSp>
        </p:grpSp>
        <p:sp>
          <p:nvSpPr>
            <p:cNvPr id="132" name="Google Shape;132;p18"/>
            <p:cNvSpPr txBox="1"/>
            <p:nvPr/>
          </p:nvSpPr>
          <p:spPr>
            <a:xfrm>
              <a:off x="703085" y="3161829"/>
              <a:ext cx="1669712" cy="240561"/>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rgbClr val="C00000"/>
                </a:buClr>
                <a:buSzPts val="1300"/>
                <a:buFont typeface="Arial"/>
                <a:buNone/>
              </a:pPr>
              <a:r>
                <a:rPr lang="en-US" sz="2000">
                  <a:solidFill>
                    <a:srgbClr val="C00000"/>
                  </a:solidFill>
                  <a:latin typeface="Calibri"/>
                  <a:ea typeface="Calibri"/>
                  <a:cs typeface="Calibri"/>
                  <a:sym typeface="Calibri"/>
                </a:rPr>
                <a:t>North America</a:t>
              </a:r>
              <a:endParaRPr sz="2100"/>
            </a:p>
          </p:txBody>
        </p:sp>
        <p:cxnSp>
          <p:nvCxnSpPr>
            <p:cNvPr id="133" name="Google Shape;133;p18"/>
            <p:cNvCxnSpPr/>
            <p:nvPr/>
          </p:nvCxnSpPr>
          <p:spPr>
            <a:xfrm>
              <a:off x="486482" y="2718926"/>
              <a:ext cx="2054314" cy="0"/>
            </a:xfrm>
            <a:prstGeom prst="straightConnector1">
              <a:avLst/>
            </a:prstGeom>
            <a:noFill/>
            <a:ln w="9525" cap="flat" cmpd="sng">
              <a:solidFill>
                <a:srgbClr val="C00000"/>
              </a:solidFill>
              <a:prstDash val="dash"/>
              <a:round/>
              <a:headEnd type="none" w="sm" len="sm"/>
              <a:tailEnd type="none" w="sm" len="sm"/>
            </a:ln>
          </p:spPr>
        </p:cxnSp>
        <p:cxnSp>
          <p:nvCxnSpPr>
            <p:cNvPr id="134" name="Google Shape;134;p18"/>
            <p:cNvCxnSpPr/>
            <p:nvPr/>
          </p:nvCxnSpPr>
          <p:spPr>
            <a:xfrm rot="10800000" flipH="1">
              <a:off x="1032463" y="4679881"/>
              <a:ext cx="12158" cy="564761"/>
            </a:xfrm>
            <a:prstGeom prst="straightConnector1">
              <a:avLst/>
            </a:prstGeom>
            <a:noFill/>
            <a:ln w="9525" cap="flat" cmpd="sng">
              <a:solidFill>
                <a:schemeClr val="accent6"/>
              </a:solidFill>
              <a:prstDash val="dash"/>
              <a:round/>
              <a:headEnd type="none" w="sm" len="sm"/>
              <a:tailEnd type="none" w="sm" len="sm"/>
            </a:ln>
          </p:spPr>
        </p:cxnSp>
        <p:cxnSp>
          <p:nvCxnSpPr>
            <p:cNvPr id="135" name="Google Shape;135;p18"/>
            <p:cNvCxnSpPr/>
            <p:nvPr/>
          </p:nvCxnSpPr>
          <p:spPr>
            <a:xfrm>
              <a:off x="1026216" y="4688697"/>
              <a:ext cx="2519158" cy="9559"/>
            </a:xfrm>
            <a:prstGeom prst="straightConnector1">
              <a:avLst/>
            </a:prstGeom>
            <a:noFill/>
            <a:ln w="9525" cap="flat" cmpd="sng">
              <a:solidFill>
                <a:schemeClr val="accent6"/>
              </a:solidFill>
              <a:prstDash val="dash"/>
              <a:round/>
              <a:headEnd type="none" w="sm" len="sm"/>
              <a:tailEnd type="none" w="sm" len="sm"/>
            </a:ln>
          </p:spPr>
        </p:cxnSp>
        <p:sp>
          <p:nvSpPr>
            <p:cNvPr id="136" name="Google Shape;136;p18"/>
            <p:cNvSpPr txBox="1"/>
            <p:nvPr/>
          </p:nvSpPr>
          <p:spPr>
            <a:xfrm>
              <a:off x="1251773" y="5196479"/>
              <a:ext cx="1902337" cy="517366"/>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accent6"/>
                </a:buClr>
                <a:buSzPts val="1300"/>
                <a:buFont typeface="Arial"/>
                <a:buNone/>
              </a:pPr>
              <a:r>
                <a:rPr lang="en-US" sz="2000">
                  <a:solidFill>
                    <a:schemeClr val="accent6"/>
                  </a:solidFill>
                  <a:latin typeface="Calibri"/>
                  <a:ea typeface="Calibri"/>
                  <a:cs typeface="Calibri"/>
                  <a:sym typeface="Calibri"/>
                </a:rPr>
                <a:t>Latin America/</a:t>
              </a:r>
              <a:endParaRPr sz="2100"/>
            </a:p>
            <a:p>
              <a:pPr marL="0" marR="0" lvl="0" indent="0" algn="l" rtl="0">
                <a:lnSpc>
                  <a:spcPct val="90000"/>
                </a:lnSpc>
                <a:spcBef>
                  <a:spcPts val="0"/>
                </a:spcBef>
                <a:spcAft>
                  <a:spcPts val="0"/>
                </a:spcAft>
                <a:buClr>
                  <a:schemeClr val="accent6"/>
                </a:buClr>
                <a:buSzPts val="1300"/>
                <a:buFont typeface="Arial"/>
                <a:buNone/>
              </a:pPr>
              <a:r>
                <a:rPr lang="en-US" sz="2000">
                  <a:solidFill>
                    <a:schemeClr val="accent6"/>
                  </a:solidFill>
                  <a:latin typeface="Calibri"/>
                  <a:ea typeface="Calibri"/>
                  <a:cs typeface="Calibri"/>
                  <a:sym typeface="Calibri"/>
                </a:rPr>
                <a:t>Caribbean islands</a:t>
              </a:r>
              <a:endParaRPr sz="2100"/>
            </a:p>
          </p:txBody>
        </p:sp>
        <p:sp>
          <p:nvSpPr>
            <p:cNvPr id="137" name="Google Shape;137;p18"/>
            <p:cNvSpPr/>
            <p:nvPr/>
          </p:nvSpPr>
          <p:spPr>
            <a:xfrm>
              <a:off x="4767888" y="5430464"/>
              <a:ext cx="243973" cy="239765"/>
            </a:xfrm>
            <a:prstGeom prst="ellipse">
              <a:avLst/>
            </a:prstGeom>
            <a:solidFill>
              <a:schemeClr val="accent4"/>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8" name="Google Shape;138;p18"/>
            <p:cNvSpPr/>
            <p:nvPr/>
          </p:nvSpPr>
          <p:spPr>
            <a:xfrm>
              <a:off x="8887905" y="594215"/>
              <a:ext cx="243973" cy="239765"/>
            </a:xfrm>
            <a:prstGeom prst="ellipse">
              <a:avLst/>
            </a:prstGeom>
            <a:solidFill>
              <a:schemeClr val="accent2"/>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154A78"/>
                </a:solidFill>
                <a:latin typeface="Calibri"/>
                <a:ea typeface="Calibri"/>
                <a:cs typeface="Calibri"/>
                <a:sym typeface="Calibri"/>
              </a:endParaRPr>
            </a:p>
          </p:txBody>
        </p:sp>
        <p:sp>
          <p:nvSpPr>
            <p:cNvPr id="139" name="Google Shape;139;p18"/>
            <p:cNvSpPr/>
            <p:nvPr/>
          </p:nvSpPr>
          <p:spPr>
            <a:xfrm>
              <a:off x="9830546" y="3374206"/>
              <a:ext cx="243973" cy="239765"/>
            </a:xfrm>
            <a:prstGeom prst="ellipse">
              <a:avLst/>
            </a:prstGeom>
            <a:solidFill>
              <a:schemeClr val="accent1"/>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0" name="Google Shape;140;p18"/>
            <p:cNvSpPr txBox="1"/>
            <p:nvPr/>
          </p:nvSpPr>
          <p:spPr>
            <a:xfrm>
              <a:off x="10138968" y="3343809"/>
              <a:ext cx="1772651" cy="538475"/>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accent1"/>
                </a:buClr>
                <a:buSzPts val="1300"/>
                <a:buFont typeface="Arial"/>
                <a:buNone/>
              </a:pPr>
              <a:r>
                <a:rPr lang="en-US" sz="2000">
                  <a:solidFill>
                    <a:schemeClr val="accent1"/>
                  </a:solidFill>
                  <a:latin typeface="Calibri"/>
                  <a:ea typeface="Calibri"/>
                  <a:cs typeface="Calibri"/>
                  <a:sym typeface="Calibri"/>
                </a:rPr>
                <a:t>Asia/Australia/ </a:t>
              </a:r>
              <a:endParaRPr sz="2100"/>
            </a:p>
            <a:p>
              <a:pPr marL="0" marR="0" lvl="0" indent="0" algn="l" rtl="0">
                <a:lnSpc>
                  <a:spcPct val="90000"/>
                </a:lnSpc>
                <a:spcBef>
                  <a:spcPts val="0"/>
                </a:spcBef>
                <a:spcAft>
                  <a:spcPts val="0"/>
                </a:spcAft>
                <a:buClr>
                  <a:schemeClr val="accent1"/>
                </a:buClr>
                <a:buSzPts val="1300"/>
                <a:buFont typeface="Arial"/>
                <a:buNone/>
              </a:pPr>
              <a:r>
                <a:rPr lang="en-US" sz="2000">
                  <a:solidFill>
                    <a:schemeClr val="accent1"/>
                  </a:solidFill>
                  <a:latin typeface="Calibri"/>
                  <a:ea typeface="Calibri"/>
                  <a:cs typeface="Calibri"/>
                  <a:sym typeface="Calibri"/>
                </a:rPr>
                <a:t>Pacific</a:t>
              </a:r>
              <a:endParaRPr sz="2100"/>
            </a:p>
          </p:txBody>
        </p:sp>
        <p:cxnSp>
          <p:nvCxnSpPr>
            <p:cNvPr id="141" name="Google Shape;141;p18"/>
            <p:cNvCxnSpPr/>
            <p:nvPr/>
          </p:nvCxnSpPr>
          <p:spPr>
            <a:xfrm rot="-5400000" flipH="1">
              <a:off x="5434071" y="3859559"/>
              <a:ext cx="13940" cy="1135161"/>
            </a:xfrm>
            <a:prstGeom prst="straightConnector1">
              <a:avLst/>
            </a:prstGeom>
            <a:noFill/>
            <a:ln w="9525" cap="flat" cmpd="sng">
              <a:solidFill>
                <a:schemeClr val="accent4"/>
              </a:solidFill>
              <a:prstDash val="dash"/>
              <a:round/>
              <a:headEnd type="none" w="sm" len="sm"/>
              <a:tailEnd type="none" w="sm" len="sm"/>
            </a:ln>
          </p:spPr>
        </p:cxnSp>
        <p:cxnSp>
          <p:nvCxnSpPr>
            <p:cNvPr id="142" name="Google Shape;142;p18"/>
            <p:cNvCxnSpPr/>
            <p:nvPr/>
          </p:nvCxnSpPr>
          <p:spPr>
            <a:xfrm rot="-5400000" flipH="1">
              <a:off x="9391390" y="2923833"/>
              <a:ext cx="13940" cy="1135161"/>
            </a:xfrm>
            <a:prstGeom prst="straightConnector1">
              <a:avLst/>
            </a:prstGeom>
            <a:noFill/>
            <a:ln w="9525" cap="flat" cmpd="sng">
              <a:solidFill>
                <a:schemeClr val="accent1"/>
              </a:solidFill>
              <a:prstDash val="dash"/>
              <a:round/>
              <a:headEnd type="none" w="sm" len="sm"/>
              <a:tailEnd type="none" w="sm" len="sm"/>
            </a:ln>
          </p:spPr>
        </p:cxnSp>
        <p:sp>
          <p:nvSpPr>
            <p:cNvPr id="143" name="Google Shape;143;p18"/>
            <p:cNvSpPr/>
            <p:nvPr/>
          </p:nvSpPr>
          <p:spPr>
            <a:xfrm>
              <a:off x="7924859" y="2862811"/>
              <a:ext cx="4289" cy="4215"/>
            </a:xfrm>
            <a:custGeom>
              <a:avLst/>
              <a:gdLst/>
              <a:ahLst/>
              <a:cxnLst/>
              <a:rect l="l" t="t" r="r" b="b"/>
              <a:pathLst>
                <a:path w="9" h="10" extrusionOk="0">
                  <a:moveTo>
                    <a:pt x="0" y="0"/>
                  </a:moveTo>
                  <a:lnTo>
                    <a:pt x="0" y="0"/>
                  </a:lnTo>
                  <a:lnTo>
                    <a:pt x="0" y="0"/>
                  </a:lnTo>
                  <a:lnTo>
                    <a:pt x="8" y="9"/>
                  </a:lnTo>
                  <a:lnTo>
                    <a:pt x="8" y="9"/>
                  </a:lnTo>
                  <a:lnTo>
                    <a:pt x="0" y="0"/>
                  </a:lnTo>
                </a:path>
              </a:pathLst>
            </a:custGeom>
            <a:solidFill>
              <a:srgbClr val="0D436C"/>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 name="Google Shape;144;p18"/>
            <p:cNvSpPr/>
            <p:nvPr/>
          </p:nvSpPr>
          <p:spPr>
            <a:xfrm>
              <a:off x="7903413" y="2841736"/>
              <a:ext cx="8578" cy="8430"/>
            </a:xfrm>
            <a:custGeom>
              <a:avLst/>
              <a:gdLst/>
              <a:ahLst/>
              <a:cxnLst/>
              <a:rect l="l" t="t" r="r" b="b"/>
              <a:pathLst>
                <a:path w="19" h="19" extrusionOk="0">
                  <a:moveTo>
                    <a:pt x="0" y="0"/>
                  </a:moveTo>
                  <a:lnTo>
                    <a:pt x="0" y="0"/>
                  </a:lnTo>
                  <a:lnTo>
                    <a:pt x="9" y="18"/>
                  </a:lnTo>
                  <a:lnTo>
                    <a:pt x="18" y="18"/>
                  </a:lnTo>
                  <a:lnTo>
                    <a:pt x="18" y="18"/>
                  </a:lnTo>
                  <a:lnTo>
                    <a:pt x="0" y="0"/>
                  </a:lnTo>
                </a:path>
              </a:pathLst>
            </a:custGeom>
            <a:solidFill>
              <a:srgbClr val="0D436C"/>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5" name="Google Shape;145;p18"/>
            <p:cNvSpPr/>
            <p:nvPr/>
          </p:nvSpPr>
          <p:spPr>
            <a:xfrm>
              <a:off x="375877" y="3131281"/>
              <a:ext cx="243973" cy="239765"/>
            </a:xfrm>
            <a:prstGeom prst="ellipse">
              <a:avLst/>
            </a:prstGeom>
            <a:solidFill>
              <a:srgbClr val="C00000"/>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6" name="Google Shape;146;p18"/>
            <p:cNvSpPr/>
            <p:nvPr/>
          </p:nvSpPr>
          <p:spPr>
            <a:xfrm>
              <a:off x="910420" y="5236122"/>
              <a:ext cx="243973" cy="239765"/>
            </a:xfrm>
            <a:prstGeom prst="ellipse">
              <a:avLst/>
            </a:prstGeom>
            <a:solidFill>
              <a:schemeClr val="accent6"/>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147" name="Google Shape;147;p18"/>
            <p:cNvGrpSpPr/>
            <p:nvPr/>
          </p:nvGrpSpPr>
          <p:grpSpPr>
            <a:xfrm>
              <a:off x="951663" y="861716"/>
              <a:ext cx="3158938" cy="2472174"/>
              <a:chOff x="1006475" y="1711325"/>
              <a:chExt cx="2338395" cy="1862138"/>
            </a:xfrm>
          </p:grpSpPr>
          <p:sp>
            <p:nvSpPr>
              <p:cNvPr id="148" name="Google Shape;148;p18"/>
              <p:cNvSpPr/>
              <p:nvPr/>
            </p:nvSpPr>
            <p:spPr>
              <a:xfrm>
                <a:off x="1765300" y="2827338"/>
                <a:ext cx="117475" cy="69850"/>
              </a:xfrm>
              <a:custGeom>
                <a:avLst/>
                <a:gdLst/>
                <a:ahLst/>
                <a:cxnLst/>
                <a:rect l="l" t="t" r="r" b="b"/>
                <a:pathLst>
                  <a:path w="327" h="196" extrusionOk="0">
                    <a:moveTo>
                      <a:pt x="326" y="177"/>
                    </a:moveTo>
                    <a:lnTo>
                      <a:pt x="326" y="168"/>
                    </a:lnTo>
                    <a:lnTo>
                      <a:pt x="326" y="168"/>
                    </a:lnTo>
                    <a:lnTo>
                      <a:pt x="326" y="151"/>
                    </a:lnTo>
                    <a:lnTo>
                      <a:pt x="326" y="151"/>
                    </a:lnTo>
                    <a:lnTo>
                      <a:pt x="317" y="142"/>
                    </a:lnTo>
                    <a:lnTo>
                      <a:pt x="309" y="142"/>
                    </a:lnTo>
                    <a:lnTo>
                      <a:pt x="309" y="142"/>
                    </a:lnTo>
                    <a:lnTo>
                      <a:pt x="282" y="133"/>
                    </a:lnTo>
                    <a:lnTo>
                      <a:pt x="282" y="133"/>
                    </a:lnTo>
                    <a:lnTo>
                      <a:pt x="264" y="124"/>
                    </a:lnTo>
                    <a:lnTo>
                      <a:pt x="238" y="115"/>
                    </a:lnTo>
                    <a:lnTo>
                      <a:pt x="238" y="115"/>
                    </a:lnTo>
                    <a:lnTo>
                      <a:pt x="220" y="106"/>
                    </a:lnTo>
                    <a:lnTo>
                      <a:pt x="220" y="106"/>
                    </a:lnTo>
                    <a:lnTo>
                      <a:pt x="194" y="62"/>
                    </a:lnTo>
                    <a:lnTo>
                      <a:pt x="167" y="45"/>
                    </a:lnTo>
                    <a:lnTo>
                      <a:pt x="150" y="36"/>
                    </a:lnTo>
                    <a:lnTo>
                      <a:pt x="150" y="36"/>
                    </a:lnTo>
                    <a:lnTo>
                      <a:pt x="114" y="27"/>
                    </a:lnTo>
                    <a:lnTo>
                      <a:pt x="79" y="18"/>
                    </a:lnTo>
                    <a:lnTo>
                      <a:pt x="79" y="18"/>
                    </a:lnTo>
                    <a:lnTo>
                      <a:pt x="44" y="0"/>
                    </a:lnTo>
                    <a:lnTo>
                      <a:pt x="26" y="0"/>
                    </a:lnTo>
                    <a:lnTo>
                      <a:pt x="9" y="9"/>
                    </a:lnTo>
                    <a:lnTo>
                      <a:pt x="9" y="9"/>
                    </a:lnTo>
                    <a:lnTo>
                      <a:pt x="0" y="18"/>
                    </a:lnTo>
                    <a:lnTo>
                      <a:pt x="0" y="27"/>
                    </a:lnTo>
                    <a:lnTo>
                      <a:pt x="0" y="27"/>
                    </a:lnTo>
                    <a:lnTo>
                      <a:pt x="9" y="36"/>
                    </a:lnTo>
                    <a:lnTo>
                      <a:pt x="17" y="45"/>
                    </a:lnTo>
                    <a:lnTo>
                      <a:pt x="17" y="45"/>
                    </a:lnTo>
                    <a:lnTo>
                      <a:pt x="17" y="53"/>
                    </a:lnTo>
                    <a:lnTo>
                      <a:pt x="17" y="53"/>
                    </a:lnTo>
                    <a:lnTo>
                      <a:pt x="26" y="71"/>
                    </a:lnTo>
                    <a:lnTo>
                      <a:pt x="44" y="71"/>
                    </a:lnTo>
                    <a:lnTo>
                      <a:pt x="61" y="80"/>
                    </a:lnTo>
                    <a:lnTo>
                      <a:pt x="61" y="80"/>
                    </a:lnTo>
                    <a:lnTo>
                      <a:pt x="70" y="89"/>
                    </a:lnTo>
                    <a:lnTo>
                      <a:pt x="70" y="89"/>
                    </a:lnTo>
                    <a:lnTo>
                      <a:pt x="79" y="98"/>
                    </a:lnTo>
                    <a:lnTo>
                      <a:pt x="97" y="106"/>
                    </a:lnTo>
                    <a:lnTo>
                      <a:pt x="97" y="106"/>
                    </a:lnTo>
                    <a:lnTo>
                      <a:pt x="97" y="106"/>
                    </a:lnTo>
                    <a:lnTo>
                      <a:pt x="97" y="106"/>
                    </a:lnTo>
                    <a:lnTo>
                      <a:pt x="106" y="115"/>
                    </a:lnTo>
                    <a:lnTo>
                      <a:pt x="106" y="115"/>
                    </a:lnTo>
                    <a:lnTo>
                      <a:pt x="114" y="124"/>
                    </a:lnTo>
                    <a:lnTo>
                      <a:pt x="141" y="133"/>
                    </a:lnTo>
                    <a:lnTo>
                      <a:pt x="141" y="133"/>
                    </a:lnTo>
                    <a:lnTo>
                      <a:pt x="150" y="142"/>
                    </a:lnTo>
                    <a:lnTo>
                      <a:pt x="150" y="142"/>
                    </a:lnTo>
                    <a:lnTo>
                      <a:pt x="159" y="151"/>
                    </a:lnTo>
                    <a:lnTo>
                      <a:pt x="159" y="151"/>
                    </a:lnTo>
                    <a:lnTo>
                      <a:pt x="167" y="159"/>
                    </a:lnTo>
                    <a:lnTo>
                      <a:pt x="176" y="159"/>
                    </a:lnTo>
                    <a:lnTo>
                      <a:pt x="176" y="159"/>
                    </a:lnTo>
                    <a:lnTo>
                      <a:pt x="194" y="177"/>
                    </a:lnTo>
                    <a:lnTo>
                      <a:pt x="194" y="177"/>
                    </a:lnTo>
                    <a:lnTo>
                      <a:pt x="203" y="186"/>
                    </a:lnTo>
                    <a:lnTo>
                      <a:pt x="203" y="186"/>
                    </a:lnTo>
                    <a:lnTo>
                      <a:pt x="211" y="195"/>
                    </a:lnTo>
                    <a:lnTo>
                      <a:pt x="220" y="195"/>
                    </a:lnTo>
                    <a:lnTo>
                      <a:pt x="220" y="195"/>
                    </a:lnTo>
                    <a:lnTo>
                      <a:pt x="273" y="195"/>
                    </a:lnTo>
                    <a:lnTo>
                      <a:pt x="273" y="195"/>
                    </a:lnTo>
                    <a:lnTo>
                      <a:pt x="309" y="195"/>
                    </a:lnTo>
                    <a:lnTo>
                      <a:pt x="309" y="195"/>
                    </a:lnTo>
                    <a:lnTo>
                      <a:pt x="309" y="195"/>
                    </a:lnTo>
                    <a:lnTo>
                      <a:pt x="317" y="186"/>
                    </a:lnTo>
                    <a:lnTo>
                      <a:pt x="326" y="177"/>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9" name="Google Shape;149;p18"/>
              <p:cNvSpPr/>
              <p:nvPr/>
            </p:nvSpPr>
            <p:spPr>
              <a:xfrm>
                <a:off x="2286000" y="1997075"/>
                <a:ext cx="152400" cy="85725"/>
              </a:xfrm>
              <a:custGeom>
                <a:avLst/>
                <a:gdLst/>
                <a:ahLst/>
                <a:cxnLst/>
                <a:rect l="l" t="t" r="r" b="b"/>
                <a:pathLst>
                  <a:path w="424" h="240" extrusionOk="0">
                    <a:moveTo>
                      <a:pt x="114" y="159"/>
                    </a:moveTo>
                    <a:lnTo>
                      <a:pt x="114" y="159"/>
                    </a:lnTo>
                    <a:lnTo>
                      <a:pt x="141" y="168"/>
                    </a:lnTo>
                    <a:lnTo>
                      <a:pt x="167" y="168"/>
                    </a:lnTo>
                    <a:lnTo>
                      <a:pt x="211" y="159"/>
                    </a:lnTo>
                    <a:lnTo>
                      <a:pt x="211" y="159"/>
                    </a:lnTo>
                    <a:lnTo>
                      <a:pt x="247" y="159"/>
                    </a:lnTo>
                    <a:lnTo>
                      <a:pt x="247" y="159"/>
                    </a:lnTo>
                    <a:lnTo>
                      <a:pt x="247" y="159"/>
                    </a:lnTo>
                    <a:lnTo>
                      <a:pt x="247" y="159"/>
                    </a:lnTo>
                    <a:lnTo>
                      <a:pt x="229" y="186"/>
                    </a:lnTo>
                    <a:lnTo>
                      <a:pt x="229" y="203"/>
                    </a:lnTo>
                    <a:lnTo>
                      <a:pt x="229" y="221"/>
                    </a:lnTo>
                    <a:lnTo>
                      <a:pt x="229" y="221"/>
                    </a:lnTo>
                    <a:lnTo>
                      <a:pt x="256" y="230"/>
                    </a:lnTo>
                    <a:lnTo>
                      <a:pt x="282" y="239"/>
                    </a:lnTo>
                    <a:lnTo>
                      <a:pt x="282" y="239"/>
                    </a:lnTo>
                    <a:lnTo>
                      <a:pt x="317" y="230"/>
                    </a:lnTo>
                    <a:lnTo>
                      <a:pt x="317" y="230"/>
                    </a:lnTo>
                    <a:lnTo>
                      <a:pt x="361" y="230"/>
                    </a:lnTo>
                    <a:lnTo>
                      <a:pt x="361" y="230"/>
                    </a:lnTo>
                    <a:lnTo>
                      <a:pt x="379" y="221"/>
                    </a:lnTo>
                    <a:lnTo>
                      <a:pt x="397" y="221"/>
                    </a:lnTo>
                    <a:lnTo>
                      <a:pt x="406" y="195"/>
                    </a:lnTo>
                    <a:lnTo>
                      <a:pt x="406" y="195"/>
                    </a:lnTo>
                    <a:lnTo>
                      <a:pt x="414" y="186"/>
                    </a:lnTo>
                    <a:lnTo>
                      <a:pt x="414" y="186"/>
                    </a:lnTo>
                    <a:lnTo>
                      <a:pt x="423" y="177"/>
                    </a:lnTo>
                    <a:lnTo>
                      <a:pt x="423" y="168"/>
                    </a:lnTo>
                    <a:lnTo>
                      <a:pt x="423" y="168"/>
                    </a:lnTo>
                    <a:lnTo>
                      <a:pt x="423" y="151"/>
                    </a:lnTo>
                    <a:lnTo>
                      <a:pt x="414" y="142"/>
                    </a:lnTo>
                    <a:lnTo>
                      <a:pt x="414" y="142"/>
                    </a:lnTo>
                    <a:lnTo>
                      <a:pt x="414" y="133"/>
                    </a:lnTo>
                    <a:lnTo>
                      <a:pt x="414" y="124"/>
                    </a:lnTo>
                    <a:lnTo>
                      <a:pt x="414" y="124"/>
                    </a:lnTo>
                    <a:lnTo>
                      <a:pt x="414" y="106"/>
                    </a:lnTo>
                    <a:lnTo>
                      <a:pt x="414" y="89"/>
                    </a:lnTo>
                    <a:lnTo>
                      <a:pt x="397" y="53"/>
                    </a:lnTo>
                    <a:lnTo>
                      <a:pt x="397" y="53"/>
                    </a:lnTo>
                    <a:lnTo>
                      <a:pt x="370" y="27"/>
                    </a:lnTo>
                    <a:lnTo>
                      <a:pt x="353" y="18"/>
                    </a:lnTo>
                    <a:lnTo>
                      <a:pt x="335" y="18"/>
                    </a:lnTo>
                    <a:lnTo>
                      <a:pt x="335" y="18"/>
                    </a:lnTo>
                    <a:lnTo>
                      <a:pt x="326" y="18"/>
                    </a:lnTo>
                    <a:lnTo>
                      <a:pt x="326" y="27"/>
                    </a:lnTo>
                    <a:lnTo>
                      <a:pt x="326" y="27"/>
                    </a:lnTo>
                    <a:lnTo>
                      <a:pt x="273" y="9"/>
                    </a:lnTo>
                    <a:lnTo>
                      <a:pt x="273" y="9"/>
                    </a:lnTo>
                    <a:lnTo>
                      <a:pt x="238" y="0"/>
                    </a:lnTo>
                    <a:lnTo>
                      <a:pt x="238" y="0"/>
                    </a:lnTo>
                    <a:lnTo>
                      <a:pt x="211" y="0"/>
                    </a:lnTo>
                    <a:lnTo>
                      <a:pt x="203" y="9"/>
                    </a:lnTo>
                    <a:lnTo>
                      <a:pt x="203" y="9"/>
                    </a:lnTo>
                    <a:lnTo>
                      <a:pt x="203" y="18"/>
                    </a:lnTo>
                    <a:lnTo>
                      <a:pt x="203" y="36"/>
                    </a:lnTo>
                    <a:lnTo>
                      <a:pt x="220" y="62"/>
                    </a:lnTo>
                    <a:lnTo>
                      <a:pt x="220" y="62"/>
                    </a:lnTo>
                    <a:lnTo>
                      <a:pt x="194" y="45"/>
                    </a:lnTo>
                    <a:lnTo>
                      <a:pt x="194" y="45"/>
                    </a:lnTo>
                    <a:lnTo>
                      <a:pt x="167" y="36"/>
                    </a:lnTo>
                    <a:lnTo>
                      <a:pt x="150" y="36"/>
                    </a:lnTo>
                    <a:lnTo>
                      <a:pt x="150" y="36"/>
                    </a:lnTo>
                    <a:lnTo>
                      <a:pt x="141" y="53"/>
                    </a:lnTo>
                    <a:lnTo>
                      <a:pt x="141" y="62"/>
                    </a:lnTo>
                    <a:lnTo>
                      <a:pt x="141" y="62"/>
                    </a:lnTo>
                    <a:lnTo>
                      <a:pt x="141" y="89"/>
                    </a:lnTo>
                    <a:lnTo>
                      <a:pt x="159" y="106"/>
                    </a:lnTo>
                    <a:lnTo>
                      <a:pt x="159" y="106"/>
                    </a:lnTo>
                    <a:lnTo>
                      <a:pt x="159" y="106"/>
                    </a:lnTo>
                    <a:lnTo>
                      <a:pt x="159" y="106"/>
                    </a:lnTo>
                    <a:lnTo>
                      <a:pt x="141" y="89"/>
                    </a:lnTo>
                    <a:lnTo>
                      <a:pt x="141" y="89"/>
                    </a:lnTo>
                    <a:lnTo>
                      <a:pt x="123" y="71"/>
                    </a:lnTo>
                    <a:lnTo>
                      <a:pt x="123" y="71"/>
                    </a:lnTo>
                    <a:lnTo>
                      <a:pt x="97" y="27"/>
                    </a:lnTo>
                    <a:lnTo>
                      <a:pt x="70" y="9"/>
                    </a:lnTo>
                    <a:lnTo>
                      <a:pt x="44" y="9"/>
                    </a:lnTo>
                    <a:lnTo>
                      <a:pt x="44" y="9"/>
                    </a:lnTo>
                    <a:lnTo>
                      <a:pt x="44" y="9"/>
                    </a:lnTo>
                    <a:lnTo>
                      <a:pt x="44" y="9"/>
                    </a:lnTo>
                    <a:lnTo>
                      <a:pt x="17" y="9"/>
                    </a:lnTo>
                    <a:lnTo>
                      <a:pt x="9" y="18"/>
                    </a:lnTo>
                    <a:lnTo>
                      <a:pt x="9" y="18"/>
                    </a:lnTo>
                    <a:lnTo>
                      <a:pt x="0" y="36"/>
                    </a:lnTo>
                    <a:lnTo>
                      <a:pt x="9" y="62"/>
                    </a:lnTo>
                    <a:lnTo>
                      <a:pt x="26" y="98"/>
                    </a:lnTo>
                    <a:lnTo>
                      <a:pt x="26" y="98"/>
                    </a:lnTo>
                    <a:lnTo>
                      <a:pt x="61" y="124"/>
                    </a:lnTo>
                    <a:lnTo>
                      <a:pt x="106" y="151"/>
                    </a:lnTo>
                    <a:lnTo>
                      <a:pt x="114" y="159"/>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 name="Google Shape;150;p18"/>
              <p:cNvSpPr/>
              <p:nvPr/>
            </p:nvSpPr>
            <p:spPr>
              <a:xfrm>
                <a:off x="2374900" y="1857375"/>
                <a:ext cx="38100" cy="25400"/>
              </a:xfrm>
              <a:custGeom>
                <a:avLst/>
                <a:gdLst/>
                <a:ahLst/>
                <a:cxnLst/>
                <a:rect l="l" t="t" r="r" b="b"/>
                <a:pathLst>
                  <a:path w="107" h="72" extrusionOk="0">
                    <a:moveTo>
                      <a:pt x="9" y="27"/>
                    </a:moveTo>
                    <a:lnTo>
                      <a:pt x="9" y="27"/>
                    </a:lnTo>
                    <a:lnTo>
                      <a:pt x="17" y="44"/>
                    </a:lnTo>
                    <a:lnTo>
                      <a:pt x="17" y="44"/>
                    </a:lnTo>
                    <a:lnTo>
                      <a:pt x="44" y="62"/>
                    </a:lnTo>
                    <a:lnTo>
                      <a:pt x="70" y="71"/>
                    </a:lnTo>
                    <a:lnTo>
                      <a:pt x="70" y="71"/>
                    </a:lnTo>
                    <a:lnTo>
                      <a:pt x="79" y="71"/>
                    </a:lnTo>
                    <a:lnTo>
                      <a:pt x="79" y="71"/>
                    </a:lnTo>
                    <a:lnTo>
                      <a:pt x="88" y="62"/>
                    </a:lnTo>
                    <a:lnTo>
                      <a:pt x="97" y="53"/>
                    </a:lnTo>
                    <a:lnTo>
                      <a:pt x="97" y="53"/>
                    </a:lnTo>
                    <a:lnTo>
                      <a:pt x="106" y="35"/>
                    </a:lnTo>
                    <a:lnTo>
                      <a:pt x="88" y="18"/>
                    </a:lnTo>
                    <a:lnTo>
                      <a:pt x="88" y="18"/>
                    </a:lnTo>
                    <a:lnTo>
                      <a:pt x="44" y="0"/>
                    </a:lnTo>
                    <a:lnTo>
                      <a:pt x="17" y="0"/>
                    </a:lnTo>
                    <a:lnTo>
                      <a:pt x="0" y="0"/>
                    </a:lnTo>
                    <a:lnTo>
                      <a:pt x="0" y="0"/>
                    </a:lnTo>
                    <a:lnTo>
                      <a:pt x="0" y="9"/>
                    </a:lnTo>
                    <a:lnTo>
                      <a:pt x="0" y="18"/>
                    </a:lnTo>
                    <a:lnTo>
                      <a:pt x="9" y="27"/>
                    </a:lnTo>
                    <a:close/>
                    <a:moveTo>
                      <a:pt x="88" y="44"/>
                    </a:moveTo>
                    <a:lnTo>
                      <a:pt x="88" y="44"/>
                    </a:lnTo>
                    <a:close/>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1" name="Google Shape;151;p18"/>
              <p:cNvSpPr/>
              <p:nvPr/>
            </p:nvSpPr>
            <p:spPr>
              <a:xfrm>
                <a:off x="2703513" y="2487613"/>
                <a:ext cx="47625" cy="34925"/>
              </a:xfrm>
              <a:custGeom>
                <a:avLst/>
                <a:gdLst/>
                <a:ahLst/>
                <a:cxnLst/>
                <a:rect l="l" t="t" r="r" b="b"/>
                <a:pathLst>
                  <a:path w="133" h="98" extrusionOk="0">
                    <a:moveTo>
                      <a:pt x="105" y="0"/>
                    </a:moveTo>
                    <a:lnTo>
                      <a:pt x="105" y="0"/>
                    </a:lnTo>
                    <a:lnTo>
                      <a:pt x="105" y="0"/>
                    </a:lnTo>
                    <a:lnTo>
                      <a:pt x="105" y="0"/>
                    </a:lnTo>
                    <a:lnTo>
                      <a:pt x="79" y="9"/>
                    </a:lnTo>
                    <a:lnTo>
                      <a:pt x="44" y="18"/>
                    </a:lnTo>
                    <a:lnTo>
                      <a:pt x="17" y="35"/>
                    </a:lnTo>
                    <a:lnTo>
                      <a:pt x="0" y="62"/>
                    </a:lnTo>
                    <a:lnTo>
                      <a:pt x="0" y="62"/>
                    </a:lnTo>
                    <a:lnTo>
                      <a:pt x="0" y="71"/>
                    </a:lnTo>
                    <a:lnTo>
                      <a:pt x="17" y="88"/>
                    </a:lnTo>
                    <a:lnTo>
                      <a:pt x="17" y="88"/>
                    </a:lnTo>
                    <a:lnTo>
                      <a:pt x="44" y="97"/>
                    </a:lnTo>
                    <a:lnTo>
                      <a:pt x="44" y="97"/>
                    </a:lnTo>
                    <a:lnTo>
                      <a:pt x="70" y="88"/>
                    </a:lnTo>
                    <a:lnTo>
                      <a:pt x="97" y="79"/>
                    </a:lnTo>
                    <a:lnTo>
                      <a:pt x="97" y="79"/>
                    </a:lnTo>
                    <a:lnTo>
                      <a:pt x="123" y="53"/>
                    </a:lnTo>
                    <a:lnTo>
                      <a:pt x="132" y="35"/>
                    </a:lnTo>
                    <a:lnTo>
                      <a:pt x="132" y="18"/>
                    </a:lnTo>
                    <a:lnTo>
                      <a:pt x="132" y="18"/>
                    </a:lnTo>
                    <a:lnTo>
                      <a:pt x="123" y="9"/>
                    </a:lnTo>
                    <a:lnTo>
                      <a:pt x="105" y="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2" name="Google Shape;152;p18"/>
              <p:cNvSpPr/>
              <p:nvPr/>
            </p:nvSpPr>
            <p:spPr>
              <a:xfrm>
                <a:off x="2441575" y="2049463"/>
                <a:ext cx="79375" cy="47625"/>
              </a:xfrm>
              <a:custGeom>
                <a:avLst/>
                <a:gdLst/>
                <a:ahLst/>
                <a:cxnLst/>
                <a:rect l="l" t="t" r="r" b="b"/>
                <a:pathLst>
                  <a:path w="222" h="133" extrusionOk="0">
                    <a:moveTo>
                      <a:pt x="185" y="123"/>
                    </a:moveTo>
                    <a:lnTo>
                      <a:pt x="185" y="123"/>
                    </a:lnTo>
                    <a:lnTo>
                      <a:pt x="212" y="123"/>
                    </a:lnTo>
                    <a:lnTo>
                      <a:pt x="221" y="106"/>
                    </a:lnTo>
                    <a:lnTo>
                      <a:pt x="221" y="106"/>
                    </a:lnTo>
                    <a:lnTo>
                      <a:pt x="221" y="79"/>
                    </a:lnTo>
                    <a:lnTo>
                      <a:pt x="212" y="61"/>
                    </a:lnTo>
                    <a:lnTo>
                      <a:pt x="194" y="35"/>
                    </a:lnTo>
                    <a:lnTo>
                      <a:pt x="168" y="9"/>
                    </a:lnTo>
                    <a:lnTo>
                      <a:pt x="168" y="9"/>
                    </a:lnTo>
                    <a:lnTo>
                      <a:pt x="150" y="0"/>
                    </a:lnTo>
                    <a:lnTo>
                      <a:pt x="124" y="0"/>
                    </a:lnTo>
                    <a:lnTo>
                      <a:pt x="71" y="9"/>
                    </a:lnTo>
                    <a:lnTo>
                      <a:pt x="35" y="35"/>
                    </a:lnTo>
                    <a:lnTo>
                      <a:pt x="9" y="53"/>
                    </a:lnTo>
                    <a:lnTo>
                      <a:pt x="9" y="53"/>
                    </a:lnTo>
                    <a:lnTo>
                      <a:pt x="0" y="70"/>
                    </a:lnTo>
                    <a:lnTo>
                      <a:pt x="9" y="88"/>
                    </a:lnTo>
                    <a:lnTo>
                      <a:pt x="9" y="88"/>
                    </a:lnTo>
                    <a:lnTo>
                      <a:pt x="35" y="106"/>
                    </a:lnTo>
                    <a:lnTo>
                      <a:pt x="79" y="114"/>
                    </a:lnTo>
                    <a:lnTo>
                      <a:pt x="124" y="123"/>
                    </a:lnTo>
                    <a:lnTo>
                      <a:pt x="168" y="132"/>
                    </a:lnTo>
                    <a:lnTo>
                      <a:pt x="168" y="132"/>
                    </a:lnTo>
                    <a:lnTo>
                      <a:pt x="185" y="123"/>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3" name="Google Shape;153;p18"/>
              <p:cNvSpPr/>
              <p:nvPr/>
            </p:nvSpPr>
            <p:spPr>
              <a:xfrm>
                <a:off x="2324100" y="2103438"/>
                <a:ext cx="136525" cy="117475"/>
              </a:xfrm>
              <a:custGeom>
                <a:avLst/>
                <a:gdLst/>
                <a:ahLst/>
                <a:cxnLst/>
                <a:rect l="l" t="t" r="r" b="b"/>
                <a:pathLst>
                  <a:path w="380" h="327" extrusionOk="0">
                    <a:moveTo>
                      <a:pt x="70" y="220"/>
                    </a:moveTo>
                    <a:lnTo>
                      <a:pt x="70" y="220"/>
                    </a:lnTo>
                    <a:lnTo>
                      <a:pt x="114" y="238"/>
                    </a:lnTo>
                    <a:lnTo>
                      <a:pt x="132" y="265"/>
                    </a:lnTo>
                    <a:lnTo>
                      <a:pt x="132" y="265"/>
                    </a:lnTo>
                    <a:lnTo>
                      <a:pt x="158" y="282"/>
                    </a:lnTo>
                    <a:lnTo>
                      <a:pt x="185" y="309"/>
                    </a:lnTo>
                    <a:lnTo>
                      <a:pt x="185" y="309"/>
                    </a:lnTo>
                    <a:lnTo>
                      <a:pt x="203" y="318"/>
                    </a:lnTo>
                    <a:lnTo>
                      <a:pt x="220" y="326"/>
                    </a:lnTo>
                    <a:lnTo>
                      <a:pt x="220" y="326"/>
                    </a:lnTo>
                    <a:lnTo>
                      <a:pt x="238" y="318"/>
                    </a:lnTo>
                    <a:lnTo>
                      <a:pt x="247" y="309"/>
                    </a:lnTo>
                    <a:lnTo>
                      <a:pt x="247" y="309"/>
                    </a:lnTo>
                    <a:lnTo>
                      <a:pt x="264" y="291"/>
                    </a:lnTo>
                    <a:lnTo>
                      <a:pt x="291" y="291"/>
                    </a:lnTo>
                    <a:lnTo>
                      <a:pt x="291" y="291"/>
                    </a:lnTo>
                    <a:lnTo>
                      <a:pt x="308" y="282"/>
                    </a:lnTo>
                    <a:lnTo>
                      <a:pt x="326" y="273"/>
                    </a:lnTo>
                    <a:lnTo>
                      <a:pt x="353" y="247"/>
                    </a:lnTo>
                    <a:lnTo>
                      <a:pt x="361" y="212"/>
                    </a:lnTo>
                    <a:lnTo>
                      <a:pt x="370" y="167"/>
                    </a:lnTo>
                    <a:lnTo>
                      <a:pt x="370" y="167"/>
                    </a:lnTo>
                    <a:lnTo>
                      <a:pt x="379" y="150"/>
                    </a:lnTo>
                    <a:lnTo>
                      <a:pt x="379" y="150"/>
                    </a:lnTo>
                    <a:lnTo>
                      <a:pt x="379" y="123"/>
                    </a:lnTo>
                    <a:lnTo>
                      <a:pt x="361" y="106"/>
                    </a:lnTo>
                    <a:lnTo>
                      <a:pt x="361" y="106"/>
                    </a:lnTo>
                    <a:lnTo>
                      <a:pt x="344" y="106"/>
                    </a:lnTo>
                    <a:lnTo>
                      <a:pt x="317" y="115"/>
                    </a:lnTo>
                    <a:lnTo>
                      <a:pt x="317" y="115"/>
                    </a:lnTo>
                    <a:lnTo>
                      <a:pt x="317" y="132"/>
                    </a:lnTo>
                    <a:lnTo>
                      <a:pt x="317" y="132"/>
                    </a:lnTo>
                    <a:lnTo>
                      <a:pt x="291" y="132"/>
                    </a:lnTo>
                    <a:lnTo>
                      <a:pt x="291" y="132"/>
                    </a:lnTo>
                    <a:lnTo>
                      <a:pt x="273" y="132"/>
                    </a:lnTo>
                    <a:lnTo>
                      <a:pt x="264" y="123"/>
                    </a:lnTo>
                    <a:lnTo>
                      <a:pt x="264" y="123"/>
                    </a:lnTo>
                    <a:lnTo>
                      <a:pt x="282" y="115"/>
                    </a:lnTo>
                    <a:lnTo>
                      <a:pt x="282" y="115"/>
                    </a:lnTo>
                    <a:lnTo>
                      <a:pt x="317" y="106"/>
                    </a:lnTo>
                    <a:lnTo>
                      <a:pt x="335" y="79"/>
                    </a:lnTo>
                    <a:lnTo>
                      <a:pt x="335" y="79"/>
                    </a:lnTo>
                    <a:lnTo>
                      <a:pt x="344" y="70"/>
                    </a:lnTo>
                    <a:lnTo>
                      <a:pt x="335" y="53"/>
                    </a:lnTo>
                    <a:lnTo>
                      <a:pt x="335" y="53"/>
                    </a:lnTo>
                    <a:lnTo>
                      <a:pt x="326" y="44"/>
                    </a:lnTo>
                    <a:lnTo>
                      <a:pt x="308" y="35"/>
                    </a:lnTo>
                    <a:lnTo>
                      <a:pt x="308" y="35"/>
                    </a:lnTo>
                    <a:lnTo>
                      <a:pt x="300" y="26"/>
                    </a:lnTo>
                    <a:lnTo>
                      <a:pt x="300" y="26"/>
                    </a:lnTo>
                    <a:lnTo>
                      <a:pt x="300" y="17"/>
                    </a:lnTo>
                    <a:lnTo>
                      <a:pt x="300" y="9"/>
                    </a:lnTo>
                    <a:lnTo>
                      <a:pt x="300" y="9"/>
                    </a:lnTo>
                    <a:lnTo>
                      <a:pt x="291" y="0"/>
                    </a:lnTo>
                    <a:lnTo>
                      <a:pt x="273" y="0"/>
                    </a:lnTo>
                    <a:lnTo>
                      <a:pt x="238" y="9"/>
                    </a:lnTo>
                    <a:lnTo>
                      <a:pt x="238" y="9"/>
                    </a:lnTo>
                    <a:lnTo>
                      <a:pt x="203" y="17"/>
                    </a:lnTo>
                    <a:lnTo>
                      <a:pt x="194" y="35"/>
                    </a:lnTo>
                    <a:lnTo>
                      <a:pt x="194" y="35"/>
                    </a:lnTo>
                    <a:lnTo>
                      <a:pt x="194" y="44"/>
                    </a:lnTo>
                    <a:lnTo>
                      <a:pt x="194" y="44"/>
                    </a:lnTo>
                    <a:lnTo>
                      <a:pt x="185" y="44"/>
                    </a:lnTo>
                    <a:lnTo>
                      <a:pt x="185" y="44"/>
                    </a:lnTo>
                    <a:lnTo>
                      <a:pt x="158" y="35"/>
                    </a:lnTo>
                    <a:lnTo>
                      <a:pt x="123" y="35"/>
                    </a:lnTo>
                    <a:lnTo>
                      <a:pt x="97" y="44"/>
                    </a:lnTo>
                    <a:lnTo>
                      <a:pt x="70" y="62"/>
                    </a:lnTo>
                    <a:lnTo>
                      <a:pt x="70" y="62"/>
                    </a:lnTo>
                    <a:lnTo>
                      <a:pt x="70" y="88"/>
                    </a:lnTo>
                    <a:lnTo>
                      <a:pt x="79" y="106"/>
                    </a:lnTo>
                    <a:lnTo>
                      <a:pt x="79" y="106"/>
                    </a:lnTo>
                    <a:lnTo>
                      <a:pt x="105" y="115"/>
                    </a:lnTo>
                    <a:lnTo>
                      <a:pt x="123" y="115"/>
                    </a:lnTo>
                    <a:lnTo>
                      <a:pt x="123" y="115"/>
                    </a:lnTo>
                    <a:lnTo>
                      <a:pt x="150" y="115"/>
                    </a:lnTo>
                    <a:lnTo>
                      <a:pt x="150" y="115"/>
                    </a:lnTo>
                    <a:lnTo>
                      <a:pt x="132" y="132"/>
                    </a:lnTo>
                    <a:lnTo>
                      <a:pt x="132" y="132"/>
                    </a:lnTo>
                    <a:lnTo>
                      <a:pt x="114" y="150"/>
                    </a:lnTo>
                    <a:lnTo>
                      <a:pt x="114" y="150"/>
                    </a:lnTo>
                    <a:lnTo>
                      <a:pt x="105" y="150"/>
                    </a:lnTo>
                    <a:lnTo>
                      <a:pt x="88" y="141"/>
                    </a:lnTo>
                    <a:lnTo>
                      <a:pt x="88" y="141"/>
                    </a:lnTo>
                    <a:lnTo>
                      <a:pt x="70" y="123"/>
                    </a:lnTo>
                    <a:lnTo>
                      <a:pt x="53" y="115"/>
                    </a:lnTo>
                    <a:lnTo>
                      <a:pt x="35" y="123"/>
                    </a:lnTo>
                    <a:lnTo>
                      <a:pt x="35" y="123"/>
                    </a:lnTo>
                    <a:lnTo>
                      <a:pt x="8" y="132"/>
                    </a:lnTo>
                    <a:lnTo>
                      <a:pt x="0" y="150"/>
                    </a:lnTo>
                    <a:lnTo>
                      <a:pt x="0" y="150"/>
                    </a:lnTo>
                    <a:lnTo>
                      <a:pt x="8" y="167"/>
                    </a:lnTo>
                    <a:lnTo>
                      <a:pt x="17" y="194"/>
                    </a:lnTo>
                    <a:lnTo>
                      <a:pt x="44" y="212"/>
                    </a:lnTo>
                    <a:lnTo>
                      <a:pt x="70" y="22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4" name="Google Shape;154;p18"/>
              <p:cNvSpPr/>
              <p:nvPr/>
            </p:nvSpPr>
            <p:spPr>
              <a:xfrm>
                <a:off x="2282825" y="2052638"/>
                <a:ext cx="31750" cy="25400"/>
              </a:xfrm>
              <a:custGeom>
                <a:avLst/>
                <a:gdLst/>
                <a:ahLst/>
                <a:cxnLst/>
                <a:rect l="l" t="t" r="r" b="b"/>
                <a:pathLst>
                  <a:path w="89" h="71" extrusionOk="0">
                    <a:moveTo>
                      <a:pt x="35" y="0"/>
                    </a:moveTo>
                    <a:lnTo>
                      <a:pt x="35" y="0"/>
                    </a:lnTo>
                    <a:lnTo>
                      <a:pt x="18" y="8"/>
                    </a:lnTo>
                    <a:lnTo>
                      <a:pt x="0" y="26"/>
                    </a:lnTo>
                    <a:lnTo>
                      <a:pt x="0" y="26"/>
                    </a:lnTo>
                    <a:lnTo>
                      <a:pt x="0" y="44"/>
                    </a:lnTo>
                    <a:lnTo>
                      <a:pt x="9" y="61"/>
                    </a:lnTo>
                    <a:lnTo>
                      <a:pt x="9" y="61"/>
                    </a:lnTo>
                    <a:lnTo>
                      <a:pt x="44" y="70"/>
                    </a:lnTo>
                    <a:lnTo>
                      <a:pt x="44" y="70"/>
                    </a:lnTo>
                    <a:lnTo>
                      <a:pt x="62" y="70"/>
                    </a:lnTo>
                    <a:lnTo>
                      <a:pt x="79" y="61"/>
                    </a:lnTo>
                    <a:lnTo>
                      <a:pt x="79" y="61"/>
                    </a:lnTo>
                    <a:lnTo>
                      <a:pt x="79" y="61"/>
                    </a:lnTo>
                    <a:lnTo>
                      <a:pt x="79" y="61"/>
                    </a:lnTo>
                    <a:lnTo>
                      <a:pt x="88" y="44"/>
                    </a:lnTo>
                    <a:lnTo>
                      <a:pt x="79" y="26"/>
                    </a:lnTo>
                    <a:lnTo>
                      <a:pt x="79" y="26"/>
                    </a:lnTo>
                    <a:lnTo>
                      <a:pt x="62" y="8"/>
                    </a:lnTo>
                    <a:lnTo>
                      <a:pt x="35" y="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5" name="Google Shape;155;p18"/>
              <p:cNvSpPr/>
              <p:nvPr/>
            </p:nvSpPr>
            <p:spPr>
              <a:xfrm>
                <a:off x="2441575" y="1711325"/>
                <a:ext cx="733423" cy="387350"/>
              </a:xfrm>
              <a:custGeom>
                <a:avLst/>
                <a:gdLst/>
                <a:ahLst/>
                <a:cxnLst/>
                <a:rect l="l" t="t" r="r" b="b"/>
                <a:pathLst>
                  <a:path w="2039" h="1078" extrusionOk="0">
                    <a:moveTo>
                      <a:pt x="35" y="459"/>
                    </a:moveTo>
                    <a:lnTo>
                      <a:pt x="35" y="459"/>
                    </a:lnTo>
                    <a:lnTo>
                      <a:pt x="44" y="468"/>
                    </a:lnTo>
                    <a:lnTo>
                      <a:pt x="53" y="485"/>
                    </a:lnTo>
                    <a:lnTo>
                      <a:pt x="53" y="485"/>
                    </a:lnTo>
                    <a:lnTo>
                      <a:pt x="62" y="503"/>
                    </a:lnTo>
                    <a:lnTo>
                      <a:pt x="88" y="521"/>
                    </a:lnTo>
                    <a:lnTo>
                      <a:pt x="88" y="521"/>
                    </a:lnTo>
                    <a:lnTo>
                      <a:pt x="106" y="521"/>
                    </a:lnTo>
                    <a:lnTo>
                      <a:pt x="132" y="521"/>
                    </a:lnTo>
                    <a:lnTo>
                      <a:pt x="185" y="521"/>
                    </a:lnTo>
                    <a:lnTo>
                      <a:pt x="185" y="521"/>
                    </a:lnTo>
                    <a:lnTo>
                      <a:pt x="238" y="512"/>
                    </a:lnTo>
                    <a:lnTo>
                      <a:pt x="238" y="512"/>
                    </a:lnTo>
                    <a:lnTo>
                      <a:pt x="194" y="530"/>
                    </a:lnTo>
                    <a:lnTo>
                      <a:pt x="194" y="530"/>
                    </a:lnTo>
                    <a:lnTo>
                      <a:pt x="159" y="538"/>
                    </a:lnTo>
                    <a:lnTo>
                      <a:pt x="141" y="547"/>
                    </a:lnTo>
                    <a:lnTo>
                      <a:pt x="141" y="547"/>
                    </a:lnTo>
                    <a:lnTo>
                      <a:pt x="150" y="565"/>
                    </a:lnTo>
                    <a:lnTo>
                      <a:pt x="150" y="565"/>
                    </a:lnTo>
                    <a:lnTo>
                      <a:pt x="150" y="574"/>
                    </a:lnTo>
                    <a:lnTo>
                      <a:pt x="150" y="574"/>
                    </a:lnTo>
                    <a:lnTo>
                      <a:pt x="177" y="583"/>
                    </a:lnTo>
                    <a:lnTo>
                      <a:pt x="177" y="583"/>
                    </a:lnTo>
                    <a:lnTo>
                      <a:pt x="221" y="618"/>
                    </a:lnTo>
                    <a:lnTo>
                      <a:pt x="221" y="618"/>
                    </a:lnTo>
                    <a:lnTo>
                      <a:pt x="229" y="627"/>
                    </a:lnTo>
                    <a:lnTo>
                      <a:pt x="238" y="636"/>
                    </a:lnTo>
                    <a:lnTo>
                      <a:pt x="238" y="636"/>
                    </a:lnTo>
                    <a:lnTo>
                      <a:pt x="282" y="653"/>
                    </a:lnTo>
                    <a:lnTo>
                      <a:pt x="344" y="671"/>
                    </a:lnTo>
                    <a:lnTo>
                      <a:pt x="344" y="671"/>
                    </a:lnTo>
                    <a:lnTo>
                      <a:pt x="371" y="662"/>
                    </a:lnTo>
                    <a:lnTo>
                      <a:pt x="379" y="653"/>
                    </a:lnTo>
                    <a:lnTo>
                      <a:pt x="379" y="653"/>
                    </a:lnTo>
                    <a:lnTo>
                      <a:pt x="406" y="653"/>
                    </a:lnTo>
                    <a:lnTo>
                      <a:pt x="450" y="662"/>
                    </a:lnTo>
                    <a:lnTo>
                      <a:pt x="450" y="662"/>
                    </a:lnTo>
                    <a:lnTo>
                      <a:pt x="468" y="662"/>
                    </a:lnTo>
                    <a:lnTo>
                      <a:pt x="476" y="653"/>
                    </a:lnTo>
                    <a:lnTo>
                      <a:pt x="494" y="618"/>
                    </a:lnTo>
                    <a:lnTo>
                      <a:pt x="494" y="618"/>
                    </a:lnTo>
                    <a:lnTo>
                      <a:pt x="503" y="600"/>
                    </a:lnTo>
                    <a:lnTo>
                      <a:pt x="503" y="600"/>
                    </a:lnTo>
                    <a:lnTo>
                      <a:pt x="521" y="600"/>
                    </a:lnTo>
                    <a:lnTo>
                      <a:pt x="521" y="600"/>
                    </a:lnTo>
                    <a:lnTo>
                      <a:pt x="503" y="627"/>
                    </a:lnTo>
                    <a:lnTo>
                      <a:pt x="503" y="627"/>
                    </a:lnTo>
                    <a:lnTo>
                      <a:pt x="512" y="653"/>
                    </a:lnTo>
                    <a:lnTo>
                      <a:pt x="521" y="662"/>
                    </a:lnTo>
                    <a:lnTo>
                      <a:pt x="521" y="662"/>
                    </a:lnTo>
                    <a:lnTo>
                      <a:pt x="538" y="671"/>
                    </a:lnTo>
                    <a:lnTo>
                      <a:pt x="538" y="671"/>
                    </a:lnTo>
                    <a:lnTo>
                      <a:pt x="529" y="671"/>
                    </a:lnTo>
                    <a:lnTo>
                      <a:pt x="529" y="671"/>
                    </a:lnTo>
                    <a:lnTo>
                      <a:pt x="503" y="680"/>
                    </a:lnTo>
                    <a:lnTo>
                      <a:pt x="485" y="689"/>
                    </a:lnTo>
                    <a:lnTo>
                      <a:pt x="476" y="697"/>
                    </a:lnTo>
                    <a:lnTo>
                      <a:pt x="476" y="706"/>
                    </a:lnTo>
                    <a:lnTo>
                      <a:pt x="476" y="706"/>
                    </a:lnTo>
                    <a:lnTo>
                      <a:pt x="476" y="724"/>
                    </a:lnTo>
                    <a:lnTo>
                      <a:pt x="494" y="733"/>
                    </a:lnTo>
                    <a:lnTo>
                      <a:pt x="503" y="741"/>
                    </a:lnTo>
                    <a:lnTo>
                      <a:pt x="529" y="750"/>
                    </a:lnTo>
                    <a:lnTo>
                      <a:pt x="529" y="750"/>
                    </a:lnTo>
                    <a:lnTo>
                      <a:pt x="538" y="750"/>
                    </a:lnTo>
                    <a:lnTo>
                      <a:pt x="538" y="750"/>
                    </a:lnTo>
                    <a:lnTo>
                      <a:pt x="521" y="759"/>
                    </a:lnTo>
                    <a:lnTo>
                      <a:pt x="521" y="759"/>
                    </a:lnTo>
                    <a:lnTo>
                      <a:pt x="494" y="759"/>
                    </a:lnTo>
                    <a:lnTo>
                      <a:pt x="450" y="768"/>
                    </a:lnTo>
                    <a:lnTo>
                      <a:pt x="415" y="786"/>
                    </a:lnTo>
                    <a:lnTo>
                      <a:pt x="388" y="803"/>
                    </a:lnTo>
                    <a:lnTo>
                      <a:pt x="388" y="803"/>
                    </a:lnTo>
                    <a:lnTo>
                      <a:pt x="388" y="821"/>
                    </a:lnTo>
                    <a:lnTo>
                      <a:pt x="397" y="839"/>
                    </a:lnTo>
                    <a:lnTo>
                      <a:pt x="397" y="839"/>
                    </a:lnTo>
                    <a:lnTo>
                      <a:pt x="406" y="839"/>
                    </a:lnTo>
                    <a:lnTo>
                      <a:pt x="406" y="839"/>
                    </a:lnTo>
                    <a:lnTo>
                      <a:pt x="335" y="821"/>
                    </a:lnTo>
                    <a:lnTo>
                      <a:pt x="300" y="821"/>
                    </a:lnTo>
                    <a:lnTo>
                      <a:pt x="274" y="821"/>
                    </a:lnTo>
                    <a:lnTo>
                      <a:pt x="274" y="821"/>
                    </a:lnTo>
                    <a:lnTo>
                      <a:pt x="256" y="821"/>
                    </a:lnTo>
                    <a:lnTo>
                      <a:pt x="229" y="821"/>
                    </a:lnTo>
                    <a:lnTo>
                      <a:pt x="194" y="803"/>
                    </a:lnTo>
                    <a:lnTo>
                      <a:pt x="194" y="803"/>
                    </a:lnTo>
                    <a:lnTo>
                      <a:pt x="168" y="786"/>
                    </a:lnTo>
                    <a:lnTo>
                      <a:pt x="168" y="786"/>
                    </a:lnTo>
                    <a:lnTo>
                      <a:pt x="124" y="777"/>
                    </a:lnTo>
                    <a:lnTo>
                      <a:pt x="79" y="777"/>
                    </a:lnTo>
                    <a:lnTo>
                      <a:pt x="35" y="777"/>
                    </a:lnTo>
                    <a:lnTo>
                      <a:pt x="9" y="794"/>
                    </a:lnTo>
                    <a:lnTo>
                      <a:pt x="9" y="794"/>
                    </a:lnTo>
                    <a:lnTo>
                      <a:pt x="0" y="812"/>
                    </a:lnTo>
                    <a:lnTo>
                      <a:pt x="9" y="821"/>
                    </a:lnTo>
                    <a:lnTo>
                      <a:pt x="9" y="821"/>
                    </a:lnTo>
                    <a:lnTo>
                      <a:pt x="35" y="847"/>
                    </a:lnTo>
                    <a:lnTo>
                      <a:pt x="79" y="865"/>
                    </a:lnTo>
                    <a:lnTo>
                      <a:pt x="132" y="883"/>
                    </a:lnTo>
                    <a:lnTo>
                      <a:pt x="177" y="883"/>
                    </a:lnTo>
                    <a:lnTo>
                      <a:pt x="177" y="883"/>
                    </a:lnTo>
                    <a:lnTo>
                      <a:pt x="177" y="883"/>
                    </a:lnTo>
                    <a:lnTo>
                      <a:pt x="177" y="883"/>
                    </a:lnTo>
                    <a:lnTo>
                      <a:pt x="185" y="883"/>
                    </a:lnTo>
                    <a:lnTo>
                      <a:pt x="203" y="874"/>
                    </a:lnTo>
                    <a:lnTo>
                      <a:pt x="203" y="874"/>
                    </a:lnTo>
                    <a:lnTo>
                      <a:pt x="212" y="883"/>
                    </a:lnTo>
                    <a:lnTo>
                      <a:pt x="256" y="936"/>
                    </a:lnTo>
                    <a:lnTo>
                      <a:pt x="256" y="936"/>
                    </a:lnTo>
                    <a:lnTo>
                      <a:pt x="265" y="936"/>
                    </a:lnTo>
                    <a:lnTo>
                      <a:pt x="256" y="945"/>
                    </a:lnTo>
                    <a:lnTo>
                      <a:pt x="256" y="945"/>
                    </a:lnTo>
                    <a:lnTo>
                      <a:pt x="256" y="971"/>
                    </a:lnTo>
                    <a:lnTo>
                      <a:pt x="256" y="1006"/>
                    </a:lnTo>
                    <a:lnTo>
                      <a:pt x="256" y="1006"/>
                    </a:lnTo>
                    <a:lnTo>
                      <a:pt x="274" y="1033"/>
                    </a:lnTo>
                    <a:lnTo>
                      <a:pt x="282" y="1042"/>
                    </a:lnTo>
                    <a:lnTo>
                      <a:pt x="309" y="1042"/>
                    </a:lnTo>
                    <a:lnTo>
                      <a:pt x="309" y="1042"/>
                    </a:lnTo>
                    <a:lnTo>
                      <a:pt x="326" y="1050"/>
                    </a:lnTo>
                    <a:lnTo>
                      <a:pt x="326" y="1050"/>
                    </a:lnTo>
                    <a:lnTo>
                      <a:pt x="353" y="1059"/>
                    </a:lnTo>
                    <a:lnTo>
                      <a:pt x="379" y="1068"/>
                    </a:lnTo>
                    <a:lnTo>
                      <a:pt x="415" y="1077"/>
                    </a:lnTo>
                    <a:lnTo>
                      <a:pt x="432" y="1059"/>
                    </a:lnTo>
                    <a:lnTo>
                      <a:pt x="432" y="1059"/>
                    </a:lnTo>
                    <a:lnTo>
                      <a:pt x="450" y="1050"/>
                    </a:lnTo>
                    <a:lnTo>
                      <a:pt x="450" y="1050"/>
                    </a:lnTo>
                    <a:lnTo>
                      <a:pt x="459" y="1042"/>
                    </a:lnTo>
                    <a:lnTo>
                      <a:pt x="459" y="1042"/>
                    </a:lnTo>
                    <a:lnTo>
                      <a:pt x="476" y="1059"/>
                    </a:lnTo>
                    <a:lnTo>
                      <a:pt x="521" y="1077"/>
                    </a:lnTo>
                    <a:lnTo>
                      <a:pt x="574" y="1077"/>
                    </a:lnTo>
                    <a:lnTo>
                      <a:pt x="653" y="1077"/>
                    </a:lnTo>
                    <a:lnTo>
                      <a:pt x="653" y="1077"/>
                    </a:lnTo>
                    <a:lnTo>
                      <a:pt x="671" y="1077"/>
                    </a:lnTo>
                    <a:lnTo>
                      <a:pt x="671" y="1077"/>
                    </a:lnTo>
                    <a:lnTo>
                      <a:pt x="706" y="1077"/>
                    </a:lnTo>
                    <a:lnTo>
                      <a:pt x="732" y="1068"/>
                    </a:lnTo>
                    <a:lnTo>
                      <a:pt x="759" y="1050"/>
                    </a:lnTo>
                    <a:lnTo>
                      <a:pt x="759" y="1050"/>
                    </a:lnTo>
                    <a:lnTo>
                      <a:pt x="768" y="1042"/>
                    </a:lnTo>
                    <a:lnTo>
                      <a:pt x="768" y="1042"/>
                    </a:lnTo>
                    <a:lnTo>
                      <a:pt x="768" y="1050"/>
                    </a:lnTo>
                    <a:lnTo>
                      <a:pt x="768" y="1050"/>
                    </a:lnTo>
                    <a:lnTo>
                      <a:pt x="803" y="1059"/>
                    </a:lnTo>
                    <a:lnTo>
                      <a:pt x="847" y="1068"/>
                    </a:lnTo>
                    <a:lnTo>
                      <a:pt x="926" y="1068"/>
                    </a:lnTo>
                    <a:lnTo>
                      <a:pt x="926" y="1068"/>
                    </a:lnTo>
                    <a:lnTo>
                      <a:pt x="953" y="1050"/>
                    </a:lnTo>
                    <a:lnTo>
                      <a:pt x="979" y="1024"/>
                    </a:lnTo>
                    <a:lnTo>
                      <a:pt x="988" y="989"/>
                    </a:lnTo>
                    <a:lnTo>
                      <a:pt x="988" y="962"/>
                    </a:lnTo>
                    <a:lnTo>
                      <a:pt x="988" y="962"/>
                    </a:lnTo>
                    <a:lnTo>
                      <a:pt x="979" y="953"/>
                    </a:lnTo>
                    <a:lnTo>
                      <a:pt x="971" y="945"/>
                    </a:lnTo>
                    <a:lnTo>
                      <a:pt x="971" y="945"/>
                    </a:lnTo>
                    <a:lnTo>
                      <a:pt x="909" y="927"/>
                    </a:lnTo>
                    <a:lnTo>
                      <a:pt x="812" y="918"/>
                    </a:lnTo>
                    <a:lnTo>
                      <a:pt x="715" y="918"/>
                    </a:lnTo>
                    <a:lnTo>
                      <a:pt x="679" y="927"/>
                    </a:lnTo>
                    <a:lnTo>
                      <a:pt x="653" y="927"/>
                    </a:lnTo>
                    <a:lnTo>
                      <a:pt x="653" y="927"/>
                    </a:lnTo>
                    <a:lnTo>
                      <a:pt x="635" y="936"/>
                    </a:lnTo>
                    <a:lnTo>
                      <a:pt x="618" y="936"/>
                    </a:lnTo>
                    <a:lnTo>
                      <a:pt x="574" y="936"/>
                    </a:lnTo>
                    <a:lnTo>
                      <a:pt x="574" y="936"/>
                    </a:lnTo>
                    <a:lnTo>
                      <a:pt x="529" y="936"/>
                    </a:lnTo>
                    <a:lnTo>
                      <a:pt x="494" y="936"/>
                    </a:lnTo>
                    <a:lnTo>
                      <a:pt x="494" y="936"/>
                    </a:lnTo>
                    <a:lnTo>
                      <a:pt x="485" y="945"/>
                    </a:lnTo>
                    <a:lnTo>
                      <a:pt x="476" y="936"/>
                    </a:lnTo>
                    <a:lnTo>
                      <a:pt x="476" y="936"/>
                    </a:lnTo>
                    <a:lnTo>
                      <a:pt x="450" y="918"/>
                    </a:lnTo>
                    <a:lnTo>
                      <a:pt x="415" y="909"/>
                    </a:lnTo>
                    <a:lnTo>
                      <a:pt x="415" y="909"/>
                    </a:lnTo>
                    <a:lnTo>
                      <a:pt x="406" y="909"/>
                    </a:lnTo>
                    <a:lnTo>
                      <a:pt x="406" y="909"/>
                    </a:lnTo>
                    <a:lnTo>
                      <a:pt x="415" y="900"/>
                    </a:lnTo>
                    <a:lnTo>
                      <a:pt x="415" y="900"/>
                    </a:lnTo>
                    <a:lnTo>
                      <a:pt x="432" y="883"/>
                    </a:lnTo>
                    <a:lnTo>
                      <a:pt x="432" y="883"/>
                    </a:lnTo>
                    <a:lnTo>
                      <a:pt x="441" y="874"/>
                    </a:lnTo>
                    <a:lnTo>
                      <a:pt x="441" y="865"/>
                    </a:lnTo>
                    <a:lnTo>
                      <a:pt x="441" y="865"/>
                    </a:lnTo>
                    <a:lnTo>
                      <a:pt x="415" y="847"/>
                    </a:lnTo>
                    <a:lnTo>
                      <a:pt x="415" y="847"/>
                    </a:lnTo>
                    <a:lnTo>
                      <a:pt x="468" y="856"/>
                    </a:lnTo>
                    <a:lnTo>
                      <a:pt x="521" y="856"/>
                    </a:lnTo>
                    <a:lnTo>
                      <a:pt x="521" y="856"/>
                    </a:lnTo>
                    <a:lnTo>
                      <a:pt x="556" y="856"/>
                    </a:lnTo>
                    <a:lnTo>
                      <a:pt x="582" y="856"/>
                    </a:lnTo>
                    <a:lnTo>
                      <a:pt x="582" y="856"/>
                    </a:lnTo>
                    <a:lnTo>
                      <a:pt x="609" y="874"/>
                    </a:lnTo>
                    <a:lnTo>
                      <a:pt x="644" y="874"/>
                    </a:lnTo>
                    <a:lnTo>
                      <a:pt x="679" y="874"/>
                    </a:lnTo>
                    <a:lnTo>
                      <a:pt x="706" y="856"/>
                    </a:lnTo>
                    <a:lnTo>
                      <a:pt x="706" y="856"/>
                    </a:lnTo>
                    <a:lnTo>
                      <a:pt x="715" y="847"/>
                    </a:lnTo>
                    <a:lnTo>
                      <a:pt x="724" y="847"/>
                    </a:lnTo>
                    <a:lnTo>
                      <a:pt x="768" y="847"/>
                    </a:lnTo>
                    <a:lnTo>
                      <a:pt x="768" y="847"/>
                    </a:lnTo>
                    <a:lnTo>
                      <a:pt x="803" y="847"/>
                    </a:lnTo>
                    <a:lnTo>
                      <a:pt x="803" y="847"/>
                    </a:lnTo>
                    <a:lnTo>
                      <a:pt x="856" y="856"/>
                    </a:lnTo>
                    <a:lnTo>
                      <a:pt x="882" y="874"/>
                    </a:lnTo>
                    <a:lnTo>
                      <a:pt x="882" y="874"/>
                    </a:lnTo>
                    <a:lnTo>
                      <a:pt x="900" y="883"/>
                    </a:lnTo>
                    <a:lnTo>
                      <a:pt x="926" y="892"/>
                    </a:lnTo>
                    <a:lnTo>
                      <a:pt x="926" y="892"/>
                    </a:lnTo>
                    <a:lnTo>
                      <a:pt x="953" y="883"/>
                    </a:lnTo>
                    <a:lnTo>
                      <a:pt x="988" y="865"/>
                    </a:lnTo>
                    <a:lnTo>
                      <a:pt x="988" y="865"/>
                    </a:lnTo>
                    <a:lnTo>
                      <a:pt x="1015" y="856"/>
                    </a:lnTo>
                    <a:lnTo>
                      <a:pt x="1041" y="847"/>
                    </a:lnTo>
                    <a:lnTo>
                      <a:pt x="1041" y="847"/>
                    </a:lnTo>
                    <a:lnTo>
                      <a:pt x="1068" y="847"/>
                    </a:lnTo>
                    <a:lnTo>
                      <a:pt x="1085" y="830"/>
                    </a:lnTo>
                    <a:lnTo>
                      <a:pt x="1085" y="830"/>
                    </a:lnTo>
                    <a:lnTo>
                      <a:pt x="1085" y="812"/>
                    </a:lnTo>
                    <a:lnTo>
                      <a:pt x="1076" y="777"/>
                    </a:lnTo>
                    <a:lnTo>
                      <a:pt x="1076" y="777"/>
                    </a:lnTo>
                    <a:lnTo>
                      <a:pt x="1068" y="768"/>
                    </a:lnTo>
                    <a:lnTo>
                      <a:pt x="1050" y="768"/>
                    </a:lnTo>
                    <a:lnTo>
                      <a:pt x="1015" y="777"/>
                    </a:lnTo>
                    <a:lnTo>
                      <a:pt x="1015" y="777"/>
                    </a:lnTo>
                    <a:lnTo>
                      <a:pt x="1006" y="777"/>
                    </a:lnTo>
                    <a:lnTo>
                      <a:pt x="1006" y="777"/>
                    </a:lnTo>
                    <a:lnTo>
                      <a:pt x="997" y="768"/>
                    </a:lnTo>
                    <a:lnTo>
                      <a:pt x="979" y="759"/>
                    </a:lnTo>
                    <a:lnTo>
                      <a:pt x="979" y="759"/>
                    </a:lnTo>
                    <a:lnTo>
                      <a:pt x="1032" y="741"/>
                    </a:lnTo>
                    <a:lnTo>
                      <a:pt x="1032" y="741"/>
                    </a:lnTo>
                    <a:lnTo>
                      <a:pt x="1050" y="741"/>
                    </a:lnTo>
                    <a:lnTo>
                      <a:pt x="1068" y="724"/>
                    </a:lnTo>
                    <a:lnTo>
                      <a:pt x="1068" y="724"/>
                    </a:lnTo>
                    <a:lnTo>
                      <a:pt x="1068" y="706"/>
                    </a:lnTo>
                    <a:lnTo>
                      <a:pt x="1059" y="689"/>
                    </a:lnTo>
                    <a:lnTo>
                      <a:pt x="1059" y="689"/>
                    </a:lnTo>
                    <a:lnTo>
                      <a:pt x="1059" y="680"/>
                    </a:lnTo>
                    <a:lnTo>
                      <a:pt x="1059" y="680"/>
                    </a:lnTo>
                    <a:lnTo>
                      <a:pt x="1103" y="689"/>
                    </a:lnTo>
                    <a:lnTo>
                      <a:pt x="1103" y="689"/>
                    </a:lnTo>
                    <a:lnTo>
                      <a:pt x="1147" y="689"/>
                    </a:lnTo>
                    <a:lnTo>
                      <a:pt x="1147" y="689"/>
                    </a:lnTo>
                    <a:lnTo>
                      <a:pt x="1165" y="680"/>
                    </a:lnTo>
                    <a:lnTo>
                      <a:pt x="1191" y="671"/>
                    </a:lnTo>
                    <a:lnTo>
                      <a:pt x="1226" y="644"/>
                    </a:lnTo>
                    <a:lnTo>
                      <a:pt x="1262" y="600"/>
                    </a:lnTo>
                    <a:lnTo>
                      <a:pt x="1271" y="565"/>
                    </a:lnTo>
                    <a:lnTo>
                      <a:pt x="1271" y="565"/>
                    </a:lnTo>
                    <a:lnTo>
                      <a:pt x="1271" y="547"/>
                    </a:lnTo>
                    <a:lnTo>
                      <a:pt x="1262" y="538"/>
                    </a:lnTo>
                    <a:lnTo>
                      <a:pt x="1262" y="538"/>
                    </a:lnTo>
                    <a:lnTo>
                      <a:pt x="1244" y="530"/>
                    </a:lnTo>
                    <a:lnTo>
                      <a:pt x="1226" y="521"/>
                    </a:lnTo>
                    <a:lnTo>
                      <a:pt x="1182" y="521"/>
                    </a:lnTo>
                    <a:lnTo>
                      <a:pt x="1182" y="521"/>
                    </a:lnTo>
                    <a:lnTo>
                      <a:pt x="1235" y="512"/>
                    </a:lnTo>
                    <a:lnTo>
                      <a:pt x="1235" y="512"/>
                    </a:lnTo>
                    <a:lnTo>
                      <a:pt x="1279" y="512"/>
                    </a:lnTo>
                    <a:lnTo>
                      <a:pt x="1306" y="503"/>
                    </a:lnTo>
                    <a:lnTo>
                      <a:pt x="1306" y="503"/>
                    </a:lnTo>
                    <a:lnTo>
                      <a:pt x="1315" y="485"/>
                    </a:lnTo>
                    <a:lnTo>
                      <a:pt x="1315" y="468"/>
                    </a:lnTo>
                    <a:lnTo>
                      <a:pt x="1315" y="468"/>
                    </a:lnTo>
                    <a:lnTo>
                      <a:pt x="1315" y="459"/>
                    </a:lnTo>
                    <a:lnTo>
                      <a:pt x="1315" y="459"/>
                    </a:lnTo>
                    <a:lnTo>
                      <a:pt x="1341" y="468"/>
                    </a:lnTo>
                    <a:lnTo>
                      <a:pt x="1341" y="468"/>
                    </a:lnTo>
                    <a:lnTo>
                      <a:pt x="1376" y="468"/>
                    </a:lnTo>
                    <a:lnTo>
                      <a:pt x="1421" y="468"/>
                    </a:lnTo>
                    <a:lnTo>
                      <a:pt x="1421" y="468"/>
                    </a:lnTo>
                    <a:lnTo>
                      <a:pt x="1438" y="468"/>
                    </a:lnTo>
                    <a:lnTo>
                      <a:pt x="1447" y="450"/>
                    </a:lnTo>
                    <a:lnTo>
                      <a:pt x="1456" y="433"/>
                    </a:lnTo>
                    <a:lnTo>
                      <a:pt x="1456" y="433"/>
                    </a:lnTo>
                    <a:lnTo>
                      <a:pt x="1456" y="424"/>
                    </a:lnTo>
                    <a:lnTo>
                      <a:pt x="1456" y="424"/>
                    </a:lnTo>
                    <a:lnTo>
                      <a:pt x="1500" y="415"/>
                    </a:lnTo>
                    <a:lnTo>
                      <a:pt x="1571" y="371"/>
                    </a:lnTo>
                    <a:lnTo>
                      <a:pt x="1571" y="371"/>
                    </a:lnTo>
                    <a:lnTo>
                      <a:pt x="1641" y="335"/>
                    </a:lnTo>
                    <a:lnTo>
                      <a:pt x="1641" y="335"/>
                    </a:lnTo>
                    <a:lnTo>
                      <a:pt x="1712" y="300"/>
                    </a:lnTo>
                    <a:lnTo>
                      <a:pt x="1765" y="291"/>
                    </a:lnTo>
                    <a:lnTo>
                      <a:pt x="1765" y="291"/>
                    </a:lnTo>
                    <a:lnTo>
                      <a:pt x="1818" y="274"/>
                    </a:lnTo>
                    <a:lnTo>
                      <a:pt x="1826" y="265"/>
                    </a:lnTo>
                    <a:lnTo>
                      <a:pt x="1835" y="247"/>
                    </a:lnTo>
                    <a:lnTo>
                      <a:pt x="1835" y="247"/>
                    </a:lnTo>
                    <a:lnTo>
                      <a:pt x="1826" y="229"/>
                    </a:lnTo>
                    <a:lnTo>
                      <a:pt x="1826" y="229"/>
                    </a:lnTo>
                    <a:lnTo>
                      <a:pt x="1818" y="221"/>
                    </a:lnTo>
                    <a:lnTo>
                      <a:pt x="1818" y="221"/>
                    </a:lnTo>
                    <a:lnTo>
                      <a:pt x="1879" y="203"/>
                    </a:lnTo>
                    <a:lnTo>
                      <a:pt x="1968" y="168"/>
                    </a:lnTo>
                    <a:lnTo>
                      <a:pt x="1968" y="168"/>
                    </a:lnTo>
                    <a:lnTo>
                      <a:pt x="2021" y="132"/>
                    </a:lnTo>
                    <a:lnTo>
                      <a:pt x="2029" y="124"/>
                    </a:lnTo>
                    <a:lnTo>
                      <a:pt x="2038" y="106"/>
                    </a:lnTo>
                    <a:lnTo>
                      <a:pt x="2038" y="106"/>
                    </a:lnTo>
                    <a:lnTo>
                      <a:pt x="2029" y="97"/>
                    </a:lnTo>
                    <a:lnTo>
                      <a:pt x="2012" y="88"/>
                    </a:lnTo>
                    <a:lnTo>
                      <a:pt x="1976" y="88"/>
                    </a:lnTo>
                    <a:lnTo>
                      <a:pt x="1976" y="88"/>
                    </a:lnTo>
                    <a:lnTo>
                      <a:pt x="1932" y="97"/>
                    </a:lnTo>
                    <a:lnTo>
                      <a:pt x="1906" y="79"/>
                    </a:lnTo>
                    <a:lnTo>
                      <a:pt x="1906" y="79"/>
                    </a:lnTo>
                    <a:lnTo>
                      <a:pt x="1897" y="71"/>
                    </a:lnTo>
                    <a:lnTo>
                      <a:pt x="1897" y="71"/>
                    </a:lnTo>
                    <a:lnTo>
                      <a:pt x="1897" y="53"/>
                    </a:lnTo>
                    <a:lnTo>
                      <a:pt x="1897" y="53"/>
                    </a:lnTo>
                    <a:lnTo>
                      <a:pt x="1879" y="44"/>
                    </a:lnTo>
                    <a:lnTo>
                      <a:pt x="1853" y="44"/>
                    </a:lnTo>
                    <a:lnTo>
                      <a:pt x="1853" y="44"/>
                    </a:lnTo>
                    <a:lnTo>
                      <a:pt x="1835" y="44"/>
                    </a:lnTo>
                    <a:lnTo>
                      <a:pt x="1835" y="44"/>
                    </a:lnTo>
                    <a:lnTo>
                      <a:pt x="1826" y="44"/>
                    </a:lnTo>
                    <a:lnTo>
                      <a:pt x="1826" y="44"/>
                    </a:lnTo>
                    <a:lnTo>
                      <a:pt x="1809" y="35"/>
                    </a:lnTo>
                    <a:lnTo>
                      <a:pt x="1791" y="35"/>
                    </a:lnTo>
                    <a:lnTo>
                      <a:pt x="1729" y="44"/>
                    </a:lnTo>
                    <a:lnTo>
                      <a:pt x="1729" y="44"/>
                    </a:lnTo>
                    <a:lnTo>
                      <a:pt x="1738" y="44"/>
                    </a:lnTo>
                    <a:lnTo>
                      <a:pt x="1738" y="35"/>
                    </a:lnTo>
                    <a:lnTo>
                      <a:pt x="1738" y="35"/>
                    </a:lnTo>
                    <a:lnTo>
                      <a:pt x="1729" y="26"/>
                    </a:lnTo>
                    <a:lnTo>
                      <a:pt x="1721" y="18"/>
                    </a:lnTo>
                    <a:lnTo>
                      <a:pt x="1668" y="18"/>
                    </a:lnTo>
                    <a:lnTo>
                      <a:pt x="1668" y="18"/>
                    </a:lnTo>
                    <a:lnTo>
                      <a:pt x="1588" y="18"/>
                    </a:lnTo>
                    <a:lnTo>
                      <a:pt x="1535" y="9"/>
                    </a:lnTo>
                    <a:lnTo>
                      <a:pt x="1535" y="9"/>
                    </a:lnTo>
                    <a:lnTo>
                      <a:pt x="1518" y="0"/>
                    </a:lnTo>
                    <a:lnTo>
                      <a:pt x="1500" y="0"/>
                    </a:lnTo>
                    <a:lnTo>
                      <a:pt x="1465" y="9"/>
                    </a:lnTo>
                    <a:lnTo>
                      <a:pt x="1465" y="9"/>
                    </a:lnTo>
                    <a:lnTo>
                      <a:pt x="1447" y="18"/>
                    </a:lnTo>
                    <a:lnTo>
                      <a:pt x="1438" y="18"/>
                    </a:lnTo>
                    <a:lnTo>
                      <a:pt x="1438" y="18"/>
                    </a:lnTo>
                    <a:lnTo>
                      <a:pt x="1412" y="0"/>
                    </a:lnTo>
                    <a:lnTo>
                      <a:pt x="1376" y="0"/>
                    </a:lnTo>
                    <a:lnTo>
                      <a:pt x="1350" y="0"/>
                    </a:lnTo>
                    <a:lnTo>
                      <a:pt x="1332" y="9"/>
                    </a:lnTo>
                    <a:lnTo>
                      <a:pt x="1332" y="9"/>
                    </a:lnTo>
                    <a:lnTo>
                      <a:pt x="1315" y="26"/>
                    </a:lnTo>
                    <a:lnTo>
                      <a:pt x="1315" y="35"/>
                    </a:lnTo>
                    <a:lnTo>
                      <a:pt x="1315" y="35"/>
                    </a:lnTo>
                    <a:lnTo>
                      <a:pt x="1297" y="26"/>
                    </a:lnTo>
                    <a:lnTo>
                      <a:pt x="1297" y="26"/>
                    </a:lnTo>
                    <a:lnTo>
                      <a:pt x="1279" y="18"/>
                    </a:lnTo>
                    <a:lnTo>
                      <a:pt x="1253" y="18"/>
                    </a:lnTo>
                    <a:lnTo>
                      <a:pt x="1209" y="18"/>
                    </a:lnTo>
                    <a:lnTo>
                      <a:pt x="1209" y="18"/>
                    </a:lnTo>
                    <a:lnTo>
                      <a:pt x="1182" y="18"/>
                    </a:lnTo>
                    <a:lnTo>
                      <a:pt x="1147" y="18"/>
                    </a:lnTo>
                    <a:lnTo>
                      <a:pt x="1147" y="18"/>
                    </a:lnTo>
                    <a:lnTo>
                      <a:pt x="1129" y="18"/>
                    </a:lnTo>
                    <a:lnTo>
                      <a:pt x="1112" y="26"/>
                    </a:lnTo>
                    <a:lnTo>
                      <a:pt x="1094" y="35"/>
                    </a:lnTo>
                    <a:lnTo>
                      <a:pt x="1094" y="35"/>
                    </a:lnTo>
                    <a:lnTo>
                      <a:pt x="1085" y="44"/>
                    </a:lnTo>
                    <a:lnTo>
                      <a:pt x="1068" y="44"/>
                    </a:lnTo>
                    <a:lnTo>
                      <a:pt x="1068" y="44"/>
                    </a:lnTo>
                    <a:lnTo>
                      <a:pt x="1032" y="26"/>
                    </a:lnTo>
                    <a:lnTo>
                      <a:pt x="988" y="26"/>
                    </a:lnTo>
                    <a:lnTo>
                      <a:pt x="962" y="26"/>
                    </a:lnTo>
                    <a:lnTo>
                      <a:pt x="944" y="35"/>
                    </a:lnTo>
                    <a:lnTo>
                      <a:pt x="944" y="35"/>
                    </a:lnTo>
                    <a:lnTo>
                      <a:pt x="944" y="53"/>
                    </a:lnTo>
                    <a:lnTo>
                      <a:pt x="944" y="53"/>
                    </a:lnTo>
                    <a:lnTo>
                      <a:pt x="935" y="53"/>
                    </a:lnTo>
                    <a:lnTo>
                      <a:pt x="935" y="53"/>
                    </a:lnTo>
                    <a:lnTo>
                      <a:pt x="900" y="44"/>
                    </a:lnTo>
                    <a:lnTo>
                      <a:pt x="882" y="53"/>
                    </a:lnTo>
                    <a:lnTo>
                      <a:pt x="882" y="53"/>
                    </a:lnTo>
                    <a:lnTo>
                      <a:pt x="874" y="62"/>
                    </a:lnTo>
                    <a:lnTo>
                      <a:pt x="882" y="79"/>
                    </a:lnTo>
                    <a:lnTo>
                      <a:pt x="882" y="79"/>
                    </a:lnTo>
                    <a:lnTo>
                      <a:pt x="856" y="79"/>
                    </a:lnTo>
                    <a:lnTo>
                      <a:pt x="856" y="79"/>
                    </a:lnTo>
                    <a:lnTo>
                      <a:pt x="812" y="79"/>
                    </a:lnTo>
                    <a:lnTo>
                      <a:pt x="794" y="88"/>
                    </a:lnTo>
                    <a:lnTo>
                      <a:pt x="794" y="88"/>
                    </a:lnTo>
                    <a:lnTo>
                      <a:pt x="785" y="106"/>
                    </a:lnTo>
                    <a:lnTo>
                      <a:pt x="785" y="106"/>
                    </a:lnTo>
                    <a:lnTo>
                      <a:pt x="785" y="115"/>
                    </a:lnTo>
                    <a:lnTo>
                      <a:pt x="776" y="124"/>
                    </a:lnTo>
                    <a:lnTo>
                      <a:pt x="776" y="124"/>
                    </a:lnTo>
                    <a:lnTo>
                      <a:pt x="759" y="124"/>
                    </a:lnTo>
                    <a:lnTo>
                      <a:pt x="741" y="115"/>
                    </a:lnTo>
                    <a:lnTo>
                      <a:pt x="741" y="115"/>
                    </a:lnTo>
                    <a:lnTo>
                      <a:pt x="715" y="97"/>
                    </a:lnTo>
                    <a:lnTo>
                      <a:pt x="679" y="88"/>
                    </a:lnTo>
                    <a:lnTo>
                      <a:pt x="644" y="88"/>
                    </a:lnTo>
                    <a:lnTo>
                      <a:pt x="626" y="97"/>
                    </a:lnTo>
                    <a:lnTo>
                      <a:pt x="626" y="97"/>
                    </a:lnTo>
                    <a:lnTo>
                      <a:pt x="618" y="106"/>
                    </a:lnTo>
                    <a:lnTo>
                      <a:pt x="618" y="115"/>
                    </a:lnTo>
                    <a:lnTo>
                      <a:pt x="618" y="115"/>
                    </a:lnTo>
                    <a:lnTo>
                      <a:pt x="609" y="115"/>
                    </a:lnTo>
                    <a:lnTo>
                      <a:pt x="609" y="115"/>
                    </a:lnTo>
                    <a:lnTo>
                      <a:pt x="574" y="124"/>
                    </a:lnTo>
                    <a:lnTo>
                      <a:pt x="565" y="124"/>
                    </a:lnTo>
                    <a:lnTo>
                      <a:pt x="565" y="132"/>
                    </a:lnTo>
                    <a:lnTo>
                      <a:pt x="565" y="132"/>
                    </a:lnTo>
                    <a:lnTo>
                      <a:pt x="565" y="141"/>
                    </a:lnTo>
                    <a:lnTo>
                      <a:pt x="574" y="150"/>
                    </a:lnTo>
                    <a:lnTo>
                      <a:pt x="574" y="150"/>
                    </a:lnTo>
                    <a:lnTo>
                      <a:pt x="574" y="159"/>
                    </a:lnTo>
                    <a:lnTo>
                      <a:pt x="574" y="159"/>
                    </a:lnTo>
                    <a:lnTo>
                      <a:pt x="556" y="159"/>
                    </a:lnTo>
                    <a:lnTo>
                      <a:pt x="556" y="159"/>
                    </a:lnTo>
                    <a:lnTo>
                      <a:pt x="538" y="150"/>
                    </a:lnTo>
                    <a:lnTo>
                      <a:pt x="538" y="150"/>
                    </a:lnTo>
                    <a:lnTo>
                      <a:pt x="494" y="132"/>
                    </a:lnTo>
                    <a:lnTo>
                      <a:pt x="468" y="141"/>
                    </a:lnTo>
                    <a:lnTo>
                      <a:pt x="450" y="150"/>
                    </a:lnTo>
                    <a:lnTo>
                      <a:pt x="450" y="150"/>
                    </a:lnTo>
                    <a:lnTo>
                      <a:pt x="424" y="168"/>
                    </a:lnTo>
                    <a:lnTo>
                      <a:pt x="424" y="168"/>
                    </a:lnTo>
                    <a:lnTo>
                      <a:pt x="424" y="177"/>
                    </a:lnTo>
                    <a:lnTo>
                      <a:pt x="424" y="177"/>
                    </a:lnTo>
                    <a:lnTo>
                      <a:pt x="397" y="168"/>
                    </a:lnTo>
                    <a:lnTo>
                      <a:pt x="362" y="168"/>
                    </a:lnTo>
                    <a:lnTo>
                      <a:pt x="291" y="185"/>
                    </a:lnTo>
                    <a:lnTo>
                      <a:pt x="291" y="185"/>
                    </a:lnTo>
                    <a:lnTo>
                      <a:pt x="274" y="194"/>
                    </a:lnTo>
                    <a:lnTo>
                      <a:pt x="265" y="212"/>
                    </a:lnTo>
                    <a:lnTo>
                      <a:pt x="265" y="212"/>
                    </a:lnTo>
                    <a:lnTo>
                      <a:pt x="265" y="221"/>
                    </a:lnTo>
                    <a:lnTo>
                      <a:pt x="274" y="229"/>
                    </a:lnTo>
                    <a:lnTo>
                      <a:pt x="274" y="229"/>
                    </a:lnTo>
                    <a:lnTo>
                      <a:pt x="300" y="238"/>
                    </a:lnTo>
                    <a:lnTo>
                      <a:pt x="335" y="229"/>
                    </a:lnTo>
                    <a:lnTo>
                      <a:pt x="335" y="229"/>
                    </a:lnTo>
                    <a:lnTo>
                      <a:pt x="335" y="238"/>
                    </a:lnTo>
                    <a:lnTo>
                      <a:pt x="335" y="238"/>
                    </a:lnTo>
                    <a:lnTo>
                      <a:pt x="344" y="247"/>
                    </a:lnTo>
                    <a:lnTo>
                      <a:pt x="371" y="256"/>
                    </a:lnTo>
                    <a:lnTo>
                      <a:pt x="371" y="256"/>
                    </a:lnTo>
                    <a:lnTo>
                      <a:pt x="362" y="274"/>
                    </a:lnTo>
                    <a:lnTo>
                      <a:pt x="362" y="274"/>
                    </a:lnTo>
                    <a:lnTo>
                      <a:pt x="362" y="291"/>
                    </a:lnTo>
                    <a:lnTo>
                      <a:pt x="371" y="300"/>
                    </a:lnTo>
                    <a:lnTo>
                      <a:pt x="397" y="309"/>
                    </a:lnTo>
                    <a:lnTo>
                      <a:pt x="397" y="309"/>
                    </a:lnTo>
                    <a:lnTo>
                      <a:pt x="415" y="309"/>
                    </a:lnTo>
                    <a:lnTo>
                      <a:pt x="415" y="309"/>
                    </a:lnTo>
                    <a:lnTo>
                      <a:pt x="415" y="327"/>
                    </a:lnTo>
                    <a:lnTo>
                      <a:pt x="432" y="335"/>
                    </a:lnTo>
                    <a:lnTo>
                      <a:pt x="432" y="335"/>
                    </a:lnTo>
                    <a:lnTo>
                      <a:pt x="468" y="344"/>
                    </a:lnTo>
                    <a:lnTo>
                      <a:pt x="512" y="344"/>
                    </a:lnTo>
                    <a:lnTo>
                      <a:pt x="547" y="344"/>
                    </a:lnTo>
                    <a:lnTo>
                      <a:pt x="574" y="327"/>
                    </a:lnTo>
                    <a:lnTo>
                      <a:pt x="574" y="327"/>
                    </a:lnTo>
                    <a:lnTo>
                      <a:pt x="574" y="327"/>
                    </a:lnTo>
                    <a:lnTo>
                      <a:pt x="574" y="327"/>
                    </a:lnTo>
                    <a:lnTo>
                      <a:pt x="574" y="327"/>
                    </a:lnTo>
                    <a:lnTo>
                      <a:pt x="574" y="327"/>
                    </a:lnTo>
                    <a:lnTo>
                      <a:pt x="574" y="344"/>
                    </a:lnTo>
                    <a:lnTo>
                      <a:pt x="574" y="344"/>
                    </a:lnTo>
                    <a:lnTo>
                      <a:pt x="574" y="353"/>
                    </a:lnTo>
                    <a:lnTo>
                      <a:pt x="600" y="371"/>
                    </a:lnTo>
                    <a:lnTo>
                      <a:pt x="600" y="371"/>
                    </a:lnTo>
                    <a:lnTo>
                      <a:pt x="600" y="371"/>
                    </a:lnTo>
                    <a:lnTo>
                      <a:pt x="600" y="371"/>
                    </a:lnTo>
                    <a:lnTo>
                      <a:pt x="591" y="371"/>
                    </a:lnTo>
                    <a:lnTo>
                      <a:pt x="591" y="371"/>
                    </a:lnTo>
                    <a:lnTo>
                      <a:pt x="582" y="371"/>
                    </a:lnTo>
                    <a:lnTo>
                      <a:pt x="565" y="388"/>
                    </a:lnTo>
                    <a:lnTo>
                      <a:pt x="556" y="406"/>
                    </a:lnTo>
                    <a:lnTo>
                      <a:pt x="556" y="424"/>
                    </a:lnTo>
                    <a:lnTo>
                      <a:pt x="556" y="424"/>
                    </a:lnTo>
                    <a:lnTo>
                      <a:pt x="556" y="424"/>
                    </a:lnTo>
                    <a:lnTo>
                      <a:pt x="556" y="424"/>
                    </a:lnTo>
                    <a:lnTo>
                      <a:pt x="547" y="415"/>
                    </a:lnTo>
                    <a:lnTo>
                      <a:pt x="547" y="415"/>
                    </a:lnTo>
                    <a:lnTo>
                      <a:pt x="538" y="406"/>
                    </a:lnTo>
                    <a:lnTo>
                      <a:pt x="538" y="406"/>
                    </a:lnTo>
                    <a:lnTo>
                      <a:pt x="547" y="397"/>
                    </a:lnTo>
                    <a:lnTo>
                      <a:pt x="538" y="380"/>
                    </a:lnTo>
                    <a:lnTo>
                      <a:pt x="538" y="380"/>
                    </a:lnTo>
                    <a:lnTo>
                      <a:pt x="529" y="371"/>
                    </a:lnTo>
                    <a:lnTo>
                      <a:pt x="512" y="371"/>
                    </a:lnTo>
                    <a:lnTo>
                      <a:pt x="503" y="362"/>
                    </a:lnTo>
                    <a:lnTo>
                      <a:pt x="485" y="371"/>
                    </a:lnTo>
                    <a:lnTo>
                      <a:pt x="485" y="371"/>
                    </a:lnTo>
                    <a:lnTo>
                      <a:pt x="476" y="380"/>
                    </a:lnTo>
                    <a:lnTo>
                      <a:pt x="468" y="388"/>
                    </a:lnTo>
                    <a:lnTo>
                      <a:pt x="468" y="388"/>
                    </a:lnTo>
                    <a:lnTo>
                      <a:pt x="459" y="380"/>
                    </a:lnTo>
                    <a:lnTo>
                      <a:pt x="441" y="362"/>
                    </a:lnTo>
                    <a:lnTo>
                      <a:pt x="441" y="362"/>
                    </a:lnTo>
                    <a:lnTo>
                      <a:pt x="441" y="353"/>
                    </a:lnTo>
                    <a:lnTo>
                      <a:pt x="424" y="344"/>
                    </a:lnTo>
                    <a:lnTo>
                      <a:pt x="379" y="327"/>
                    </a:lnTo>
                    <a:lnTo>
                      <a:pt x="379" y="327"/>
                    </a:lnTo>
                    <a:lnTo>
                      <a:pt x="326" y="300"/>
                    </a:lnTo>
                    <a:lnTo>
                      <a:pt x="291" y="291"/>
                    </a:lnTo>
                    <a:lnTo>
                      <a:pt x="265" y="265"/>
                    </a:lnTo>
                    <a:lnTo>
                      <a:pt x="265" y="265"/>
                    </a:lnTo>
                    <a:lnTo>
                      <a:pt x="229" y="247"/>
                    </a:lnTo>
                    <a:lnTo>
                      <a:pt x="194" y="238"/>
                    </a:lnTo>
                    <a:lnTo>
                      <a:pt x="159" y="238"/>
                    </a:lnTo>
                    <a:lnTo>
                      <a:pt x="141" y="238"/>
                    </a:lnTo>
                    <a:lnTo>
                      <a:pt x="141" y="238"/>
                    </a:lnTo>
                    <a:lnTo>
                      <a:pt x="132" y="256"/>
                    </a:lnTo>
                    <a:lnTo>
                      <a:pt x="132" y="265"/>
                    </a:lnTo>
                    <a:lnTo>
                      <a:pt x="132" y="265"/>
                    </a:lnTo>
                    <a:lnTo>
                      <a:pt x="141" y="265"/>
                    </a:lnTo>
                    <a:lnTo>
                      <a:pt x="150" y="274"/>
                    </a:lnTo>
                    <a:lnTo>
                      <a:pt x="150" y="274"/>
                    </a:lnTo>
                    <a:lnTo>
                      <a:pt x="115" y="274"/>
                    </a:lnTo>
                    <a:lnTo>
                      <a:pt x="106" y="282"/>
                    </a:lnTo>
                    <a:lnTo>
                      <a:pt x="97" y="291"/>
                    </a:lnTo>
                    <a:lnTo>
                      <a:pt x="97" y="291"/>
                    </a:lnTo>
                    <a:lnTo>
                      <a:pt x="97" y="309"/>
                    </a:lnTo>
                    <a:lnTo>
                      <a:pt x="115" y="318"/>
                    </a:lnTo>
                    <a:lnTo>
                      <a:pt x="115" y="318"/>
                    </a:lnTo>
                    <a:lnTo>
                      <a:pt x="79" y="318"/>
                    </a:lnTo>
                    <a:lnTo>
                      <a:pt x="79" y="318"/>
                    </a:lnTo>
                    <a:lnTo>
                      <a:pt x="62" y="327"/>
                    </a:lnTo>
                    <a:lnTo>
                      <a:pt x="53" y="335"/>
                    </a:lnTo>
                    <a:lnTo>
                      <a:pt x="44" y="344"/>
                    </a:lnTo>
                    <a:lnTo>
                      <a:pt x="35" y="362"/>
                    </a:lnTo>
                    <a:lnTo>
                      <a:pt x="35" y="362"/>
                    </a:lnTo>
                    <a:lnTo>
                      <a:pt x="35" y="371"/>
                    </a:lnTo>
                    <a:lnTo>
                      <a:pt x="44" y="388"/>
                    </a:lnTo>
                    <a:lnTo>
                      <a:pt x="62" y="406"/>
                    </a:lnTo>
                    <a:lnTo>
                      <a:pt x="88" y="406"/>
                    </a:lnTo>
                    <a:lnTo>
                      <a:pt x="88" y="406"/>
                    </a:lnTo>
                    <a:lnTo>
                      <a:pt x="88" y="406"/>
                    </a:lnTo>
                    <a:lnTo>
                      <a:pt x="88" y="406"/>
                    </a:lnTo>
                    <a:lnTo>
                      <a:pt x="62" y="406"/>
                    </a:lnTo>
                    <a:lnTo>
                      <a:pt x="62" y="406"/>
                    </a:lnTo>
                    <a:lnTo>
                      <a:pt x="27" y="406"/>
                    </a:lnTo>
                    <a:lnTo>
                      <a:pt x="9" y="415"/>
                    </a:lnTo>
                    <a:lnTo>
                      <a:pt x="9" y="424"/>
                    </a:lnTo>
                    <a:lnTo>
                      <a:pt x="9" y="424"/>
                    </a:lnTo>
                    <a:lnTo>
                      <a:pt x="9" y="441"/>
                    </a:lnTo>
                    <a:lnTo>
                      <a:pt x="18" y="450"/>
                    </a:lnTo>
                    <a:lnTo>
                      <a:pt x="35" y="459"/>
                    </a:lnTo>
                    <a:close/>
                    <a:moveTo>
                      <a:pt x="988" y="309"/>
                    </a:moveTo>
                    <a:lnTo>
                      <a:pt x="988" y="309"/>
                    </a:lnTo>
                    <a:lnTo>
                      <a:pt x="988" y="318"/>
                    </a:lnTo>
                    <a:lnTo>
                      <a:pt x="979" y="327"/>
                    </a:lnTo>
                    <a:lnTo>
                      <a:pt x="979" y="327"/>
                    </a:lnTo>
                    <a:lnTo>
                      <a:pt x="935" y="344"/>
                    </a:lnTo>
                    <a:lnTo>
                      <a:pt x="891" y="353"/>
                    </a:lnTo>
                    <a:lnTo>
                      <a:pt x="891" y="353"/>
                    </a:lnTo>
                    <a:lnTo>
                      <a:pt x="953" y="335"/>
                    </a:lnTo>
                    <a:lnTo>
                      <a:pt x="971" y="318"/>
                    </a:lnTo>
                    <a:lnTo>
                      <a:pt x="988" y="309"/>
                    </a:lnTo>
                    <a:close/>
                    <a:moveTo>
                      <a:pt x="882" y="759"/>
                    </a:moveTo>
                    <a:lnTo>
                      <a:pt x="882" y="759"/>
                    </a:lnTo>
                    <a:lnTo>
                      <a:pt x="856" y="759"/>
                    </a:lnTo>
                    <a:lnTo>
                      <a:pt x="856" y="759"/>
                    </a:lnTo>
                    <a:lnTo>
                      <a:pt x="856" y="759"/>
                    </a:lnTo>
                    <a:lnTo>
                      <a:pt x="856" y="759"/>
                    </a:lnTo>
                    <a:lnTo>
                      <a:pt x="865" y="750"/>
                    </a:lnTo>
                    <a:lnTo>
                      <a:pt x="865" y="750"/>
                    </a:lnTo>
                    <a:lnTo>
                      <a:pt x="865" y="750"/>
                    </a:lnTo>
                    <a:lnTo>
                      <a:pt x="882" y="750"/>
                    </a:lnTo>
                    <a:lnTo>
                      <a:pt x="882" y="750"/>
                    </a:lnTo>
                    <a:lnTo>
                      <a:pt x="900" y="750"/>
                    </a:lnTo>
                    <a:lnTo>
                      <a:pt x="900" y="750"/>
                    </a:lnTo>
                    <a:lnTo>
                      <a:pt x="882" y="759"/>
                    </a:lnTo>
                    <a:close/>
                    <a:moveTo>
                      <a:pt x="759" y="353"/>
                    </a:moveTo>
                    <a:lnTo>
                      <a:pt x="759" y="353"/>
                    </a:lnTo>
                    <a:lnTo>
                      <a:pt x="759" y="353"/>
                    </a:lnTo>
                    <a:lnTo>
                      <a:pt x="759" y="353"/>
                    </a:lnTo>
                    <a:lnTo>
                      <a:pt x="776" y="353"/>
                    </a:lnTo>
                    <a:lnTo>
                      <a:pt x="794" y="362"/>
                    </a:lnTo>
                    <a:lnTo>
                      <a:pt x="803" y="362"/>
                    </a:lnTo>
                    <a:lnTo>
                      <a:pt x="803" y="362"/>
                    </a:lnTo>
                    <a:lnTo>
                      <a:pt x="803" y="362"/>
                    </a:lnTo>
                    <a:lnTo>
                      <a:pt x="803" y="362"/>
                    </a:lnTo>
                    <a:lnTo>
                      <a:pt x="794" y="362"/>
                    </a:lnTo>
                    <a:lnTo>
                      <a:pt x="794" y="362"/>
                    </a:lnTo>
                    <a:lnTo>
                      <a:pt x="785" y="371"/>
                    </a:lnTo>
                    <a:lnTo>
                      <a:pt x="776" y="380"/>
                    </a:lnTo>
                    <a:lnTo>
                      <a:pt x="776" y="380"/>
                    </a:lnTo>
                    <a:lnTo>
                      <a:pt x="776" y="397"/>
                    </a:lnTo>
                    <a:lnTo>
                      <a:pt x="785" y="406"/>
                    </a:lnTo>
                    <a:lnTo>
                      <a:pt x="821" y="433"/>
                    </a:lnTo>
                    <a:lnTo>
                      <a:pt x="821" y="433"/>
                    </a:lnTo>
                    <a:lnTo>
                      <a:pt x="838" y="441"/>
                    </a:lnTo>
                    <a:lnTo>
                      <a:pt x="838" y="441"/>
                    </a:lnTo>
                    <a:lnTo>
                      <a:pt x="812" y="433"/>
                    </a:lnTo>
                    <a:lnTo>
                      <a:pt x="785" y="415"/>
                    </a:lnTo>
                    <a:lnTo>
                      <a:pt x="785" y="415"/>
                    </a:lnTo>
                    <a:lnTo>
                      <a:pt x="750" y="388"/>
                    </a:lnTo>
                    <a:lnTo>
                      <a:pt x="715" y="380"/>
                    </a:lnTo>
                    <a:lnTo>
                      <a:pt x="715" y="380"/>
                    </a:lnTo>
                    <a:lnTo>
                      <a:pt x="741" y="371"/>
                    </a:lnTo>
                    <a:lnTo>
                      <a:pt x="759" y="353"/>
                    </a:lnTo>
                    <a:close/>
                    <a:moveTo>
                      <a:pt x="574" y="556"/>
                    </a:moveTo>
                    <a:lnTo>
                      <a:pt x="574" y="556"/>
                    </a:lnTo>
                    <a:lnTo>
                      <a:pt x="609" y="547"/>
                    </a:lnTo>
                    <a:lnTo>
                      <a:pt x="609" y="547"/>
                    </a:lnTo>
                    <a:lnTo>
                      <a:pt x="653" y="538"/>
                    </a:lnTo>
                    <a:lnTo>
                      <a:pt x="662" y="530"/>
                    </a:lnTo>
                    <a:lnTo>
                      <a:pt x="671" y="512"/>
                    </a:lnTo>
                    <a:lnTo>
                      <a:pt x="671" y="512"/>
                    </a:lnTo>
                    <a:lnTo>
                      <a:pt x="671" y="512"/>
                    </a:lnTo>
                    <a:lnTo>
                      <a:pt x="671" y="512"/>
                    </a:lnTo>
                    <a:lnTo>
                      <a:pt x="697" y="538"/>
                    </a:lnTo>
                    <a:lnTo>
                      <a:pt x="697" y="538"/>
                    </a:lnTo>
                    <a:lnTo>
                      <a:pt x="724" y="574"/>
                    </a:lnTo>
                    <a:lnTo>
                      <a:pt x="724" y="574"/>
                    </a:lnTo>
                    <a:lnTo>
                      <a:pt x="662" y="556"/>
                    </a:lnTo>
                    <a:lnTo>
                      <a:pt x="662" y="556"/>
                    </a:lnTo>
                    <a:lnTo>
                      <a:pt x="635" y="556"/>
                    </a:lnTo>
                    <a:lnTo>
                      <a:pt x="600" y="556"/>
                    </a:lnTo>
                    <a:lnTo>
                      <a:pt x="574" y="565"/>
                    </a:lnTo>
                    <a:lnTo>
                      <a:pt x="538" y="583"/>
                    </a:lnTo>
                    <a:lnTo>
                      <a:pt x="538" y="583"/>
                    </a:lnTo>
                    <a:lnTo>
                      <a:pt x="556" y="565"/>
                    </a:lnTo>
                    <a:lnTo>
                      <a:pt x="574" y="556"/>
                    </a:lnTo>
                    <a:close/>
                    <a:moveTo>
                      <a:pt x="635" y="653"/>
                    </a:moveTo>
                    <a:lnTo>
                      <a:pt x="635" y="653"/>
                    </a:lnTo>
                    <a:lnTo>
                      <a:pt x="635" y="662"/>
                    </a:lnTo>
                    <a:lnTo>
                      <a:pt x="635" y="662"/>
                    </a:lnTo>
                    <a:lnTo>
                      <a:pt x="626" y="671"/>
                    </a:lnTo>
                    <a:lnTo>
                      <a:pt x="626" y="680"/>
                    </a:lnTo>
                    <a:lnTo>
                      <a:pt x="626" y="680"/>
                    </a:lnTo>
                    <a:lnTo>
                      <a:pt x="626" y="689"/>
                    </a:lnTo>
                    <a:lnTo>
                      <a:pt x="635" y="697"/>
                    </a:lnTo>
                    <a:lnTo>
                      <a:pt x="662" y="715"/>
                    </a:lnTo>
                    <a:lnTo>
                      <a:pt x="662" y="715"/>
                    </a:lnTo>
                    <a:lnTo>
                      <a:pt x="679" y="733"/>
                    </a:lnTo>
                    <a:lnTo>
                      <a:pt x="688" y="741"/>
                    </a:lnTo>
                    <a:lnTo>
                      <a:pt x="688" y="741"/>
                    </a:lnTo>
                    <a:lnTo>
                      <a:pt x="679" y="741"/>
                    </a:lnTo>
                    <a:lnTo>
                      <a:pt x="679" y="741"/>
                    </a:lnTo>
                    <a:lnTo>
                      <a:pt x="653" y="741"/>
                    </a:lnTo>
                    <a:lnTo>
                      <a:pt x="644" y="724"/>
                    </a:lnTo>
                    <a:lnTo>
                      <a:pt x="644" y="724"/>
                    </a:lnTo>
                    <a:lnTo>
                      <a:pt x="635" y="706"/>
                    </a:lnTo>
                    <a:lnTo>
                      <a:pt x="618" y="697"/>
                    </a:lnTo>
                    <a:lnTo>
                      <a:pt x="600" y="680"/>
                    </a:lnTo>
                    <a:lnTo>
                      <a:pt x="574" y="671"/>
                    </a:lnTo>
                    <a:lnTo>
                      <a:pt x="574" y="671"/>
                    </a:lnTo>
                    <a:lnTo>
                      <a:pt x="635" y="653"/>
                    </a:lnTo>
                    <a:close/>
                    <a:moveTo>
                      <a:pt x="565" y="459"/>
                    </a:moveTo>
                    <a:lnTo>
                      <a:pt x="565" y="459"/>
                    </a:lnTo>
                    <a:lnTo>
                      <a:pt x="565" y="459"/>
                    </a:lnTo>
                    <a:lnTo>
                      <a:pt x="565" y="459"/>
                    </a:lnTo>
                    <a:lnTo>
                      <a:pt x="582" y="477"/>
                    </a:lnTo>
                    <a:lnTo>
                      <a:pt x="582" y="477"/>
                    </a:lnTo>
                    <a:lnTo>
                      <a:pt x="556" y="468"/>
                    </a:lnTo>
                    <a:lnTo>
                      <a:pt x="556" y="468"/>
                    </a:lnTo>
                    <a:lnTo>
                      <a:pt x="565" y="459"/>
                    </a:lnTo>
                    <a:close/>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 name="Google Shape;156;p18"/>
              <p:cNvSpPr/>
              <p:nvPr/>
            </p:nvSpPr>
            <p:spPr>
              <a:xfrm>
                <a:off x="2454275" y="1957388"/>
                <a:ext cx="69850" cy="28575"/>
              </a:xfrm>
              <a:custGeom>
                <a:avLst/>
                <a:gdLst/>
                <a:ahLst/>
                <a:cxnLst/>
                <a:rect l="l" t="t" r="r" b="b"/>
                <a:pathLst>
                  <a:path w="195" h="80" extrusionOk="0">
                    <a:moveTo>
                      <a:pt x="62" y="79"/>
                    </a:moveTo>
                    <a:lnTo>
                      <a:pt x="62" y="79"/>
                    </a:lnTo>
                    <a:lnTo>
                      <a:pt x="97" y="70"/>
                    </a:lnTo>
                    <a:lnTo>
                      <a:pt x="124" y="61"/>
                    </a:lnTo>
                    <a:lnTo>
                      <a:pt x="177" y="44"/>
                    </a:lnTo>
                    <a:lnTo>
                      <a:pt x="177" y="44"/>
                    </a:lnTo>
                    <a:lnTo>
                      <a:pt x="186" y="35"/>
                    </a:lnTo>
                    <a:lnTo>
                      <a:pt x="194" y="26"/>
                    </a:lnTo>
                    <a:lnTo>
                      <a:pt x="194" y="17"/>
                    </a:lnTo>
                    <a:lnTo>
                      <a:pt x="194" y="17"/>
                    </a:lnTo>
                    <a:lnTo>
                      <a:pt x="177" y="0"/>
                    </a:lnTo>
                    <a:lnTo>
                      <a:pt x="150" y="0"/>
                    </a:lnTo>
                    <a:lnTo>
                      <a:pt x="150" y="0"/>
                    </a:lnTo>
                    <a:lnTo>
                      <a:pt x="80" y="9"/>
                    </a:lnTo>
                    <a:lnTo>
                      <a:pt x="27" y="17"/>
                    </a:lnTo>
                    <a:lnTo>
                      <a:pt x="9" y="26"/>
                    </a:lnTo>
                    <a:lnTo>
                      <a:pt x="0" y="35"/>
                    </a:lnTo>
                    <a:lnTo>
                      <a:pt x="0" y="35"/>
                    </a:lnTo>
                    <a:lnTo>
                      <a:pt x="0" y="44"/>
                    </a:lnTo>
                    <a:lnTo>
                      <a:pt x="9" y="61"/>
                    </a:lnTo>
                    <a:lnTo>
                      <a:pt x="9" y="61"/>
                    </a:lnTo>
                    <a:lnTo>
                      <a:pt x="36" y="70"/>
                    </a:lnTo>
                    <a:lnTo>
                      <a:pt x="62" y="79"/>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7" name="Google Shape;157;p18"/>
              <p:cNvSpPr/>
              <p:nvPr/>
            </p:nvSpPr>
            <p:spPr>
              <a:xfrm>
                <a:off x="2254250" y="1957388"/>
                <a:ext cx="41275" cy="38100"/>
              </a:xfrm>
              <a:custGeom>
                <a:avLst/>
                <a:gdLst/>
                <a:ahLst/>
                <a:cxnLst/>
                <a:rect l="l" t="t" r="r" b="b"/>
                <a:pathLst>
                  <a:path w="116" h="107" extrusionOk="0">
                    <a:moveTo>
                      <a:pt x="62" y="106"/>
                    </a:moveTo>
                    <a:lnTo>
                      <a:pt x="62" y="106"/>
                    </a:lnTo>
                    <a:lnTo>
                      <a:pt x="89" y="106"/>
                    </a:lnTo>
                    <a:lnTo>
                      <a:pt x="89" y="106"/>
                    </a:lnTo>
                    <a:lnTo>
                      <a:pt x="106" y="106"/>
                    </a:lnTo>
                    <a:lnTo>
                      <a:pt x="115" y="97"/>
                    </a:lnTo>
                    <a:lnTo>
                      <a:pt x="115" y="97"/>
                    </a:lnTo>
                    <a:lnTo>
                      <a:pt x="115" y="79"/>
                    </a:lnTo>
                    <a:lnTo>
                      <a:pt x="115" y="61"/>
                    </a:lnTo>
                    <a:lnTo>
                      <a:pt x="115" y="61"/>
                    </a:lnTo>
                    <a:lnTo>
                      <a:pt x="98" y="35"/>
                    </a:lnTo>
                    <a:lnTo>
                      <a:pt x="71" y="17"/>
                    </a:lnTo>
                    <a:lnTo>
                      <a:pt x="45" y="9"/>
                    </a:lnTo>
                    <a:lnTo>
                      <a:pt x="27" y="0"/>
                    </a:lnTo>
                    <a:lnTo>
                      <a:pt x="27" y="0"/>
                    </a:lnTo>
                    <a:lnTo>
                      <a:pt x="9" y="9"/>
                    </a:lnTo>
                    <a:lnTo>
                      <a:pt x="0" y="26"/>
                    </a:lnTo>
                    <a:lnTo>
                      <a:pt x="0" y="26"/>
                    </a:lnTo>
                    <a:lnTo>
                      <a:pt x="9" y="44"/>
                    </a:lnTo>
                    <a:lnTo>
                      <a:pt x="18" y="70"/>
                    </a:lnTo>
                    <a:lnTo>
                      <a:pt x="45" y="88"/>
                    </a:lnTo>
                    <a:lnTo>
                      <a:pt x="62" y="106"/>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8" name="Google Shape;158;p18"/>
              <p:cNvSpPr/>
              <p:nvPr/>
            </p:nvSpPr>
            <p:spPr>
              <a:xfrm>
                <a:off x="2414588" y="1911350"/>
                <a:ext cx="76200" cy="50800"/>
              </a:xfrm>
              <a:custGeom>
                <a:avLst/>
                <a:gdLst/>
                <a:ahLst/>
                <a:cxnLst/>
                <a:rect l="l" t="t" r="r" b="b"/>
                <a:pathLst>
                  <a:path w="212" h="142" extrusionOk="0">
                    <a:moveTo>
                      <a:pt x="88" y="141"/>
                    </a:moveTo>
                    <a:lnTo>
                      <a:pt x="88" y="141"/>
                    </a:lnTo>
                    <a:lnTo>
                      <a:pt x="141" y="141"/>
                    </a:lnTo>
                    <a:lnTo>
                      <a:pt x="185" y="124"/>
                    </a:lnTo>
                    <a:lnTo>
                      <a:pt x="185" y="124"/>
                    </a:lnTo>
                    <a:lnTo>
                      <a:pt x="203" y="124"/>
                    </a:lnTo>
                    <a:lnTo>
                      <a:pt x="211" y="106"/>
                    </a:lnTo>
                    <a:lnTo>
                      <a:pt x="211" y="106"/>
                    </a:lnTo>
                    <a:lnTo>
                      <a:pt x="211" y="97"/>
                    </a:lnTo>
                    <a:lnTo>
                      <a:pt x="203" y="88"/>
                    </a:lnTo>
                    <a:lnTo>
                      <a:pt x="203" y="88"/>
                    </a:lnTo>
                    <a:lnTo>
                      <a:pt x="194" y="88"/>
                    </a:lnTo>
                    <a:lnTo>
                      <a:pt x="194" y="88"/>
                    </a:lnTo>
                    <a:lnTo>
                      <a:pt x="203" y="88"/>
                    </a:lnTo>
                    <a:lnTo>
                      <a:pt x="203" y="88"/>
                    </a:lnTo>
                    <a:lnTo>
                      <a:pt x="211" y="71"/>
                    </a:lnTo>
                    <a:lnTo>
                      <a:pt x="203" y="53"/>
                    </a:lnTo>
                    <a:lnTo>
                      <a:pt x="203" y="53"/>
                    </a:lnTo>
                    <a:lnTo>
                      <a:pt x="194" y="44"/>
                    </a:lnTo>
                    <a:lnTo>
                      <a:pt x="185" y="35"/>
                    </a:lnTo>
                    <a:lnTo>
                      <a:pt x="158" y="35"/>
                    </a:lnTo>
                    <a:lnTo>
                      <a:pt x="158" y="35"/>
                    </a:lnTo>
                    <a:lnTo>
                      <a:pt x="123" y="35"/>
                    </a:lnTo>
                    <a:lnTo>
                      <a:pt x="123" y="35"/>
                    </a:lnTo>
                    <a:lnTo>
                      <a:pt x="97" y="27"/>
                    </a:lnTo>
                    <a:lnTo>
                      <a:pt x="97" y="27"/>
                    </a:lnTo>
                    <a:lnTo>
                      <a:pt x="44" y="0"/>
                    </a:lnTo>
                    <a:lnTo>
                      <a:pt x="17" y="0"/>
                    </a:lnTo>
                    <a:lnTo>
                      <a:pt x="8" y="9"/>
                    </a:lnTo>
                    <a:lnTo>
                      <a:pt x="8" y="9"/>
                    </a:lnTo>
                    <a:lnTo>
                      <a:pt x="0" y="27"/>
                    </a:lnTo>
                    <a:lnTo>
                      <a:pt x="0" y="44"/>
                    </a:lnTo>
                    <a:lnTo>
                      <a:pt x="17" y="80"/>
                    </a:lnTo>
                    <a:lnTo>
                      <a:pt x="17" y="80"/>
                    </a:lnTo>
                    <a:lnTo>
                      <a:pt x="44" y="124"/>
                    </a:lnTo>
                    <a:lnTo>
                      <a:pt x="61" y="141"/>
                    </a:lnTo>
                    <a:lnTo>
                      <a:pt x="88" y="141"/>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9" name="Google Shape;159;p18"/>
              <p:cNvSpPr/>
              <p:nvPr/>
            </p:nvSpPr>
            <p:spPr>
              <a:xfrm>
                <a:off x="2552700" y="1962150"/>
                <a:ext cx="41275" cy="28575"/>
              </a:xfrm>
              <a:custGeom>
                <a:avLst/>
                <a:gdLst/>
                <a:ahLst/>
                <a:cxnLst/>
                <a:rect l="l" t="t" r="r" b="b"/>
                <a:pathLst>
                  <a:path w="116" h="81" extrusionOk="0">
                    <a:moveTo>
                      <a:pt x="53" y="80"/>
                    </a:moveTo>
                    <a:lnTo>
                      <a:pt x="53" y="80"/>
                    </a:lnTo>
                    <a:lnTo>
                      <a:pt x="88" y="71"/>
                    </a:lnTo>
                    <a:lnTo>
                      <a:pt x="106" y="62"/>
                    </a:lnTo>
                    <a:lnTo>
                      <a:pt x="115" y="53"/>
                    </a:lnTo>
                    <a:lnTo>
                      <a:pt x="115" y="53"/>
                    </a:lnTo>
                    <a:lnTo>
                      <a:pt x="115" y="36"/>
                    </a:lnTo>
                    <a:lnTo>
                      <a:pt x="106" y="27"/>
                    </a:lnTo>
                    <a:lnTo>
                      <a:pt x="97" y="9"/>
                    </a:lnTo>
                    <a:lnTo>
                      <a:pt x="97" y="9"/>
                    </a:lnTo>
                    <a:lnTo>
                      <a:pt x="97" y="9"/>
                    </a:lnTo>
                    <a:lnTo>
                      <a:pt x="97" y="9"/>
                    </a:lnTo>
                    <a:lnTo>
                      <a:pt x="62" y="0"/>
                    </a:lnTo>
                    <a:lnTo>
                      <a:pt x="35" y="9"/>
                    </a:lnTo>
                    <a:lnTo>
                      <a:pt x="17" y="18"/>
                    </a:lnTo>
                    <a:lnTo>
                      <a:pt x="9" y="36"/>
                    </a:lnTo>
                    <a:lnTo>
                      <a:pt x="9" y="36"/>
                    </a:lnTo>
                    <a:lnTo>
                      <a:pt x="0" y="53"/>
                    </a:lnTo>
                    <a:lnTo>
                      <a:pt x="9" y="71"/>
                    </a:lnTo>
                    <a:lnTo>
                      <a:pt x="26" y="80"/>
                    </a:lnTo>
                    <a:lnTo>
                      <a:pt x="26" y="80"/>
                    </a:lnTo>
                    <a:lnTo>
                      <a:pt x="53" y="8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0" name="Google Shape;160;p18"/>
              <p:cNvSpPr/>
              <p:nvPr/>
            </p:nvSpPr>
            <p:spPr>
              <a:xfrm>
                <a:off x="2263775" y="1885950"/>
                <a:ext cx="139700" cy="79375"/>
              </a:xfrm>
              <a:custGeom>
                <a:avLst/>
                <a:gdLst/>
                <a:ahLst/>
                <a:cxnLst/>
                <a:rect l="l" t="t" r="r" b="b"/>
                <a:pathLst>
                  <a:path w="389" h="222" extrusionOk="0">
                    <a:moveTo>
                      <a:pt x="26" y="89"/>
                    </a:moveTo>
                    <a:lnTo>
                      <a:pt x="26" y="89"/>
                    </a:lnTo>
                    <a:lnTo>
                      <a:pt x="44" y="98"/>
                    </a:lnTo>
                    <a:lnTo>
                      <a:pt x="71" y="89"/>
                    </a:lnTo>
                    <a:lnTo>
                      <a:pt x="71" y="89"/>
                    </a:lnTo>
                    <a:lnTo>
                      <a:pt x="88" y="89"/>
                    </a:lnTo>
                    <a:lnTo>
                      <a:pt x="106" y="89"/>
                    </a:lnTo>
                    <a:lnTo>
                      <a:pt x="106" y="89"/>
                    </a:lnTo>
                    <a:lnTo>
                      <a:pt x="123" y="106"/>
                    </a:lnTo>
                    <a:lnTo>
                      <a:pt x="123" y="106"/>
                    </a:lnTo>
                    <a:lnTo>
                      <a:pt x="106" y="115"/>
                    </a:lnTo>
                    <a:lnTo>
                      <a:pt x="79" y="106"/>
                    </a:lnTo>
                    <a:lnTo>
                      <a:pt x="79" y="106"/>
                    </a:lnTo>
                    <a:lnTo>
                      <a:pt x="53" y="106"/>
                    </a:lnTo>
                    <a:lnTo>
                      <a:pt x="35" y="115"/>
                    </a:lnTo>
                    <a:lnTo>
                      <a:pt x="35" y="115"/>
                    </a:lnTo>
                    <a:lnTo>
                      <a:pt x="35" y="124"/>
                    </a:lnTo>
                    <a:lnTo>
                      <a:pt x="35" y="124"/>
                    </a:lnTo>
                    <a:lnTo>
                      <a:pt x="35" y="124"/>
                    </a:lnTo>
                    <a:lnTo>
                      <a:pt x="35" y="142"/>
                    </a:lnTo>
                    <a:lnTo>
                      <a:pt x="44" y="159"/>
                    </a:lnTo>
                    <a:lnTo>
                      <a:pt x="44" y="159"/>
                    </a:lnTo>
                    <a:lnTo>
                      <a:pt x="79" y="168"/>
                    </a:lnTo>
                    <a:lnTo>
                      <a:pt x="115" y="159"/>
                    </a:lnTo>
                    <a:lnTo>
                      <a:pt x="115" y="159"/>
                    </a:lnTo>
                    <a:lnTo>
                      <a:pt x="159" y="151"/>
                    </a:lnTo>
                    <a:lnTo>
                      <a:pt x="194" y="159"/>
                    </a:lnTo>
                    <a:lnTo>
                      <a:pt x="229" y="168"/>
                    </a:lnTo>
                    <a:lnTo>
                      <a:pt x="256" y="186"/>
                    </a:lnTo>
                    <a:lnTo>
                      <a:pt x="256" y="186"/>
                    </a:lnTo>
                    <a:lnTo>
                      <a:pt x="300" y="212"/>
                    </a:lnTo>
                    <a:lnTo>
                      <a:pt x="335" y="221"/>
                    </a:lnTo>
                    <a:lnTo>
                      <a:pt x="335" y="221"/>
                    </a:lnTo>
                    <a:lnTo>
                      <a:pt x="362" y="212"/>
                    </a:lnTo>
                    <a:lnTo>
                      <a:pt x="379" y="195"/>
                    </a:lnTo>
                    <a:lnTo>
                      <a:pt x="379" y="195"/>
                    </a:lnTo>
                    <a:lnTo>
                      <a:pt x="388" y="186"/>
                    </a:lnTo>
                    <a:lnTo>
                      <a:pt x="388" y="168"/>
                    </a:lnTo>
                    <a:lnTo>
                      <a:pt x="388" y="168"/>
                    </a:lnTo>
                    <a:lnTo>
                      <a:pt x="388" y="151"/>
                    </a:lnTo>
                    <a:lnTo>
                      <a:pt x="371" y="142"/>
                    </a:lnTo>
                    <a:lnTo>
                      <a:pt x="371" y="142"/>
                    </a:lnTo>
                    <a:lnTo>
                      <a:pt x="362" y="133"/>
                    </a:lnTo>
                    <a:lnTo>
                      <a:pt x="362" y="133"/>
                    </a:lnTo>
                    <a:lnTo>
                      <a:pt x="362" y="115"/>
                    </a:lnTo>
                    <a:lnTo>
                      <a:pt x="362" y="106"/>
                    </a:lnTo>
                    <a:lnTo>
                      <a:pt x="362" y="106"/>
                    </a:lnTo>
                    <a:lnTo>
                      <a:pt x="344" y="89"/>
                    </a:lnTo>
                    <a:lnTo>
                      <a:pt x="326" y="80"/>
                    </a:lnTo>
                    <a:lnTo>
                      <a:pt x="282" y="80"/>
                    </a:lnTo>
                    <a:lnTo>
                      <a:pt x="282" y="80"/>
                    </a:lnTo>
                    <a:lnTo>
                      <a:pt x="265" y="62"/>
                    </a:lnTo>
                    <a:lnTo>
                      <a:pt x="265" y="62"/>
                    </a:lnTo>
                    <a:lnTo>
                      <a:pt x="247" y="45"/>
                    </a:lnTo>
                    <a:lnTo>
                      <a:pt x="229" y="36"/>
                    </a:lnTo>
                    <a:lnTo>
                      <a:pt x="212" y="36"/>
                    </a:lnTo>
                    <a:lnTo>
                      <a:pt x="212" y="36"/>
                    </a:lnTo>
                    <a:lnTo>
                      <a:pt x="203" y="45"/>
                    </a:lnTo>
                    <a:lnTo>
                      <a:pt x="203" y="45"/>
                    </a:lnTo>
                    <a:lnTo>
                      <a:pt x="203" y="45"/>
                    </a:lnTo>
                    <a:lnTo>
                      <a:pt x="203" y="45"/>
                    </a:lnTo>
                    <a:lnTo>
                      <a:pt x="203" y="45"/>
                    </a:lnTo>
                    <a:lnTo>
                      <a:pt x="203" y="45"/>
                    </a:lnTo>
                    <a:lnTo>
                      <a:pt x="194" y="36"/>
                    </a:lnTo>
                    <a:lnTo>
                      <a:pt x="185" y="27"/>
                    </a:lnTo>
                    <a:lnTo>
                      <a:pt x="185" y="27"/>
                    </a:lnTo>
                    <a:lnTo>
                      <a:pt x="150" y="9"/>
                    </a:lnTo>
                    <a:lnTo>
                      <a:pt x="97" y="0"/>
                    </a:lnTo>
                    <a:lnTo>
                      <a:pt x="53" y="0"/>
                    </a:lnTo>
                    <a:lnTo>
                      <a:pt x="18" y="9"/>
                    </a:lnTo>
                    <a:lnTo>
                      <a:pt x="18" y="9"/>
                    </a:lnTo>
                    <a:lnTo>
                      <a:pt x="0" y="18"/>
                    </a:lnTo>
                    <a:lnTo>
                      <a:pt x="0" y="36"/>
                    </a:lnTo>
                    <a:lnTo>
                      <a:pt x="0" y="36"/>
                    </a:lnTo>
                    <a:lnTo>
                      <a:pt x="9" y="71"/>
                    </a:lnTo>
                    <a:lnTo>
                      <a:pt x="26" y="89"/>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1" name="Google Shape;161;p18"/>
              <p:cNvSpPr/>
              <p:nvPr/>
            </p:nvSpPr>
            <p:spPr>
              <a:xfrm>
                <a:off x="2774950" y="2509838"/>
                <a:ext cx="28575" cy="28575"/>
              </a:xfrm>
              <a:custGeom>
                <a:avLst/>
                <a:gdLst/>
                <a:ahLst/>
                <a:cxnLst/>
                <a:rect l="l" t="t" r="r" b="b"/>
                <a:pathLst>
                  <a:path w="81" h="80" extrusionOk="0">
                    <a:moveTo>
                      <a:pt x="45" y="0"/>
                    </a:moveTo>
                    <a:lnTo>
                      <a:pt x="45" y="0"/>
                    </a:lnTo>
                    <a:lnTo>
                      <a:pt x="18" y="0"/>
                    </a:lnTo>
                    <a:lnTo>
                      <a:pt x="0" y="17"/>
                    </a:lnTo>
                    <a:lnTo>
                      <a:pt x="0" y="17"/>
                    </a:lnTo>
                    <a:lnTo>
                      <a:pt x="0" y="44"/>
                    </a:lnTo>
                    <a:lnTo>
                      <a:pt x="9" y="62"/>
                    </a:lnTo>
                    <a:lnTo>
                      <a:pt x="9" y="62"/>
                    </a:lnTo>
                    <a:lnTo>
                      <a:pt x="18" y="79"/>
                    </a:lnTo>
                    <a:lnTo>
                      <a:pt x="36" y="79"/>
                    </a:lnTo>
                    <a:lnTo>
                      <a:pt x="36" y="79"/>
                    </a:lnTo>
                    <a:lnTo>
                      <a:pt x="36" y="79"/>
                    </a:lnTo>
                    <a:lnTo>
                      <a:pt x="36" y="79"/>
                    </a:lnTo>
                    <a:lnTo>
                      <a:pt x="62" y="70"/>
                    </a:lnTo>
                    <a:lnTo>
                      <a:pt x="71" y="53"/>
                    </a:lnTo>
                    <a:lnTo>
                      <a:pt x="71" y="53"/>
                    </a:lnTo>
                    <a:lnTo>
                      <a:pt x="80" y="26"/>
                    </a:lnTo>
                    <a:lnTo>
                      <a:pt x="71" y="9"/>
                    </a:lnTo>
                    <a:lnTo>
                      <a:pt x="71" y="9"/>
                    </a:lnTo>
                    <a:lnTo>
                      <a:pt x="62" y="0"/>
                    </a:lnTo>
                    <a:lnTo>
                      <a:pt x="45" y="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2" name="Google Shape;162;p18"/>
              <p:cNvSpPr/>
              <p:nvPr/>
            </p:nvSpPr>
            <p:spPr>
              <a:xfrm>
                <a:off x="2073275" y="1949450"/>
                <a:ext cx="38100" cy="22225"/>
              </a:xfrm>
              <a:custGeom>
                <a:avLst/>
                <a:gdLst/>
                <a:ahLst/>
                <a:cxnLst/>
                <a:rect l="l" t="t" r="r" b="b"/>
                <a:pathLst>
                  <a:path w="106" h="63" extrusionOk="0">
                    <a:moveTo>
                      <a:pt x="8" y="27"/>
                    </a:moveTo>
                    <a:lnTo>
                      <a:pt x="8" y="27"/>
                    </a:lnTo>
                    <a:lnTo>
                      <a:pt x="35" y="53"/>
                    </a:lnTo>
                    <a:lnTo>
                      <a:pt x="70" y="62"/>
                    </a:lnTo>
                    <a:lnTo>
                      <a:pt x="70" y="62"/>
                    </a:lnTo>
                    <a:lnTo>
                      <a:pt x="79" y="62"/>
                    </a:lnTo>
                    <a:lnTo>
                      <a:pt x="79" y="62"/>
                    </a:lnTo>
                    <a:lnTo>
                      <a:pt x="97" y="53"/>
                    </a:lnTo>
                    <a:lnTo>
                      <a:pt x="105" y="44"/>
                    </a:lnTo>
                    <a:lnTo>
                      <a:pt x="105" y="44"/>
                    </a:lnTo>
                    <a:lnTo>
                      <a:pt x="105" y="27"/>
                    </a:lnTo>
                    <a:lnTo>
                      <a:pt x="97" y="9"/>
                    </a:lnTo>
                    <a:lnTo>
                      <a:pt x="97" y="9"/>
                    </a:lnTo>
                    <a:lnTo>
                      <a:pt x="79" y="0"/>
                    </a:lnTo>
                    <a:lnTo>
                      <a:pt x="52" y="0"/>
                    </a:lnTo>
                    <a:lnTo>
                      <a:pt x="26" y="0"/>
                    </a:lnTo>
                    <a:lnTo>
                      <a:pt x="8" y="9"/>
                    </a:lnTo>
                    <a:lnTo>
                      <a:pt x="8" y="9"/>
                    </a:lnTo>
                    <a:lnTo>
                      <a:pt x="0" y="18"/>
                    </a:lnTo>
                    <a:lnTo>
                      <a:pt x="0" y="27"/>
                    </a:lnTo>
                    <a:lnTo>
                      <a:pt x="0" y="27"/>
                    </a:lnTo>
                    <a:lnTo>
                      <a:pt x="8" y="27"/>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3" name="Google Shape;163;p18"/>
              <p:cNvSpPr/>
              <p:nvPr/>
            </p:nvSpPr>
            <p:spPr>
              <a:xfrm>
                <a:off x="1914525" y="1965325"/>
                <a:ext cx="158750" cy="92075"/>
              </a:xfrm>
              <a:custGeom>
                <a:avLst/>
                <a:gdLst/>
                <a:ahLst/>
                <a:cxnLst/>
                <a:rect l="l" t="t" r="r" b="b"/>
                <a:pathLst>
                  <a:path w="443" h="257" extrusionOk="0">
                    <a:moveTo>
                      <a:pt x="9" y="186"/>
                    </a:moveTo>
                    <a:lnTo>
                      <a:pt x="9" y="186"/>
                    </a:lnTo>
                    <a:lnTo>
                      <a:pt x="9" y="203"/>
                    </a:lnTo>
                    <a:lnTo>
                      <a:pt x="9" y="203"/>
                    </a:lnTo>
                    <a:lnTo>
                      <a:pt x="18" y="212"/>
                    </a:lnTo>
                    <a:lnTo>
                      <a:pt x="18" y="221"/>
                    </a:lnTo>
                    <a:lnTo>
                      <a:pt x="18" y="221"/>
                    </a:lnTo>
                    <a:lnTo>
                      <a:pt x="27" y="221"/>
                    </a:lnTo>
                    <a:lnTo>
                      <a:pt x="45" y="221"/>
                    </a:lnTo>
                    <a:lnTo>
                      <a:pt x="53" y="221"/>
                    </a:lnTo>
                    <a:lnTo>
                      <a:pt x="53" y="221"/>
                    </a:lnTo>
                    <a:lnTo>
                      <a:pt x="62" y="212"/>
                    </a:lnTo>
                    <a:lnTo>
                      <a:pt x="71" y="212"/>
                    </a:lnTo>
                    <a:lnTo>
                      <a:pt x="71" y="212"/>
                    </a:lnTo>
                    <a:lnTo>
                      <a:pt x="89" y="212"/>
                    </a:lnTo>
                    <a:lnTo>
                      <a:pt x="106" y="212"/>
                    </a:lnTo>
                    <a:lnTo>
                      <a:pt x="124" y="194"/>
                    </a:lnTo>
                    <a:lnTo>
                      <a:pt x="124" y="194"/>
                    </a:lnTo>
                    <a:lnTo>
                      <a:pt x="133" y="221"/>
                    </a:lnTo>
                    <a:lnTo>
                      <a:pt x="142" y="230"/>
                    </a:lnTo>
                    <a:lnTo>
                      <a:pt x="159" y="230"/>
                    </a:lnTo>
                    <a:lnTo>
                      <a:pt x="159" y="230"/>
                    </a:lnTo>
                    <a:lnTo>
                      <a:pt x="177" y="230"/>
                    </a:lnTo>
                    <a:lnTo>
                      <a:pt x="186" y="221"/>
                    </a:lnTo>
                    <a:lnTo>
                      <a:pt x="195" y="194"/>
                    </a:lnTo>
                    <a:lnTo>
                      <a:pt x="195" y="194"/>
                    </a:lnTo>
                    <a:lnTo>
                      <a:pt x="203" y="186"/>
                    </a:lnTo>
                    <a:lnTo>
                      <a:pt x="203" y="186"/>
                    </a:lnTo>
                    <a:lnTo>
                      <a:pt x="221" y="194"/>
                    </a:lnTo>
                    <a:lnTo>
                      <a:pt x="230" y="194"/>
                    </a:lnTo>
                    <a:lnTo>
                      <a:pt x="230" y="194"/>
                    </a:lnTo>
                    <a:lnTo>
                      <a:pt x="247" y="177"/>
                    </a:lnTo>
                    <a:lnTo>
                      <a:pt x="256" y="159"/>
                    </a:lnTo>
                    <a:lnTo>
                      <a:pt x="256" y="159"/>
                    </a:lnTo>
                    <a:lnTo>
                      <a:pt x="256" y="141"/>
                    </a:lnTo>
                    <a:lnTo>
                      <a:pt x="256" y="141"/>
                    </a:lnTo>
                    <a:lnTo>
                      <a:pt x="265" y="124"/>
                    </a:lnTo>
                    <a:lnTo>
                      <a:pt x="283" y="115"/>
                    </a:lnTo>
                    <a:lnTo>
                      <a:pt x="283" y="115"/>
                    </a:lnTo>
                    <a:lnTo>
                      <a:pt x="274" y="124"/>
                    </a:lnTo>
                    <a:lnTo>
                      <a:pt x="274" y="124"/>
                    </a:lnTo>
                    <a:lnTo>
                      <a:pt x="274" y="141"/>
                    </a:lnTo>
                    <a:lnTo>
                      <a:pt x="283" y="159"/>
                    </a:lnTo>
                    <a:lnTo>
                      <a:pt x="283" y="159"/>
                    </a:lnTo>
                    <a:lnTo>
                      <a:pt x="300" y="177"/>
                    </a:lnTo>
                    <a:lnTo>
                      <a:pt x="300" y="177"/>
                    </a:lnTo>
                    <a:lnTo>
                      <a:pt x="274" y="186"/>
                    </a:lnTo>
                    <a:lnTo>
                      <a:pt x="247" y="203"/>
                    </a:lnTo>
                    <a:lnTo>
                      <a:pt x="221" y="221"/>
                    </a:lnTo>
                    <a:lnTo>
                      <a:pt x="203" y="239"/>
                    </a:lnTo>
                    <a:lnTo>
                      <a:pt x="203" y="239"/>
                    </a:lnTo>
                    <a:lnTo>
                      <a:pt x="212" y="256"/>
                    </a:lnTo>
                    <a:lnTo>
                      <a:pt x="221" y="256"/>
                    </a:lnTo>
                    <a:lnTo>
                      <a:pt x="221" y="256"/>
                    </a:lnTo>
                    <a:lnTo>
                      <a:pt x="230" y="256"/>
                    </a:lnTo>
                    <a:lnTo>
                      <a:pt x="230" y="256"/>
                    </a:lnTo>
                    <a:lnTo>
                      <a:pt x="256" y="256"/>
                    </a:lnTo>
                    <a:lnTo>
                      <a:pt x="274" y="247"/>
                    </a:lnTo>
                    <a:lnTo>
                      <a:pt x="309" y="221"/>
                    </a:lnTo>
                    <a:lnTo>
                      <a:pt x="309" y="221"/>
                    </a:lnTo>
                    <a:lnTo>
                      <a:pt x="318" y="203"/>
                    </a:lnTo>
                    <a:lnTo>
                      <a:pt x="318" y="194"/>
                    </a:lnTo>
                    <a:lnTo>
                      <a:pt x="318" y="194"/>
                    </a:lnTo>
                    <a:lnTo>
                      <a:pt x="318" y="177"/>
                    </a:lnTo>
                    <a:lnTo>
                      <a:pt x="318" y="177"/>
                    </a:lnTo>
                    <a:lnTo>
                      <a:pt x="309" y="177"/>
                    </a:lnTo>
                    <a:lnTo>
                      <a:pt x="309" y="177"/>
                    </a:lnTo>
                    <a:lnTo>
                      <a:pt x="318" y="177"/>
                    </a:lnTo>
                    <a:lnTo>
                      <a:pt x="318" y="177"/>
                    </a:lnTo>
                    <a:lnTo>
                      <a:pt x="345" y="159"/>
                    </a:lnTo>
                    <a:lnTo>
                      <a:pt x="362" y="141"/>
                    </a:lnTo>
                    <a:lnTo>
                      <a:pt x="362" y="141"/>
                    </a:lnTo>
                    <a:lnTo>
                      <a:pt x="371" y="141"/>
                    </a:lnTo>
                    <a:lnTo>
                      <a:pt x="371" y="141"/>
                    </a:lnTo>
                    <a:lnTo>
                      <a:pt x="397" y="133"/>
                    </a:lnTo>
                    <a:lnTo>
                      <a:pt x="406" y="133"/>
                    </a:lnTo>
                    <a:lnTo>
                      <a:pt x="406" y="115"/>
                    </a:lnTo>
                    <a:lnTo>
                      <a:pt x="406" y="115"/>
                    </a:lnTo>
                    <a:lnTo>
                      <a:pt x="406" y="115"/>
                    </a:lnTo>
                    <a:lnTo>
                      <a:pt x="406" y="115"/>
                    </a:lnTo>
                    <a:lnTo>
                      <a:pt x="406" y="106"/>
                    </a:lnTo>
                    <a:lnTo>
                      <a:pt x="406" y="106"/>
                    </a:lnTo>
                    <a:lnTo>
                      <a:pt x="406" y="88"/>
                    </a:lnTo>
                    <a:lnTo>
                      <a:pt x="406" y="71"/>
                    </a:lnTo>
                    <a:lnTo>
                      <a:pt x="406" y="71"/>
                    </a:lnTo>
                    <a:lnTo>
                      <a:pt x="406" y="71"/>
                    </a:lnTo>
                    <a:lnTo>
                      <a:pt x="406" y="71"/>
                    </a:lnTo>
                    <a:lnTo>
                      <a:pt x="433" y="53"/>
                    </a:lnTo>
                    <a:lnTo>
                      <a:pt x="433" y="53"/>
                    </a:lnTo>
                    <a:lnTo>
                      <a:pt x="442" y="44"/>
                    </a:lnTo>
                    <a:lnTo>
                      <a:pt x="442" y="35"/>
                    </a:lnTo>
                    <a:lnTo>
                      <a:pt x="442" y="35"/>
                    </a:lnTo>
                    <a:lnTo>
                      <a:pt x="433" y="27"/>
                    </a:lnTo>
                    <a:lnTo>
                      <a:pt x="424" y="27"/>
                    </a:lnTo>
                    <a:lnTo>
                      <a:pt x="424" y="27"/>
                    </a:lnTo>
                    <a:lnTo>
                      <a:pt x="406" y="18"/>
                    </a:lnTo>
                    <a:lnTo>
                      <a:pt x="389" y="9"/>
                    </a:lnTo>
                    <a:lnTo>
                      <a:pt x="389" y="9"/>
                    </a:lnTo>
                    <a:lnTo>
                      <a:pt x="371" y="0"/>
                    </a:lnTo>
                    <a:lnTo>
                      <a:pt x="353" y="9"/>
                    </a:lnTo>
                    <a:lnTo>
                      <a:pt x="353" y="9"/>
                    </a:lnTo>
                    <a:lnTo>
                      <a:pt x="345" y="18"/>
                    </a:lnTo>
                    <a:lnTo>
                      <a:pt x="336" y="35"/>
                    </a:lnTo>
                    <a:lnTo>
                      <a:pt x="336" y="35"/>
                    </a:lnTo>
                    <a:lnTo>
                      <a:pt x="274" y="27"/>
                    </a:lnTo>
                    <a:lnTo>
                      <a:pt x="274" y="27"/>
                    </a:lnTo>
                    <a:lnTo>
                      <a:pt x="256" y="18"/>
                    </a:lnTo>
                    <a:lnTo>
                      <a:pt x="239" y="27"/>
                    </a:lnTo>
                    <a:lnTo>
                      <a:pt x="203" y="53"/>
                    </a:lnTo>
                    <a:lnTo>
                      <a:pt x="203" y="53"/>
                    </a:lnTo>
                    <a:lnTo>
                      <a:pt x="168" y="80"/>
                    </a:lnTo>
                    <a:lnTo>
                      <a:pt x="168" y="80"/>
                    </a:lnTo>
                    <a:lnTo>
                      <a:pt x="142" y="88"/>
                    </a:lnTo>
                    <a:lnTo>
                      <a:pt x="124" y="106"/>
                    </a:lnTo>
                    <a:lnTo>
                      <a:pt x="124" y="106"/>
                    </a:lnTo>
                    <a:lnTo>
                      <a:pt x="106" y="124"/>
                    </a:lnTo>
                    <a:lnTo>
                      <a:pt x="89" y="124"/>
                    </a:lnTo>
                    <a:lnTo>
                      <a:pt x="89" y="124"/>
                    </a:lnTo>
                    <a:lnTo>
                      <a:pt x="62" y="124"/>
                    </a:lnTo>
                    <a:lnTo>
                      <a:pt x="36" y="141"/>
                    </a:lnTo>
                    <a:lnTo>
                      <a:pt x="9" y="150"/>
                    </a:lnTo>
                    <a:lnTo>
                      <a:pt x="0" y="168"/>
                    </a:lnTo>
                    <a:lnTo>
                      <a:pt x="0" y="168"/>
                    </a:lnTo>
                    <a:lnTo>
                      <a:pt x="0" y="177"/>
                    </a:lnTo>
                    <a:lnTo>
                      <a:pt x="9" y="186"/>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 name="Google Shape;164;p18"/>
              <p:cNvSpPr/>
              <p:nvPr/>
            </p:nvSpPr>
            <p:spPr>
              <a:xfrm>
                <a:off x="2025650" y="1997075"/>
                <a:ext cx="247651" cy="107950"/>
              </a:xfrm>
              <a:custGeom>
                <a:avLst/>
                <a:gdLst/>
                <a:ahLst/>
                <a:cxnLst/>
                <a:rect l="l" t="t" r="r" b="b"/>
                <a:pathLst>
                  <a:path w="689" h="302" extrusionOk="0">
                    <a:moveTo>
                      <a:pt x="397" y="71"/>
                    </a:moveTo>
                    <a:lnTo>
                      <a:pt x="397" y="71"/>
                    </a:lnTo>
                    <a:lnTo>
                      <a:pt x="406" y="80"/>
                    </a:lnTo>
                    <a:lnTo>
                      <a:pt x="415" y="89"/>
                    </a:lnTo>
                    <a:lnTo>
                      <a:pt x="424" y="89"/>
                    </a:lnTo>
                    <a:lnTo>
                      <a:pt x="424" y="89"/>
                    </a:lnTo>
                    <a:lnTo>
                      <a:pt x="441" y="98"/>
                    </a:lnTo>
                    <a:lnTo>
                      <a:pt x="441" y="98"/>
                    </a:lnTo>
                    <a:lnTo>
                      <a:pt x="424" y="98"/>
                    </a:lnTo>
                    <a:lnTo>
                      <a:pt x="424" y="98"/>
                    </a:lnTo>
                    <a:lnTo>
                      <a:pt x="415" y="106"/>
                    </a:lnTo>
                    <a:lnTo>
                      <a:pt x="415" y="115"/>
                    </a:lnTo>
                    <a:lnTo>
                      <a:pt x="415" y="115"/>
                    </a:lnTo>
                    <a:lnTo>
                      <a:pt x="424" y="133"/>
                    </a:lnTo>
                    <a:lnTo>
                      <a:pt x="441" y="142"/>
                    </a:lnTo>
                    <a:lnTo>
                      <a:pt x="441" y="142"/>
                    </a:lnTo>
                    <a:lnTo>
                      <a:pt x="450" y="151"/>
                    </a:lnTo>
                    <a:lnTo>
                      <a:pt x="450" y="151"/>
                    </a:lnTo>
                    <a:lnTo>
                      <a:pt x="397" y="142"/>
                    </a:lnTo>
                    <a:lnTo>
                      <a:pt x="371" y="133"/>
                    </a:lnTo>
                    <a:lnTo>
                      <a:pt x="362" y="133"/>
                    </a:lnTo>
                    <a:lnTo>
                      <a:pt x="362" y="133"/>
                    </a:lnTo>
                    <a:lnTo>
                      <a:pt x="353" y="115"/>
                    </a:lnTo>
                    <a:lnTo>
                      <a:pt x="327" y="89"/>
                    </a:lnTo>
                    <a:lnTo>
                      <a:pt x="327" y="89"/>
                    </a:lnTo>
                    <a:lnTo>
                      <a:pt x="265" y="62"/>
                    </a:lnTo>
                    <a:lnTo>
                      <a:pt x="238" y="62"/>
                    </a:lnTo>
                    <a:lnTo>
                      <a:pt x="212" y="62"/>
                    </a:lnTo>
                    <a:lnTo>
                      <a:pt x="212" y="62"/>
                    </a:lnTo>
                    <a:lnTo>
                      <a:pt x="203" y="62"/>
                    </a:lnTo>
                    <a:lnTo>
                      <a:pt x="194" y="53"/>
                    </a:lnTo>
                    <a:lnTo>
                      <a:pt x="194" y="53"/>
                    </a:lnTo>
                    <a:lnTo>
                      <a:pt x="185" y="36"/>
                    </a:lnTo>
                    <a:lnTo>
                      <a:pt x="168" y="36"/>
                    </a:lnTo>
                    <a:lnTo>
                      <a:pt x="150" y="27"/>
                    </a:lnTo>
                    <a:lnTo>
                      <a:pt x="150" y="27"/>
                    </a:lnTo>
                    <a:lnTo>
                      <a:pt x="141" y="27"/>
                    </a:lnTo>
                    <a:lnTo>
                      <a:pt x="124" y="36"/>
                    </a:lnTo>
                    <a:lnTo>
                      <a:pt x="115" y="53"/>
                    </a:lnTo>
                    <a:lnTo>
                      <a:pt x="115" y="53"/>
                    </a:lnTo>
                    <a:lnTo>
                      <a:pt x="106" y="62"/>
                    </a:lnTo>
                    <a:lnTo>
                      <a:pt x="88" y="62"/>
                    </a:lnTo>
                    <a:lnTo>
                      <a:pt x="88" y="62"/>
                    </a:lnTo>
                    <a:lnTo>
                      <a:pt x="71" y="71"/>
                    </a:lnTo>
                    <a:lnTo>
                      <a:pt x="71" y="71"/>
                    </a:lnTo>
                    <a:lnTo>
                      <a:pt x="62" y="80"/>
                    </a:lnTo>
                    <a:lnTo>
                      <a:pt x="53" y="89"/>
                    </a:lnTo>
                    <a:lnTo>
                      <a:pt x="53" y="89"/>
                    </a:lnTo>
                    <a:lnTo>
                      <a:pt x="62" y="115"/>
                    </a:lnTo>
                    <a:lnTo>
                      <a:pt x="62" y="115"/>
                    </a:lnTo>
                    <a:lnTo>
                      <a:pt x="36" y="124"/>
                    </a:lnTo>
                    <a:lnTo>
                      <a:pt x="27" y="142"/>
                    </a:lnTo>
                    <a:lnTo>
                      <a:pt x="27" y="142"/>
                    </a:lnTo>
                    <a:lnTo>
                      <a:pt x="18" y="159"/>
                    </a:lnTo>
                    <a:lnTo>
                      <a:pt x="27" y="168"/>
                    </a:lnTo>
                    <a:lnTo>
                      <a:pt x="27" y="168"/>
                    </a:lnTo>
                    <a:lnTo>
                      <a:pt x="9" y="168"/>
                    </a:lnTo>
                    <a:lnTo>
                      <a:pt x="0" y="177"/>
                    </a:lnTo>
                    <a:lnTo>
                      <a:pt x="0" y="177"/>
                    </a:lnTo>
                    <a:lnTo>
                      <a:pt x="0" y="195"/>
                    </a:lnTo>
                    <a:lnTo>
                      <a:pt x="0" y="195"/>
                    </a:lnTo>
                    <a:lnTo>
                      <a:pt x="18" y="203"/>
                    </a:lnTo>
                    <a:lnTo>
                      <a:pt x="44" y="212"/>
                    </a:lnTo>
                    <a:lnTo>
                      <a:pt x="44" y="212"/>
                    </a:lnTo>
                    <a:lnTo>
                      <a:pt x="80" y="221"/>
                    </a:lnTo>
                    <a:lnTo>
                      <a:pt x="80" y="221"/>
                    </a:lnTo>
                    <a:lnTo>
                      <a:pt x="106" y="230"/>
                    </a:lnTo>
                    <a:lnTo>
                      <a:pt x="124" y="239"/>
                    </a:lnTo>
                    <a:lnTo>
                      <a:pt x="150" y="230"/>
                    </a:lnTo>
                    <a:lnTo>
                      <a:pt x="177" y="212"/>
                    </a:lnTo>
                    <a:lnTo>
                      <a:pt x="177" y="212"/>
                    </a:lnTo>
                    <a:lnTo>
                      <a:pt x="194" y="195"/>
                    </a:lnTo>
                    <a:lnTo>
                      <a:pt x="194" y="195"/>
                    </a:lnTo>
                    <a:lnTo>
                      <a:pt x="194" y="212"/>
                    </a:lnTo>
                    <a:lnTo>
                      <a:pt x="194" y="212"/>
                    </a:lnTo>
                    <a:lnTo>
                      <a:pt x="203" y="212"/>
                    </a:lnTo>
                    <a:lnTo>
                      <a:pt x="221" y="221"/>
                    </a:lnTo>
                    <a:lnTo>
                      <a:pt x="247" y="212"/>
                    </a:lnTo>
                    <a:lnTo>
                      <a:pt x="247" y="212"/>
                    </a:lnTo>
                    <a:lnTo>
                      <a:pt x="300" y="212"/>
                    </a:lnTo>
                    <a:lnTo>
                      <a:pt x="300" y="212"/>
                    </a:lnTo>
                    <a:lnTo>
                      <a:pt x="274" y="221"/>
                    </a:lnTo>
                    <a:lnTo>
                      <a:pt x="230" y="221"/>
                    </a:lnTo>
                    <a:lnTo>
                      <a:pt x="230" y="221"/>
                    </a:lnTo>
                    <a:lnTo>
                      <a:pt x="203" y="230"/>
                    </a:lnTo>
                    <a:lnTo>
                      <a:pt x="185" y="239"/>
                    </a:lnTo>
                    <a:lnTo>
                      <a:pt x="168" y="248"/>
                    </a:lnTo>
                    <a:lnTo>
                      <a:pt x="168" y="256"/>
                    </a:lnTo>
                    <a:lnTo>
                      <a:pt x="168" y="256"/>
                    </a:lnTo>
                    <a:lnTo>
                      <a:pt x="177" y="274"/>
                    </a:lnTo>
                    <a:lnTo>
                      <a:pt x="185" y="283"/>
                    </a:lnTo>
                    <a:lnTo>
                      <a:pt x="221" y="301"/>
                    </a:lnTo>
                    <a:lnTo>
                      <a:pt x="221" y="301"/>
                    </a:lnTo>
                    <a:lnTo>
                      <a:pt x="247" y="301"/>
                    </a:lnTo>
                    <a:lnTo>
                      <a:pt x="247" y="301"/>
                    </a:lnTo>
                    <a:lnTo>
                      <a:pt x="300" y="292"/>
                    </a:lnTo>
                    <a:lnTo>
                      <a:pt x="362" y="283"/>
                    </a:lnTo>
                    <a:lnTo>
                      <a:pt x="406" y="256"/>
                    </a:lnTo>
                    <a:lnTo>
                      <a:pt x="433" y="239"/>
                    </a:lnTo>
                    <a:lnTo>
                      <a:pt x="433" y="239"/>
                    </a:lnTo>
                    <a:lnTo>
                      <a:pt x="450" y="230"/>
                    </a:lnTo>
                    <a:lnTo>
                      <a:pt x="468" y="239"/>
                    </a:lnTo>
                    <a:lnTo>
                      <a:pt x="468" y="239"/>
                    </a:lnTo>
                    <a:lnTo>
                      <a:pt x="485" y="239"/>
                    </a:lnTo>
                    <a:lnTo>
                      <a:pt x="503" y="239"/>
                    </a:lnTo>
                    <a:lnTo>
                      <a:pt x="512" y="239"/>
                    </a:lnTo>
                    <a:lnTo>
                      <a:pt x="512" y="239"/>
                    </a:lnTo>
                    <a:lnTo>
                      <a:pt x="538" y="230"/>
                    </a:lnTo>
                    <a:lnTo>
                      <a:pt x="574" y="230"/>
                    </a:lnTo>
                    <a:lnTo>
                      <a:pt x="574" y="230"/>
                    </a:lnTo>
                    <a:lnTo>
                      <a:pt x="600" y="230"/>
                    </a:lnTo>
                    <a:lnTo>
                      <a:pt x="635" y="230"/>
                    </a:lnTo>
                    <a:lnTo>
                      <a:pt x="635" y="230"/>
                    </a:lnTo>
                    <a:lnTo>
                      <a:pt x="662" y="221"/>
                    </a:lnTo>
                    <a:lnTo>
                      <a:pt x="671" y="203"/>
                    </a:lnTo>
                    <a:lnTo>
                      <a:pt x="680" y="177"/>
                    </a:lnTo>
                    <a:lnTo>
                      <a:pt x="688" y="159"/>
                    </a:lnTo>
                    <a:lnTo>
                      <a:pt x="688" y="159"/>
                    </a:lnTo>
                    <a:lnTo>
                      <a:pt x="688" y="133"/>
                    </a:lnTo>
                    <a:lnTo>
                      <a:pt x="680" y="115"/>
                    </a:lnTo>
                    <a:lnTo>
                      <a:pt x="671" y="98"/>
                    </a:lnTo>
                    <a:lnTo>
                      <a:pt x="662" y="89"/>
                    </a:lnTo>
                    <a:lnTo>
                      <a:pt x="662" y="89"/>
                    </a:lnTo>
                    <a:lnTo>
                      <a:pt x="644" y="89"/>
                    </a:lnTo>
                    <a:lnTo>
                      <a:pt x="627" y="89"/>
                    </a:lnTo>
                    <a:lnTo>
                      <a:pt x="609" y="98"/>
                    </a:lnTo>
                    <a:lnTo>
                      <a:pt x="609" y="98"/>
                    </a:lnTo>
                    <a:lnTo>
                      <a:pt x="583" y="115"/>
                    </a:lnTo>
                    <a:lnTo>
                      <a:pt x="583" y="115"/>
                    </a:lnTo>
                    <a:lnTo>
                      <a:pt x="574" y="106"/>
                    </a:lnTo>
                    <a:lnTo>
                      <a:pt x="556" y="89"/>
                    </a:lnTo>
                    <a:lnTo>
                      <a:pt x="556" y="89"/>
                    </a:lnTo>
                    <a:lnTo>
                      <a:pt x="538" y="62"/>
                    </a:lnTo>
                    <a:lnTo>
                      <a:pt x="538" y="62"/>
                    </a:lnTo>
                    <a:lnTo>
                      <a:pt x="530" y="36"/>
                    </a:lnTo>
                    <a:lnTo>
                      <a:pt x="530" y="36"/>
                    </a:lnTo>
                    <a:lnTo>
                      <a:pt x="512" y="9"/>
                    </a:lnTo>
                    <a:lnTo>
                      <a:pt x="503" y="0"/>
                    </a:lnTo>
                    <a:lnTo>
                      <a:pt x="485" y="0"/>
                    </a:lnTo>
                    <a:lnTo>
                      <a:pt x="485" y="0"/>
                    </a:lnTo>
                    <a:lnTo>
                      <a:pt x="459" y="9"/>
                    </a:lnTo>
                    <a:lnTo>
                      <a:pt x="433" y="27"/>
                    </a:lnTo>
                    <a:lnTo>
                      <a:pt x="406" y="45"/>
                    </a:lnTo>
                    <a:lnTo>
                      <a:pt x="397" y="71"/>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 name="Google Shape;165;p18"/>
              <p:cNvSpPr/>
              <p:nvPr/>
            </p:nvSpPr>
            <p:spPr>
              <a:xfrm>
                <a:off x="1708150" y="2747963"/>
                <a:ext cx="41275" cy="53975"/>
              </a:xfrm>
              <a:custGeom>
                <a:avLst/>
                <a:gdLst/>
                <a:ahLst/>
                <a:cxnLst/>
                <a:rect l="l" t="t" r="r" b="b"/>
                <a:pathLst>
                  <a:path w="116" h="151" extrusionOk="0">
                    <a:moveTo>
                      <a:pt x="88" y="53"/>
                    </a:moveTo>
                    <a:lnTo>
                      <a:pt x="88" y="53"/>
                    </a:lnTo>
                    <a:lnTo>
                      <a:pt x="88" y="26"/>
                    </a:lnTo>
                    <a:lnTo>
                      <a:pt x="70" y="0"/>
                    </a:lnTo>
                    <a:lnTo>
                      <a:pt x="70" y="0"/>
                    </a:lnTo>
                    <a:lnTo>
                      <a:pt x="44" y="0"/>
                    </a:lnTo>
                    <a:lnTo>
                      <a:pt x="18" y="0"/>
                    </a:lnTo>
                    <a:lnTo>
                      <a:pt x="18" y="0"/>
                    </a:lnTo>
                    <a:lnTo>
                      <a:pt x="18" y="9"/>
                    </a:lnTo>
                    <a:lnTo>
                      <a:pt x="18" y="9"/>
                    </a:lnTo>
                    <a:lnTo>
                      <a:pt x="0" y="17"/>
                    </a:lnTo>
                    <a:lnTo>
                      <a:pt x="0" y="35"/>
                    </a:lnTo>
                    <a:lnTo>
                      <a:pt x="0" y="35"/>
                    </a:lnTo>
                    <a:lnTo>
                      <a:pt x="9" y="70"/>
                    </a:lnTo>
                    <a:lnTo>
                      <a:pt x="26" y="97"/>
                    </a:lnTo>
                    <a:lnTo>
                      <a:pt x="53" y="132"/>
                    </a:lnTo>
                    <a:lnTo>
                      <a:pt x="79" y="150"/>
                    </a:lnTo>
                    <a:lnTo>
                      <a:pt x="79" y="150"/>
                    </a:lnTo>
                    <a:lnTo>
                      <a:pt x="97" y="150"/>
                    </a:lnTo>
                    <a:lnTo>
                      <a:pt x="97" y="150"/>
                    </a:lnTo>
                    <a:lnTo>
                      <a:pt x="106" y="150"/>
                    </a:lnTo>
                    <a:lnTo>
                      <a:pt x="106" y="150"/>
                    </a:lnTo>
                    <a:lnTo>
                      <a:pt x="115" y="141"/>
                    </a:lnTo>
                    <a:lnTo>
                      <a:pt x="115" y="123"/>
                    </a:lnTo>
                    <a:lnTo>
                      <a:pt x="106" y="97"/>
                    </a:lnTo>
                    <a:lnTo>
                      <a:pt x="106" y="97"/>
                    </a:lnTo>
                    <a:lnTo>
                      <a:pt x="97" y="70"/>
                    </a:lnTo>
                    <a:lnTo>
                      <a:pt x="88" y="53"/>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6" name="Google Shape;166;p18"/>
              <p:cNvSpPr/>
              <p:nvPr/>
            </p:nvSpPr>
            <p:spPr>
              <a:xfrm>
                <a:off x="1006475" y="2087563"/>
                <a:ext cx="2338395" cy="1347784"/>
              </a:xfrm>
              <a:custGeom>
                <a:avLst/>
                <a:gdLst/>
                <a:ahLst/>
                <a:cxnLst/>
                <a:rect l="l" t="t" r="r" b="b"/>
                <a:pathLst>
                  <a:path w="6495" h="3744" extrusionOk="0">
                    <a:moveTo>
                      <a:pt x="6467" y="2277"/>
                    </a:moveTo>
                    <a:lnTo>
                      <a:pt x="6467" y="2277"/>
                    </a:lnTo>
                    <a:lnTo>
                      <a:pt x="6450" y="2277"/>
                    </a:lnTo>
                    <a:lnTo>
                      <a:pt x="6450" y="2277"/>
                    </a:lnTo>
                    <a:lnTo>
                      <a:pt x="6450" y="2277"/>
                    </a:lnTo>
                    <a:lnTo>
                      <a:pt x="6450" y="2277"/>
                    </a:lnTo>
                    <a:lnTo>
                      <a:pt x="6459" y="2268"/>
                    </a:lnTo>
                    <a:lnTo>
                      <a:pt x="6467" y="2260"/>
                    </a:lnTo>
                    <a:lnTo>
                      <a:pt x="6467" y="2251"/>
                    </a:lnTo>
                    <a:lnTo>
                      <a:pt x="6467" y="2251"/>
                    </a:lnTo>
                    <a:lnTo>
                      <a:pt x="6459" y="2242"/>
                    </a:lnTo>
                    <a:lnTo>
                      <a:pt x="6450" y="2233"/>
                    </a:lnTo>
                    <a:lnTo>
                      <a:pt x="6423" y="2242"/>
                    </a:lnTo>
                    <a:lnTo>
                      <a:pt x="6423" y="2242"/>
                    </a:lnTo>
                    <a:lnTo>
                      <a:pt x="6423" y="2224"/>
                    </a:lnTo>
                    <a:lnTo>
                      <a:pt x="6432" y="2215"/>
                    </a:lnTo>
                    <a:lnTo>
                      <a:pt x="6432" y="2215"/>
                    </a:lnTo>
                    <a:lnTo>
                      <a:pt x="6441" y="2207"/>
                    </a:lnTo>
                    <a:lnTo>
                      <a:pt x="6441" y="2189"/>
                    </a:lnTo>
                    <a:lnTo>
                      <a:pt x="6441" y="2189"/>
                    </a:lnTo>
                    <a:lnTo>
                      <a:pt x="6432" y="2180"/>
                    </a:lnTo>
                    <a:lnTo>
                      <a:pt x="6414" y="2171"/>
                    </a:lnTo>
                    <a:lnTo>
                      <a:pt x="6388" y="2171"/>
                    </a:lnTo>
                    <a:lnTo>
                      <a:pt x="6388" y="2171"/>
                    </a:lnTo>
                    <a:lnTo>
                      <a:pt x="6370" y="2171"/>
                    </a:lnTo>
                    <a:lnTo>
                      <a:pt x="6370" y="2189"/>
                    </a:lnTo>
                    <a:lnTo>
                      <a:pt x="6370" y="2189"/>
                    </a:lnTo>
                    <a:lnTo>
                      <a:pt x="6353" y="2180"/>
                    </a:lnTo>
                    <a:lnTo>
                      <a:pt x="6353" y="2180"/>
                    </a:lnTo>
                    <a:lnTo>
                      <a:pt x="6344" y="2171"/>
                    </a:lnTo>
                    <a:lnTo>
                      <a:pt x="6344" y="2171"/>
                    </a:lnTo>
                    <a:lnTo>
                      <a:pt x="6335" y="2162"/>
                    </a:lnTo>
                    <a:lnTo>
                      <a:pt x="6326" y="2154"/>
                    </a:lnTo>
                    <a:lnTo>
                      <a:pt x="6326" y="2154"/>
                    </a:lnTo>
                    <a:lnTo>
                      <a:pt x="6317" y="2154"/>
                    </a:lnTo>
                    <a:lnTo>
                      <a:pt x="6317" y="2154"/>
                    </a:lnTo>
                    <a:lnTo>
                      <a:pt x="6317" y="2136"/>
                    </a:lnTo>
                    <a:lnTo>
                      <a:pt x="6317" y="2136"/>
                    </a:lnTo>
                    <a:lnTo>
                      <a:pt x="6300" y="2127"/>
                    </a:lnTo>
                    <a:lnTo>
                      <a:pt x="6282" y="2127"/>
                    </a:lnTo>
                    <a:lnTo>
                      <a:pt x="6282" y="2127"/>
                    </a:lnTo>
                    <a:lnTo>
                      <a:pt x="6273" y="2127"/>
                    </a:lnTo>
                    <a:lnTo>
                      <a:pt x="6273" y="2127"/>
                    </a:lnTo>
                    <a:lnTo>
                      <a:pt x="6273" y="2118"/>
                    </a:lnTo>
                    <a:lnTo>
                      <a:pt x="6273" y="2118"/>
                    </a:lnTo>
                    <a:lnTo>
                      <a:pt x="6291" y="2101"/>
                    </a:lnTo>
                    <a:lnTo>
                      <a:pt x="6300" y="2083"/>
                    </a:lnTo>
                    <a:lnTo>
                      <a:pt x="6300" y="2083"/>
                    </a:lnTo>
                    <a:lnTo>
                      <a:pt x="6317" y="2056"/>
                    </a:lnTo>
                    <a:lnTo>
                      <a:pt x="6317" y="2056"/>
                    </a:lnTo>
                    <a:lnTo>
                      <a:pt x="6326" y="2048"/>
                    </a:lnTo>
                    <a:lnTo>
                      <a:pt x="6335" y="2039"/>
                    </a:lnTo>
                    <a:lnTo>
                      <a:pt x="6335" y="2039"/>
                    </a:lnTo>
                    <a:lnTo>
                      <a:pt x="6326" y="2021"/>
                    </a:lnTo>
                    <a:lnTo>
                      <a:pt x="6326" y="2021"/>
                    </a:lnTo>
                    <a:lnTo>
                      <a:pt x="6309" y="2021"/>
                    </a:lnTo>
                    <a:lnTo>
                      <a:pt x="6291" y="2021"/>
                    </a:lnTo>
                    <a:lnTo>
                      <a:pt x="6291" y="2021"/>
                    </a:lnTo>
                    <a:lnTo>
                      <a:pt x="6291" y="2012"/>
                    </a:lnTo>
                    <a:lnTo>
                      <a:pt x="6291" y="2012"/>
                    </a:lnTo>
                    <a:lnTo>
                      <a:pt x="6309" y="2004"/>
                    </a:lnTo>
                    <a:lnTo>
                      <a:pt x="6309" y="2004"/>
                    </a:lnTo>
                    <a:lnTo>
                      <a:pt x="6317" y="1995"/>
                    </a:lnTo>
                    <a:lnTo>
                      <a:pt x="6326" y="1986"/>
                    </a:lnTo>
                    <a:lnTo>
                      <a:pt x="6326" y="1968"/>
                    </a:lnTo>
                    <a:lnTo>
                      <a:pt x="6326" y="1968"/>
                    </a:lnTo>
                    <a:lnTo>
                      <a:pt x="6317" y="1959"/>
                    </a:lnTo>
                    <a:lnTo>
                      <a:pt x="6309" y="1951"/>
                    </a:lnTo>
                    <a:lnTo>
                      <a:pt x="6309" y="1951"/>
                    </a:lnTo>
                    <a:lnTo>
                      <a:pt x="6326" y="1924"/>
                    </a:lnTo>
                    <a:lnTo>
                      <a:pt x="6326" y="1924"/>
                    </a:lnTo>
                    <a:lnTo>
                      <a:pt x="6326" y="1906"/>
                    </a:lnTo>
                    <a:lnTo>
                      <a:pt x="6326" y="1898"/>
                    </a:lnTo>
                    <a:lnTo>
                      <a:pt x="6309" y="1880"/>
                    </a:lnTo>
                    <a:lnTo>
                      <a:pt x="6309" y="1880"/>
                    </a:lnTo>
                    <a:lnTo>
                      <a:pt x="6291" y="1862"/>
                    </a:lnTo>
                    <a:lnTo>
                      <a:pt x="6291" y="1862"/>
                    </a:lnTo>
                    <a:lnTo>
                      <a:pt x="6273" y="1853"/>
                    </a:lnTo>
                    <a:lnTo>
                      <a:pt x="6264" y="1845"/>
                    </a:lnTo>
                    <a:lnTo>
                      <a:pt x="6238" y="1853"/>
                    </a:lnTo>
                    <a:lnTo>
                      <a:pt x="6238" y="1853"/>
                    </a:lnTo>
                    <a:lnTo>
                      <a:pt x="6238" y="1836"/>
                    </a:lnTo>
                    <a:lnTo>
                      <a:pt x="6220" y="1818"/>
                    </a:lnTo>
                    <a:lnTo>
                      <a:pt x="6220" y="1818"/>
                    </a:lnTo>
                    <a:lnTo>
                      <a:pt x="6220" y="1818"/>
                    </a:lnTo>
                    <a:lnTo>
                      <a:pt x="6220" y="1818"/>
                    </a:lnTo>
                    <a:lnTo>
                      <a:pt x="6220" y="1818"/>
                    </a:lnTo>
                    <a:lnTo>
                      <a:pt x="6220" y="1818"/>
                    </a:lnTo>
                    <a:lnTo>
                      <a:pt x="6229" y="1818"/>
                    </a:lnTo>
                    <a:lnTo>
                      <a:pt x="6229" y="1818"/>
                    </a:lnTo>
                    <a:lnTo>
                      <a:pt x="6229" y="1800"/>
                    </a:lnTo>
                    <a:lnTo>
                      <a:pt x="6220" y="1783"/>
                    </a:lnTo>
                    <a:lnTo>
                      <a:pt x="6220" y="1783"/>
                    </a:lnTo>
                    <a:lnTo>
                      <a:pt x="6194" y="1765"/>
                    </a:lnTo>
                    <a:lnTo>
                      <a:pt x="6159" y="1765"/>
                    </a:lnTo>
                    <a:lnTo>
                      <a:pt x="6159" y="1765"/>
                    </a:lnTo>
                    <a:lnTo>
                      <a:pt x="6159" y="1765"/>
                    </a:lnTo>
                    <a:lnTo>
                      <a:pt x="6159" y="1765"/>
                    </a:lnTo>
                    <a:lnTo>
                      <a:pt x="6141" y="1756"/>
                    </a:lnTo>
                    <a:lnTo>
                      <a:pt x="6141" y="1756"/>
                    </a:lnTo>
                    <a:lnTo>
                      <a:pt x="6123" y="1739"/>
                    </a:lnTo>
                    <a:lnTo>
                      <a:pt x="6114" y="1739"/>
                    </a:lnTo>
                    <a:lnTo>
                      <a:pt x="6097" y="1739"/>
                    </a:lnTo>
                    <a:lnTo>
                      <a:pt x="6097" y="1739"/>
                    </a:lnTo>
                    <a:lnTo>
                      <a:pt x="6088" y="1730"/>
                    </a:lnTo>
                    <a:lnTo>
                      <a:pt x="6061" y="1739"/>
                    </a:lnTo>
                    <a:lnTo>
                      <a:pt x="6061" y="1739"/>
                    </a:lnTo>
                    <a:lnTo>
                      <a:pt x="6061" y="1739"/>
                    </a:lnTo>
                    <a:lnTo>
                      <a:pt x="6061" y="1739"/>
                    </a:lnTo>
                    <a:lnTo>
                      <a:pt x="6044" y="1721"/>
                    </a:lnTo>
                    <a:lnTo>
                      <a:pt x="6044" y="1721"/>
                    </a:lnTo>
                    <a:lnTo>
                      <a:pt x="6017" y="1686"/>
                    </a:lnTo>
                    <a:lnTo>
                      <a:pt x="5982" y="1659"/>
                    </a:lnTo>
                    <a:lnTo>
                      <a:pt x="5982" y="1659"/>
                    </a:lnTo>
                    <a:lnTo>
                      <a:pt x="5991" y="1642"/>
                    </a:lnTo>
                    <a:lnTo>
                      <a:pt x="6000" y="1624"/>
                    </a:lnTo>
                    <a:lnTo>
                      <a:pt x="6000" y="1624"/>
                    </a:lnTo>
                    <a:lnTo>
                      <a:pt x="6009" y="1615"/>
                    </a:lnTo>
                    <a:lnTo>
                      <a:pt x="6009" y="1597"/>
                    </a:lnTo>
                    <a:lnTo>
                      <a:pt x="6009" y="1597"/>
                    </a:lnTo>
                    <a:lnTo>
                      <a:pt x="5991" y="1589"/>
                    </a:lnTo>
                    <a:lnTo>
                      <a:pt x="5973" y="1580"/>
                    </a:lnTo>
                    <a:lnTo>
                      <a:pt x="5973" y="1580"/>
                    </a:lnTo>
                    <a:lnTo>
                      <a:pt x="5973" y="1571"/>
                    </a:lnTo>
                    <a:lnTo>
                      <a:pt x="5973" y="1571"/>
                    </a:lnTo>
                    <a:lnTo>
                      <a:pt x="5973" y="1553"/>
                    </a:lnTo>
                    <a:lnTo>
                      <a:pt x="5964" y="1544"/>
                    </a:lnTo>
                    <a:lnTo>
                      <a:pt x="5947" y="1527"/>
                    </a:lnTo>
                    <a:lnTo>
                      <a:pt x="5947" y="1527"/>
                    </a:lnTo>
                    <a:lnTo>
                      <a:pt x="5938" y="1518"/>
                    </a:lnTo>
                    <a:lnTo>
                      <a:pt x="5938" y="1518"/>
                    </a:lnTo>
                    <a:lnTo>
                      <a:pt x="5929" y="1509"/>
                    </a:lnTo>
                    <a:lnTo>
                      <a:pt x="5920" y="1500"/>
                    </a:lnTo>
                    <a:lnTo>
                      <a:pt x="5920" y="1500"/>
                    </a:lnTo>
                    <a:lnTo>
                      <a:pt x="5920" y="1492"/>
                    </a:lnTo>
                    <a:lnTo>
                      <a:pt x="5920" y="1492"/>
                    </a:lnTo>
                    <a:lnTo>
                      <a:pt x="5920" y="1492"/>
                    </a:lnTo>
                    <a:lnTo>
                      <a:pt x="5920" y="1492"/>
                    </a:lnTo>
                    <a:lnTo>
                      <a:pt x="5911" y="1474"/>
                    </a:lnTo>
                    <a:lnTo>
                      <a:pt x="5903" y="1465"/>
                    </a:lnTo>
                    <a:lnTo>
                      <a:pt x="5903" y="1465"/>
                    </a:lnTo>
                    <a:lnTo>
                      <a:pt x="5894" y="1456"/>
                    </a:lnTo>
                    <a:lnTo>
                      <a:pt x="5894" y="1456"/>
                    </a:lnTo>
                    <a:lnTo>
                      <a:pt x="5894" y="1439"/>
                    </a:lnTo>
                    <a:lnTo>
                      <a:pt x="5876" y="1412"/>
                    </a:lnTo>
                    <a:lnTo>
                      <a:pt x="5876" y="1412"/>
                    </a:lnTo>
                    <a:lnTo>
                      <a:pt x="5859" y="1394"/>
                    </a:lnTo>
                    <a:lnTo>
                      <a:pt x="5859" y="1394"/>
                    </a:lnTo>
                    <a:lnTo>
                      <a:pt x="5859" y="1386"/>
                    </a:lnTo>
                    <a:lnTo>
                      <a:pt x="5859" y="1386"/>
                    </a:lnTo>
                    <a:lnTo>
                      <a:pt x="5841" y="1359"/>
                    </a:lnTo>
                    <a:lnTo>
                      <a:pt x="5841" y="1359"/>
                    </a:lnTo>
                    <a:lnTo>
                      <a:pt x="5832" y="1341"/>
                    </a:lnTo>
                    <a:lnTo>
                      <a:pt x="5832" y="1341"/>
                    </a:lnTo>
                    <a:lnTo>
                      <a:pt x="5832" y="1333"/>
                    </a:lnTo>
                    <a:lnTo>
                      <a:pt x="5832" y="1333"/>
                    </a:lnTo>
                    <a:lnTo>
                      <a:pt x="5814" y="1315"/>
                    </a:lnTo>
                    <a:lnTo>
                      <a:pt x="5797" y="1315"/>
                    </a:lnTo>
                    <a:lnTo>
                      <a:pt x="5797" y="1315"/>
                    </a:lnTo>
                    <a:lnTo>
                      <a:pt x="5788" y="1324"/>
                    </a:lnTo>
                    <a:lnTo>
                      <a:pt x="5779" y="1333"/>
                    </a:lnTo>
                    <a:lnTo>
                      <a:pt x="5770" y="1359"/>
                    </a:lnTo>
                    <a:lnTo>
                      <a:pt x="5770" y="1359"/>
                    </a:lnTo>
                    <a:lnTo>
                      <a:pt x="5753" y="1377"/>
                    </a:lnTo>
                    <a:lnTo>
                      <a:pt x="5753" y="1377"/>
                    </a:lnTo>
                    <a:lnTo>
                      <a:pt x="5753" y="1386"/>
                    </a:lnTo>
                    <a:lnTo>
                      <a:pt x="5744" y="1394"/>
                    </a:lnTo>
                    <a:lnTo>
                      <a:pt x="5744" y="1394"/>
                    </a:lnTo>
                    <a:lnTo>
                      <a:pt x="5753" y="1412"/>
                    </a:lnTo>
                    <a:lnTo>
                      <a:pt x="5753" y="1412"/>
                    </a:lnTo>
                    <a:lnTo>
                      <a:pt x="5735" y="1421"/>
                    </a:lnTo>
                    <a:lnTo>
                      <a:pt x="5735" y="1421"/>
                    </a:lnTo>
                    <a:lnTo>
                      <a:pt x="5735" y="1439"/>
                    </a:lnTo>
                    <a:lnTo>
                      <a:pt x="5735" y="1447"/>
                    </a:lnTo>
                    <a:lnTo>
                      <a:pt x="5735" y="1447"/>
                    </a:lnTo>
                    <a:lnTo>
                      <a:pt x="5717" y="1456"/>
                    </a:lnTo>
                    <a:lnTo>
                      <a:pt x="5717" y="1456"/>
                    </a:lnTo>
                    <a:lnTo>
                      <a:pt x="5700" y="1456"/>
                    </a:lnTo>
                    <a:lnTo>
                      <a:pt x="5700" y="1456"/>
                    </a:lnTo>
                    <a:lnTo>
                      <a:pt x="5682" y="1465"/>
                    </a:lnTo>
                    <a:lnTo>
                      <a:pt x="5673" y="1483"/>
                    </a:lnTo>
                    <a:lnTo>
                      <a:pt x="5673" y="1483"/>
                    </a:lnTo>
                    <a:lnTo>
                      <a:pt x="5656" y="1492"/>
                    </a:lnTo>
                    <a:lnTo>
                      <a:pt x="5638" y="1500"/>
                    </a:lnTo>
                    <a:lnTo>
                      <a:pt x="5638" y="1500"/>
                    </a:lnTo>
                    <a:lnTo>
                      <a:pt x="5638" y="1500"/>
                    </a:lnTo>
                    <a:lnTo>
                      <a:pt x="5638" y="1500"/>
                    </a:lnTo>
                    <a:lnTo>
                      <a:pt x="5638" y="1492"/>
                    </a:lnTo>
                    <a:lnTo>
                      <a:pt x="5638" y="1492"/>
                    </a:lnTo>
                    <a:lnTo>
                      <a:pt x="5629" y="1483"/>
                    </a:lnTo>
                    <a:lnTo>
                      <a:pt x="5620" y="1474"/>
                    </a:lnTo>
                    <a:lnTo>
                      <a:pt x="5620" y="1474"/>
                    </a:lnTo>
                    <a:lnTo>
                      <a:pt x="5603" y="1474"/>
                    </a:lnTo>
                    <a:lnTo>
                      <a:pt x="5603" y="1474"/>
                    </a:lnTo>
                    <a:lnTo>
                      <a:pt x="5594" y="1456"/>
                    </a:lnTo>
                    <a:lnTo>
                      <a:pt x="5567" y="1447"/>
                    </a:lnTo>
                    <a:lnTo>
                      <a:pt x="5567" y="1447"/>
                    </a:lnTo>
                    <a:lnTo>
                      <a:pt x="5559" y="1447"/>
                    </a:lnTo>
                    <a:lnTo>
                      <a:pt x="5559" y="1447"/>
                    </a:lnTo>
                    <a:lnTo>
                      <a:pt x="5559" y="1439"/>
                    </a:lnTo>
                    <a:lnTo>
                      <a:pt x="5559" y="1430"/>
                    </a:lnTo>
                    <a:lnTo>
                      <a:pt x="5541" y="1412"/>
                    </a:lnTo>
                    <a:lnTo>
                      <a:pt x="5541" y="1412"/>
                    </a:lnTo>
                    <a:lnTo>
                      <a:pt x="5541" y="1394"/>
                    </a:lnTo>
                    <a:lnTo>
                      <a:pt x="5541" y="1377"/>
                    </a:lnTo>
                    <a:lnTo>
                      <a:pt x="5541" y="1377"/>
                    </a:lnTo>
                    <a:lnTo>
                      <a:pt x="5532" y="1341"/>
                    </a:lnTo>
                    <a:lnTo>
                      <a:pt x="5532" y="1341"/>
                    </a:lnTo>
                    <a:lnTo>
                      <a:pt x="5532" y="1333"/>
                    </a:lnTo>
                    <a:lnTo>
                      <a:pt x="5541" y="1324"/>
                    </a:lnTo>
                    <a:lnTo>
                      <a:pt x="5541" y="1324"/>
                    </a:lnTo>
                    <a:lnTo>
                      <a:pt x="5541" y="1315"/>
                    </a:lnTo>
                    <a:lnTo>
                      <a:pt x="5550" y="1306"/>
                    </a:lnTo>
                    <a:lnTo>
                      <a:pt x="5550" y="1306"/>
                    </a:lnTo>
                    <a:lnTo>
                      <a:pt x="5541" y="1288"/>
                    </a:lnTo>
                    <a:lnTo>
                      <a:pt x="5532" y="1280"/>
                    </a:lnTo>
                    <a:lnTo>
                      <a:pt x="5532" y="1280"/>
                    </a:lnTo>
                    <a:lnTo>
                      <a:pt x="5514" y="1280"/>
                    </a:lnTo>
                    <a:lnTo>
                      <a:pt x="5497" y="1280"/>
                    </a:lnTo>
                    <a:lnTo>
                      <a:pt x="5497" y="1280"/>
                    </a:lnTo>
                    <a:lnTo>
                      <a:pt x="5488" y="1280"/>
                    </a:lnTo>
                    <a:lnTo>
                      <a:pt x="5470" y="1271"/>
                    </a:lnTo>
                    <a:lnTo>
                      <a:pt x="5470" y="1271"/>
                    </a:lnTo>
                    <a:lnTo>
                      <a:pt x="5435" y="1271"/>
                    </a:lnTo>
                    <a:lnTo>
                      <a:pt x="5426" y="1271"/>
                    </a:lnTo>
                    <a:lnTo>
                      <a:pt x="5426" y="1271"/>
                    </a:lnTo>
                    <a:lnTo>
                      <a:pt x="5426" y="1262"/>
                    </a:lnTo>
                    <a:lnTo>
                      <a:pt x="5426" y="1262"/>
                    </a:lnTo>
                    <a:lnTo>
                      <a:pt x="5409" y="1244"/>
                    </a:lnTo>
                    <a:lnTo>
                      <a:pt x="5400" y="1236"/>
                    </a:lnTo>
                    <a:lnTo>
                      <a:pt x="5400" y="1236"/>
                    </a:lnTo>
                    <a:lnTo>
                      <a:pt x="5391" y="1236"/>
                    </a:lnTo>
                    <a:lnTo>
                      <a:pt x="5391" y="1236"/>
                    </a:lnTo>
                    <a:lnTo>
                      <a:pt x="5382" y="1218"/>
                    </a:lnTo>
                    <a:lnTo>
                      <a:pt x="5364" y="1209"/>
                    </a:lnTo>
                    <a:lnTo>
                      <a:pt x="5364" y="1209"/>
                    </a:lnTo>
                    <a:lnTo>
                      <a:pt x="5356" y="1183"/>
                    </a:lnTo>
                    <a:lnTo>
                      <a:pt x="5329" y="1174"/>
                    </a:lnTo>
                    <a:lnTo>
                      <a:pt x="5329" y="1174"/>
                    </a:lnTo>
                    <a:lnTo>
                      <a:pt x="5320" y="1174"/>
                    </a:lnTo>
                    <a:lnTo>
                      <a:pt x="5320" y="1174"/>
                    </a:lnTo>
                    <a:lnTo>
                      <a:pt x="5294" y="1156"/>
                    </a:lnTo>
                    <a:lnTo>
                      <a:pt x="5294" y="1156"/>
                    </a:lnTo>
                    <a:lnTo>
                      <a:pt x="5285" y="1156"/>
                    </a:lnTo>
                    <a:lnTo>
                      <a:pt x="5285" y="1156"/>
                    </a:lnTo>
                    <a:lnTo>
                      <a:pt x="5259" y="1165"/>
                    </a:lnTo>
                    <a:lnTo>
                      <a:pt x="5232" y="1174"/>
                    </a:lnTo>
                    <a:lnTo>
                      <a:pt x="5232" y="1174"/>
                    </a:lnTo>
                    <a:lnTo>
                      <a:pt x="5232" y="1174"/>
                    </a:lnTo>
                    <a:lnTo>
                      <a:pt x="5223" y="1174"/>
                    </a:lnTo>
                    <a:lnTo>
                      <a:pt x="5223" y="1174"/>
                    </a:lnTo>
                    <a:lnTo>
                      <a:pt x="5197" y="1165"/>
                    </a:lnTo>
                    <a:lnTo>
                      <a:pt x="5188" y="1165"/>
                    </a:lnTo>
                    <a:lnTo>
                      <a:pt x="5179" y="1174"/>
                    </a:lnTo>
                    <a:lnTo>
                      <a:pt x="5179" y="1174"/>
                    </a:lnTo>
                    <a:lnTo>
                      <a:pt x="5170" y="1165"/>
                    </a:lnTo>
                    <a:lnTo>
                      <a:pt x="5170" y="1165"/>
                    </a:lnTo>
                    <a:lnTo>
                      <a:pt x="5144" y="1156"/>
                    </a:lnTo>
                    <a:lnTo>
                      <a:pt x="5144" y="1156"/>
                    </a:lnTo>
                    <a:lnTo>
                      <a:pt x="5100" y="1147"/>
                    </a:lnTo>
                    <a:lnTo>
                      <a:pt x="5073" y="1147"/>
                    </a:lnTo>
                    <a:lnTo>
                      <a:pt x="5056" y="1156"/>
                    </a:lnTo>
                    <a:lnTo>
                      <a:pt x="5056" y="1156"/>
                    </a:lnTo>
                    <a:lnTo>
                      <a:pt x="5047" y="1165"/>
                    </a:lnTo>
                    <a:lnTo>
                      <a:pt x="5047" y="1165"/>
                    </a:lnTo>
                    <a:lnTo>
                      <a:pt x="5047" y="1165"/>
                    </a:lnTo>
                    <a:lnTo>
                      <a:pt x="5047" y="1165"/>
                    </a:lnTo>
                    <a:lnTo>
                      <a:pt x="5029" y="1183"/>
                    </a:lnTo>
                    <a:lnTo>
                      <a:pt x="5020" y="1191"/>
                    </a:lnTo>
                    <a:lnTo>
                      <a:pt x="5020" y="1209"/>
                    </a:lnTo>
                    <a:lnTo>
                      <a:pt x="5020" y="1209"/>
                    </a:lnTo>
                    <a:lnTo>
                      <a:pt x="5029" y="1227"/>
                    </a:lnTo>
                    <a:lnTo>
                      <a:pt x="5038" y="1236"/>
                    </a:lnTo>
                    <a:lnTo>
                      <a:pt x="5056" y="1253"/>
                    </a:lnTo>
                    <a:lnTo>
                      <a:pt x="5056" y="1253"/>
                    </a:lnTo>
                    <a:lnTo>
                      <a:pt x="5056" y="1253"/>
                    </a:lnTo>
                    <a:lnTo>
                      <a:pt x="5056" y="1253"/>
                    </a:lnTo>
                    <a:lnTo>
                      <a:pt x="5047" y="1271"/>
                    </a:lnTo>
                    <a:lnTo>
                      <a:pt x="5047" y="1271"/>
                    </a:lnTo>
                    <a:lnTo>
                      <a:pt x="5038" y="1280"/>
                    </a:lnTo>
                    <a:lnTo>
                      <a:pt x="5038" y="1280"/>
                    </a:lnTo>
                    <a:lnTo>
                      <a:pt x="5029" y="1288"/>
                    </a:lnTo>
                    <a:lnTo>
                      <a:pt x="5029" y="1297"/>
                    </a:lnTo>
                    <a:lnTo>
                      <a:pt x="5029" y="1297"/>
                    </a:lnTo>
                    <a:lnTo>
                      <a:pt x="5029" y="1315"/>
                    </a:lnTo>
                    <a:lnTo>
                      <a:pt x="5038" y="1324"/>
                    </a:lnTo>
                    <a:lnTo>
                      <a:pt x="5038" y="1324"/>
                    </a:lnTo>
                    <a:lnTo>
                      <a:pt x="5047" y="1333"/>
                    </a:lnTo>
                    <a:lnTo>
                      <a:pt x="5047" y="1333"/>
                    </a:lnTo>
                    <a:lnTo>
                      <a:pt x="5056" y="1359"/>
                    </a:lnTo>
                    <a:lnTo>
                      <a:pt x="5056" y="1359"/>
                    </a:lnTo>
                    <a:lnTo>
                      <a:pt x="5064" y="1377"/>
                    </a:lnTo>
                    <a:lnTo>
                      <a:pt x="5064" y="1377"/>
                    </a:lnTo>
                    <a:lnTo>
                      <a:pt x="5064" y="1386"/>
                    </a:lnTo>
                    <a:lnTo>
                      <a:pt x="5064" y="1386"/>
                    </a:lnTo>
                    <a:lnTo>
                      <a:pt x="5064" y="1386"/>
                    </a:lnTo>
                    <a:lnTo>
                      <a:pt x="5064" y="1386"/>
                    </a:lnTo>
                    <a:lnTo>
                      <a:pt x="5056" y="1386"/>
                    </a:lnTo>
                    <a:lnTo>
                      <a:pt x="5056" y="1386"/>
                    </a:lnTo>
                    <a:lnTo>
                      <a:pt x="5038" y="1403"/>
                    </a:lnTo>
                    <a:lnTo>
                      <a:pt x="5038" y="1421"/>
                    </a:lnTo>
                    <a:lnTo>
                      <a:pt x="5038" y="1421"/>
                    </a:lnTo>
                    <a:lnTo>
                      <a:pt x="5038" y="1421"/>
                    </a:lnTo>
                    <a:lnTo>
                      <a:pt x="5029" y="1430"/>
                    </a:lnTo>
                    <a:lnTo>
                      <a:pt x="5029" y="1430"/>
                    </a:lnTo>
                    <a:lnTo>
                      <a:pt x="5012" y="1474"/>
                    </a:lnTo>
                    <a:lnTo>
                      <a:pt x="5003" y="1492"/>
                    </a:lnTo>
                    <a:lnTo>
                      <a:pt x="5012" y="1509"/>
                    </a:lnTo>
                    <a:lnTo>
                      <a:pt x="5012" y="1509"/>
                    </a:lnTo>
                    <a:lnTo>
                      <a:pt x="5038" y="1527"/>
                    </a:lnTo>
                    <a:lnTo>
                      <a:pt x="5038" y="1527"/>
                    </a:lnTo>
                    <a:lnTo>
                      <a:pt x="5073" y="1544"/>
                    </a:lnTo>
                    <a:lnTo>
                      <a:pt x="5091" y="1571"/>
                    </a:lnTo>
                    <a:lnTo>
                      <a:pt x="5091" y="1571"/>
                    </a:lnTo>
                    <a:lnTo>
                      <a:pt x="5109" y="1615"/>
                    </a:lnTo>
                    <a:lnTo>
                      <a:pt x="5109" y="1677"/>
                    </a:lnTo>
                    <a:lnTo>
                      <a:pt x="5109" y="1677"/>
                    </a:lnTo>
                    <a:lnTo>
                      <a:pt x="5100" y="1695"/>
                    </a:lnTo>
                    <a:lnTo>
                      <a:pt x="5073" y="1712"/>
                    </a:lnTo>
                    <a:lnTo>
                      <a:pt x="5073" y="1712"/>
                    </a:lnTo>
                    <a:lnTo>
                      <a:pt x="5029" y="1739"/>
                    </a:lnTo>
                    <a:lnTo>
                      <a:pt x="5029" y="1739"/>
                    </a:lnTo>
                    <a:lnTo>
                      <a:pt x="5012" y="1756"/>
                    </a:lnTo>
                    <a:lnTo>
                      <a:pt x="5003" y="1756"/>
                    </a:lnTo>
                    <a:lnTo>
                      <a:pt x="4967" y="1765"/>
                    </a:lnTo>
                    <a:lnTo>
                      <a:pt x="4967" y="1765"/>
                    </a:lnTo>
                    <a:lnTo>
                      <a:pt x="4967" y="1765"/>
                    </a:lnTo>
                    <a:lnTo>
                      <a:pt x="4950" y="1765"/>
                    </a:lnTo>
                    <a:lnTo>
                      <a:pt x="4941" y="1774"/>
                    </a:lnTo>
                    <a:lnTo>
                      <a:pt x="4941" y="1774"/>
                    </a:lnTo>
                    <a:lnTo>
                      <a:pt x="4941" y="1792"/>
                    </a:lnTo>
                    <a:lnTo>
                      <a:pt x="4950" y="1818"/>
                    </a:lnTo>
                    <a:lnTo>
                      <a:pt x="4967" y="1845"/>
                    </a:lnTo>
                    <a:lnTo>
                      <a:pt x="4967" y="1845"/>
                    </a:lnTo>
                    <a:lnTo>
                      <a:pt x="4976" y="1853"/>
                    </a:lnTo>
                    <a:lnTo>
                      <a:pt x="4976" y="1862"/>
                    </a:lnTo>
                    <a:lnTo>
                      <a:pt x="4976" y="1862"/>
                    </a:lnTo>
                    <a:lnTo>
                      <a:pt x="4976" y="1889"/>
                    </a:lnTo>
                    <a:lnTo>
                      <a:pt x="4976" y="1889"/>
                    </a:lnTo>
                    <a:lnTo>
                      <a:pt x="4985" y="1915"/>
                    </a:lnTo>
                    <a:lnTo>
                      <a:pt x="4985" y="1915"/>
                    </a:lnTo>
                    <a:lnTo>
                      <a:pt x="4985" y="1933"/>
                    </a:lnTo>
                    <a:lnTo>
                      <a:pt x="4994" y="1959"/>
                    </a:lnTo>
                    <a:lnTo>
                      <a:pt x="4994" y="1959"/>
                    </a:lnTo>
                    <a:lnTo>
                      <a:pt x="5003" y="1968"/>
                    </a:lnTo>
                    <a:lnTo>
                      <a:pt x="5003" y="1968"/>
                    </a:lnTo>
                    <a:lnTo>
                      <a:pt x="5003" y="1968"/>
                    </a:lnTo>
                    <a:lnTo>
                      <a:pt x="5003" y="1968"/>
                    </a:lnTo>
                    <a:lnTo>
                      <a:pt x="4985" y="1986"/>
                    </a:lnTo>
                    <a:lnTo>
                      <a:pt x="4985" y="1986"/>
                    </a:lnTo>
                    <a:lnTo>
                      <a:pt x="4985" y="1995"/>
                    </a:lnTo>
                    <a:lnTo>
                      <a:pt x="4976" y="2004"/>
                    </a:lnTo>
                    <a:lnTo>
                      <a:pt x="4976" y="2004"/>
                    </a:lnTo>
                    <a:lnTo>
                      <a:pt x="4959" y="2004"/>
                    </a:lnTo>
                    <a:lnTo>
                      <a:pt x="4959" y="2004"/>
                    </a:lnTo>
                    <a:lnTo>
                      <a:pt x="4950" y="2021"/>
                    </a:lnTo>
                    <a:lnTo>
                      <a:pt x="4941" y="2039"/>
                    </a:lnTo>
                    <a:lnTo>
                      <a:pt x="4941" y="2039"/>
                    </a:lnTo>
                    <a:lnTo>
                      <a:pt x="4941" y="2039"/>
                    </a:lnTo>
                    <a:lnTo>
                      <a:pt x="4941" y="2039"/>
                    </a:lnTo>
                    <a:lnTo>
                      <a:pt x="4914" y="2021"/>
                    </a:lnTo>
                    <a:lnTo>
                      <a:pt x="4914" y="2021"/>
                    </a:lnTo>
                    <a:lnTo>
                      <a:pt x="4914" y="2004"/>
                    </a:lnTo>
                    <a:lnTo>
                      <a:pt x="4897" y="1986"/>
                    </a:lnTo>
                    <a:lnTo>
                      <a:pt x="4897" y="1986"/>
                    </a:lnTo>
                    <a:lnTo>
                      <a:pt x="4897" y="1986"/>
                    </a:lnTo>
                    <a:lnTo>
                      <a:pt x="4897" y="1986"/>
                    </a:lnTo>
                    <a:lnTo>
                      <a:pt x="4879" y="1977"/>
                    </a:lnTo>
                    <a:lnTo>
                      <a:pt x="4879" y="1977"/>
                    </a:lnTo>
                    <a:lnTo>
                      <a:pt x="4862" y="1968"/>
                    </a:lnTo>
                    <a:lnTo>
                      <a:pt x="4862" y="1968"/>
                    </a:lnTo>
                    <a:lnTo>
                      <a:pt x="4853" y="1942"/>
                    </a:lnTo>
                    <a:lnTo>
                      <a:pt x="4835" y="1933"/>
                    </a:lnTo>
                    <a:lnTo>
                      <a:pt x="4835" y="1933"/>
                    </a:lnTo>
                    <a:lnTo>
                      <a:pt x="4826" y="1915"/>
                    </a:lnTo>
                    <a:lnTo>
                      <a:pt x="4826" y="1915"/>
                    </a:lnTo>
                    <a:lnTo>
                      <a:pt x="4826" y="1906"/>
                    </a:lnTo>
                    <a:lnTo>
                      <a:pt x="4826" y="1906"/>
                    </a:lnTo>
                    <a:lnTo>
                      <a:pt x="4826" y="1853"/>
                    </a:lnTo>
                    <a:lnTo>
                      <a:pt x="4817" y="1827"/>
                    </a:lnTo>
                    <a:lnTo>
                      <a:pt x="4817" y="1827"/>
                    </a:lnTo>
                    <a:lnTo>
                      <a:pt x="4817" y="1818"/>
                    </a:lnTo>
                    <a:lnTo>
                      <a:pt x="4826" y="1800"/>
                    </a:lnTo>
                    <a:lnTo>
                      <a:pt x="4826" y="1800"/>
                    </a:lnTo>
                    <a:lnTo>
                      <a:pt x="4835" y="1783"/>
                    </a:lnTo>
                    <a:lnTo>
                      <a:pt x="4826" y="1765"/>
                    </a:lnTo>
                    <a:lnTo>
                      <a:pt x="4826" y="1765"/>
                    </a:lnTo>
                    <a:lnTo>
                      <a:pt x="4809" y="1748"/>
                    </a:lnTo>
                    <a:lnTo>
                      <a:pt x="4773" y="1739"/>
                    </a:lnTo>
                    <a:lnTo>
                      <a:pt x="4773" y="1739"/>
                    </a:lnTo>
                    <a:lnTo>
                      <a:pt x="4747" y="1739"/>
                    </a:lnTo>
                    <a:lnTo>
                      <a:pt x="4747" y="1739"/>
                    </a:lnTo>
                    <a:lnTo>
                      <a:pt x="4694" y="1730"/>
                    </a:lnTo>
                    <a:lnTo>
                      <a:pt x="4694" y="1730"/>
                    </a:lnTo>
                    <a:lnTo>
                      <a:pt x="4659" y="1730"/>
                    </a:lnTo>
                    <a:lnTo>
                      <a:pt x="4650" y="1730"/>
                    </a:lnTo>
                    <a:lnTo>
                      <a:pt x="4650" y="1730"/>
                    </a:lnTo>
                    <a:lnTo>
                      <a:pt x="4614" y="1712"/>
                    </a:lnTo>
                    <a:lnTo>
                      <a:pt x="4562" y="1695"/>
                    </a:lnTo>
                    <a:lnTo>
                      <a:pt x="4562" y="1695"/>
                    </a:lnTo>
                    <a:lnTo>
                      <a:pt x="4526" y="1677"/>
                    </a:lnTo>
                    <a:lnTo>
                      <a:pt x="4517" y="1659"/>
                    </a:lnTo>
                    <a:lnTo>
                      <a:pt x="4517" y="1659"/>
                    </a:lnTo>
                    <a:lnTo>
                      <a:pt x="4500" y="1642"/>
                    </a:lnTo>
                    <a:lnTo>
                      <a:pt x="4482" y="1633"/>
                    </a:lnTo>
                    <a:lnTo>
                      <a:pt x="4482" y="1633"/>
                    </a:lnTo>
                    <a:lnTo>
                      <a:pt x="4464" y="1624"/>
                    </a:lnTo>
                    <a:lnTo>
                      <a:pt x="4464" y="1624"/>
                    </a:lnTo>
                    <a:lnTo>
                      <a:pt x="4447" y="1615"/>
                    </a:lnTo>
                    <a:lnTo>
                      <a:pt x="4420" y="1606"/>
                    </a:lnTo>
                    <a:lnTo>
                      <a:pt x="4385" y="1606"/>
                    </a:lnTo>
                    <a:lnTo>
                      <a:pt x="4385" y="1606"/>
                    </a:lnTo>
                    <a:lnTo>
                      <a:pt x="4359" y="1589"/>
                    </a:lnTo>
                    <a:lnTo>
                      <a:pt x="4359" y="1589"/>
                    </a:lnTo>
                    <a:lnTo>
                      <a:pt x="4341" y="1580"/>
                    </a:lnTo>
                    <a:lnTo>
                      <a:pt x="4314" y="1571"/>
                    </a:lnTo>
                    <a:lnTo>
                      <a:pt x="4314" y="1571"/>
                    </a:lnTo>
                    <a:lnTo>
                      <a:pt x="4288" y="1580"/>
                    </a:lnTo>
                    <a:lnTo>
                      <a:pt x="4262" y="1589"/>
                    </a:lnTo>
                    <a:lnTo>
                      <a:pt x="4262" y="1589"/>
                    </a:lnTo>
                    <a:lnTo>
                      <a:pt x="4253" y="1562"/>
                    </a:lnTo>
                    <a:lnTo>
                      <a:pt x="4235" y="1536"/>
                    </a:lnTo>
                    <a:lnTo>
                      <a:pt x="4235" y="1536"/>
                    </a:lnTo>
                    <a:lnTo>
                      <a:pt x="4226" y="1518"/>
                    </a:lnTo>
                    <a:lnTo>
                      <a:pt x="4226" y="1518"/>
                    </a:lnTo>
                    <a:lnTo>
                      <a:pt x="4217" y="1483"/>
                    </a:lnTo>
                    <a:lnTo>
                      <a:pt x="4200" y="1465"/>
                    </a:lnTo>
                    <a:lnTo>
                      <a:pt x="4182" y="1456"/>
                    </a:lnTo>
                    <a:lnTo>
                      <a:pt x="4173" y="1456"/>
                    </a:lnTo>
                    <a:lnTo>
                      <a:pt x="4173" y="1456"/>
                    </a:lnTo>
                    <a:lnTo>
                      <a:pt x="4147" y="1456"/>
                    </a:lnTo>
                    <a:lnTo>
                      <a:pt x="4129" y="1447"/>
                    </a:lnTo>
                    <a:lnTo>
                      <a:pt x="4129" y="1447"/>
                    </a:lnTo>
                    <a:lnTo>
                      <a:pt x="4120" y="1412"/>
                    </a:lnTo>
                    <a:lnTo>
                      <a:pt x="4129" y="1359"/>
                    </a:lnTo>
                    <a:lnTo>
                      <a:pt x="4129" y="1359"/>
                    </a:lnTo>
                    <a:lnTo>
                      <a:pt x="4147" y="1315"/>
                    </a:lnTo>
                    <a:lnTo>
                      <a:pt x="4147" y="1315"/>
                    </a:lnTo>
                    <a:lnTo>
                      <a:pt x="4165" y="1288"/>
                    </a:lnTo>
                    <a:lnTo>
                      <a:pt x="4165" y="1271"/>
                    </a:lnTo>
                    <a:lnTo>
                      <a:pt x="4165" y="1271"/>
                    </a:lnTo>
                    <a:lnTo>
                      <a:pt x="4173" y="1262"/>
                    </a:lnTo>
                    <a:lnTo>
                      <a:pt x="4191" y="1253"/>
                    </a:lnTo>
                    <a:lnTo>
                      <a:pt x="4191" y="1253"/>
                    </a:lnTo>
                    <a:lnTo>
                      <a:pt x="4209" y="1244"/>
                    </a:lnTo>
                    <a:lnTo>
                      <a:pt x="4217" y="1236"/>
                    </a:lnTo>
                    <a:lnTo>
                      <a:pt x="4217" y="1218"/>
                    </a:lnTo>
                    <a:lnTo>
                      <a:pt x="4217" y="1218"/>
                    </a:lnTo>
                    <a:lnTo>
                      <a:pt x="4217" y="1209"/>
                    </a:lnTo>
                    <a:lnTo>
                      <a:pt x="4217" y="1209"/>
                    </a:lnTo>
                    <a:lnTo>
                      <a:pt x="4235" y="1209"/>
                    </a:lnTo>
                    <a:lnTo>
                      <a:pt x="4244" y="1200"/>
                    </a:lnTo>
                    <a:lnTo>
                      <a:pt x="4244" y="1183"/>
                    </a:lnTo>
                    <a:lnTo>
                      <a:pt x="4253" y="1183"/>
                    </a:lnTo>
                    <a:lnTo>
                      <a:pt x="4253" y="1183"/>
                    </a:lnTo>
                    <a:lnTo>
                      <a:pt x="4253" y="1183"/>
                    </a:lnTo>
                    <a:lnTo>
                      <a:pt x="4253" y="1183"/>
                    </a:lnTo>
                    <a:lnTo>
                      <a:pt x="4262" y="1174"/>
                    </a:lnTo>
                    <a:lnTo>
                      <a:pt x="4270" y="1165"/>
                    </a:lnTo>
                    <a:lnTo>
                      <a:pt x="4270" y="1165"/>
                    </a:lnTo>
                    <a:lnTo>
                      <a:pt x="4270" y="1156"/>
                    </a:lnTo>
                    <a:lnTo>
                      <a:pt x="4270" y="1156"/>
                    </a:lnTo>
                    <a:lnTo>
                      <a:pt x="4270" y="1156"/>
                    </a:lnTo>
                    <a:lnTo>
                      <a:pt x="4270" y="1156"/>
                    </a:lnTo>
                    <a:lnTo>
                      <a:pt x="4306" y="1156"/>
                    </a:lnTo>
                    <a:lnTo>
                      <a:pt x="4323" y="1147"/>
                    </a:lnTo>
                    <a:lnTo>
                      <a:pt x="4341" y="1138"/>
                    </a:lnTo>
                    <a:lnTo>
                      <a:pt x="4341" y="1138"/>
                    </a:lnTo>
                    <a:lnTo>
                      <a:pt x="4350" y="1121"/>
                    </a:lnTo>
                    <a:lnTo>
                      <a:pt x="4350" y="1103"/>
                    </a:lnTo>
                    <a:lnTo>
                      <a:pt x="4350" y="1103"/>
                    </a:lnTo>
                    <a:lnTo>
                      <a:pt x="4350" y="1085"/>
                    </a:lnTo>
                    <a:lnTo>
                      <a:pt x="4350" y="1085"/>
                    </a:lnTo>
                    <a:lnTo>
                      <a:pt x="4359" y="1085"/>
                    </a:lnTo>
                    <a:lnTo>
                      <a:pt x="4359" y="1085"/>
                    </a:lnTo>
                    <a:lnTo>
                      <a:pt x="4376" y="1077"/>
                    </a:lnTo>
                    <a:lnTo>
                      <a:pt x="4385" y="1077"/>
                    </a:lnTo>
                    <a:lnTo>
                      <a:pt x="4385" y="1077"/>
                    </a:lnTo>
                    <a:lnTo>
                      <a:pt x="4394" y="1059"/>
                    </a:lnTo>
                    <a:lnTo>
                      <a:pt x="4394" y="1041"/>
                    </a:lnTo>
                    <a:lnTo>
                      <a:pt x="4394" y="1041"/>
                    </a:lnTo>
                    <a:lnTo>
                      <a:pt x="4403" y="1041"/>
                    </a:lnTo>
                    <a:lnTo>
                      <a:pt x="4403" y="1041"/>
                    </a:lnTo>
                    <a:lnTo>
                      <a:pt x="4429" y="1050"/>
                    </a:lnTo>
                    <a:lnTo>
                      <a:pt x="4464" y="1050"/>
                    </a:lnTo>
                    <a:lnTo>
                      <a:pt x="4464" y="1050"/>
                    </a:lnTo>
                    <a:lnTo>
                      <a:pt x="4491" y="1032"/>
                    </a:lnTo>
                    <a:lnTo>
                      <a:pt x="4517" y="1006"/>
                    </a:lnTo>
                    <a:lnTo>
                      <a:pt x="4517" y="1006"/>
                    </a:lnTo>
                    <a:lnTo>
                      <a:pt x="4553" y="971"/>
                    </a:lnTo>
                    <a:lnTo>
                      <a:pt x="4553" y="971"/>
                    </a:lnTo>
                    <a:lnTo>
                      <a:pt x="4562" y="953"/>
                    </a:lnTo>
                    <a:lnTo>
                      <a:pt x="4562" y="935"/>
                    </a:lnTo>
                    <a:lnTo>
                      <a:pt x="4562" y="935"/>
                    </a:lnTo>
                    <a:lnTo>
                      <a:pt x="4553" y="918"/>
                    </a:lnTo>
                    <a:lnTo>
                      <a:pt x="4553" y="918"/>
                    </a:lnTo>
                    <a:lnTo>
                      <a:pt x="4588" y="891"/>
                    </a:lnTo>
                    <a:lnTo>
                      <a:pt x="4588" y="891"/>
                    </a:lnTo>
                    <a:lnTo>
                      <a:pt x="4597" y="891"/>
                    </a:lnTo>
                    <a:lnTo>
                      <a:pt x="4597" y="891"/>
                    </a:lnTo>
                    <a:lnTo>
                      <a:pt x="4588" y="900"/>
                    </a:lnTo>
                    <a:lnTo>
                      <a:pt x="4588" y="918"/>
                    </a:lnTo>
                    <a:lnTo>
                      <a:pt x="4588" y="918"/>
                    </a:lnTo>
                    <a:lnTo>
                      <a:pt x="4570" y="944"/>
                    </a:lnTo>
                    <a:lnTo>
                      <a:pt x="4570" y="944"/>
                    </a:lnTo>
                    <a:lnTo>
                      <a:pt x="4562" y="971"/>
                    </a:lnTo>
                    <a:lnTo>
                      <a:pt x="4570" y="997"/>
                    </a:lnTo>
                    <a:lnTo>
                      <a:pt x="4570" y="997"/>
                    </a:lnTo>
                    <a:lnTo>
                      <a:pt x="4562" y="1015"/>
                    </a:lnTo>
                    <a:lnTo>
                      <a:pt x="4544" y="1032"/>
                    </a:lnTo>
                    <a:lnTo>
                      <a:pt x="4544" y="1032"/>
                    </a:lnTo>
                    <a:lnTo>
                      <a:pt x="4526" y="1050"/>
                    </a:lnTo>
                    <a:lnTo>
                      <a:pt x="4517" y="1059"/>
                    </a:lnTo>
                    <a:lnTo>
                      <a:pt x="4517" y="1077"/>
                    </a:lnTo>
                    <a:lnTo>
                      <a:pt x="4517" y="1077"/>
                    </a:lnTo>
                    <a:lnTo>
                      <a:pt x="4517" y="1077"/>
                    </a:lnTo>
                    <a:lnTo>
                      <a:pt x="4517" y="1077"/>
                    </a:lnTo>
                    <a:lnTo>
                      <a:pt x="4535" y="1085"/>
                    </a:lnTo>
                    <a:lnTo>
                      <a:pt x="4544" y="1094"/>
                    </a:lnTo>
                    <a:lnTo>
                      <a:pt x="4570" y="1085"/>
                    </a:lnTo>
                    <a:lnTo>
                      <a:pt x="4570" y="1085"/>
                    </a:lnTo>
                    <a:lnTo>
                      <a:pt x="4606" y="1077"/>
                    </a:lnTo>
                    <a:lnTo>
                      <a:pt x="4606" y="1077"/>
                    </a:lnTo>
                    <a:lnTo>
                      <a:pt x="4606" y="1085"/>
                    </a:lnTo>
                    <a:lnTo>
                      <a:pt x="4606" y="1085"/>
                    </a:lnTo>
                    <a:lnTo>
                      <a:pt x="4606" y="1103"/>
                    </a:lnTo>
                    <a:lnTo>
                      <a:pt x="4606" y="1112"/>
                    </a:lnTo>
                    <a:lnTo>
                      <a:pt x="4606" y="1112"/>
                    </a:lnTo>
                    <a:lnTo>
                      <a:pt x="4632" y="1121"/>
                    </a:lnTo>
                    <a:lnTo>
                      <a:pt x="4632" y="1121"/>
                    </a:lnTo>
                    <a:lnTo>
                      <a:pt x="4641" y="1121"/>
                    </a:lnTo>
                    <a:lnTo>
                      <a:pt x="4641" y="1121"/>
                    </a:lnTo>
                    <a:lnTo>
                      <a:pt x="4667" y="1121"/>
                    </a:lnTo>
                    <a:lnTo>
                      <a:pt x="4694" y="1103"/>
                    </a:lnTo>
                    <a:lnTo>
                      <a:pt x="4720" y="1085"/>
                    </a:lnTo>
                    <a:lnTo>
                      <a:pt x="4738" y="1068"/>
                    </a:lnTo>
                    <a:lnTo>
                      <a:pt x="4738" y="1068"/>
                    </a:lnTo>
                    <a:lnTo>
                      <a:pt x="4747" y="1059"/>
                    </a:lnTo>
                    <a:lnTo>
                      <a:pt x="4756" y="1059"/>
                    </a:lnTo>
                    <a:lnTo>
                      <a:pt x="4773" y="1059"/>
                    </a:lnTo>
                    <a:lnTo>
                      <a:pt x="4791" y="1068"/>
                    </a:lnTo>
                    <a:lnTo>
                      <a:pt x="4791" y="1068"/>
                    </a:lnTo>
                    <a:lnTo>
                      <a:pt x="4817" y="1077"/>
                    </a:lnTo>
                    <a:lnTo>
                      <a:pt x="4853" y="1085"/>
                    </a:lnTo>
                    <a:lnTo>
                      <a:pt x="4879" y="1094"/>
                    </a:lnTo>
                    <a:lnTo>
                      <a:pt x="4906" y="1085"/>
                    </a:lnTo>
                    <a:lnTo>
                      <a:pt x="4906" y="1085"/>
                    </a:lnTo>
                    <a:lnTo>
                      <a:pt x="4923" y="1077"/>
                    </a:lnTo>
                    <a:lnTo>
                      <a:pt x="4923" y="1068"/>
                    </a:lnTo>
                    <a:lnTo>
                      <a:pt x="4923" y="1068"/>
                    </a:lnTo>
                    <a:lnTo>
                      <a:pt x="4923" y="1068"/>
                    </a:lnTo>
                    <a:lnTo>
                      <a:pt x="4923" y="1068"/>
                    </a:lnTo>
                    <a:lnTo>
                      <a:pt x="4923" y="1050"/>
                    </a:lnTo>
                    <a:lnTo>
                      <a:pt x="4914" y="1041"/>
                    </a:lnTo>
                    <a:lnTo>
                      <a:pt x="4879" y="1024"/>
                    </a:lnTo>
                    <a:lnTo>
                      <a:pt x="4879" y="1024"/>
                    </a:lnTo>
                    <a:lnTo>
                      <a:pt x="4862" y="1015"/>
                    </a:lnTo>
                    <a:lnTo>
                      <a:pt x="4844" y="997"/>
                    </a:lnTo>
                    <a:lnTo>
                      <a:pt x="4844" y="997"/>
                    </a:lnTo>
                    <a:lnTo>
                      <a:pt x="4844" y="980"/>
                    </a:lnTo>
                    <a:lnTo>
                      <a:pt x="4826" y="962"/>
                    </a:lnTo>
                    <a:lnTo>
                      <a:pt x="4756" y="935"/>
                    </a:lnTo>
                    <a:lnTo>
                      <a:pt x="4756" y="935"/>
                    </a:lnTo>
                    <a:lnTo>
                      <a:pt x="4729" y="927"/>
                    </a:lnTo>
                    <a:lnTo>
                      <a:pt x="4729" y="927"/>
                    </a:lnTo>
                    <a:lnTo>
                      <a:pt x="4703" y="909"/>
                    </a:lnTo>
                    <a:lnTo>
                      <a:pt x="4703" y="909"/>
                    </a:lnTo>
                    <a:lnTo>
                      <a:pt x="4676" y="900"/>
                    </a:lnTo>
                    <a:lnTo>
                      <a:pt x="4667" y="882"/>
                    </a:lnTo>
                    <a:lnTo>
                      <a:pt x="4667" y="882"/>
                    </a:lnTo>
                    <a:lnTo>
                      <a:pt x="4659" y="865"/>
                    </a:lnTo>
                    <a:lnTo>
                      <a:pt x="4659" y="865"/>
                    </a:lnTo>
                    <a:lnTo>
                      <a:pt x="4641" y="856"/>
                    </a:lnTo>
                    <a:lnTo>
                      <a:pt x="4614" y="865"/>
                    </a:lnTo>
                    <a:lnTo>
                      <a:pt x="4614" y="865"/>
                    </a:lnTo>
                    <a:lnTo>
                      <a:pt x="4623" y="847"/>
                    </a:lnTo>
                    <a:lnTo>
                      <a:pt x="4623" y="847"/>
                    </a:lnTo>
                    <a:lnTo>
                      <a:pt x="4614" y="838"/>
                    </a:lnTo>
                    <a:lnTo>
                      <a:pt x="4606" y="829"/>
                    </a:lnTo>
                    <a:lnTo>
                      <a:pt x="4606" y="829"/>
                    </a:lnTo>
                    <a:lnTo>
                      <a:pt x="4614" y="829"/>
                    </a:lnTo>
                    <a:lnTo>
                      <a:pt x="4623" y="838"/>
                    </a:lnTo>
                    <a:lnTo>
                      <a:pt x="4623" y="838"/>
                    </a:lnTo>
                    <a:lnTo>
                      <a:pt x="4632" y="847"/>
                    </a:lnTo>
                    <a:lnTo>
                      <a:pt x="4632" y="847"/>
                    </a:lnTo>
                    <a:lnTo>
                      <a:pt x="4641" y="856"/>
                    </a:lnTo>
                    <a:lnTo>
                      <a:pt x="4659" y="856"/>
                    </a:lnTo>
                    <a:lnTo>
                      <a:pt x="4685" y="847"/>
                    </a:lnTo>
                    <a:lnTo>
                      <a:pt x="4685" y="847"/>
                    </a:lnTo>
                    <a:lnTo>
                      <a:pt x="4703" y="847"/>
                    </a:lnTo>
                    <a:lnTo>
                      <a:pt x="4703" y="847"/>
                    </a:lnTo>
                    <a:lnTo>
                      <a:pt x="4712" y="847"/>
                    </a:lnTo>
                    <a:lnTo>
                      <a:pt x="4720" y="838"/>
                    </a:lnTo>
                    <a:lnTo>
                      <a:pt x="4720" y="838"/>
                    </a:lnTo>
                    <a:lnTo>
                      <a:pt x="4729" y="847"/>
                    </a:lnTo>
                    <a:lnTo>
                      <a:pt x="4729" y="847"/>
                    </a:lnTo>
                    <a:lnTo>
                      <a:pt x="4747" y="838"/>
                    </a:lnTo>
                    <a:lnTo>
                      <a:pt x="4756" y="838"/>
                    </a:lnTo>
                    <a:lnTo>
                      <a:pt x="4756" y="838"/>
                    </a:lnTo>
                    <a:lnTo>
                      <a:pt x="4773" y="829"/>
                    </a:lnTo>
                    <a:lnTo>
                      <a:pt x="4773" y="829"/>
                    </a:lnTo>
                    <a:lnTo>
                      <a:pt x="4809" y="812"/>
                    </a:lnTo>
                    <a:lnTo>
                      <a:pt x="4835" y="785"/>
                    </a:lnTo>
                    <a:lnTo>
                      <a:pt x="4835" y="785"/>
                    </a:lnTo>
                    <a:lnTo>
                      <a:pt x="4835" y="785"/>
                    </a:lnTo>
                    <a:lnTo>
                      <a:pt x="4835" y="785"/>
                    </a:lnTo>
                    <a:lnTo>
                      <a:pt x="4853" y="776"/>
                    </a:lnTo>
                    <a:lnTo>
                      <a:pt x="4870" y="759"/>
                    </a:lnTo>
                    <a:lnTo>
                      <a:pt x="4870" y="759"/>
                    </a:lnTo>
                    <a:lnTo>
                      <a:pt x="4870" y="741"/>
                    </a:lnTo>
                    <a:lnTo>
                      <a:pt x="4870" y="724"/>
                    </a:lnTo>
                    <a:lnTo>
                      <a:pt x="4862" y="706"/>
                    </a:lnTo>
                    <a:lnTo>
                      <a:pt x="4835" y="679"/>
                    </a:lnTo>
                    <a:lnTo>
                      <a:pt x="4835" y="679"/>
                    </a:lnTo>
                    <a:lnTo>
                      <a:pt x="4835" y="679"/>
                    </a:lnTo>
                    <a:lnTo>
                      <a:pt x="4835" y="679"/>
                    </a:lnTo>
                    <a:lnTo>
                      <a:pt x="4835" y="662"/>
                    </a:lnTo>
                    <a:lnTo>
                      <a:pt x="4826" y="653"/>
                    </a:lnTo>
                    <a:lnTo>
                      <a:pt x="4826" y="653"/>
                    </a:lnTo>
                    <a:lnTo>
                      <a:pt x="4862" y="644"/>
                    </a:lnTo>
                    <a:lnTo>
                      <a:pt x="4879" y="626"/>
                    </a:lnTo>
                    <a:lnTo>
                      <a:pt x="4879" y="626"/>
                    </a:lnTo>
                    <a:lnTo>
                      <a:pt x="4879" y="618"/>
                    </a:lnTo>
                    <a:lnTo>
                      <a:pt x="4879" y="609"/>
                    </a:lnTo>
                    <a:lnTo>
                      <a:pt x="4879" y="609"/>
                    </a:lnTo>
                    <a:lnTo>
                      <a:pt x="4879" y="591"/>
                    </a:lnTo>
                    <a:lnTo>
                      <a:pt x="4870" y="591"/>
                    </a:lnTo>
                    <a:lnTo>
                      <a:pt x="4870" y="591"/>
                    </a:lnTo>
                    <a:lnTo>
                      <a:pt x="4879" y="573"/>
                    </a:lnTo>
                    <a:lnTo>
                      <a:pt x="4879" y="565"/>
                    </a:lnTo>
                    <a:lnTo>
                      <a:pt x="4879" y="565"/>
                    </a:lnTo>
                    <a:lnTo>
                      <a:pt x="4870" y="556"/>
                    </a:lnTo>
                    <a:lnTo>
                      <a:pt x="4862" y="547"/>
                    </a:lnTo>
                    <a:lnTo>
                      <a:pt x="4835" y="538"/>
                    </a:lnTo>
                    <a:lnTo>
                      <a:pt x="4835" y="538"/>
                    </a:lnTo>
                    <a:lnTo>
                      <a:pt x="4817" y="538"/>
                    </a:lnTo>
                    <a:lnTo>
                      <a:pt x="4809" y="529"/>
                    </a:lnTo>
                    <a:lnTo>
                      <a:pt x="4809" y="529"/>
                    </a:lnTo>
                    <a:lnTo>
                      <a:pt x="4800" y="512"/>
                    </a:lnTo>
                    <a:lnTo>
                      <a:pt x="4809" y="512"/>
                    </a:lnTo>
                    <a:lnTo>
                      <a:pt x="4809" y="512"/>
                    </a:lnTo>
                    <a:lnTo>
                      <a:pt x="4853" y="503"/>
                    </a:lnTo>
                    <a:lnTo>
                      <a:pt x="4879" y="485"/>
                    </a:lnTo>
                    <a:lnTo>
                      <a:pt x="4879" y="485"/>
                    </a:lnTo>
                    <a:lnTo>
                      <a:pt x="4923" y="494"/>
                    </a:lnTo>
                    <a:lnTo>
                      <a:pt x="4923" y="494"/>
                    </a:lnTo>
                    <a:lnTo>
                      <a:pt x="4967" y="503"/>
                    </a:lnTo>
                    <a:lnTo>
                      <a:pt x="4994" y="503"/>
                    </a:lnTo>
                    <a:lnTo>
                      <a:pt x="4994" y="503"/>
                    </a:lnTo>
                    <a:lnTo>
                      <a:pt x="5012" y="503"/>
                    </a:lnTo>
                    <a:lnTo>
                      <a:pt x="5020" y="485"/>
                    </a:lnTo>
                    <a:lnTo>
                      <a:pt x="5020" y="485"/>
                    </a:lnTo>
                    <a:lnTo>
                      <a:pt x="5020" y="476"/>
                    </a:lnTo>
                    <a:lnTo>
                      <a:pt x="5012" y="467"/>
                    </a:lnTo>
                    <a:lnTo>
                      <a:pt x="4994" y="450"/>
                    </a:lnTo>
                    <a:lnTo>
                      <a:pt x="5003" y="450"/>
                    </a:lnTo>
                    <a:lnTo>
                      <a:pt x="5003" y="450"/>
                    </a:lnTo>
                    <a:lnTo>
                      <a:pt x="5038" y="459"/>
                    </a:lnTo>
                    <a:lnTo>
                      <a:pt x="5056" y="476"/>
                    </a:lnTo>
                    <a:lnTo>
                      <a:pt x="5056" y="476"/>
                    </a:lnTo>
                    <a:lnTo>
                      <a:pt x="5064" y="494"/>
                    </a:lnTo>
                    <a:lnTo>
                      <a:pt x="5073" y="503"/>
                    </a:lnTo>
                    <a:lnTo>
                      <a:pt x="5073" y="503"/>
                    </a:lnTo>
                    <a:lnTo>
                      <a:pt x="5082" y="503"/>
                    </a:lnTo>
                    <a:lnTo>
                      <a:pt x="5082" y="503"/>
                    </a:lnTo>
                    <a:lnTo>
                      <a:pt x="5091" y="512"/>
                    </a:lnTo>
                    <a:lnTo>
                      <a:pt x="5100" y="520"/>
                    </a:lnTo>
                    <a:lnTo>
                      <a:pt x="5126" y="538"/>
                    </a:lnTo>
                    <a:lnTo>
                      <a:pt x="5126" y="538"/>
                    </a:lnTo>
                    <a:lnTo>
                      <a:pt x="5162" y="556"/>
                    </a:lnTo>
                    <a:lnTo>
                      <a:pt x="5162" y="556"/>
                    </a:lnTo>
                    <a:lnTo>
                      <a:pt x="5144" y="565"/>
                    </a:lnTo>
                    <a:lnTo>
                      <a:pt x="5144" y="565"/>
                    </a:lnTo>
                    <a:lnTo>
                      <a:pt x="5117" y="573"/>
                    </a:lnTo>
                    <a:lnTo>
                      <a:pt x="5109" y="591"/>
                    </a:lnTo>
                    <a:lnTo>
                      <a:pt x="5109" y="591"/>
                    </a:lnTo>
                    <a:lnTo>
                      <a:pt x="5109" y="600"/>
                    </a:lnTo>
                    <a:lnTo>
                      <a:pt x="5117" y="609"/>
                    </a:lnTo>
                    <a:lnTo>
                      <a:pt x="5117" y="609"/>
                    </a:lnTo>
                    <a:lnTo>
                      <a:pt x="5135" y="618"/>
                    </a:lnTo>
                    <a:lnTo>
                      <a:pt x="5144" y="618"/>
                    </a:lnTo>
                    <a:lnTo>
                      <a:pt x="5179" y="600"/>
                    </a:lnTo>
                    <a:lnTo>
                      <a:pt x="5179" y="600"/>
                    </a:lnTo>
                    <a:lnTo>
                      <a:pt x="5197" y="591"/>
                    </a:lnTo>
                    <a:lnTo>
                      <a:pt x="5214" y="591"/>
                    </a:lnTo>
                    <a:lnTo>
                      <a:pt x="5214" y="591"/>
                    </a:lnTo>
                    <a:lnTo>
                      <a:pt x="5223" y="600"/>
                    </a:lnTo>
                    <a:lnTo>
                      <a:pt x="5223" y="609"/>
                    </a:lnTo>
                    <a:lnTo>
                      <a:pt x="5223" y="609"/>
                    </a:lnTo>
                    <a:lnTo>
                      <a:pt x="5241" y="635"/>
                    </a:lnTo>
                    <a:lnTo>
                      <a:pt x="5250" y="644"/>
                    </a:lnTo>
                    <a:lnTo>
                      <a:pt x="5267" y="644"/>
                    </a:lnTo>
                    <a:lnTo>
                      <a:pt x="5267" y="644"/>
                    </a:lnTo>
                    <a:lnTo>
                      <a:pt x="5285" y="644"/>
                    </a:lnTo>
                    <a:lnTo>
                      <a:pt x="5294" y="644"/>
                    </a:lnTo>
                    <a:lnTo>
                      <a:pt x="5312" y="662"/>
                    </a:lnTo>
                    <a:lnTo>
                      <a:pt x="5338" y="688"/>
                    </a:lnTo>
                    <a:lnTo>
                      <a:pt x="5338" y="688"/>
                    </a:lnTo>
                    <a:lnTo>
                      <a:pt x="5347" y="706"/>
                    </a:lnTo>
                    <a:lnTo>
                      <a:pt x="5347" y="724"/>
                    </a:lnTo>
                    <a:lnTo>
                      <a:pt x="5338" y="750"/>
                    </a:lnTo>
                    <a:lnTo>
                      <a:pt x="5338" y="750"/>
                    </a:lnTo>
                    <a:lnTo>
                      <a:pt x="5338" y="776"/>
                    </a:lnTo>
                    <a:lnTo>
                      <a:pt x="5338" y="776"/>
                    </a:lnTo>
                    <a:lnTo>
                      <a:pt x="5338" y="776"/>
                    </a:lnTo>
                    <a:lnTo>
                      <a:pt x="5338" y="776"/>
                    </a:lnTo>
                    <a:lnTo>
                      <a:pt x="5303" y="785"/>
                    </a:lnTo>
                    <a:lnTo>
                      <a:pt x="5303" y="785"/>
                    </a:lnTo>
                    <a:lnTo>
                      <a:pt x="5267" y="803"/>
                    </a:lnTo>
                    <a:lnTo>
                      <a:pt x="5250" y="821"/>
                    </a:lnTo>
                    <a:lnTo>
                      <a:pt x="5250" y="821"/>
                    </a:lnTo>
                    <a:lnTo>
                      <a:pt x="5250" y="838"/>
                    </a:lnTo>
                    <a:lnTo>
                      <a:pt x="5250" y="856"/>
                    </a:lnTo>
                    <a:lnTo>
                      <a:pt x="5267" y="882"/>
                    </a:lnTo>
                    <a:lnTo>
                      <a:pt x="5267" y="882"/>
                    </a:lnTo>
                    <a:lnTo>
                      <a:pt x="5276" y="891"/>
                    </a:lnTo>
                    <a:lnTo>
                      <a:pt x="5276" y="891"/>
                    </a:lnTo>
                    <a:lnTo>
                      <a:pt x="5267" y="900"/>
                    </a:lnTo>
                    <a:lnTo>
                      <a:pt x="5267" y="900"/>
                    </a:lnTo>
                    <a:lnTo>
                      <a:pt x="5250" y="909"/>
                    </a:lnTo>
                    <a:lnTo>
                      <a:pt x="5223" y="909"/>
                    </a:lnTo>
                    <a:lnTo>
                      <a:pt x="5188" y="909"/>
                    </a:lnTo>
                    <a:lnTo>
                      <a:pt x="5162" y="900"/>
                    </a:lnTo>
                    <a:lnTo>
                      <a:pt x="5162" y="900"/>
                    </a:lnTo>
                    <a:lnTo>
                      <a:pt x="5117" y="891"/>
                    </a:lnTo>
                    <a:lnTo>
                      <a:pt x="5100" y="900"/>
                    </a:lnTo>
                    <a:lnTo>
                      <a:pt x="5091" y="909"/>
                    </a:lnTo>
                    <a:lnTo>
                      <a:pt x="5091" y="909"/>
                    </a:lnTo>
                    <a:lnTo>
                      <a:pt x="5082" y="918"/>
                    </a:lnTo>
                    <a:lnTo>
                      <a:pt x="5082" y="918"/>
                    </a:lnTo>
                    <a:lnTo>
                      <a:pt x="5064" y="918"/>
                    </a:lnTo>
                    <a:lnTo>
                      <a:pt x="5056" y="927"/>
                    </a:lnTo>
                    <a:lnTo>
                      <a:pt x="5029" y="953"/>
                    </a:lnTo>
                    <a:lnTo>
                      <a:pt x="5029" y="953"/>
                    </a:lnTo>
                    <a:lnTo>
                      <a:pt x="5029" y="980"/>
                    </a:lnTo>
                    <a:lnTo>
                      <a:pt x="5038" y="1006"/>
                    </a:lnTo>
                    <a:lnTo>
                      <a:pt x="5038" y="1006"/>
                    </a:lnTo>
                    <a:lnTo>
                      <a:pt x="5056" y="1015"/>
                    </a:lnTo>
                    <a:lnTo>
                      <a:pt x="5082" y="1024"/>
                    </a:lnTo>
                    <a:lnTo>
                      <a:pt x="5135" y="1015"/>
                    </a:lnTo>
                    <a:lnTo>
                      <a:pt x="5135" y="1015"/>
                    </a:lnTo>
                    <a:lnTo>
                      <a:pt x="5170" y="1015"/>
                    </a:lnTo>
                    <a:lnTo>
                      <a:pt x="5170" y="1015"/>
                    </a:lnTo>
                    <a:lnTo>
                      <a:pt x="5197" y="1015"/>
                    </a:lnTo>
                    <a:lnTo>
                      <a:pt x="5197" y="1015"/>
                    </a:lnTo>
                    <a:lnTo>
                      <a:pt x="5223" y="1015"/>
                    </a:lnTo>
                    <a:lnTo>
                      <a:pt x="5232" y="1006"/>
                    </a:lnTo>
                    <a:lnTo>
                      <a:pt x="5241" y="997"/>
                    </a:lnTo>
                    <a:lnTo>
                      <a:pt x="5241" y="997"/>
                    </a:lnTo>
                    <a:lnTo>
                      <a:pt x="5259" y="988"/>
                    </a:lnTo>
                    <a:lnTo>
                      <a:pt x="5294" y="997"/>
                    </a:lnTo>
                    <a:lnTo>
                      <a:pt x="5294" y="997"/>
                    </a:lnTo>
                    <a:lnTo>
                      <a:pt x="5312" y="997"/>
                    </a:lnTo>
                    <a:lnTo>
                      <a:pt x="5312" y="997"/>
                    </a:lnTo>
                    <a:lnTo>
                      <a:pt x="5320" y="1006"/>
                    </a:lnTo>
                    <a:lnTo>
                      <a:pt x="5329" y="1015"/>
                    </a:lnTo>
                    <a:lnTo>
                      <a:pt x="5329" y="1015"/>
                    </a:lnTo>
                    <a:lnTo>
                      <a:pt x="5347" y="1041"/>
                    </a:lnTo>
                    <a:lnTo>
                      <a:pt x="5356" y="1050"/>
                    </a:lnTo>
                    <a:lnTo>
                      <a:pt x="5373" y="1059"/>
                    </a:lnTo>
                    <a:lnTo>
                      <a:pt x="5373" y="1059"/>
                    </a:lnTo>
                    <a:lnTo>
                      <a:pt x="5382" y="1059"/>
                    </a:lnTo>
                    <a:lnTo>
                      <a:pt x="5382" y="1077"/>
                    </a:lnTo>
                    <a:lnTo>
                      <a:pt x="5382" y="1077"/>
                    </a:lnTo>
                    <a:lnTo>
                      <a:pt x="5382" y="1094"/>
                    </a:lnTo>
                    <a:lnTo>
                      <a:pt x="5400" y="1121"/>
                    </a:lnTo>
                    <a:lnTo>
                      <a:pt x="5400" y="1121"/>
                    </a:lnTo>
                    <a:lnTo>
                      <a:pt x="5409" y="1130"/>
                    </a:lnTo>
                    <a:lnTo>
                      <a:pt x="5426" y="1138"/>
                    </a:lnTo>
                    <a:lnTo>
                      <a:pt x="5470" y="1147"/>
                    </a:lnTo>
                    <a:lnTo>
                      <a:pt x="5470" y="1147"/>
                    </a:lnTo>
                    <a:lnTo>
                      <a:pt x="5506" y="1147"/>
                    </a:lnTo>
                    <a:lnTo>
                      <a:pt x="5532" y="1165"/>
                    </a:lnTo>
                    <a:lnTo>
                      <a:pt x="5532" y="1165"/>
                    </a:lnTo>
                    <a:lnTo>
                      <a:pt x="5567" y="1183"/>
                    </a:lnTo>
                    <a:lnTo>
                      <a:pt x="5611" y="1209"/>
                    </a:lnTo>
                    <a:lnTo>
                      <a:pt x="5656" y="1227"/>
                    </a:lnTo>
                    <a:lnTo>
                      <a:pt x="5700" y="1236"/>
                    </a:lnTo>
                    <a:lnTo>
                      <a:pt x="5700" y="1236"/>
                    </a:lnTo>
                    <a:lnTo>
                      <a:pt x="5709" y="1236"/>
                    </a:lnTo>
                    <a:lnTo>
                      <a:pt x="5709" y="1236"/>
                    </a:lnTo>
                    <a:lnTo>
                      <a:pt x="5717" y="1227"/>
                    </a:lnTo>
                    <a:lnTo>
                      <a:pt x="5726" y="1227"/>
                    </a:lnTo>
                    <a:lnTo>
                      <a:pt x="5726" y="1227"/>
                    </a:lnTo>
                    <a:lnTo>
                      <a:pt x="5726" y="1218"/>
                    </a:lnTo>
                    <a:lnTo>
                      <a:pt x="5726" y="1200"/>
                    </a:lnTo>
                    <a:lnTo>
                      <a:pt x="5726" y="1200"/>
                    </a:lnTo>
                    <a:lnTo>
                      <a:pt x="5717" y="1174"/>
                    </a:lnTo>
                    <a:lnTo>
                      <a:pt x="5682" y="1138"/>
                    </a:lnTo>
                    <a:lnTo>
                      <a:pt x="5620" y="1085"/>
                    </a:lnTo>
                    <a:lnTo>
                      <a:pt x="5620" y="1085"/>
                    </a:lnTo>
                    <a:lnTo>
                      <a:pt x="5647" y="1094"/>
                    </a:lnTo>
                    <a:lnTo>
                      <a:pt x="5647" y="1094"/>
                    </a:lnTo>
                    <a:lnTo>
                      <a:pt x="5673" y="1112"/>
                    </a:lnTo>
                    <a:lnTo>
                      <a:pt x="5700" y="1130"/>
                    </a:lnTo>
                    <a:lnTo>
                      <a:pt x="5726" y="1138"/>
                    </a:lnTo>
                    <a:lnTo>
                      <a:pt x="5753" y="1138"/>
                    </a:lnTo>
                    <a:lnTo>
                      <a:pt x="5753" y="1138"/>
                    </a:lnTo>
                    <a:lnTo>
                      <a:pt x="5788" y="1130"/>
                    </a:lnTo>
                    <a:lnTo>
                      <a:pt x="5814" y="1103"/>
                    </a:lnTo>
                    <a:lnTo>
                      <a:pt x="5814" y="1103"/>
                    </a:lnTo>
                    <a:lnTo>
                      <a:pt x="5823" y="1085"/>
                    </a:lnTo>
                    <a:lnTo>
                      <a:pt x="5823" y="1068"/>
                    </a:lnTo>
                    <a:lnTo>
                      <a:pt x="5823" y="1068"/>
                    </a:lnTo>
                    <a:lnTo>
                      <a:pt x="5814" y="1059"/>
                    </a:lnTo>
                    <a:lnTo>
                      <a:pt x="5806" y="1050"/>
                    </a:lnTo>
                    <a:lnTo>
                      <a:pt x="5806" y="1050"/>
                    </a:lnTo>
                    <a:lnTo>
                      <a:pt x="5788" y="1041"/>
                    </a:lnTo>
                    <a:lnTo>
                      <a:pt x="5788" y="1032"/>
                    </a:lnTo>
                    <a:lnTo>
                      <a:pt x="5788" y="1032"/>
                    </a:lnTo>
                    <a:lnTo>
                      <a:pt x="5788" y="1006"/>
                    </a:lnTo>
                    <a:lnTo>
                      <a:pt x="5770" y="980"/>
                    </a:lnTo>
                    <a:lnTo>
                      <a:pt x="5753" y="953"/>
                    </a:lnTo>
                    <a:lnTo>
                      <a:pt x="5717" y="944"/>
                    </a:lnTo>
                    <a:lnTo>
                      <a:pt x="5717" y="944"/>
                    </a:lnTo>
                    <a:lnTo>
                      <a:pt x="5700" y="944"/>
                    </a:lnTo>
                    <a:lnTo>
                      <a:pt x="5673" y="927"/>
                    </a:lnTo>
                    <a:lnTo>
                      <a:pt x="5638" y="891"/>
                    </a:lnTo>
                    <a:lnTo>
                      <a:pt x="5638" y="891"/>
                    </a:lnTo>
                    <a:lnTo>
                      <a:pt x="5647" y="882"/>
                    </a:lnTo>
                    <a:lnTo>
                      <a:pt x="5656" y="865"/>
                    </a:lnTo>
                    <a:lnTo>
                      <a:pt x="5647" y="847"/>
                    </a:lnTo>
                    <a:lnTo>
                      <a:pt x="5647" y="847"/>
                    </a:lnTo>
                    <a:lnTo>
                      <a:pt x="5647" y="838"/>
                    </a:lnTo>
                    <a:lnTo>
                      <a:pt x="5647" y="829"/>
                    </a:lnTo>
                    <a:lnTo>
                      <a:pt x="5647" y="829"/>
                    </a:lnTo>
                    <a:lnTo>
                      <a:pt x="5656" y="821"/>
                    </a:lnTo>
                    <a:lnTo>
                      <a:pt x="5682" y="838"/>
                    </a:lnTo>
                    <a:lnTo>
                      <a:pt x="5682" y="838"/>
                    </a:lnTo>
                    <a:lnTo>
                      <a:pt x="5700" y="847"/>
                    </a:lnTo>
                    <a:lnTo>
                      <a:pt x="5717" y="856"/>
                    </a:lnTo>
                    <a:lnTo>
                      <a:pt x="5717" y="856"/>
                    </a:lnTo>
                    <a:lnTo>
                      <a:pt x="5735" y="865"/>
                    </a:lnTo>
                    <a:lnTo>
                      <a:pt x="5744" y="882"/>
                    </a:lnTo>
                    <a:lnTo>
                      <a:pt x="5744" y="882"/>
                    </a:lnTo>
                    <a:lnTo>
                      <a:pt x="5770" y="909"/>
                    </a:lnTo>
                    <a:lnTo>
                      <a:pt x="5797" y="935"/>
                    </a:lnTo>
                    <a:lnTo>
                      <a:pt x="5797" y="935"/>
                    </a:lnTo>
                    <a:lnTo>
                      <a:pt x="5823" y="953"/>
                    </a:lnTo>
                    <a:lnTo>
                      <a:pt x="5850" y="953"/>
                    </a:lnTo>
                    <a:lnTo>
                      <a:pt x="5850" y="953"/>
                    </a:lnTo>
                    <a:lnTo>
                      <a:pt x="5867" y="944"/>
                    </a:lnTo>
                    <a:lnTo>
                      <a:pt x="5876" y="918"/>
                    </a:lnTo>
                    <a:lnTo>
                      <a:pt x="5876" y="909"/>
                    </a:lnTo>
                    <a:lnTo>
                      <a:pt x="5876" y="909"/>
                    </a:lnTo>
                    <a:lnTo>
                      <a:pt x="5894" y="909"/>
                    </a:lnTo>
                    <a:lnTo>
                      <a:pt x="5894" y="909"/>
                    </a:lnTo>
                    <a:lnTo>
                      <a:pt x="5911" y="900"/>
                    </a:lnTo>
                    <a:lnTo>
                      <a:pt x="5929" y="891"/>
                    </a:lnTo>
                    <a:lnTo>
                      <a:pt x="5929" y="891"/>
                    </a:lnTo>
                    <a:lnTo>
                      <a:pt x="5929" y="874"/>
                    </a:lnTo>
                    <a:lnTo>
                      <a:pt x="5929" y="874"/>
                    </a:lnTo>
                    <a:lnTo>
                      <a:pt x="5938" y="865"/>
                    </a:lnTo>
                    <a:lnTo>
                      <a:pt x="5956" y="847"/>
                    </a:lnTo>
                    <a:lnTo>
                      <a:pt x="6000" y="821"/>
                    </a:lnTo>
                    <a:lnTo>
                      <a:pt x="6000" y="821"/>
                    </a:lnTo>
                    <a:lnTo>
                      <a:pt x="6017" y="803"/>
                    </a:lnTo>
                    <a:lnTo>
                      <a:pt x="6017" y="794"/>
                    </a:lnTo>
                    <a:lnTo>
                      <a:pt x="6017" y="794"/>
                    </a:lnTo>
                    <a:lnTo>
                      <a:pt x="6000" y="776"/>
                    </a:lnTo>
                    <a:lnTo>
                      <a:pt x="5982" y="768"/>
                    </a:lnTo>
                    <a:lnTo>
                      <a:pt x="5956" y="759"/>
                    </a:lnTo>
                    <a:lnTo>
                      <a:pt x="5929" y="759"/>
                    </a:lnTo>
                    <a:lnTo>
                      <a:pt x="5929" y="759"/>
                    </a:lnTo>
                    <a:lnTo>
                      <a:pt x="5903" y="750"/>
                    </a:lnTo>
                    <a:lnTo>
                      <a:pt x="5894" y="741"/>
                    </a:lnTo>
                    <a:lnTo>
                      <a:pt x="5894" y="724"/>
                    </a:lnTo>
                    <a:lnTo>
                      <a:pt x="5894" y="724"/>
                    </a:lnTo>
                    <a:lnTo>
                      <a:pt x="5885" y="715"/>
                    </a:lnTo>
                    <a:lnTo>
                      <a:pt x="5867" y="697"/>
                    </a:lnTo>
                    <a:lnTo>
                      <a:pt x="5867" y="697"/>
                    </a:lnTo>
                    <a:lnTo>
                      <a:pt x="5823" y="671"/>
                    </a:lnTo>
                    <a:lnTo>
                      <a:pt x="5797" y="662"/>
                    </a:lnTo>
                    <a:lnTo>
                      <a:pt x="5779" y="662"/>
                    </a:lnTo>
                    <a:lnTo>
                      <a:pt x="5779" y="662"/>
                    </a:lnTo>
                    <a:lnTo>
                      <a:pt x="5761" y="662"/>
                    </a:lnTo>
                    <a:lnTo>
                      <a:pt x="5744" y="653"/>
                    </a:lnTo>
                    <a:lnTo>
                      <a:pt x="5744" y="653"/>
                    </a:lnTo>
                    <a:lnTo>
                      <a:pt x="5709" y="635"/>
                    </a:lnTo>
                    <a:lnTo>
                      <a:pt x="5682" y="635"/>
                    </a:lnTo>
                    <a:lnTo>
                      <a:pt x="5682" y="635"/>
                    </a:lnTo>
                    <a:lnTo>
                      <a:pt x="5638" y="618"/>
                    </a:lnTo>
                    <a:lnTo>
                      <a:pt x="5620" y="600"/>
                    </a:lnTo>
                    <a:lnTo>
                      <a:pt x="5620" y="582"/>
                    </a:lnTo>
                    <a:lnTo>
                      <a:pt x="5620" y="582"/>
                    </a:lnTo>
                    <a:lnTo>
                      <a:pt x="5647" y="582"/>
                    </a:lnTo>
                    <a:lnTo>
                      <a:pt x="5647" y="582"/>
                    </a:lnTo>
                    <a:lnTo>
                      <a:pt x="5673" y="591"/>
                    </a:lnTo>
                    <a:lnTo>
                      <a:pt x="5691" y="582"/>
                    </a:lnTo>
                    <a:lnTo>
                      <a:pt x="5700" y="573"/>
                    </a:lnTo>
                    <a:lnTo>
                      <a:pt x="5700" y="573"/>
                    </a:lnTo>
                    <a:lnTo>
                      <a:pt x="5700" y="556"/>
                    </a:lnTo>
                    <a:lnTo>
                      <a:pt x="5700" y="547"/>
                    </a:lnTo>
                    <a:lnTo>
                      <a:pt x="5700" y="547"/>
                    </a:lnTo>
                    <a:lnTo>
                      <a:pt x="5682" y="538"/>
                    </a:lnTo>
                    <a:lnTo>
                      <a:pt x="5656" y="538"/>
                    </a:lnTo>
                    <a:lnTo>
                      <a:pt x="5656" y="538"/>
                    </a:lnTo>
                    <a:lnTo>
                      <a:pt x="5638" y="529"/>
                    </a:lnTo>
                    <a:lnTo>
                      <a:pt x="5638" y="529"/>
                    </a:lnTo>
                    <a:lnTo>
                      <a:pt x="5656" y="520"/>
                    </a:lnTo>
                    <a:lnTo>
                      <a:pt x="5656" y="520"/>
                    </a:lnTo>
                    <a:lnTo>
                      <a:pt x="5664" y="512"/>
                    </a:lnTo>
                    <a:lnTo>
                      <a:pt x="5664" y="503"/>
                    </a:lnTo>
                    <a:lnTo>
                      <a:pt x="5664" y="503"/>
                    </a:lnTo>
                    <a:lnTo>
                      <a:pt x="5664" y="485"/>
                    </a:lnTo>
                    <a:lnTo>
                      <a:pt x="5656" y="476"/>
                    </a:lnTo>
                    <a:lnTo>
                      <a:pt x="5629" y="459"/>
                    </a:lnTo>
                    <a:lnTo>
                      <a:pt x="5629" y="459"/>
                    </a:lnTo>
                    <a:lnTo>
                      <a:pt x="5620" y="450"/>
                    </a:lnTo>
                    <a:lnTo>
                      <a:pt x="5611" y="450"/>
                    </a:lnTo>
                    <a:lnTo>
                      <a:pt x="5594" y="459"/>
                    </a:lnTo>
                    <a:lnTo>
                      <a:pt x="5594" y="459"/>
                    </a:lnTo>
                    <a:lnTo>
                      <a:pt x="5603" y="450"/>
                    </a:lnTo>
                    <a:lnTo>
                      <a:pt x="5603" y="450"/>
                    </a:lnTo>
                    <a:lnTo>
                      <a:pt x="5603" y="441"/>
                    </a:lnTo>
                    <a:lnTo>
                      <a:pt x="5603" y="423"/>
                    </a:lnTo>
                    <a:lnTo>
                      <a:pt x="5603" y="423"/>
                    </a:lnTo>
                    <a:lnTo>
                      <a:pt x="5585" y="415"/>
                    </a:lnTo>
                    <a:lnTo>
                      <a:pt x="5559" y="406"/>
                    </a:lnTo>
                    <a:lnTo>
                      <a:pt x="5532" y="397"/>
                    </a:lnTo>
                    <a:lnTo>
                      <a:pt x="5506" y="406"/>
                    </a:lnTo>
                    <a:lnTo>
                      <a:pt x="5506" y="406"/>
                    </a:lnTo>
                    <a:lnTo>
                      <a:pt x="5488" y="406"/>
                    </a:lnTo>
                    <a:lnTo>
                      <a:pt x="5488" y="406"/>
                    </a:lnTo>
                    <a:lnTo>
                      <a:pt x="5479" y="388"/>
                    </a:lnTo>
                    <a:lnTo>
                      <a:pt x="5479" y="388"/>
                    </a:lnTo>
                    <a:lnTo>
                      <a:pt x="5479" y="379"/>
                    </a:lnTo>
                    <a:lnTo>
                      <a:pt x="5470" y="370"/>
                    </a:lnTo>
                    <a:lnTo>
                      <a:pt x="5470" y="370"/>
                    </a:lnTo>
                    <a:lnTo>
                      <a:pt x="5453" y="370"/>
                    </a:lnTo>
                    <a:lnTo>
                      <a:pt x="5426" y="370"/>
                    </a:lnTo>
                    <a:lnTo>
                      <a:pt x="5426" y="370"/>
                    </a:lnTo>
                    <a:lnTo>
                      <a:pt x="5426" y="370"/>
                    </a:lnTo>
                    <a:lnTo>
                      <a:pt x="5435" y="362"/>
                    </a:lnTo>
                    <a:lnTo>
                      <a:pt x="5435" y="344"/>
                    </a:lnTo>
                    <a:lnTo>
                      <a:pt x="5435" y="344"/>
                    </a:lnTo>
                    <a:lnTo>
                      <a:pt x="5435" y="335"/>
                    </a:lnTo>
                    <a:lnTo>
                      <a:pt x="5435" y="335"/>
                    </a:lnTo>
                    <a:lnTo>
                      <a:pt x="5426" y="326"/>
                    </a:lnTo>
                    <a:lnTo>
                      <a:pt x="5409" y="317"/>
                    </a:lnTo>
                    <a:lnTo>
                      <a:pt x="5373" y="317"/>
                    </a:lnTo>
                    <a:lnTo>
                      <a:pt x="5373" y="317"/>
                    </a:lnTo>
                    <a:lnTo>
                      <a:pt x="5347" y="326"/>
                    </a:lnTo>
                    <a:lnTo>
                      <a:pt x="5329" y="344"/>
                    </a:lnTo>
                    <a:lnTo>
                      <a:pt x="5329" y="344"/>
                    </a:lnTo>
                    <a:lnTo>
                      <a:pt x="5312" y="335"/>
                    </a:lnTo>
                    <a:lnTo>
                      <a:pt x="5312" y="335"/>
                    </a:lnTo>
                    <a:lnTo>
                      <a:pt x="5294" y="309"/>
                    </a:lnTo>
                    <a:lnTo>
                      <a:pt x="5285" y="291"/>
                    </a:lnTo>
                    <a:lnTo>
                      <a:pt x="5285" y="291"/>
                    </a:lnTo>
                    <a:lnTo>
                      <a:pt x="5285" y="282"/>
                    </a:lnTo>
                    <a:lnTo>
                      <a:pt x="5276" y="273"/>
                    </a:lnTo>
                    <a:lnTo>
                      <a:pt x="5250" y="273"/>
                    </a:lnTo>
                    <a:lnTo>
                      <a:pt x="5250" y="273"/>
                    </a:lnTo>
                    <a:lnTo>
                      <a:pt x="5214" y="264"/>
                    </a:lnTo>
                    <a:lnTo>
                      <a:pt x="5214" y="264"/>
                    </a:lnTo>
                    <a:lnTo>
                      <a:pt x="5214" y="256"/>
                    </a:lnTo>
                    <a:lnTo>
                      <a:pt x="5214" y="256"/>
                    </a:lnTo>
                    <a:lnTo>
                      <a:pt x="5214" y="247"/>
                    </a:lnTo>
                    <a:lnTo>
                      <a:pt x="5214" y="238"/>
                    </a:lnTo>
                    <a:lnTo>
                      <a:pt x="5214" y="238"/>
                    </a:lnTo>
                    <a:lnTo>
                      <a:pt x="5197" y="220"/>
                    </a:lnTo>
                    <a:lnTo>
                      <a:pt x="5179" y="211"/>
                    </a:lnTo>
                    <a:lnTo>
                      <a:pt x="5135" y="203"/>
                    </a:lnTo>
                    <a:lnTo>
                      <a:pt x="5135" y="203"/>
                    </a:lnTo>
                    <a:lnTo>
                      <a:pt x="5144" y="194"/>
                    </a:lnTo>
                    <a:lnTo>
                      <a:pt x="5144" y="194"/>
                    </a:lnTo>
                    <a:lnTo>
                      <a:pt x="5153" y="176"/>
                    </a:lnTo>
                    <a:lnTo>
                      <a:pt x="5153" y="176"/>
                    </a:lnTo>
                    <a:lnTo>
                      <a:pt x="5144" y="159"/>
                    </a:lnTo>
                    <a:lnTo>
                      <a:pt x="5126" y="141"/>
                    </a:lnTo>
                    <a:lnTo>
                      <a:pt x="5126" y="141"/>
                    </a:lnTo>
                    <a:lnTo>
                      <a:pt x="5064" y="106"/>
                    </a:lnTo>
                    <a:lnTo>
                      <a:pt x="5029" y="97"/>
                    </a:lnTo>
                    <a:lnTo>
                      <a:pt x="5003" y="97"/>
                    </a:lnTo>
                    <a:lnTo>
                      <a:pt x="5003" y="97"/>
                    </a:lnTo>
                    <a:lnTo>
                      <a:pt x="4976" y="97"/>
                    </a:lnTo>
                    <a:lnTo>
                      <a:pt x="4959" y="88"/>
                    </a:lnTo>
                    <a:lnTo>
                      <a:pt x="4959" y="88"/>
                    </a:lnTo>
                    <a:lnTo>
                      <a:pt x="4914" y="79"/>
                    </a:lnTo>
                    <a:lnTo>
                      <a:pt x="4888" y="88"/>
                    </a:lnTo>
                    <a:lnTo>
                      <a:pt x="4879" y="106"/>
                    </a:lnTo>
                    <a:lnTo>
                      <a:pt x="4879" y="106"/>
                    </a:lnTo>
                    <a:lnTo>
                      <a:pt x="4870" y="114"/>
                    </a:lnTo>
                    <a:lnTo>
                      <a:pt x="4879" y="123"/>
                    </a:lnTo>
                    <a:lnTo>
                      <a:pt x="4879" y="123"/>
                    </a:lnTo>
                    <a:lnTo>
                      <a:pt x="4870" y="114"/>
                    </a:lnTo>
                    <a:lnTo>
                      <a:pt x="4870" y="114"/>
                    </a:lnTo>
                    <a:lnTo>
                      <a:pt x="4862" y="97"/>
                    </a:lnTo>
                    <a:lnTo>
                      <a:pt x="4835" y="88"/>
                    </a:lnTo>
                    <a:lnTo>
                      <a:pt x="4835" y="88"/>
                    </a:lnTo>
                    <a:lnTo>
                      <a:pt x="4809" y="88"/>
                    </a:lnTo>
                    <a:lnTo>
                      <a:pt x="4782" y="88"/>
                    </a:lnTo>
                    <a:lnTo>
                      <a:pt x="4756" y="97"/>
                    </a:lnTo>
                    <a:lnTo>
                      <a:pt x="4738" y="106"/>
                    </a:lnTo>
                    <a:lnTo>
                      <a:pt x="4738" y="106"/>
                    </a:lnTo>
                    <a:lnTo>
                      <a:pt x="4720" y="114"/>
                    </a:lnTo>
                    <a:lnTo>
                      <a:pt x="4694" y="123"/>
                    </a:lnTo>
                    <a:lnTo>
                      <a:pt x="4694" y="123"/>
                    </a:lnTo>
                    <a:lnTo>
                      <a:pt x="4659" y="132"/>
                    </a:lnTo>
                    <a:lnTo>
                      <a:pt x="4623" y="159"/>
                    </a:lnTo>
                    <a:lnTo>
                      <a:pt x="4623" y="159"/>
                    </a:lnTo>
                    <a:lnTo>
                      <a:pt x="4606" y="176"/>
                    </a:lnTo>
                    <a:lnTo>
                      <a:pt x="4606" y="194"/>
                    </a:lnTo>
                    <a:lnTo>
                      <a:pt x="4606" y="194"/>
                    </a:lnTo>
                    <a:lnTo>
                      <a:pt x="4614" y="229"/>
                    </a:lnTo>
                    <a:lnTo>
                      <a:pt x="4632" y="247"/>
                    </a:lnTo>
                    <a:lnTo>
                      <a:pt x="4632" y="247"/>
                    </a:lnTo>
                    <a:lnTo>
                      <a:pt x="4623" y="256"/>
                    </a:lnTo>
                    <a:lnTo>
                      <a:pt x="4623" y="256"/>
                    </a:lnTo>
                    <a:lnTo>
                      <a:pt x="4606" y="264"/>
                    </a:lnTo>
                    <a:lnTo>
                      <a:pt x="4597" y="282"/>
                    </a:lnTo>
                    <a:lnTo>
                      <a:pt x="4597" y="282"/>
                    </a:lnTo>
                    <a:lnTo>
                      <a:pt x="4606" y="291"/>
                    </a:lnTo>
                    <a:lnTo>
                      <a:pt x="4614" y="300"/>
                    </a:lnTo>
                    <a:lnTo>
                      <a:pt x="4614" y="300"/>
                    </a:lnTo>
                    <a:lnTo>
                      <a:pt x="4623" y="317"/>
                    </a:lnTo>
                    <a:lnTo>
                      <a:pt x="4641" y="317"/>
                    </a:lnTo>
                    <a:lnTo>
                      <a:pt x="4641" y="317"/>
                    </a:lnTo>
                    <a:lnTo>
                      <a:pt x="4659" y="326"/>
                    </a:lnTo>
                    <a:lnTo>
                      <a:pt x="4667" y="335"/>
                    </a:lnTo>
                    <a:lnTo>
                      <a:pt x="4667" y="335"/>
                    </a:lnTo>
                    <a:lnTo>
                      <a:pt x="4641" y="326"/>
                    </a:lnTo>
                    <a:lnTo>
                      <a:pt x="4641" y="326"/>
                    </a:lnTo>
                    <a:lnTo>
                      <a:pt x="4614" y="309"/>
                    </a:lnTo>
                    <a:lnTo>
                      <a:pt x="4597" y="291"/>
                    </a:lnTo>
                    <a:lnTo>
                      <a:pt x="4597" y="291"/>
                    </a:lnTo>
                    <a:lnTo>
                      <a:pt x="4588" y="282"/>
                    </a:lnTo>
                    <a:lnTo>
                      <a:pt x="4588" y="264"/>
                    </a:lnTo>
                    <a:lnTo>
                      <a:pt x="4588" y="264"/>
                    </a:lnTo>
                    <a:lnTo>
                      <a:pt x="4588" y="238"/>
                    </a:lnTo>
                    <a:lnTo>
                      <a:pt x="4579" y="220"/>
                    </a:lnTo>
                    <a:lnTo>
                      <a:pt x="4579" y="220"/>
                    </a:lnTo>
                    <a:lnTo>
                      <a:pt x="4579" y="211"/>
                    </a:lnTo>
                    <a:lnTo>
                      <a:pt x="4579" y="203"/>
                    </a:lnTo>
                    <a:lnTo>
                      <a:pt x="4606" y="159"/>
                    </a:lnTo>
                    <a:lnTo>
                      <a:pt x="4606" y="159"/>
                    </a:lnTo>
                    <a:lnTo>
                      <a:pt x="4650" y="132"/>
                    </a:lnTo>
                    <a:lnTo>
                      <a:pt x="4650" y="132"/>
                    </a:lnTo>
                    <a:lnTo>
                      <a:pt x="4667" y="123"/>
                    </a:lnTo>
                    <a:lnTo>
                      <a:pt x="4676" y="106"/>
                    </a:lnTo>
                    <a:lnTo>
                      <a:pt x="4676" y="106"/>
                    </a:lnTo>
                    <a:lnTo>
                      <a:pt x="4667" y="97"/>
                    </a:lnTo>
                    <a:lnTo>
                      <a:pt x="4659" y="88"/>
                    </a:lnTo>
                    <a:lnTo>
                      <a:pt x="4659" y="88"/>
                    </a:lnTo>
                    <a:lnTo>
                      <a:pt x="4623" y="79"/>
                    </a:lnTo>
                    <a:lnTo>
                      <a:pt x="4562" y="88"/>
                    </a:lnTo>
                    <a:lnTo>
                      <a:pt x="4491" y="106"/>
                    </a:lnTo>
                    <a:lnTo>
                      <a:pt x="4456" y="123"/>
                    </a:lnTo>
                    <a:lnTo>
                      <a:pt x="4429" y="150"/>
                    </a:lnTo>
                    <a:lnTo>
                      <a:pt x="4429" y="150"/>
                    </a:lnTo>
                    <a:lnTo>
                      <a:pt x="4394" y="185"/>
                    </a:lnTo>
                    <a:lnTo>
                      <a:pt x="4376" y="238"/>
                    </a:lnTo>
                    <a:lnTo>
                      <a:pt x="4367" y="291"/>
                    </a:lnTo>
                    <a:lnTo>
                      <a:pt x="4376" y="344"/>
                    </a:lnTo>
                    <a:lnTo>
                      <a:pt x="4376" y="344"/>
                    </a:lnTo>
                    <a:lnTo>
                      <a:pt x="4385" y="362"/>
                    </a:lnTo>
                    <a:lnTo>
                      <a:pt x="4394" y="362"/>
                    </a:lnTo>
                    <a:lnTo>
                      <a:pt x="4438" y="370"/>
                    </a:lnTo>
                    <a:lnTo>
                      <a:pt x="4438" y="370"/>
                    </a:lnTo>
                    <a:lnTo>
                      <a:pt x="4500" y="379"/>
                    </a:lnTo>
                    <a:lnTo>
                      <a:pt x="4500" y="379"/>
                    </a:lnTo>
                    <a:lnTo>
                      <a:pt x="4491" y="379"/>
                    </a:lnTo>
                    <a:lnTo>
                      <a:pt x="4491" y="379"/>
                    </a:lnTo>
                    <a:lnTo>
                      <a:pt x="4491" y="379"/>
                    </a:lnTo>
                    <a:lnTo>
                      <a:pt x="4438" y="370"/>
                    </a:lnTo>
                    <a:lnTo>
                      <a:pt x="4412" y="370"/>
                    </a:lnTo>
                    <a:lnTo>
                      <a:pt x="4403" y="379"/>
                    </a:lnTo>
                    <a:lnTo>
                      <a:pt x="4403" y="379"/>
                    </a:lnTo>
                    <a:lnTo>
                      <a:pt x="4394" y="388"/>
                    </a:lnTo>
                    <a:lnTo>
                      <a:pt x="4394" y="397"/>
                    </a:lnTo>
                    <a:lnTo>
                      <a:pt x="4394" y="397"/>
                    </a:lnTo>
                    <a:lnTo>
                      <a:pt x="4412" y="423"/>
                    </a:lnTo>
                    <a:lnTo>
                      <a:pt x="4429" y="441"/>
                    </a:lnTo>
                    <a:lnTo>
                      <a:pt x="4429" y="441"/>
                    </a:lnTo>
                    <a:lnTo>
                      <a:pt x="4473" y="459"/>
                    </a:lnTo>
                    <a:lnTo>
                      <a:pt x="4500" y="459"/>
                    </a:lnTo>
                    <a:lnTo>
                      <a:pt x="4517" y="459"/>
                    </a:lnTo>
                    <a:lnTo>
                      <a:pt x="4517" y="459"/>
                    </a:lnTo>
                    <a:lnTo>
                      <a:pt x="4544" y="459"/>
                    </a:lnTo>
                    <a:lnTo>
                      <a:pt x="4562" y="467"/>
                    </a:lnTo>
                    <a:lnTo>
                      <a:pt x="4562" y="467"/>
                    </a:lnTo>
                    <a:lnTo>
                      <a:pt x="4579" y="476"/>
                    </a:lnTo>
                    <a:lnTo>
                      <a:pt x="4588" y="485"/>
                    </a:lnTo>
                    <a:lnTo>
                      <a:pt x="4632" y="494"/>
                    </a:lnTo>
                    <a:lnTo>
                      <a:pt x="4632" y="494"/>
                    </a:lnTo>
                    <a:lnTo>
                      <a:pt x="4614" y="512"/>
                    </a:lnTo>
                    <a:lnTo>
                      <a:pt x="4614" y="538"/>
                    </a:lnTo>
                    <a:lnTo>
                      <a:pt x="4614" y="538"/>
                    </a:lnTo>
                    <a:lnTo>
                      <a:pt x="4614" y="556"/>
                    </a:lnTo>
                    <a:lnTo>
                      <a:pt x="4623" y="565"/>
                    </a:lnTo>
                    <a:lnTo>
                      <a:pt x="4641" y="573"/>
                    </a:lnTo>
                    <a:lnTo>
                      <a:pt x="4641" y="573"/>
                    </a:lnTo>
                    <a:lnTo>
                      <a:pt x="4632" y="591"/>
                    </a:lnTo>
                    <a:lnTo>
                      <a:pt x="4632" y="591"/>
                    </a:lnTo>
                    <a:lnTo>
                      <a:pt x="4623" y="591"/>
                    </a:lnTo>
                    <a:lnTo>
                      <a:pt x="4623" y="591"/>
                    </a:lnTo>
                    <a:lnTo>
                      <a:pt x="4606" y="609"/>
                    </a:lnTo>
                    <a:lnTo>
                      <a:pt x="4597" y="635"/>
                    </a:lnTo>
                    <a:lnTo>
                      <a:pt x="4597" y="635"/>
                    </a:lnTo>
                    <a:lnTo>
                      <a:pt x="4597" y="635"/>
                    </a:lnTo>
                    <a:lnTo>
                      <a:pt x="4588" y="662"/>
                    </a:lnTo>
                    <a:lnTo>
                      <a:pt x="4588" y="662"/>
                    </a:lnTo>
                    <a:lnTo>
                      <a:pt x="4579" y="644"/>
                    </a:lnTo>
                    <a:lnTo>
                      <a:pt x="4570" y="635"/>
                    </a:lnTo>
                    <a:lnTo>
                      <a:pt x="4562" y="635"/>
                    </a:lnTo>
                    <a:lnTo>
                      <a:pt x="4562" y="635"/>
                    </a:lnTo>
                    <a:lnTo>
                      <a:pt x="4535" y="644"/>
                    </a:lnTo>
                    <a:lnTo>
                      <a:pt x="4526" y="671"/>
                    </a:lnTo>
                    <a:lnTo>
                      <a:pt x="4526" y="671"/>
                    </a:lnTo>
                    <a:lnTo>
                      <a:pt x="4526" y="697"/>
                    </a:lnTo>
                    <a:lnTo>
                      <a:pt x="4535" y="706"/>
                    </a:lnTo>
                    <a:lnTo>
                      <a:pt x="4553" y="715"/>
                    </a:lnTo>
                    <a:lnTo>
                      <a:pt x="4553" y="715"/>
                    </a:lnTo>
                    <a:lnTo>
                      <a:pt x="4553" y="715"/>
                    </a:lnTo>
                    <a:lnTo>
                      <a:pt x="4553" y="715"/>
                    </a:lnTo>
                    <a:lnTo>
                      <a:pt x="4553" y="724"/>
                    </a:lnTo>
                    <a:lnTo>
                      <a:pt x="4553" y="724"/>
                    </a:lnTo>
                    <a:lnTo>
                      <a:pt x="4526" y="732"/>
                    </a:lnTo>
                    <a:lnTo>
                      <a:pt x="4526" y="732"/>
                    </a:lnTo>
                    <a:lnTo>
                      <a:pt x="4517" y="715"/>
                    </a:lnTo>
                    <a:lnTo>
                      <a:pt x="4517" y="715"/>
                    </a:lnTo>
                    <a:lnTo>
                      <a:pt x="4491" y="697"/>
                    </a:lnTo>
                    <a:lnTo>
                      <a:pt x="4482" y="671"/>
                    </a:lnTo>
                    <a:lnTo>
                      <a:pt x="4482" y="671"/>
                    </a:lnTo>
                    <a:lnTo>
                      <a:pt x="4491" y="662"/>
                    </a:lnTo>
                    <a:lnTo>
                      <a:pt x="4491" y="662"/>
                    </a:lnTo>
                    <a:lnTo>
                      <a:pt x="4509" y="662"/>
                    </a:lnTo>
                    <a:lnTo>
                      <a:pt x="4509" y="653"/>
                    </a:lnTo>
                    <a:lnTo>
                      <a:pt x="4509" y="653"/>
                    </a:lnTo>
                    <a:lnTo>
                      <a:pt x="4517" y="644"/>
                    </a:lnTo>
                    <a:lnTo>
                      <a:pt x="4509" y="626"/>
                    </a:lnTo>
                    <a:lnTo>
                      <a:pt x="4509" y="626"/>
                    </a:lnTo>
                    <a:lnTo>
                      <a:pt x="4509" y="618"/>
                    </a:lnTo>
                    <a:lnTo>
                      <a:pt x="4509" y="618"/>
                    </a:lnTo>
                    <a:lnTo>
                      <a:pt x="4509" y="600"/>
                    </a:lnTo>
                    <a:lnTo>
                      <a:pt x="4500" y="591"/>
                    </a:lnTo>
                    <a:lnTo>
                      <a:pt x="4482" y="582"/>
                    </a:lnTo>
                    <a:lnTo>
                      <a:pt x="4482" y="582"/>
                    </a:lnTo>
                    <a:lnTo>
                      <a:pt x="4464" y="565"/>
                    </a:lnTo>
                    <a:lnTo>
                      <a:pt x="4464" y="565"/>
                    </a:lnTo>
                    <a:lnTo>
                      <a:pt x="4438" y="547"/>
                    </a:lnTo>
                    <a:lnTo>
                      <a:pt x="4420" y="538"/>
                    </a:lnTo>
                    <a:lnTo>
                      <a:pt x="4420" y="538"/>
                    </a:lnTo>
                    <a:lnTo>
                      <a:pt x="4403" y="547"/>
                    </a:lnTo>
                    <a:lnTo>
                      <a:pt x="4385" y="556"/>
                    </a:lnTo>
                    <a:lnTo>
                      <a:pt x="4385" y="556"/>
                    </a:lnTo>
                    <a:lnTo>
                      <a:pt x="4376" y="565"/>
                    </a:lnTo>
                    <a:lnTo>
                      <a:pt x="4376" y="582"/>
                    </a:lnTo>
                    <a:lnTo>
                      <a:pt x="4376" y="582"/>
                    </a:lnTo>
                    <a:lnTo>
                      <a:pt x="4376" y="591"/>
                    </a:lnTo>
                    <a:lnTo>
                      <a:pt x="4376" y="591"/>
                    </a:lnTo>
                    <a:lnTo>
                      <a:pt x="4359" y="600"/>
                    </a:lnTo>
                    <a:lnTo>
                      <a:pt x="4359" y="600"/>
                    </a:lnTo>
                    <a:lnTo>
                      <a:pt x="4350" y="573"/>
                    </a:lnTo>
                    <a:lnTo>
                      <a:pt x="4350" y="573"/>
                    </a:lnTo>
                    <a:lnTo>
                      <a:pt x="4376" y="565"/>
                    </a:lnTo>
                    <a:lnTo>
                      <a:pt x="4385" y="547"/>
                    </a:lnTo>
                    <a:lnTo>
                      <a:pt x="4385" y="547"/>
                    </a:lnTo>
                    <a:lnTo>
                      <a:pt x="4376" y="529"/>
                    </a:lnTo>
                    <a:lnTo>
                      <a:pt x="4376" y="529"/>
                    </a:lnTo>
                    <a:lnTo>
                      <a:pt x="4359" y="520"/>
                    </a:lnTo>
                    <a:lnTo>
                      <a:pt x="4359" y="520"/>
                    </a:lnTo>
                    <a:lnTo>
                      <a:pt x="4323" y="503"/>
                    </a:lnTo>
                    <a:lnTo>
                      <a:pt x="4323" y="503"/>
                    </a:lnTo>
                    <a:lnTo>
                      <a:pt x="4306" y="494"/>
                    </a:lnTo>
                    <a:lnTo>
                      <a:pt x="4306" y="494"/>
                    </a:lnTo>
                    <a:lnTo>
                      <a:pt x="4288" y="494"/>
                    </a:lnTo>
                    <a:lnTo>
                      <a:pt x="4270" y="503"/>
                    </a:lnTo>
                    <a:lnTo>
                      <a:pt x="4270" y="503"/>
                    </a:lnTo>
                    <a:lnTo>
                      <a:pt x="4270" y="503"/>
                    </a:lnTo>
                    <a:lnTo>
                      <a:pt x="4270" y="503"/>
                    </a:lnTo>
                    <a:lnTo>
                      <a:pt x="4279" y="503"/>
                    </a:lnTo>
                    <a:lnTo>
                      <a:pt x="4279" y="503"/>
                    </a:lnTo>
                    <a:lnTo>
                      <a:pt x="4279" y="494"/>
                    </a:lnTo>
                    <a:lnTo>
                      <a:pt x="4279" y="494"/>
                    </a:lnTo>
                    <a:lnTo>
                      <a:pt x="4288" y="494"/>
                    </a:lnTo>
                    <a:lnTo>
                      <a:pt x="4306" y="485"/>
                    </a:lnTo>
                    <a:lnTo>
                      <a:pt x="4306" y="485"/>
                    </a:lnTo>
                    <a:lnTo>
                      <a:pt x="4314" y="467"/>
                    </a:lnTo>
                    <a:lnTo>
                      <a:pt x="4314" y="459"/>
                    </a:lnTo>
                    <a:lnTo>
                      <a:pt x="4314" y="459"/>
                    </a:lnTo>
                    <a:lnTo>
                      <a:pt x="4297" y="441"/>
                    </a:lnTo>
                    <a:lnTo>
                      <a:pt x="4288" y="432"/>
                    </a:lnTo>
                    <a:lnTo>
                      <a:pt x="4288" y="432"/>
                    </a:lnTo>
                    <a:lnTo>
                      <a:pt x="4279" y="432"/>
                    </a:lnTo>
                    <a:lnTo>
                      <a:pt x="4279" y="432"/>
                    </a:lnTo>
                    <a:lnTo>
                      <a:pt x="4270" y="415"/>
                    </a:lnTo>
                    <a:lnTo>
                      <a:pt x="4262" y="406"/>
                    </a:lnTo>
                    <a:lnTo>
                      <a:pt x="4235" y="397"/>
                    </a:lnTo>
                    <a:lnTo>
                      <a:pt x="4235" y="397"/>
                    </a:lnTo>
                    <a:lnTo>
                      <a:pt x="4226" y="388"/>
                    </a:lnTo>
                    <a:lnTo>
                      <a:pt x="4226" y="388"/>
                    </a:lnTo>
                    <a:lnTo>
                      <a:pt x="4226" y="388"/>
                    </a:lnTo>
                    <a:lnTo>
                      <a:pt x="4226" y="388"/>
                    </a:lnTo>
                    <a:lnTo>
                      <a:pt x="4226" y="370"/>
                    </a:lnTo>
                    <a:lnTo>
                      <a:pt x="4226" y="344"/>
                    </a:lnTo>
                    <a:lnTo>
                      <a:pt x="4226" y="344"/>
                    </a:lnTo>
                    <a:lnTo>
                      <a:pt x="4200" y="317"/>
                    </a:lnTo>
                    <a:lnTo>
                      <a:pt x="4156" y="291"/>
                    </a:lnTo>
                    <a:lnTo>
                      <a:pt x="4156" y="291"/>
                    </a:lnTo>
                    <a:lnTo>
                      <a:pt x="4182" y="264"/>
                    </a:lnTo>
                    <a:lnTo>
                      <a:pt x="4182" y="264"/>
                    </a:lnTo>
                    <a:lnTo>
                      <a:pt x="4200" y="247"/>
                    </a:lnTo>
                    <a:lnTo>
                      <a:pt x="4200" y="229"/>
                    </a:lnTo>
                    <a:lnTo>
                      <a:pt x="4200" y="229"/>
                    </a:lnTo>
                    <a:lnTo>
                      <a:pt x="4244" y="229"/>
                    </a:lnTo>
                    <a:lnTo>
                      <a:pt x="4262" y="229"/>
                    </a:lnTo>
                    <a:lnTo>
                      <a:pt x="4279" y="229"/>
                    </a:lnTo>
                    <a:lnTo>
                      <a:pt x="4279" y="229"/>
                    </a:lnTo>
                    <a:lnTo>
                      <a:pt x="4297" y="203"/>
                    </a:lnTo>
                    <a:lnTo>
                      <a:pt x="4332" y="159"/>
                    </a:lnTo>
                    <a:lnTo>
                      <a:pt x="4332" y="159"/>
                    </a:lnTo>
                    <a:lnTo>
                      <a:pt x="4359" y="114"/>
                    </a:lnTo>
                    <a:lnTo>
                      <a:pt x="4359" y="114"/>
                    </a:lnTo>
                    <a:lnTo>
                      <a:pt x="4367" y="97"/>
                    </a:lnTo>
                    <a:lnTo>
                      <a:pt x="4367" y="79"/>
                    </a:lnTo>
                    <a:lnTo>
                      <a:pt x="4367" y="79"/>
                    </a:lnTo>
                    <a:lnTo>
                      <a:pt x="4359" y="70"/>
                    </a:lnTo>
                    <a:lnTo>
                      <a:pt x="4341" y="61"/>
                    </a:lnTo>
                    <a:lnTo>
                      <a:pt x="4288" y="61"/>
                    </a:lnTo>
                    <a:lnTo>
                      <a:pt x="4288" y="61"/>
                    </a:lnTo>
                    <a:lnTo>
                      <a:pt x="4262" y="61"/>
                    </a:lnTo>
                    <a:lnTo>
                      <a:pt x="4244" y="53"/>
                    </a:lnTo>
                    <a:lnTo>
                      <a:pt x="4244" y="53"/>
                    </a:lnTo>
                    <a:lnTo>
                      <a:pt x="4226" y="53"/>
                    </a:lnTo>
                    <a:lnTo>
                      <a:pt x="4200" y="44"/>
                    </a:lnTo>
                    <a:lnTo>
                      <a:pt x="4200" y="44"/>
                    </a:lnTo>
                    <a:lnTo>
                      <a:pt x="4129" y="44"/>
                    </a:lnTo>
                    <a:lnTo>
                      <a:pt x="4085" y="53"/>
                    </a:lnTo>
                    <a:lnTo>
                      <a:pt x="4067" y="70"/>
                    </a:lnTo>
                    <a:lnTo>
                      <a:pt x="4067" y="70"/>
                    </a:lnTo>
                    <a:lnTo>
                      <a:pt x="4059" y="88"/>
                    </a:lnTo>
                    <a:lnTo>
                      <a:pt x="4059" y="88"/>
                    </a:lnTo>
                    <a:lnTo>
                      <a:pt x="4050" y="88"/>
                    </a:lnTo>
                    <a:lnTo>
                      <a:pt x="4050" y="88"/>
                    </a:lnTo>
                    <a:lnTo>
                      <a:pt x="4041" y="97"/>
                    </a:lnTo>
                    <a:lnTo>
                      <a:pt x="4041" y="106"/>
                    </a:lnTo>
                    <a:lnTo>
                      <a:pt x="4041" y="123"/>
                    </a:lnTo>
                    <a:lnTo>
                      <a:pt x="4041" y="123"/>
                    </a:lnTo>
                    <a:lnTo>
                      <a:pt x="4041" y="167"/>
                    </a:lnTo>
                    <a:lnTo>
                      <a:pt x="4041" y="167"/>
                    </a:lnTo>
                    <a:lnTo>
                      <a:pt x="4041" y="211"/>
                    </a:lnTo>
                    <a:lnTo>
                      <a:pt x="4059" y="238"/>
                    </a:lnTo>
                    <a:lnTo>
                      <a:pt x="4059" y="238"/>
                    </a:lnTo>
                    <a:lnTo>
                      <a:pt x="4067" y="247"/>
                    </a:lnTo>
                    <a:lnTo>
                      <a:pt x="4067" y="247"/>
                    </a:lnTo>
                    <a:lnTo>
                      <a:pt x="4067" y="256"/>
                    </a:lnTo>
                    <a:lnTo>
                      <a:pt x="4067" y="273"/>
                    </a:lnTo>
                    <a:lnTo>
                      <a:pt x="4067" y="273"/>
                    </a:lnTo>
                    <a:lnTo>
                      <a:pt x="4067" y="291"/>
                    </a:lnTo>
                    <a:lnTo>
                      <a:pt x="4067" y="291"/>
                    </a:lnTo>
                    <a:lnTo>
                      <a:pt x="4067" y="300"/>
                    </a:lnTo>
                    <a:lnTo>
                      <a:pt x="4059" y="300"/>
                    </a:lnTo>
                    <a:lnTo>
                      <a:pt x="4059" y="300"/>
                    </a:lnTo>
                    <a:lnTo>
                      <a:pt x="4050" y="309"/>
                    </a:lnTo>
                    <a:lnTo>
                      <a:pt x="4050" y="309"/>
                    </a:lnTo>
                    <a:lnTo>
                      <a:pt x="4041" y="317"/>
                    </a:lnTo>
                    <a:lnTo>
                      <a:pt x="4041" y="317"/>
                    </a:lnTo>
                    <a:lnTo>
                      <a:pt x="4041" y="335"/>
                    </a:lnTo>
                    <a:lnTo>
                      <a:pt x="4041" y="335"/>
                    </a:lnTo>
                    <a:lnTo>
                      <a:pt x="4023" y="335"/>
                    </a:lnTo>
                    <a:lnTo>
                      <a:pt x="4023" y="335"/>
                    </a:lnTo>
                    <a:lnTo>
                      <a:pt x="4015" y="344"/>
                    </a:lnTo>
                    <a:lnTo>
                      <a:pt x="3997" y="353"/>
                    </a:lnTo>
                    <a:lnTo>
                      <a:pt x="3988" y="388"/>
                    </a:lnTo>
                    <a:lnTo>
                      <a:pt x="3988" y="388"/>
                    </a:lnTo>
                    <a:lnTo>
                      <a:pt x="3997" y="415"/>
                    </a:lnTo>
                    <a:lnTo>
                      <a:pt x="4006" y="423"/>
                    </a:lnTo>
                    <a:lnTo>
                      <a:pt x="4015" y="423"/>
                    </a:lnTo>
                    <a:lnTo>
                      <a:pt x="4015" y="423"/>
                    </a:lnTo>
                    <a:lnTo>
                      <a:pt x="4006" y="423"/>
                    </a:lnTo>
                    <a:lnTo>
                      <a:pt x="4006" y="423"/>
                    </a:lnTo>
                    <a:lnTo>
                      <a:pt x="3997" y="450"/>
                    </a:lnTo>
                    <a:lnTo>
                      <a:pt x="3997" y="476"/>
                    </a:lnTo>
                    <a:lnTo>
                      <a:pt x="4006" y="494"/>
                    </a:lnTo>
                    <a:lnTo>
                      <a:pt x="4023" y="512"/>
                    </a:lnTo>
                    <a:lnTo>
                      <a:pt x="4023" y="512"/>
                    </a:lnTo>
                    <a:lnTo>
                      <a:pt x="4023" y="512"/>
                    </a:lnTo>
                    <a:lnTo>
                      <a:pt x="4023" y="512"/>
                    </a:lnTo>
                    <a:lnTo>
                      <a:pt x="4006" y="520"/>
                    </a:lnTo>
                    <a:lnTo>
                      <a:pt x="3988" y="512"/>
                    </a:lnTo>
                    <a:lnTo>
                      <a:pt x="3988" y="512"/>
                    </a:lnTo>
                    <a:lnTo>
                      <a:pt x="3962" y="485"/>
                    </a:lnTo>
                    <a:lnTo>
                      <a:pt x="3926" y="485"/>
                    </a:lnTo>
                    <a:lnTo>
                      <a:pt x="3926" y="485"/>
                    </a:lnTo>
                    <a:lnTo>
                      <a:pt x="3909" y="494"/>
                    </a:lnTo>
                    <a:lnTo>
                      <a:pt x="3900" y="512"/>
                    </a:lnTo>
                    <a:lnTo>
                      <a:pt x="3891" y="529"/>
                    </a:lnTo>
                    <a:lnTo>
                      <a:pt x="3891" y="529"/>
                    </a:lnTo>
                    <a:lnTo>
                      <a:pt x="3891" y="538"/>
                    </a:lnTo>
                    <a:lnTo>
                      <a:pt x="3873" y="547"/>
                    </a:lnTo>
                    <a:lnTo>
                      <a:pt x="3873" y="547"/>
                    </a:lnTo>
                    <a:lnTo>
                      <a:pt x="3865" y="547"/>
                    </a:lnTo>
                    <a:lnTo>
                      <a:pt x="3838" y="556"/>
                    </a:lnTo>
                    <a:lnTo>
                      <a:pt x="3838" y="556"/>
                    </a:lnTo>
                    <a:lnTo>
                      <a:pt x="3838" y="573"/>
                    </a:lnTo>
                    <a:lnTo>
                      <a:pt x="3838" y="591"/>
                    </a:lnTo>
                    <a:lnTo>
                      <a:pt x="3838" y="591"/>
                    </a:lnTo>
                    <a:lnTo>
                      <a:pt x="3847" y="600"/>
                    </a:lnTo>
                    <a:lnTo>
                      <a:pt x="3865" y="609"/>
                    </a:lnTo>
                    <a:lnTo>
                      <a:pt x="3909" y="618"/>
                    </a:lnTo>
                    <a:lnTo>
                      <a:pt x="3909" y="618"/>
                    </a:lnTo>
                    <a:lnTo>
                      <a:pt x="3926" y="618"/>
                    </a:lnTo>
                    <a:lnTo>
                      <a:pt x="3926" y="618"/>
                    </a:lnTo>
                    <a:lnTo>
                      <a:pt x="3917" y="626"/>
                    </a:lnTo>
                    <a:lnTo>
                      <a:pt x="3917" y="626"/>
                    </a:lnTo>
                    <a:lnTo>
                      <a:pt x="3900" y="626"/>
                    </a:lnTo>
                    <a:lnTo>
                      <a:pt x="3882" y="635"/>
                    </a:lnTo>
                    <a:lnTo>
                      <a:pt x="3882" y="635"/>
                    </a:lnTo>
                    <a:lnTo>
                      <a:pt x="3873" y="653"/>
                    </a:lnTo>
                    <a:lnTo>
                      <a:pt x="3882" y="671"/>
                    </a:lnTo>
                    <a:lnTo>
                      <a:pt x="3882" y="671"/>
                    </a:lnTo>
                    <a:lnTo>
                      <a:pt x="3882" y="671"/>
                    </a:lnTo>
                    <a:lnTo>
                      <a:pt x="3882" y="679"/>
                    </a:lnTo>
                    <a:lnTo>
                      <a:pt x="3882" y="679"/>
                    </a:lnTo>
                    <a:lnTo>
                      <a:pt x="3873" y="679"/>
                    </a:lnTo>
                    <a:lnTo>
                      <a:pt x="3873" y="679"/>
                    </a:lnTo>
                    <a:lnTo>
                      <a:pt x="3847" y="671"/>
                    </a:lnTo>
                    <a:lnTo>
                      <a:pt x="3847" y="671"/>
                    </a:lnTo>
                    <a:lnTo>
                      <a:pt x="3803" y="671"/>
                    </a:lnTo>
                    <a:lnTo>
                      <a:pt x="3750" y="679"/>
                    </a:lnTo>
                    <a:lnTo>
                      <a:pt x="3723" y="688"/>
                    </a:lnTo>
                    <a:lnTo>
                      <a:pt x="3723" y="688"/>
                    </a:lnTo>
                    <a:lnTo>
                      <a:pt x="3706" y="688"/>
                    </a:lnTo>
                    <a:lnTo>
                      <a:pt x="3688" y="679"/>
                    </a:lnTo>
                    <a:lnTo>
                      <a:pt x="3662" y="671"/>
                    </a:lnTo>
                    <a:lnTo>
                      <a:pt x="3662" y="671"/>
                    </a:lnTo>
                    <a:lnTo>
                      <a:pt x="3644" y="662"/>
                    </a:lnTo>
                    <a:lnTo>
                      <a:pt x="3626" y="653"/>
                    </a:lnTo>
                    <a:lnTo>
                      <a:pt x="3591" y="653"/>
                    </a:lnTo>
                    <a:lnTo>
                      <a:pt x="3591" y="653"/>
                    </a:lnTo>
                    <a:lnTo>
                      <a:pt x="3573" y="644"/>
                    </a:lnTo>
                    <a:lnTo>
                      <a:pt x="3573" y="644"/>
                    </a:lnTo>
                    <a:lnTo>
                      <a:pt x="3565" y="635"/>
                    </a:lnTo>
                    <a:lnTo>
                      <a:pt x="3538" y="626"/>
                    </a:lnTo>
                    <a:lnTo>
                      <a:pt x="3538" y="626"/>
                    </a:lnTo>
                    <a:lnTo>
                      <a:pt x="3529" y="626"/>
                    </a:lnTo>
                    <a:lnTo>
                      <a:pt x="3529" y="626"/>
                    </a:lnTo>
                    <a:lnTo>
                      <a:pt x="3529" y="618"/>
                    </a:lnTo>
                    <a:lnTo>
                      <a:pt x="3529" y="618"/>
                    </a:lnTo>
                    <a:lnTo>
                      <a:pt x="3529" y="591"/>
                    </a:lnTo>
                    <a:lnTo>
                      <a:pt x="3529" y="591"/>
                    </a:lnTo>
                    <a:lnTo>
                      <a:pt x="3520" y="591"/>
                    </a:lnTo>
                    <a:lnTo>
                      <a:pt x="3520" y="591"/>
                    </a:lnTo>
                    <a:lnTo>
                      <a:pt x="3529" y="591"/>
                    </a:lnTo>
                    <a:lnTo>
                      <a:pt x="3529" y="591"/>
                    </a:lnTo>
                    <a:lnTo>
                      <a:pt x="3529" y="591"/>
                    </a:lnTo>
                    <a:lnTo>
                      <a:pt x="3529" y="591"/>
                    </a:lnTo>
                    <a:lnTo>
                      <a:pt x="3547" y="600"/>
                    </a:lnTo>
                    <a:lnTo>
                      <a:pt x="3573" y="609"/>
                    </a:lnTo>
                    <a:lnTo>
                      <a:pt x="3626" y="618"/>
                    </a:lnTo>
                    <a:lnTo>
                      <a:pt x="3679" y="609"/>
                    </a:lnTo>
                    <a:lnTo>
                      <a:pt x="3723" y="591"/>
                    </a:lnTo>
                    <a:lnTo>
                      <a:pt x="3723" y="591"/>
                    </a:lnTo>
                    <a:lnTo>
                      <a:pt x="3741" y="582"/>
                    </a:lnTo>
                    <a:lnTo>
                      <a:pt x="3741" y="565"/>
                    </a:lnTo>
                    <a:lnTo>
                      <a:pt x="3741" y="565"/>
                    </a:lnTo>
                    <a:lnTo>
                      <a:pt x="3741" y="547"/>
                    </a:lnTo>
                    <a:lnTo>
                      <a:pt x="3732" y="538"/>
                    </a:lnTo>
                    <a:lnTo>
                      <a:pt x="3706" y="520"/>
                    </a:lnTo>
                    <a:lnTo>
                      <a:pt x="3706" y="520"/>
                    </a:lnTo>
                    <a:lnTo>
                      <a:pt x="3688" y="512"/>
                    </a:lnTo>
                    <a:lnTo>
                      <a:pt x="3688" y="512"/>
                    </a:lnTo>
                    <a:lnTo>
                      <a:pt x="3697" y="503"/>
                    </a:lnTo>
                    <a:lnTo>
                      <a:pt x="3697" y="503"/>
                    </a:lnTo>
                    <a:lnTo>
                      <a:pt x="3697" y="503"/>
                    </a:lnTo>
                    <a:lnTo>
                      <a:pt x="3697" y="503"/>
                    </a:lnTo>
                    <a:lnTo>
                      <a:pt x="3723" y="512"/>
                    </a:lnTo>
                    <a:lnTo>
                      <a:pt x="3723" y="512"/>
                    </a:lnTo>
                    <a:lnTo>
                      <a:pt x="3750" y="520"/>
                    </a:lnTo>
                    <a:lnTo>
                      <a:pt x="3767" y="520"/>
                    </a:lnTo>
                    <a:lnTo>
                      <a:pt x="3767" y="520"/>
                    </a:lnTo>
                    <a:lnTo>
                      <a:pt x="3776" y="512"/>
                    </a:lnTo>
                    <a:lnTo>
                      <a:pt x="3785" y="494"/>
                    </a:lnTo>
                    <a:lnTo>
                      <a:pt x="3785" y="494"/>
                    </a:lnTo>
                    <a:lnTo>
                      <a:pt x="3776" y="476"/>
                    </a:lnTo>
                    <a:lnTo>
                      <a:pt x="3759" y="459"/>
                    </a:lnTo>
                    <a:lnTo>
                      <a:pt x="3706" y="432"/>
                    </a:lnTo>
                    <a:lnTo>
                      <a:pt x="3706" y="432"/>
                    </a:lnTo>
                    <a:lnTo>
                      <a:pt x="3679" y="415"/>
                    </a:lnTo>
                    <a:lnTo>
                      <a:pt x="3679" y="415"/>
                    </a:lnTo>
                    <a:lnTo>
                      <a:pt x="3644" y="397"/>
                    </a:lnTo>
                    <a:lnTo>
                      <a:pt x="3644" y="397"/>
                    </a:lnTo>
                    <a:lnTo>
                      <a:pt x="3617" y="388"/>
                    </a:lnTo>
                    <a:lnTo>
                      <a:pt x="3591" y="370"/>
                    </a:lnTo>
                    <a:lnTo>
                      <a:pt x="3591" y="370"/>
                    </a:lnTo>
                    <a:lnTo>
                      <a:pt x="3573" y="353"/>
                    </a:lnTo>
                    <a:lnTo>
                      <a:pt x="3573" y="344"/>
                    </a:lnTo>
                    <a:lnTo>
                      <a:pt x="3573" y="344"/>
                    </a:lnTo>
                    <a:lnTo>
                      <a:pt x="3582" y="317"/>
                    </a:lnTo>
                    <a:lnTo>
                      <a:pt x="3573" y="309"/>
                    </a:lnTo>
                    <a:lnTo>
                      <a:pt x="3565" y="291"/>
                    </a:lnTo>
                    <a:lnTo>
                      <a:pt x="3565" y="291"/>
                    </a:lnTo>
                    <a:lnTo>
                      <a:pt x="3547" y="264"/>
                    </a:lnTo>
                    <a:lnTo>
                      <a:pt x="3538" y="229"/>
                    </a:lnTo>
                    <a:lnTo>
                      <a:pt x="3538" y="229"/>
                    </a:lnTo>
                    <a:lnTo>
                      <a:pt x="3538" y="203"/>
                    </a:lnTo>
                    <a:lnTo>
                      <a:pt x="3547" y="185"/>
                    </a:lnTo>
                    <a:lnTo>
                      <a:pt x="3547" y="185"/>
                    </a:lnTo>
                    <a:lnTo>
                      <a:pt x="3573" y="159"/>
                    </a:lnTo>
                    <a:lnTo>
                      <a:pt x="3582" y="141"/>
                    </a:lnTo>
                    <a:lnTo>
                      <a:pt x="3582" y="123"/>
                    </a:lnTo>
                    <a:lnTo>
                      <a:pt x="3582" y="123"/>
                    </a:lnTo>
                    <a:lnTo>
                      <a:pt x="3565" y="106"/>
                    </a:lnTo>
                    <a:lnTo>
                      <a:pt x="3547" y="88"/>
                    </a:lnTo>
                    <a:lnTo>
                      <a:pt x="3547" y="88"/>
                    </a:lnTo>
                    <a:lnTo>
                      <a:pt x="3512" y="88"/>
                    </a:lnTo>
                    <a:lnTo>
                      <a:pt x="3476" y="88"/>
                    </a:lnTo>
                    <a:lnTo>
                      <a:pt x="3441" y="106"/>
                    </a:lnTo>
                    <a:lnTo>
                      <a:pt x="3423" y="114"/>
                    </a:lnTo>
                    <a:lnTo>
                      <a:pt x="3423" y="114"/>
                    </a:lnTo>
                    <a:lnTo>
                      <a:pt x="3415" y="123"/>
                    </a:lnTo>
                    <a:lnTo>
                      <a:pt x="3423" y="132"/>
                    </a:lnTo>
                    <a:lnTo>
                      <a:pt x="3423" y="132"/>
                    </a:lnTo>
                    <a:lnTo>
                      <a:pt x="3423" y="141"/>
                    </a:lnTo>
                    <a:lnTo>
                      <a:pt x="3423" y="141"/>
                    </a:lnTo>
                    <a:lnTo>
                      <a:pt x="3432" y="141"/>
                    </a:lnTo>
                    <a:lnTo>
                      <a:pt x="3432" y="141"/>
                    </a:lnTo>
                    <a:lnTo>
                      <a:pt x="3423" y="141"/>
                    </a:lnTo>
                    <a:lnTo>
                      <a:pt x="3423" y="141"/>
                    </a:lnTo>
                    <a:lnTo>
                      <a:pt x="3406" y="141"/>
                    </a:lnTo>
                    <a:lnTo>
                      <a:pt x="3406" y="141"/>
                    </a:lnTo>
                    <a:lnTo>
                      <a:pt x="3379" y="132"/>
                    </a:lnTo>
                    <a:lnTo>
                      <a:pt x="3370" y="141"/>
                    </a:lnTo>
                    <a:lnTo>
                      <a:pt x="3362" y="150"/>
                    </a:lnTo>
                    <a:lnTo>
                      <a:pt x="3362" y="150"/>
                    </a:lnTo>
                    <a:lnTo>
                      <a:pt x="3353" y="167"/>
                    </a:lnTo>
                    <a:lnTo>
                      <a:pt x="3353" y="185"/>
                    </a:lnTo>
                    <a:lnTo>
                      <a:pt x="3362" y="238"/>
                    </a:lnTo>
                    <a:lnTo>
                      <a:pt x="3388" y="300"/>
                    </a:lnTo>
                    <a:lnTo>
                      <a:pt x="3388" y="300"/>
                    </a:lnTo>
                    <a:lnTo>
                      <a:pt x="3397" y="300"/>
                    </a:lnTo>
                    <a:lnTo>
                      <a:pt x="3397" y="300"/>
                    </a:lnTo>
                    <a:lnTo>
                      <a:pt x="3379" y="300"/>
                    </a:lnTo>
                    <a:lnTo>
                      <a:pt x="3379" y="300"/>
                    </a:lnTo>
                    <a:lnTo>
                      <a:pt x="3370" y="309"/>
                    </a:lnTo>
                    <a:lnTo>
                      <a:pt x="3370" y="309"/>
                    </a:lnTo>
                    <a:lnTo>
                      <a:pt x="3362" y="273"/>
                    </a:lnTo>
                    <a:lnTo>
                      <a:pt x="3362" y="273"/>
                    </a:lnTo>
                    <a:lnTo>
                      <a:pt x="3353" y="238"/>
                    </a:lnTo>
                    <a:lnTo>
                      <a:pt x="3335" y="211"/>
                    </a:lnTo>
                    <a:lnTo>
                      <a:pt x="3335" y="211"/>
                    </a:lnTo>
                    <a:lnTo>
                      <a:pt x="3317" y="194"/>
                    </a:lnTo>
                    <a:lnTo>
                      <a:pt x="3282" y="176"/>
                    </a:lnTo>
                    <a:lnTo>
                      <a:pt x="3256" y="167"/>
                    </a:lnTo>
                    <a:lnTo>
                      <a:pt x="3229" y="167"/>
                    </a:lnTo>
                    <a:lnTo>
                      <a:pt x="3229" y="167"/>
                    </a:lnTo>
                    <a:lnTo>
                      <a:pt x="3220" y="176"/>
                    </a:lnTo>
                    <a:lnTo>
                      <a:pt x="3212" y="185"/>
                    </a:lnTo>
                    <a:lnTo>
                      <a:pt x="3212" y="185"/>
                    </a:lnTo>
                    <a:lnTo>
                      <a:pt x="3212" y="194"/>
                    </a:lnTo>
                    <a:lnTo>
                      <a:pt x="3220" y="203"/>
                    </a:lnTo>
                    <a:lnTo>
                      <a:pt x="3238" y="211"/>
                    </a:lnTo>
                    <a:lnTo>
                      <a:pt x="3238" y="211"/>
                    </a:lnTo>
                    <a:lnTo>
                      <a:pt x="3247" y="229"/>
                    </a:lnTo>
                    <a:lnTo>
                      <a:pt x="3247" y="229"/>
                    </a:lnTo>
                    <a:lnTo>
                      <a:pt x="3247" y="220"/>
                    </a:lnTo>
                    <a:lnTo>
                      <a:pt x="3247" y="220"/>
                    </a:lnTo>
                    <a:lnTo>
                      <a:pt x="3229" y="220"/>
                    </a:lnTo>
                    <a:lnTo>
                      <a:pt x="3212" y="220"/>
                    </a:lnTo>
                    <a:lnTo>
                      <a:pt x="3194" y="220"/>
                    </a:lnTo>
                    <a:lnTo>
                      <a:pt x="3194" y="220"/>
                    </a:lnTo>
                    <a:lnTo>
                      <a:pt x="3194" y="211"/>
                    </a:lnTo>
                    <a:lnTo>
                      <a:pt x="3185" y="194"/>
                    </a:lnTo>
                    <a:lnTo>
                      <a:pt x="3185" y="194"/>
                    </a:lnTo>
                    <a:lnTo>
                      <a:pt x="3167" y="185"/>
                    </a:lnTo>
                    <a:lnTo>
                      <a:pt x="3150" y="176"/>
                    </a:lnTo>
                    <a:lnTo>
                      <a:pt x="3097" y="167"/>
                    </a:lnTo>
                    <a:lnTo>
                      <a:pt x="3097" y="167"/>
                    </a:lnTo>
                    <a:lnTo>
                      <a:pt x="3070" y="176"/>
                    </a:lnTo>
                    <a:lnTo>
                      <a:pt x="3053" y="185"/>
                    </a:lnTo>
                    <a:lnTo>
                      <a:pt x="3053" y="185"/>
                    </a:lnTo>
                    <a:lnTo>
                      <a:pt x="3044" y="159"/>
                    </a:lnTo>
                    <a:lnTo>
                      <a:pt x="3035" y="141"/>
                    </a:lnTo>
                    <a:lnTo>
                      <a:pt x="3035" y="141"/>
                    </a:lnTo>
                    <a:lnTo>
                      <a:pt x="3017" y="132"/>
                    </a:lnTo>
                    <a:lnTo>
                      <a:pt x="3009" y="132"/>
                    </a:lnTo>
                    <a:lnTo>
                      <a:pt x="2965" y="141"/>
                    </a:lnTo>
                    <a:lnTo>
                      <a:pt x="2965" y="141"/>
                    </a:lnTo>
                    <a:lnTo>
                      <a:pt x="2965" y="123"/>
                    </a:lnTo>
                    <a:lnTo>
                      <a:pt x="2965" y="123"/>
                    </a:lnTo>
                    <a:lnTo>
                      <a:pt x="2965" y="114"/>
                    </a:lnTo>
                    <a:lnTo>
                      <a:pt x="2956" y="97"/>
                    </a:lnTo>
                    <a:lnTo>
                      <a:pt x="2920" y="79"/>
                    </a:lnTo>
                    <a:lnTo>
                      <a:pt x="2920" y="79"/>
                    </a:lnTo>
                    <a:lnTo>
                      <a:pt x="2885" y="61"/>
                    </a:lnTo>
                    <a:lnTo>
                      <a:pt x="2885" y="61"/>
                    </a:lnTo>
                    <a:lnTo>
                      <a:pt x="2850" y="44"/>
                    </a:lnTo>
                    <a:lnTo>
                      <a:pt x="2823" y="35"/>
                    </a:lnTo>
                    <a:lnTo>
                      <a:pt x="2788" y="35"/>
                    </a:lnTo>
                    <a:lnTo>
                      <a:pt x="2762" y="53"/>
                    </a:lnTo>
                    <a:lnTo>
                      <a:pt x="2762" y="53"/>
                    </a:lnTo>
                    <a:lnTo>
                      <a:pt x="2762" y="53"/>
                    </a:lnTo>
                    <a:lnTo>
                      <a:pt x="2762" y="53"/>
                    </a:lnTo>
                    <a:lnTo>
                      <a:pt x="2753" y="44"/>
                    </a:lnTo>
                    <a:lnTo>
                      <a:pt x="2753" y="35"/>
                    </a:lnTo>
                    <a:lnTo>
                      <a:pt x="2753" y="35"/>
                    </a:lnTo>
                    <a:lnTo>
                      <a:pt x="2726" y="35"/>
                    </a:lnTo>
                    <a:lnTo>
                      <a:pt x="2726" y="35"/>
                    </a:lnTo>
                    <a:lnTo>
                      <a:pt x="2700" y="35"/>
                    </a:lnTo>
                    <a:lnTo>
                      <a:pt x="2673" y="26"/>
                    </a:lnTo>
                    <a:lnTo>
                      <a:pt x="2629" y="8"/>
                    </a:lnTo>
                    <a:lnTo>
                      <a:pt x="2629" y="8"/>
                    </a:lnTo>
                    <a:lnTo>
                      <a:pt x="2620" y="0"/>
                    </a:lnTo>
                    <a:lnTo>
                      <a:pt x="2603" y="0"/>
                    </a:lnTo>
                    <a:lnTo>
                      <a:pt x="2515" y="17"/>
                    </a:lnTo>
                    <a:lnTo>
                      <a:pt x="2515" y="17"/>
                    </a:lnTo>
                    <a:lnTo>
                      <a:pt x="2444" y="26"/>
                    </a:lnTo>
                    <a:lnTo>
                      <a:pt x="2444" y="26"/>
                    </a:lnTo>
                    <a:lnTo>
                      <a:pt x="2426" y="35"/>
                    </a:lnTo>
                    <a:lnTo>
                      <a:pt x="2418" y="44"/>
                    </a:lnTo>
                    <a:lnTo>
                      <a:pt x="2418" y="44"/>
                    </a:lnTo>
                    <a:lnTo>
                      <a:pt x="2418" y="61"/>
                    </a:lnTo>
                    <a:lnTo>
                      <a:pt x="2435" y="79"/>
                    </a:lnTo>
                    <a:lnTo>
                      <a:pt x="2462" y="106"/>
                    </a:lnTo>
                    <a:lnTo>
                      <a:pt x="2462" y="106"/>
                    </a:lnTo>
                    <a:lnTo>
                      <a:pt x="2444" y="132"/>
                    </a:lnTo>
                    <a:lnTo>
                      <a:pt x="2444" y="132"/>
                    </a:lnTo>
                    <a:lnTo>
                      <a:pt x="2418" y="159"/>
                    </a:lnTo>
                    <a:lnTo>
                      <a:pt x="2418" y="167"/>
                    </a:lnTo>
                    <a:lnTo>
                      <a:pt x="2426" y="185"/>
                    </a:lnTo>
                    <a:lnTo>
                      <a:pt x="2426" y="185"/>
                    </a:lnTo>
                    <a:lnTo>
                      <a:pt x="2400" y="211"/>
                    </a:lnTo>
                    <a:lnTo>
                      <a:pt x="2373" y="247"/>
                    </a:lnTo>
                    <a:lnTo>
                      <a:pt x="2373" y="247"/>
                    </a:lnTo>
                    <a:lnTo>
                      <a:pt x="2365" y="264"/>
                    </a:lnTo>
                    <a:lnTo>
                      <a:pt x="2356" y="273"/>
                    </a:lnTo>
                    <a:lnTo>
                      <a:pt x="2356" y="282"/>
                    </a:lnTo>
                    <a:lnTo>
                      <a:pt x="2356" y="282"/>
                    </a:lnTo>
                    <a:lnTo>
                      <a:pt x="2365" y="291"/>
                    </a:lnTo>
                    <a:lnTo>
                      <a:pt x="2382" y="300"/>
                    </a:lnTo>
                    <a:lnTo>
                      <a:pt x="2418" y="309"/>
                    </a:lnTo>
                    <a:lnTo>
                      <a:pt x="2418" y="309"/>
                    </a:lnTo>
                    <a:lnTo>
                      <a:pt x="2453" y="309"/>
                    </a:lnTo>
                    <a:lnTo>
                      <a:pt x="2453" y="309"/>
                    </a:lnTo>
                    <a:lnTo>
                      <a:pt x="2462" y="317"/>
                    </a:lnTo>
                    <a:lnTo>
                      <a:pt x="2470" y="326"/>
                    </a:lnTo>
                    <a:lnTo>
                      <a:pt x="2488" y="353"/>
                    </a:lnTo>
                    <a:lnTo>
                      <a:pt x="2488" y="353"/>
                    </a:lnTo>
                    <a:lnTo>
                      <a:pt x="2506" y="388"/>
                    </a:lnTo>
                    <a:lnTo>
                      <a:pt x="2515" y="397"/>
                    </a:lnTo>
                    <a:lnTo>
                      <a:pt x="2532" y="397"/>
                    </a:lnTo>
                    <a:lnTo>
                      <a:pt x="2532" y="397"/>
                    </a:lnTo>
                    <a:lnTo>
                      <a:pt x="2550" y="388"/>
                    </a:lnTo>
                    <a:lnTo>
                      <a:pt x="2559" y="379"/>
                    </a:lnTo>
                    <a:lnTo>
                      <a:pt x="2559" y="379"/>
                    </a:lnTo>
                    <a:lnTo>
                      <a:pt x="2559" y="379"/>
                    </a:lnTo>
                    <a:lnTo>
                      <a:pt x="2568" y="370"/>
                    </a:lnTo>
                    <a:lnTo>
                      <a:pt x="2568" y="370"/>
                    </a:lnTo>
                    <a:lnTo>
                      <a:pt x="2585" y="370"/>
                    </a:lnTo>
                    <a:lnTo>
                      <a:pt x="2603" y="362"/>
                    </a:lnTo>
                    <a:lnTo>
                      <a:pt x="2603" y="362"/>
                    </a:lnTo>
                    <a:lnTo>
                      <a:pt x="2620" y="362"/>
                    </a:lnTo>
                    <a:lnTo>
                      <a:pt x="2620" y="362"/>
                    </a:lnTo>
                    <a:lnTo>
                      <a:pt x="2647" y="362"/>
                    </a:lnTo>
                    <a:lnTo>
                      <a:pt x="2673" y="353"/>
                    </a:lnTo>
                    <a:lnTo>
                      <a:pt x="2673" y="353"/>
                    </a:lnTo>
                    <a:lnTo>
                      <a:pt x="2682" y="335"/>
                    </a:lnTo>
                    <a:lnTo>
                      <a:pt x="2691" y="309"/>
                    </a:lnTo>
                    <a:lnTo>
                      <a:pt x="2691" y="309"/>
                    </a:lnTo>
                    <a:lnTo>
                      <a:pt x="2691" y="300"/>
                    </a:lnTo>
                    <a:lnTo>
                      <a:pt x="2691" y="282"/>
                    </a:lnTo>
                    <a:lnTo>
                      <a:pt x="2709" y="273"/>
                    </a:lnTo>
                    <a:lnTo>
                      <a:pt x="2735" y="264"/>
                    </a:lnTo>
                    <a:lnTo>
                      <a:pt x="2735" y="264"/>
                    </a:lnTo>
                    <a:lnTo>
                      <a:pt x="2744" y="264"/>
                    </a:lnTo>
                    <a:lnTo>
                      <a:pt x="2753" y="256"/>
                    </a:lnTo>
                    <a:lnTo>
                      <a:pt x="2762" y="238"/>
                    </a:lnTo>
                    <a:lnTo>
                      <a:pt x="2762" y="238"/>
                    </a:lnTo>
                    <a:lnTo>
                      <a:pt x="2762" y="220"/>
                    </a:lnTo>
                    <a:lnTo>
                      <a:pt x="2779" y="220"/>
                    </a:lnTo>
                    <a:lnTo>
                      <a:pt x="2779" y="220"/>
                    </a:lnTo>
                    <a:lnTo>
                      <a:pt x="2788" y="211"/>
                    </a:lnTo>
                    <a:lnTo>
                      <a:pt x="2788" y="211"/>
                    </a:lnTo>
                    <a:lnTo>
                      <a:pt x="2770" y="229"/>
                    </a:lnTo>
                    <a:lnTo>
                      <a:pt x="2770" y="238"/>
                    </a:lnTo>
                    <a:lnTo>
                      <a:pt x="2770" y="238"/>
                    </a:lnTo>
                    <a:lnTo>
                      <a:pt x="2770" y="256"/>
                    </a:lnTo>
                    <a:lnTo>
                      <a:pt x="2770" y="256"/>
                    </a:lnTo>
                    <a:lnTo>
                      <a:pt x="2753" y="273"/>
                    </a:lnTo>
                    <a:lnTo>
                      <a:pt x="2753" y="273"/>
                    </a:lnTo>
                    <a:lnTo>
                      <a:pt x="2735" y="291"/>
                    </a:lnTo>
                    <a:lnTo>
                      <a:pt x="2735" y="309"/>
                    </a:lnTo>
                    <a:lnTo>
                      <a:pt x="2735" y="309"/>
                    </a:lnTo>
                    <a:lnTo>
                      <a:pt x="2744" y="317"/>
                    </a:lnTo>
                    <a:lnTo>
                      <a:pt x="2762" y="326"/>
                    </a:lnTo>
                    <a:lnTo>
                      <a:pt x="2788" y="335"/>
                    </a:lnTo>
                    <a:lnTo>
                      <a:pt x="2788" y="335"/>
                    </a:lnTo>
                    <a:lnTo>
                      <a:pt x="2788" y="335"/>
                    </a:lnTo>
                    <a:lnTo>
                      <a:pt x="2788" y="335"/>
                    </a:lnTo>
                    <a:lnTo>
                      <a:pt x="2797" y="353"/>
                    </a:lnTo>
                    <a:lnTo>
                      <a:pt x="2806" y="362"/>
                    </a:lnTo>
                    <a:lnTo>
                      <a:pt x="2806" y="362"/>
                    </a:lnTo>
                    <a:lnTo>
                      <a:pt x="2788" y="379"/>
                    </a:lnTo>
                    <a:lnTo>
                      <a:pt x="2779" y="388"/>
                    </a:lnTo>
                    <a:lnTo>
                      <a:pt x="2779" y="388"/>
                    </a:lnTo>
                    <a:lnTo>
                      <a:pt x="2788" y="406"/>
                    </a:lnTo>
                    <a:lnTo>
                      <a:pt x="2797" y="415"/>
                    </a:lnTo>
                    <a:lnTo>
                      <a:pt x="2797" y="415"/>
                    </a:lnTo>
                    <a:lnTo>
                      <a:pt x="2823" y="432"/>
                    </a:lnTo>
                    <a:lnTo>
                      <a:pt x="2868" y="441"/>
                    </a:lnTo>
                    <a:lnTo>
                      <a:pt x="2912" y="441"/>
                    </a:lnTo>
                    <a:lnTo>
                      <a:pt x="2965" y="441"/>
                    </a:lnTo>
                    <a:lnTo>
                      <a:pt x="2965" y="441"/>
                    </a:lnTo>
                    <a:lnTo>
                      <a:pt x="3009" y="432"/>
                    </a:lnTo>
                    <a:lnTo>
                      <a:pt x="3053" y="432"/>
                    </a:lnTo>
                    <a:lnTo>
                      <a:pt x="3123" y="450"/>
                    </a:lnTo>
                    <a:lnTo>
                      <a:pt x="3123" y="450"/>
                    </a:lnTo>
                    <a:lnTo>
                      <a:pt x="3009" y="441"/>
                    </a:lnTo>
                    <a:lnTo>
                      <a:pt x="3009" y="441"/>
                    </a:lnTo>
                    <a:lnTo>
                      <a:pt x="2912" y="459"/>
                    </a:lnTo>
                    <a:lnTo>
                      <a:pt x="2868" y="467"/>
                    </a:lnTo>
                    <a:lnTo>
                      <a:pt x="2841" y="485"/>
                    </a:lnTo>
                    <a:lnTo>
                      <a:pt x="2841" y="485"/>
                    </a:lnTo>
                    <a:lnTo>
                      <a:pt x="2832" y="503"/>
                    </a:lnTo>
                    <a:lnTo>
                      <a:pt x="2832" y="503"/>
                    </a:lnTo>
                    <a:lnTo>
                      <a:pt x="2841" y="512"/>
                    </a:lnTo>
                    <a:lnTo>
                      <a:pt x="2850" y="529"/>
                    </a:lnTo>
                    <a:lnTo>
                      <a:pt x="2894" y="547"/>
                    </a:lnTo>
                    <a:lnTo>
                      <a:pt x="2912" y="556"/>
                    </a:lnTo>
                    <a:lnTo>
                      <a:pt x="2912" y="556"/>
                    </a:lnTo>
                    <a:lnTo>
                      <a:pt x="2965" y="565"/>
                    </a:lnTo>
                    <a:lnTo>
                      <a:pt x="3009" y="565"/>
                    </a:lnTo>
                    <a:lnTo>
                      <a:pt x="3009" y="565"/>
                    </a:lnTo>
                    <a:lnTo>
                      <a:pt x="3035" y="565"/>
                    </a:lnTo>
                    <a:lnTo>
                      <a:pt x="3035" y="565"/>
                    </a:lnTo>
                    <a:lnTo>
                      <a:pt x="3035" y="573"/>
                    </a:lnTo>
                    <a:lnTo>
                      <a:pt x="3035" y="573"/>
                    </a:lnTo>
                    <a:lnTo>
                      <a:pt x="3035" y="591"/>
                    </a:lnTo>
                    <a:lnTo>
                      <a:pt x="3044" y="609"/>
                    </a:lnTo>
                    <a:lnTo>
                      <a:pt x="3070" y="626"/>
                    </a:lnTo>
                    <a:lnTo>
                      <a:pt x="3115" y="635"/>
                    </a:lnTo>
                    <a:lnTo>
                      <a:pt x="3176" y="644"/>
                    </a:lnTo>
                    <a:lnTo>
                      <a:pt x="3176" y="644"/>
                    </a:lnTo>
                    <a:lnTo>
                      <a:pt x="3238" y="635"/>
                    </a:lnTo>
                    <a:lnTo>
                      <a:pt x="3291" y="618"/>
                    </a:lnTo>
                    <a:lnTo>
                      <a:pt x="3291" y="618"/>
                    </a:lnTo>
                    <a:lnTo>
                      <a:pt x="3317" y="609"/>
                    </a:lnTo>
                    <a:lnTo>
                      <a:pt x="3344" y="600"/>
                    </a:lnTo>
                    <a:lnTo>
                      <a:pt x="3344" y="600"/>
                    </a:lnTo>
                    <a:lnTo>
                      <a:pt x="3362" y="600"/>
                    </a:lnTo>
                    <a:lnTo>
                      <a:pt x="3362" y="600"/>
                    </a:lnTo>
                    <a:lnTo>
                      <a:pt x="3335" y="609"/>
                    </a:lnTo>
                    <a:lnTo>
                      <a:pt x="3317" y="626"/>
                    </a:lnTo>
                    <a:lnTo>
                      <a:pt x="3317" y="626"/>
                    </a:lnTo>
                    <a:lnTo>
                      <a:pt x="3317" y="644"/>
                    </a:lnTo>
                    <a:lnTo>
                      <a:pt x="3317" y="671"/>
                    </a:lnTo>
                    <a:lnTo>
                      <a:pt x="3317" y="671"/>
                    </a:lnTo>
                    <a:lnTo>
                      <a:pt x="3335" y="679"/>
                    </a:lnTo>
                    <a:lnTo>
                      <a:pt x="3353" y="679"/>
                    </a:lnTo>
                    <a:lnTo>
                      <a:pt x="3353" y="679"/>
                    </a:lnTo>
                    <a:lnTo>
                      <a:pt x="3353" y="679"/>
                    </a:lnTo>
                    <a:lnTo>
                      <a:pt x="3353" y="697"/>
                    </a:lnTo>
                    <a:lnTo>
                      <a:pt x="3362" y="724"/>
                    </a:lnTo>
                    <a:lnTo>
                      <a:pt x="3362" y="724"/>
                    </a:lnTo>
                    <a:lnTo>
                      <a:pt x="3353" y="715"/>
                    </a:lnTo>
                    <a:lnTo>
                      <a:pt x="3353" y="715"/>
                    </a:lnTo>
                    <a:lnTo>
                      <a:pt x="3335" y="706"/>
                    </a:lnTo>
                    <a:lnTo>
                      <a:pt x="3335" y="706"/>
                    </a:lnTo>
                    <a:lnTo>
                      <a:pt x="3326" y="697"/>
                    </a:lnTo>
                    <a:lnTo>
                      <a:pt x="3326" y="697"/>
                    </a:lnTo>
                    <a:lnTo>
                      <a:pt x="3317" y="688"/>
                    </a:lnTo>
                    <a:lnTo>
                      <a:pt x="3300" y="688"/>
                    </a:lnTo>
                    <a:lnTo>
                      <a:pt x="3300" y="688"/>
                    </a:lnTo>
                    <a:lnTo>
                      <a:pt x="3291" y="688"/>
                    </a:lnTo>
                    <a:lnTo>
                      <a:pt x="3282" y="679"/>
                    </a:lnTo>
                    <a:lnTo>
                      <a:pt x="3282" y="679"/>
                    </a:lnTo>
                    <a:lnTo>
                      <a:pt x="3256" y="671"/>
                    </a:lnTo>
                    <a:lnTo>
                      <a:pt x="3247" y="671"/>
                    </a:lnTo>
                    <a:lnTo>
                      <a:pt x="3229" y="671"/>
                    </a:lnTo>
                    <a:lnTo>
                      <a:pt x="3229" y="671"/>
                    </a:lnTo>
                    <a:lnTo>
                      <a:pt x="3185" y="679"/>
                    </a:lnTo>
                    <a:lnTo>
                      <a:pt x="3185" y="679"/>
                    </a:lnTo>
                    <a:lnTo>
                      <a:pt x="3123" y="688"/>
                    </a:lnTo>
                    <a:lnTo>
                      <a:pt x="3123" y="688"/>
                    </a:lnTo>
                    <a:lnTo>
                      <a:pt x="3044" y="697"/>
                    </a:lnTo>
                    <a:lnTo>
                      <a:pt x="2982" y="688"/>
                    </a:lnTo>
                    <a:lnTo>
                      <a:pt x="2982" y="688"/>
                    </a:lnTo>
                    <a:lnTo>
                      <a:pt x="3000" y="671"/>
                    </a:lnTo>
                    <a:lnTo>
                      <a:pt x="3026" y="671"/>
                    </a:lnTo>
                    <a:lnTo>
                      <a:pt x="3026" y="671"/>
                    </a:lnTo>
                    <a:lnTo>
                      <a:pt x="3044" y="671"/>
                    </a:lnTo>
                    <a:lnTo>
                      <a:pt x="3053" y="662"/>
                    </a:lnTo>
                    <a:lnTo>
                      <a:pt x="3053" y="662"/>
                    </a:lnTo>
                    <a:lnTo>
                      <a:pt x="3053" y="644"/>
                    </a:lnTo>
                    <a:lnTo>
                      <a:pt x="3044" y="626"/>
                    </a:lnTo>
                    <a:lnTo>
                      <a:pt x="3017" y="600"/>
                    </a:lnTo>
                    <a:lnTo>
                      <a:pt x="3017" y="600"/>
                    </a:lnTo>
                    <a:lnTo>
                      <a:pt x="2991" y="582"/>
                    </a:lnTo>
                    <a:lnTo>
                      <a:pt x="2965" y="573"/>
                    </a:lnTo>
                    <a:lnTo>
                      <a:pt x="2929" y="565"/>
                    </a:lnTo>
                    <a:lnTo>
                      <a:pt x="2912" y="573"/>
                    </a:lnTo>
                    <a:lnTo>
                      <a:pt x="2912" y="573"/>
                    </a:lnTo>
                    <a:lnTo>
                      <a:pt x="2903" y="582"/>
                    </a:lnTo>
                    <a:lnTo>
                      <a:pt x="2903" y="582"/>
                    </a:lnTo>
                    <a:lnTo>
                      <a:pt x="2876" y="573"/>
                    </a:lnTo>
                    <a:lnTo>
                      <a:pt x="2876" y="573"/>
                    </a:lnTo>
                    <a:lnTo>
                      <a:pt x="2841" y="565"/>
                    </a:lnTo>
                    <a:lnTo>
                      <a:pt x="2841" y="565"/>
                    </a:lnTo>
                    <a:lnTo>
                      <a:pt x="2788" y="556"/>
                    </a:lnTo>
                    <a:lnTo>
                      <a:pt x="2788" y="556"/>
                    </a:lnTo>
                    <a:lnTo>
                      <a:pt x="2753" y="538"/>
                    </a:lnTo>
                    <a:lnTo>
                      <a:pt x="2753" y="538"/>
                    </a:lnTo>
                    <a:lnTo>
                      <a:pt x="2700" y="529"/>
                    </a:lnTo>
                    <a:lnTo>
                      <a:pt x="2656" y="512"/>
                    </a:lnTo>
                    <a:lnTo>
                      <a:pt x="2656" y="512"/>
                    </a:lnTo>
                    <a:lnTo>
                      <a:pt x="2629" y="494"/>
                    </a:lnTo>
                    <a:lnTo>
                      <a:pt x="2603" y="485"/>
                    </a:lnTo>
                    <a:lnTo>
                      <a:pt x="2568" y="485"/>
                    </a:lnTo>
                    <a:lnTo>
                      <a:pt x="2541" y="494"/>
                    </a:lnTo>
                    <a:lnTo>
                      <a:pt x="2541" y="494"/>
                    </a:lnTo>
                    <a:lnTo>
                      <a:pt x="2523" y="503"/>
                    </a:lnTo>
                    <a:lnTo>
                      <a:pt x="2506" y="520"/>
                    </a:lnTo>
                    <a:lnTo>
                      <a:pt x="2506" y="520"/>
                    </a:lnTo>
                    <a:lnTo>
                      <a:pt x="2488" y="529"/>
                    </a:lnTo>
                    <a:lnTo>
                      <a:pt x="2470" y="538"/>
                    </a:lnTo>
                    <a:lnTo>
                      <a:pt x="2470" y="538"/>
                    </a:lnTo>
                    <a:lnTo>
                      <a:pt x="2470" y="520"/>
                    </a:lnTo>
                    <a:lnTo>
                      <a:pt x="2470" y="512"/>
                    </a:lnTo>
                    <a:lnTo>
                      <a:pt x="2470" y="512"/>
                    </a:lnTo>
                    <a:lnTo>
                      <a:pt x="2470" y="503"/>
                    </a:lnTo>
                    <a:lnTo>
                      <a:pt x="2470" y="503"/>
                    </a:lnTo>
                    <a:lnTo>
                      <a:pt x="2462" y="494"/>
                    </a:lnTo>
                    <a:lnTo>
                      <a:pt x="2462" y="494"/>
                    </a:lnTo>
                    <a:lnTo>
                      <a:pt x="2462" y="476"/>
                    </a:lnTo>
                    <a:lnTo>
                      <a:pt x="2453" y="467"/>
                    </a:lnTo>
                    <a:lnTo>
                      <a:pt x="2435" y="459"/>
                    </a:lnTo>
                    <a:lnTo>
                      <a:pt x="2435" y="459"/>
                    </a:lnTo>
                    <a:lnTo>
                      <a:pt x="2426" y="459"/>
                    </a:lnTo>
                    <a:lnTo>
                      <a:pt x="2409" y="467"/>
                    </a:lnTo>
                    <a:lnTo>
                      <a:pt x="2391" y="494"/>
                    </a:lnTo>
                    <a:lnTo>
                      <a:pt x="2391" y="494"/>
                    </a:lnTo>
                    <a:lnTo>
                      <a:pt x="2373" y="520"/>
                    </a:lnTo>
                    <a:lnTo>
                      <a:pt x="2365" y="538"/>
                    </a:lnTo>
                    <a:lnTo>
                      <a:pt x="2365" y="538"/>
                    </a:lnTo>
                    <a:lnTo>
                      <a:pt x="2347" y="520"/>
                    </a:lnTo>
                    <a:lnTo>
                      <a:pt x="2329" y="485"/>
                    </a:lnTo>
                    <a:lnTo>
                      <a:pt x="2329" y="485"/>
                    </a:lnTo>
                    <a:lnTo>
                      <a:pt x="2303" y="450"/>
                    </a:lnTo>
                    <a:lnTo>
                      <a:pt x="2285" y="423"/>
                    </a:lnTo>
                    <a:lnTo>
                      <a:pt x="2285" y="423"/>
                    </a:lnTo>
                    <a:lnTo>
                      <a:pt x="2250" y="415"/>
                    </a:lnTo>
                    <a:lnTo>
                      <a:pt x="2232" y="406"/>
                    </a:lnTo>
                    <a:lnTo>
                      <a:pt x="2223" y="415"/>
                    </a:lnTo>
                    <a:lnTo>
                      <a:pt x="2223" y="415"/>
                    </a:lnTo>
                    <a:lnTo>
                      <a:pt x="2215" y="423"/>
                    </a:lnTo>
                    <a:lnTo>
                      <a:pt x="2215" y="441"/>
                    </a:lnTo>
                    <a:lnTo>
                      <a:pt x="2223" y="459"/>
                    </a:lnTo>
                    <a:lnTo>
                      <a:pt x="2223" y="459"/>
                    </a:lnTo>
                    <a:lnTo>
                      <a:pt x="2206" y="467"/>
                    </a:lnTo>
                    <a:lnTo>
                      <a:pt x="2206" y="485"/>
                    </a:lnTo>
                    <a:lnTo>
                      <a:pt x="2206" y="485"/>
                    </a:lnTo>
                    <a:lnTo>
                      <a:pt x="2188" y="503"/>
                    </a:lnTo>
                    <a:lnTo>
                      <a:pt x="2188" y="503"/>
                    </a:lnTo>
                    <a:lnTo>
                      <a:pt x="2179" y="494"/>
                    </a:lnTo>
                    <a:lnTo>
                      <a:pt x="2179" y="494"/>
                    </a:lnTo>
                    <a:lnTo>
                      <a:pt x="2179" y="494"/>
                    </a:lnTo>
                    <a:lnTo>
                      <a:pt x="2179" y="494"/>
                    </a:lnTo>
                    <a:lnTo>
                      <a:pt x="2179" y="485"/>
                    </a:lnTo>
                    <a:lnTo>
                      <a:pt x="2179" y="485"/>
                    </a:lnTo>
                    <a:lnTo>
                      <a:pt x="2179" y="476"/>
                    </a:lnTo>
                    <a:lnTo>
                      <a:pt x="2179" y="476"/>
                    </a:lnTo>
                    <a:lnTo>
                      <a:pt x="2170" y="467"/>
                    </a:lnTo>
                    <a:lnTo>
                      <a:pt x="2170" y="467"/>
                    </a:lnTo>
                    <a:lnTo>
                      <a:pt x="2162" y="459"/>
                    </a:lnTo>
                    <a:lnTo>
                      <a:pt x="2135" y="459"/>
                    </a:lnTo>
                    <a:lnTo>
                      <a:pt x="2135" y="459"/>
                    </a:lnTo>
                    <a:lnTo>
                      <a:pt x="2118" y="459"/>
                    </a:lnTo>
                    <a:lnTo>
                      <a:pt x="2118" y="459"/>
                    </a:lnTo>
                    <a:lnTo>
                      <a:pt x="2082" y="459"/>
                    </a:lnTo>
                    <a:lnTo>
                      <a:pt x="2047" y="476"/>
                    </a:lnTo>
                    <a:lnTo>
                      <a:pt x="2047" y="476"/>
                    </a:lnTo>
                    <a:lnTo>
                      <a:pt x="2012" y="494"/>
                    </a:lnTo>
                    <a:lnTo>
                      <a:pt x="2012" y="494"/>
                    </a:lnTo>
                    <a:lnTo>
                      <a:pt x="1985" y="503"/>
                    </a:lnTo>
                    <a:lnTo>
                      <a:pt x="1985" y="503"/>
                    </a:lnTo>
                    <a:lnTo>
                      <a:pt x="1959" y="512"/>
                    </a:lnTo>
                    <a:lnTo>
                      <a:pt x="1950" y="520"/>
                    </a:lnTo>
                    <a:lnTo>
                      <a:pt x="1950" y="520"/>
                    </a:lnTo>
                    <a:lnTo>
                      <a:pt x="1941" y="529"/>
                    </a:lnTo>
                    <a:lnTo>
                      <a:pt x="1941" y="529"/>
                    </a:lnTo>
                    <a:lnTo>
                      <a:pt x="1923" y="529"/>
                    </a:lnTo>
                    <a:lnTo>
                      <a:pt x="1923" y="529"/>
                    </a:lnTo>
                    <a:lnTo>
                      <a:pt x="1915" y="520"/>
                    </a:lnTo>
                    <a:lnTo>
                      <a:pt x="1906" y="512"/>
                    </a:lnTo>
                    <a:lnTo>
                      <a:pt x="1879" y="512"/>
                    </a:lnTo>
                    <a:lnTo>
                      <a:pt x="1879" y="512"/>
                    </a:lnTo>
                    <a:lnTo>
                      <a:pt x="1870" y="512"/>
                    </a:lnTo>
                    <a:lnTo>
                      <a:pt x="1862" y="529"/>
                    </a:lnTo>
                    <a:lnTo>
                      <a:pt x="1862" y="529"/>
                    </a:lnTo>
                    <a:lnTo>
                      <a:pt x="1844" y="529"/>
                    </a:lnTo>
                    <a:lnTo>
                      <a:pt x="1844" y="529"/>
                    </a:lnTo>
                    <a:lnTo>
                      <a:pt x="1809" y="538"/>
                    </a:lnTo>
                    <a:lnTo>
                      <a:pt x="1791" y="547"/>
                    </a:lnTo>
                    <a:lnTo>
                      <a:pt x="1782" y="565"/>
                    </a:lnTo>
                    <a:lnTo>
                      <a:pt x="1782" y="565"/>
                    </a:lnTo>
                    <a:lnTo>
                      <a:pt x="1782" y="582"/>
                    </a:lnTo>
                    <a:lnTo>
                      <a:pt x="1782" y="582"/>
                    </a:lnTo>
                    <a:lnTo>
                      <a:pt x="1765" y="573"/>
                    </a:lnTo>
                    <a:lnTo>
                      <a:pt x="1738" y="573"/>
                    </a:lnTo>
                    <a:lnTo>
                      <a:pt x="1738" y="573"/>
                    </a:lnTo>
                    <a:lnTo>
                      <a:pt x="1712" y="573"/>
                    </a:lnTo>
                    <a:lnTo>
                      <a:pt x="1676" y="556"/>
                    </a:lnTo>
                    <a:lnTo>
                      <a:pt x="1632" y="529"/>
                    </a:lnTo>
                    <a:lnTo>
                      <a:pt x="1632" y="529"/>
                    </a:lnTo>
                    <a:lnTo>
                      <a:pt x="1623" y="520"/>
                    </a:lnTo>
                    <a:lnTo>
                      <a:pt x="1606" y="512"/>
                    </a:lnTo>
                    <a:lnTo>
                      <a:pt x="1571" y="512"/>
                    </a:lnTo>
                    <a:lnTo>
                      <a:pt x="1571" y="512"/>
                    </a:lnTo>
                    <a:lnTo>
                      <a:pt x="1518" y="503"/>
                    </a:lnTo>
                    <a:lnTo>
                      <a:pt x="1518" y="503"/>
                    </a:lnTo>
                    <a:lnTo>
                      <a:pt x="1509" y="512"/>
                    </a:lnTo>
                    <a:lnTo>
                      <a:pt x="1509" y="512"/>
                    </a:lnTo>
                    <a:lnTo>
                      <a:pt x="1500" y="520"/>
                    </a:lnTo>
                    <a:lnTo>
                      <a:pt x="1500" y="520"/>
                    </a:lnTo>
                    <a:lnTo>
                      <a:pt x="1491" y="520"/>
                    </a:lnTo>
                    <a:lnTo>
                      <a:pt x="1491" y="520"/>
                    </a:lnTo>
                    <a:lnTo>
                      <a:pt x="1482" y="512"/>
                    </a:lnTo>
                    <a:lnTo>
                      <a:pt x="1482" y="512"/>
                    </a:lnTo>
                    <a:lnTo>
                      <a:pt x="1473" y="512"/>
                    </a:lnTo>
                    <a:lnTo>
                      <a:pt x="1473" y="512"/>
                    </a:lnTo>
                    <a:lnTo>
                      <a:pt x="1465" y="503"/>
                    </a:lnTo>
                    <a:lnTo>
                      <a:pt x="1456" y="503"/>
                    </a:lnTo>
                    <a:lnTo>
                      <a:pt x="1456" y="503"/>
                    </a:lnTo>
                    <a:lnTo>
                      <a:pt x="1421" y="485"/>
                    </a:lnTo>
                    <a:lnTo>
                      <a:pt x="1376" y="485"/>
                    </a:lnTo>
                    <a:lnTo>
                      <a:pt x="1376" y="485"/>
                    </a:lnTo>
                    <a:lnTo>
                      <a:pt x="1368" y="485"/>
                    </a:lnTo>
                    <a:lnTo>
                      <a:pt x="1368" y="485"/>
                    </a:lnTo>
                    <a:lnTo>
                      <a:pt x="1368" y="485"/>
                    </a:lnTo>
                    <a:lnTo>
                      <a:pt x="1341" y="485"/>
                    </a:lnTo>
                    <a:lnTo>
                      <a:pt x="1341" y="485"/>
                    </a:lnTo>
                    <a:lnTo>
                      <a:pt x="1288" y="494"/>
                    </a:lnTo>
                    <a:lnTo>
                      <a:pt x="1288" y="494"/>
                    </a:lnTo>
                    <a:lnTo>
                      <a:pt x="1262" y="485"/>
                    </a:lnTo>
                    <a:lnTo>
                      <a:pt x="1262" y="485"/>
                    </a:lnTo>
                    <a:lnTo>
                      <a:pt x="1235" y="476"/>
                    </a:lnTo>
                    <a:lnTo>
                      <a:pt x="1200" y="467"/>
                    </a:lnTo>
                    <a:lnTo>
                      <a:pt x="1200" y="467"/>
                    </a:lnTo>
                    <a:lnTo>
                      <a:pt x="1182" y="476"/>
                    </a:lnTo>
                    <a:lnTo>
                      <a:pt x="1182" y="476"/>
                    </a:lnTo>
                    <a:lnTo>
                      <a:pt x="1173" y="476"/>
                    </a:lnTo>
                    <a:lnTo>
                      <a:pt x="1173" y="476"/>
                    </a:lnTo>
                    <a:lnTo>
                      <a:pt x="1147" y="476"/>
                    </a:lnTo>
                    <a:lnTo>
                      <a:pt x="1112" y="467"/>
                    </a:lnTo>
                    <a:lnTo>
                      <a:pt x="1112" y="467"/>
                    </a:lnTo>
                    <a:lnTo>
                      <a:pt x="1112" y="467"/>
                    </a:lnTo>
                    <a:lnTo>
                      <a:pt x="1085" y="450"/>
                    </a:lnTo>
                    <a:lnTo>
                      <a:pt x="1059" y="441"/>
                    </a:lnTo>
                    <a:lnTo>
                      <a:pt x="1059" y="441"/>
                    </a:lnTo>
                    <a:lnTo>
                      <a:pt x="1032" y="441"/>
                    </a:lnTo>
                    <a:lnTo>
                      <a:pt x="1006" y="441"/>
                    </a:lnTo>
                    <a:lnTo>
                      <a:pt x="1006" y="441"/>
                    </a:lnTo>
                    <a:lnTo>
                      <a:pt x="953" y="441"/>
                    </a:lnTo>
                    <a:lnTo>
                      <a:pt x="909" y="450"/>
                    </a:lnTo>
                    <a:lnTo>
                      <a:pt x="909" y="450"/>
                    </a:lnTo>
                    <a:lnTo>
                      <a:pt x="900" y="450"/>
                    </a:lnTo>
                    <a:lnTo>
                      <a:pt x="900" y="450"/>
                    </a:lnTo>
                    <a:lnTo>
                      <a:pt x="900" y="450"/>
                    </a:lnTo>
                    <a:lnTo>
                      <a:pt x="891" y="441"/>
                    </a:lnTo>
                    <a:lnTo>
                      <a:pt x="882" y="441"/>
                    </a:lnTo>
                    <a:lnTo>
                      <a:pt x="873" y="441"/>
                    </a:lnTo>
                    <a:lnTo>
                      <a:pt x="873" y="441"/>
                    </a:lnTo>
                    <a:lnTo>
                      <a:pt x="865" y="441"/>
                    </a:lnTo>
                    <a:lnTo>
                      <a:pt x="865" y="432"/>
                    </a:lnTo>
                    <a:lnTo>
                      <a:pt x="865" y="432"/>
                    </a:lnTo>
                    <a:lnTo>
                      <a:pt x="865" y="423"/>
                    </a:lnTo>
                    <a:lnTo>
                      <a:pt x="856" y="406"/>
                    </a:lnTo>
                    <a:lnTo>
                      <a:pt x="856" y="406"/>
                    </a:lnTo>
                    <a:lnTo>
                      <a:pt x="847" y="406"/>
                    </a:lnTo>
                    <a:lnTo>
                      <a:pt x="829" y="397"/>
                    </a:lnTo>
                    <a:lnTo>
                      <a:pt x="829" y="397"/>
                    </a:lnTo>
                    <a:lnTo>
                      <a:pt x="803" y="406"/>
                    </a:lnTo>
                    <a:lnTo>
                      <a:pt x="803" y="406"/>
                    </a:lnTo>
                    <a:lnTo>
                      <a:pt x="776" y="406"/>
                    </a:lnTo>
                    <a:lnTo>
                      <a:pt x="776" y="406"/>
                    </a:lnTo>
                    <a:lnTo>
                      <a:pt x="768" y="406"/>
                    </a:lnTo>
                    <a:lnTo>
                      <a:pt x="768" y="406"/>
                    </a:lnTo>
                    <a:lnTo>
                      <a:pt x="759" y="406"/>
                    </a:lnTo>
                    <a:lnTo>
                      <a:pt x="759" y="406"/>
                    </a:lnTo>
                    <a:lnTo>
                      <a:pt x="759" y="415"/>
                    </a:lnTo>
                    <a:lnTo>
                      <a:pt x="759" y="415"/>
                    </a:lnTo>
                    <a:lnTo>
                      <a:pt x="750" y="406"/>
                    </a:lnTo>
                    <a:lnTo>
                      <a:pt x="741" y="406"/>
                    </a:lnTo>
                    <a:lnTo>
                      <a:pt x="741" y="406"/>
                    </a:lnTo>
                    <a:lnTo>
                      <a:pt x="741" y="397"/>
                    </a:lnTo>
                    <a:lnTo>
                      <a:pt x="741" y="397"/>
                    </a:lnTo>
                    <a:lnTo>
                      <a:pt x="732" y="388"/>
                    </a:lnTo>
                    <a:lnTo>
                      <a:pt x="723" y="388"/>
                    </a:lnTo>
                    <a:lnTo>
                      <a:pt x="723" y="388"/>
                    </a:lnTo>
                    <a:lnTo>
                      <a:pt x="715" y="388"/>
                    </a:lnTo>
                    <a:lnTo>
                      <a:pt x="706" y="397"/>
                    </a:lnTo>
                    <a:lnTo>
                      <a:pt x="706" y="397"/>
                    </a:lnTo>
                    <a:lnTo>
                      <a:pt x="688" y="406"/>
                    </a:lnTo>
                    <a:lnTo>
                      <a:pt x="679" y="406"/>
                    </a:lnTo>
                    <a:lnTo>
                      <a:pt x="679" y="406"/>
                    </a:lnTo>
                    <a:lnTo>
                      <a:pt x="662" y="406"/>
                    </a:lnTo>
                    <a:lnTo>
                      <a:pt x="662" y="406"/>
                    </a:lnTo>
                    <a:lnTo>
                      <a:pt x="662" y="406"/>
                    </a:lnTo>
                    <a:lnTo>
                      <a:pt x="662" y="406"/>
                    </a:lnTo>
                    <a:lnTo>
                      <a:pt x="671" y="397"/>
                    </a:lnTo>
                    <a:lnTo>
                      <a:pt x="671" y="397"/>
                    </a:lnTo>
                    <a:lnTo>
                      <a:pt x="671" y="397"/>
                    </a:lnTo>
                    <a:lnTo>
                      <a:pt x="671" y="397"/>
                    </a:lnTo>
                    <a:lnTo>
                      <a:pt x="671" y="397"/>
                    </a:lnTo>
                    <a:lnTo>
                      <a:pt x="679" y="388"/>
                    </a:lnTo>
                    <a:lnTo>
                      <a:pt x="679" y="388"/>
                    </a:lnTo>
                    <a:lnTo>
                      <a:pt x="679" y="379"/>
                    </a:lnTo>
                    <a:lnTo>
                      <a:pt x="679" y="379"/>
                    </a:lnTo>
                    <a:lnTo>
                      <a:pt x="653" y="362"/>
                    </a:lnTo>
                    <a:lnTo>
                      <a:pt x="653" y="362"/>
                    </a:lnTo>
                    <a:lnTo>
                      <a:pt x="635" y="353"/>
                    </a:lnTo>
                    <a:lnTo>
                      <a:pt x="635" y="353"/>
                    </a:lnTo>
                    <a:lnTo>
                      <a:pt x="618" y="362"/>
                    </a:lnTo>
                    <a:lnTo>
                      <a:pt x="600" y="379"/>
                    </a:lnTo>
                    <a:lnTo>
                      <a:pt x="600" y="379"/>
                    </a:lnTo>
                    <a:lnTo>
                      <a:pt x="582" y="397"/>
                    </a:lnTo>
                    <a:lnTo>
                      <a:pt x="582" y="397"/>
                    </a:lnTo>
                    <a:lnTo>
                      <a:pt x="556" y="406"/>
                    </a:lnTo>
                    <a:lnTo>
                      <a:pt x="521" y="415"/>
                    </a:lnTo>
                    <a:lnTo>
                      <a:pt x="521" y="415"/>
                    </a:lnTo>
                    <a:lnTo>
                      <a:pt x="503" y="415"/>
                    </a:lnTo>
                    <a:lnTo>
                      <a:pt x="503" y="415"/>
                    </a:lnTo>
                    <a:lnTo>
                      <a:pt x="494" y="406"/>
                    </a:lnTo>
                    <a:lnTo>
                      <a:pt x="485" y="406"/>
                    </a:lnTo>
                    <a:lnTo>
                      <a:pt x="485" y="406"/>
                    </a:lnTo>
                    <a:lnTo>
                      <a:pt x="459" y="415"/>
                    </a:lnTo>
                    <a:lnTo>
                      <a:pt x="450" y="415"/>
                    </a:lnTo>
                    <a:lnTo>
                      <a:pt x="441" y="432"/>
                    </a:lnTo>
                    <a:lnTo>
                      <a:pt x="441" y="432"/>
                    </a:lnTo>
                    <a:lnTo>
                      <a:pt x="441" y="441"/>
                    </a:lnTo>
                    <a:lnTo>
                      <a:pt x="450" y="450"/>
                    </a:lnTo>
                    <a:lnTo>
                      <a:pt x="450" y="450"/>
                    </a:lnTo>
                    <a:lnTo>
                      <a:pt x="459" y="450"/>
                    </a:lnTo>
                    <a:lnTo>
                      <a:pt x="459" y="450"/>
                    </a:lnTo>
                    <a:lnTo>
                      <a:pt x="450" y="459"/>
                    </a:lnTo>
                    <a:lnTo>
                      <a:pt x="450" y="459"/>
                    </a:lnTo>
                    <a:lnTo>
                      <a:pt x="450" y="459"/>
                    </a:lnTo>
                    <a:lnTo>
                      <a:pt x="450" y="459"/>
                    </a:lnTo>
                    <a:lnTo>
                      <a:pt x="450" y="459"/>
                    </a:lnTo>
                    <a:lnTo>
                      <a:pt x="450" y="459"/>
                    </a:lnTo>
                    <a:lnTo>
                      <a:pt x="441" y="459"/>
                    </a:lnTo>
                    <a:lnTo>
                      <a:pt x="441" y="459"/>
                    </a:lnTo>
                    <a:lnTo>
                      <a:pt x="432" y="450"/>
                    </a:lnTo>
                    <a:lnTo>
                      <a:pt x="432" y="450"/>
                    </a:lnTo>
                    <a:lnTo>
                      <a:pt x="432" y="450"/>
                    </a:lnTo>
                    <a:lnTo>
                      <a:pt x="424" y="450"/>
                    </a:lnTo>
                    <a:lnTo>
                      <a:pt x="415" y="450"/>
                    </a:lnTo>
                    <a:lnTo>
                      <a:pt x="415" y="450"/>
                    </a:lnTo>
                    <a:lnTo>
                      <a:pt x="406" y="450"/>
                    </a:lnTo>
                    <a:lnTo>
                      <a:pt x="406" y="450"/>
                    </a:lnTo>
                    <a:lnTo>
                      <a:pt x="379" y="459"/>
                    </a:lnTo>
                    <a:lnTo>
                      <a:pt x="353" y="467"/>
                    </a:lnTo>
                    <a:lnTo>
                      <a:pt x="326" y="467"/>
                    </a:lnTo>
                    <a:lnTo>
                      <a:pt x="326" y="467"/>
                    </a:lnTo>
                    <a:lnTo>
                      <a:pt x="309" y="476"/>
                    </a:lnTo>
                    <a:lnTo>
                      <a:pt x="274" y="512"/>
                    </a:lnTo>
                    <a:lnTo>
                      <a:pt x="265" y="512"/>
                    </a:lnTo>
                    <a:lnTo>
                      <a:pt x="265" y="512"/>
                    </a:lnTo>
                    <a:lnTo>
                      <a:pt x="256" y="529"/>
                    </a:lnTo>
                    <a:lnTo>
                      <a:pt x="256" y="538"/>
                    </a:lnTo>
                    <a:lnTo>
                      <a:pt x="256" y="538"/>
                    </a:lnTo>
                    <a:lnTo>
                      <a:pt x="256" y="556"/>
                    </a:lnTo>
                    <a:lnTo>
                      <a:pt x="238" y="573"/>
                    </a:lnTo>
                    <a:lnTo>
                      <a:pt x="238" y="573"/>
                    </a:lnTo>
                    <a:lnTo>
                      <a:pt x="221" y="591"/>
                    </a:lnTo>
                    <a:lnTo>
                      <a:pt x="194" y="600"/>
                    </a:lnTo>
                    <a:lnTo>
                      <a:pt x="132" y="609"/>
                    </a:lnTo>
                    <a:lnTo>
                      <a:pt x="132" y="609"/>
                    </a:lnTo>
                    <a:lnTo>
                      <a:pt x="124" y="600"/>
                    </a:lnTo>
                    <a:lnTo>
                      <a:pt x="124" y="600"/>
                    </a:lnTo>
                    <a:lnTo>
                      <a:pt x="115" y="600"/>
                    </a:lnTo>
                    <a:lnTo>
                      <a:pt x="97" y="600"/>
                    </a:lnTo>
                    <a:lnTo>
                      <a:pt x="97" y="600"/>
                    </a:lnTo>
                    <a:lnTo>
                      <a:pt x="88" y="609"/>
                    </a:lnTo>
                    <a:lnTo>
                      <a:pt x="88" y="618"/>
                    </a:lnTo>
                    <a:lnTo>
                      <a:pt x="88" y="626"/>
                    </a:lnTo>
                    <a:lnTo>
                      <a:pt x="88" y="626"/>
                    </a:lnTo>
                    <a:lnTo>
                      <a:pt x="88" y="635"/>
                    </a:lnTo>
                    <a:lnTo>
                      <a:pt x="88" y="635"/>
                    </a:lnTo>
                    <a:lnTo>
                      <a:pt x="79" y="644"/>
                    </a:lnTo>
                    <a:lnTo>
                      <a:pt x="79" y="644"/>
                    </a:lnTo>
                    <a:lnTo>
                      <a:pt x="79" y="653"/>
                    </a:lnTo>
                    <a:lnTo>
                      <a:pt x="88" y="662"/>
                    </a:lnTo>
                    <a:lnTo>
                      <a:pt x="150" y="679"/>
                    </a:lnTo>
                    <a:lnTo>
                      <a:pt x="150" y="679"/>
                    </a:lnTo>
                    <a:lnTo>
                      <a:pt x="176" y="697"/>
                    </a:lnTo>
                    <a:lnTo>
                      <a:pt x="203" y="724"/>
                    </a:lnTo>
                    <a:lnTo>
                      <a:pt x="229" y="768"/>
                    </a:lnTo>
                    <a:lnTo>
                      <a:pt x="229" y="768"/>
                    </a:lnTo>
                    <a:lnTo>
                      <a:pt x="238" y="776"/>
                    </a:lnTo>
                    <a:lnTo>
                      <a:pt x="238" y="776"/>
                    </a:lnTo>
                    <a:lnTo>
                      <a:pt x="247" y="776"/>
                    </a:lnTo>
                    <a:lnTo>
                      <a:pt x="291" y="776"/>
                    </a:lnTo>
                    <a:lnTo>
                      <a:pt x="291" y="776"/>
                    </a:lnTo>
                    <a:lnTo>
                      <a:pt x="300" y="776"/>
                    </a:lnTo>
                    <a:lnTo>
                      <a:pt x="300" y="776"/>
                    </a:lnTo>
                    <a:lnTo>
                      <a:pt x="335" y="776"/>
                    </a:lnTo>
                    <a:lnTo>
                      <a:pt x="335" y="776"/>
                    </a:lnTo>
                    <a:lnTo>
                      <a:pt x="344" y="776"/>
                    </a:lnTo>
                    <a:lnTo>
                      <a:pt x="344" y="794"/>
                    </a:lnTo>
                    <a:lnTo>
                      <a:pt x="344" y="794"/>
                    </a:lnTo>
                    <a:lnTo>
                      <a:pt x="344" y="794"/>
                    </a:lnTo>
                    <a:lnTo>
                      <a:pt x="344" y="812"/>
                    </a:lnTo>
                    <a:lnTo>
                      <a:pt x="344" y="821"/>
                    </a:lnTo>
                    <a:lnTo>
                      <a:pt x="353" y="821"/>
                    </a:lnTo>
                    <a:lnTo>
                      <a:pt x="353" y="821"/>
                    </a:lnTo>
                    <a:lnTo>
                      <a:pt x="371" y="829"/>
                    </a:lnTo>
                    <a:lnTo>
                      <a:pt x="379" y="829"/>
                    </a:lnTo>
                    <a:lnTo>
                      <a:pt x="397" y="829"/>
                    </a:lnTo>
                    <a:lnTo>
                      <a:pt x="397" y="829"/>
                    </a:lnTo>
                    <a:lnTo>
                      <a:pt x="406" y="838"/>
                    </a:lnTo>
                    <a:lnTo>
                      <a:pt x="406" y="838"/>
                    </a:lnTo>
                    <a:lnTo>
                      <a:pt x="406" y="838"/>
                    </a:lnTo>
                    <a:lnTo>
                      <a:pt x="406" y="838"/>
                    </a:lnTo>
                    <a:lnTo>
                      <a:pt x="388" y="838"/>
                    </a:lnTo>
                    <a:lnTo>
                      <a:pt x="388" y="838"/>
                    </a:lnTo>
                    <a:lnTo>
                      <a:pt x="344" y="847"/>
                    </a:lnTo>
                    <a:lnTo>
                      <a:pt x="344" y="847"/>
                    </a:lnTo>
                    <a:lnTo>
                      <a:pt x="344" y="847"/>
                    </a:lnTo>
                    <a:lnTo>
                      <a:pt x="344" y="847"/>
                    </a:lnTo>
                    <a:lnTo>
                      <a:pt x="318" y="865"/>
                    </a:lnTo>
                    <a:lnTo>
                      <a:pt x="309" y="874"/>
                    </a:lnTo>
                    <a:lnTo>
                      <a:pt x="309" y="874"/>
                    </a:lnTo>
                    <a:lnTo>
                      <a:pt x="300" y="865"/>
                    </a:lnTo>
                    <a:lnTo>
                      <a:pt x="300" y="865"/>
                    </a:lnTo>
                    <a:lnTo>
                      <a:pt x="291" y="856"/>
                    </a:lnTo>
                    <a:lnTo>
                      <a:pt x="238" y="856"/>
                    </a:lnTo>
                    <a:lnTo>
                      <a:pt x="238" y="856"/>
                    </a:lnTo>
                    <a:lnTo>
                      <a:pt x="221" y="856"/>
                    </a:lnTo>
                    <a:lnTo>
                      <a:pt x="221" y="856"/>
                    </a:lnTo>
                    <a:lnTo>
                      <a:pt x="221" y="856"/>
                    </a:lnTo>
                    <a:lnTo>
                      <a:pt x="221" y="856"/>
                    </a:lnTo>
                    <a:lnTo>
                      <a:pt x="221" y="856"/>
                    </a:lnTo>
                    <a:lnTo>
                      <a:pt x="221" y="856"/>
                    </a:lnTo>
                    <a:lnTo>
                      <a:pt x="221" y="847"/>
                    </a:lnTo>
                    <a:lnTo>
                      <a:pt x="221" y="847"/>
                    </a:lnTo>
                    <a:lnTo>
                      <a:pt x="221" y="838"/>
                    </a:lnTo>
                    <a:lnTo>
                      <a:pt x="221" y="838"/>
                    </a:lnTo>
                    <a:lnTo>
                      <a:pt x="229" y="829"/>
                    </a:lnTo>
                    <a:lnTo>
                      <a:pt x="229" y="829"/>
                    </a:lnTo>
                    <a:lnTo>
                      <a:pt x="221" y="812"/>
                    </a:lnTo>
                    <a:lnTo>
                      <a:pt x="221" y="812"/>
                    </a:lnTo>
                    <a:lnTo>
                      <a:pt x="221" y="812"/>
                    </a:lnTo>
                    <a:lnTo>
                      <a:pt x="203" y="803"/>
                    </a:lnTo>
                    <a:lnTo>
                      <a:pt x="203" y="803"/>
                    </a:lnTo>
                    <a:lnTo>
                      <a:pt x="185" y="812"/>
                    </a:lnTo>
                    <a:lnTo>
                      <a:pt x="159" y="821"/>
                    </a:lnTo>
                    <a:lnTo>
                      <a:pt x="159" y="821"/>
                    </a:lnTo>
                    <a:lnTo>
                      <a:pt x="150" y="829"/>
                    </a:lnTo>
                    <a:lnTo>
                      <a:pt x="150" y="829"/>
                    </a:lnTo>
                    <a:lnTo>
                      <a:pt x="132" y="838"/>
                    </a:lnTo>
                    <a:lnTo>
                      <a:pt x="132" y="838"/>
                    </a:lnTo>
                    <a:lnTo>
                      <a:pt x="124" y="838"/>
                    </a:lnTo>
                    <a:lnTo>
                      <a:pt x="124" y="847"/>
                    </a:lnTo>
                    <a:lnTo>
                      <a:pt x="124" y="856"/>
                    </a:lnTo>
                    <a:lnTo>
                      <a:pt x="124" y="856"/>
                    </a:lnTo>
                    <a:lnTo>
                      <a:pt x="124" y="856"/>
                    </a:lnTo>
                    <a:lnTo>
                      <a:pt x="106" y="856"/>
                    </a:lnTo>
                    <a:lnTo>
                      <a:pt x="106" y="856"/>
                    </a:lnTo>
                    <a:lnTo>
                      <a:pt x="97" y="856"/>
                    </a:lnTo>
                    <a:lnTo>
                      <a:pt x="79" y="865"/>
                    </a:lnTo>
                    <a:lnTo>
                      <a:pt x="79" y="865"/>
                    </a:lnTo>
                    <a:lnTo>
                      <a:pt x="44" y="874"/>
                    </a:lnTo>
                    <a:lnTo>
                      <a:pt x="44" y="874"/>
                    </a:lnTo>
                    <a:lnTo>
                      <a:pt x="35" y="874"/>
                    </a:lnTo>
                    <a:lnTo>
                      <a:pt x="35" y="874"/>
                    </a:lnTo>
                    <a:lnTo>
                      <a:pt x="18" y="882"/>
                    </a:lnTo>
                    <a:lnTo>
                      <a:pt x="18" y="882"/>
                    </a:lnTo>
                    <a:lnTo>
                      <a:pt x="0" y="900"/>
                    </a:lnTo>
                    <a:lnTo>
                      <a:pt x="0" y="900"/>
                    </a:lnTo>
                    <a:lnTo>
                      <a:pt x="0" y="909"/>
                    </a:lnTo>
                    <a:lnTo>
                      <a:pt x="0" y="909"/>
                    </a:lnTo>
                    <a:lnTo>
                      <a:pt x="0" y="918"/>
                    </a:lnTo>
                    <a:lnTo>
                      <a:pt x="0" y="918"/>
                    </a:lnTo>
                    <a:lnTo>
                      <a:pt x="26" y="927"/>
                    </a:lnTo>
                    <a:lnTo>
                      <a:pt x="79" y="935"/>
                    </a:lnTo>
                    <a:lnTo>
                      <a:pt x="79" y="935"/>
                    </a:lnTo>
                    <a:lnTo>
                      <a:pt x="79" y="935"/>
                    </a:lnTo>
                    <a:lnTo>
                      <a:pt x="79" y="944"/>
                    </a:lnTo>
                    <a:lnTo>
                      <a:pt x="79" y="944"/>
                    </a:lnTo>
                    <a:lnTo>
                      <a:pt x="79" y="944"/>
                    </a:lnTo>
                    <a:lnTo>
                      <a:pt x="79" y="944"/>
                    </a:lnTo>
                    <a:lnTo>
                      <a:pt x="79" y="944"/>
                    </a:lnTo>
                    <a:lnTo>
                      <a:pt x="79" y="944"/>
                    </a:lnTo>
                    <a:lnTo>
                      <a:pt x="79" y="953"/>
                    </a:lnTo>
                    <a:lnTo>
                      <a:pt x="79" y="953"/>
                    </a:lnTo>
                    <a:lnTo>
                      <a:pt x="71" y="962"/>
                    </a:lnTo>
                    <a:lnTo>
                      <a:pt x="71" y="962"/>
                    </a:lnTo>
                    <a:lnTo>
                      <a:pt x="79" y="971"/>
                    </a:lnTo>
                    <a:lnTo>
                      <a:pt x="79" y="971"/>
                    </a:lnTo>
                    <a:lnTo>
                      <a:pt x="79" y="971"/>
                    </a:lnTo>
                    <a:lnTo>
                      <a:pt x="79" y="971"/>
                    </a:lnTo>
                    <a:lnTo>
                      <a:pt x="88" y="980"/>
                    </a:lnTo>
                    <a:lnTo>
                      <a:pt x="88" y="980"/>
                    </a:lnTo>
                    <a:lnTo>
                      <a:pt x="88" y="988"/>
                    </a:lnTo>
                    <a:lnTo>
                      <a:pt x="88" y="988"/>
                    </a:lnTo>
                    <a:lnTo>
                      <a:pt x="97" y="997"/>
                    </a:lnTo>
                    <a:lnTo>
                      <a:pt x="115" y="1006"/>
                    </a:lnTo>
                    <a:lnTo>
                      <a:pt x="115" y="1006"/>
                    </a:lnTo>
                    <a:lnTo>
                      <a:pt x="132" y="1015"/>
                    </a:lnTo>
                    <a:lnTo>
                      <a:pt x="159" y="1015"/>
                    </a:lnTo>
                    <a:lnTo>
                      <a:pt x="159" y="1015"/>
                    </a:lnTo>
                    <a:lnTo>
                      <a:pt x="185" y="1015"/>
                    </a:lnTo>
                    <a:lnTo>
                      <a:pt x="185" y="1015"/>
                    </a:lnTo>
                    <a:lnTo>
                      <a:pt x="212" y="1015"/>
                    </a:lnTo>
                    <a:lnTo>
                      <a:pt x="212" y="1015"/>
                    </a:lnTo>
                    <a:lnTo>
                      <a:pt x="212" y="1006"/>
                    </a:lnTo>
                    <a:lnTo>
                      <a:pt x="212" y="1006"/>
                    </a:lnTo>
                    <a:lnTo>
                      <a:pt x="238" y="1006"/>
                    </a:lnTo>
                    <a:lnTo>
                      <a:pt x="238" y="1006"/>
                    </a:lnTo>
                    <a:lnTo>
                      <a:pt x="247" y="1006"/>
                    </a:lnTo>
                    <a:lnTo>
                      <a:pt x="247" y="1006"/>
                    </a:lnTo>
                    <a:lnTo>
                      <a:pt x="256" y="1015"/>
                    </a:lnTo>
                    <a:lnTo>
                      <a:pt x="256" y="1015"/>
                    </a:lnTo>
                    <a:lnTo>
                      <a:pt x="265" y="1015"/>
                    </a:lnTo>
                    <a:lnTo>
                      <a:pt x="265" y="1015"/>
                    </a:lnTo>
                    <a:lnTo>
                      <a:pt x="274" y="1024"/>
                    </a:lnTo>
                    <a:lnTo>
                      <a:pt x="274" y="1024"/>
                    </a:lnTo>
                    <a:lnTo>
                      <a:pt x="282" y="1015"/>
                    </a:lnTo>
                    <a:lnTo>
                      <a:pt x="291" y="1006"/>
                    </a:lnTo>
                    <a:lnTo>
                      <a:pt x="291" y="1006"/>
                    </a:lnTo>
                    <a:lnTo>
                      <a:pt x="318" y="988"/>
                    </a:lnTo>
                    <a:lnTo>
                      <a:pt x="344" y="980"/>
                    </a:lnTo>
                    <a:lnTo>
                      <a:pt x="362" y="971"/>
                    </a:lnTo>
                    <a:lnTo>
                      <a:pt x="362" y="971"/>
                    </a:lnTo>
                    <a:lnTo>
                      <a:pt x="379" y="980"/>
                    </a:lnTo>
                    <a:lnTo>
                      <a:pt x="379" y="980"/>
                    </a:lnTo>
                    <a:lnTo>
                      <a:pt x="379" y="980"/>
                    </a:lnTo>
                    <a:lnTo>
                      <a:pt x="379" y="980"/>
                    </a:lnTo>
                    <a:lnTo>
                      <a:pt x="388" y="980"/>
                    </a:lnTo>
                    <a:lnTo>
                      <a:pt x="388" y="980"/>
                    </a:lnTo>
                    <a:lnTo>
                      <a:pt x="388" y="988"/>
                    </a:lnTo>
                    <a:lnTo>
                      <a:pt x="388" y="988"/>
                    </a:lnTo>
                    <a:lnTo>
                      <a:pt x="388" y="988"/>
                    </a:lnTo>
                    <a:lnTo>
                      <a:pt x="379" y="997"/>
                    </a:lnTo>
                    <a:lnTo>
                      <a:pt x="379" y="997"/>
                    </a:lnTo>
                    <a:lnTo>
                      <a:pt x="371" y="997"/>
                    </a:lnTo>
                    <a:lnTo>
                      <a:pt x="371" y="997"/>
                    </a:lnTo>
                    <a:lnTo>
                      <a:pt x="371" y="1015"/>
                    </a:lnTo>
                    <a:lnTo>
                      <a:pt x="371" y="1015"/>
                    </a:lnTo>
                    <a:lnTo>
                      <a:pt x="379" y="1041"/>
                    </a:lnTo>
                    <a:lnTo>
                      <a:pt x="388" y="1059"/>
                    </a:lnTo>
                    <a:lnTo>
                      <a:pt x="388" y="1059"/>
                    </a:lnTo>
                    <a:lnTo>
                      <a:pt x="371" y="1085"/>
                    </a:lnTo>
                    <a:lnTo>
                      <a:pt x="371" y="1085"/>
                    </a:lnTo>
                    <a:lnTo>
                      <a:pt x="335" y="1085"/>
                    </a:lnTo>
                    <a:lnTo>
                      <a:pt x="318" y="1085"/>
                    </a:lnTo>
                    <a:lnTo>
                      <a:pt x="318" y="1085"/>
                    </a:lnTo>
                    <a:lnTo>
                      <a:pt x="300" y="1085"/>
                    </a:lnTo>
                    <a:lnTo>
                      <a:pt x="300" y="1085"/>
                    </a:lnTo>
                    <a:lnTo>
                      <a:pt x="291" y="1085"/>
                    </a:lnTo>
                    <a:lnTo>
                      <a:pt x="291" y="1094"/>
                    </a:lnTo>
                    <a:lnTo>
                      <a:pt x="291" y="1103"/>
                    </a:lnTo>
                    <a:lnTo>
                      <a:pt x="291" y="1103"/>
                    </a:lnTo>
                    <a:lnTo>
                      <a:pt x="291" y="1103"/>
                    </a:lnTo>
                    <a:lnTo>
                      <a:pt x="282" y="1121"/>
                    </a:lnTo>
                    <a:lnTo>
                      <a:pt x="274" y="1130"/>
                    </a:lnTo>
                    <a:lnTo>
                      <a:pt x="274" y="1130"/>
                    </a:lnTo>
                    <a:lnTo>
                      <a:pt x="256" y="1130"/>
                    </a:lnTo>
                    <a:lnTo>
                      <a:pt x="256" y="1130"/>
                    </a:lnTo>
                    <a:lnTo>
                      <a:pt x="238" y="1130"/>
                    </a:lnTo>
                    <a:lnTo>
                      <a:pt x="238" y="1130"/>
                    </a:lnTo>
                    <a:lnTo>
                      <a:pt x="221" y="1112"/>
                    </a:lnTo>
                    <a:lnTo>
                      <a:pt x="203" y="1112"/>
                    </a:lnTo>
                    <a:lnTo>
                      <a:pt x="203" y="1112"/>
                    </a:lnTo>
                    <a:lnTo>
                      <a:pt x="194" y="1112"/>
                    </a:lnTo>
                    <a:lnTo>
                      <a:pt x="185" y="1121"/>
                    </a:lnTo>
                    <a:lnTo>
                      <a:pt x="185" y="1121"/>
                    </a:lnTo>
                    <a:lnTo>
                      <a:pt x="176" y="1138"/>
                    </a:lnTo>
                    <a:lnTo>
                      <a:pt x="176" y="1165"/>
                    </a:lnTo>
                    <a:lnTo>
                      <a:pt x="176" y="1174"/>
                    </a:lnTo>
                    <a:lnTo>
                      <a:pt x="176" y="1174"/>
                    </a:lnTo>
                    <a:lnTo>
                      <a:pt x="168" y="1174"/>
                    </a:lnTo>
                    <a:lnTo>
                      <a:pt x="168" y="1174"/>
                    </a:lnTo>
                    <a:lnTo>
                      <a:pt x="150" y="1183"/>
                    </a:lnTo>
                    <a:lnTo>
                      <a:pt x="132" y="1191"/>
                    </a:lnTo>
                    <a:lnTo>
                      <a:pt x="124" y="1209"/>
                    </a:lnTo>
                    <a:lnTo>
                      <a:pt x="124" y="1209"/>
                    </a:lnTo>
                    <a:lnTo>
                      <a:pt x="115" y="1227"/>
                    </a:lnTo>
                    <a:lnTo>
                      <a:pt x="97" y="1227"/>
                    </a:lnTo>
                    <a:lnTo>
                      <a:pt x="97" y="1227"/>
                    </a:lnTo>
                    <a:lnTo>
                      <a:pt x="88" y="1236"/>
                    </a:lnTo>
                    <a:lnTo>
                      <a:pt x="88" y="1244"/>
                    </a:lnTo>
                    <a:lnTo>
                      <a:pt x="88" y="1244"/>
                    </a:lnTo>
                    <a:lnTo>
                      <a:pt x="97" y="1253"/>
                    </a:lnTo>
                    <a:lnTo>
                      <a:pt x="97" y="1253"/>
                    </a:lnTo>
                    <a:lnTo>
                      <a:pt x="97" y="1262"/>
                    </a:lnTo>
                    <a:lnTo>
                      <a:pt x="97" y="1262"/>
                    </a:lnTo>
                    <a:lnTo>
                      <a:pt x="115" y="1280"/>
                    </a:lnTo>
                    <a:lnTo>
                      <a:pt x="132" y="1288"/>
                    </a:lnTo>
                    <a:lnTo>
                      <a:pt x="132" y="1288"/>
                    </a:lnTo>
                    <a:lnTo>
                      <a:pt x="150" y="1288"/>
                    </a:lnTo>
                    <a:lnTo>
                      <a:pt x="150" y="1288"/>
                    </a:lnTo>
                    <a:lnTo>
                      <a:pt x="150" y="1297"/>
                    </a:lnTo>
                    <a:lnTo>
                      <a:pt x="141" y="1324"/>
                    </a:lnTo>
                    <a:lnTo>
                      <a:pt x="141" y="1324"/>
                    </a:lnTo>
                    <a:lnTo>
                      <a:pt x="141" y="1324"/>
                    </a:lnTo>
                    <a:lnTo>
                      <a:pt x="141" y="1333"/>
                    </a:lnTo>
                    <a:lnTo>
                      <a:pt x="141" y="1333"/>
                    </a:lnTo>
                    <a:lnTo>
                      <a:pt x="150" y="1341"/>
                    </a:lnTo>
                    <a:lnTo>
                      <a:pt x="150" y="1341"/>
                    </a:lnTo>
                    <a:lnTo>
                      <a:pt x="168" y="1359"/>
                    </a:lnTo>
                    <a:lnTo>
                      <a:pt x="194" y="1386"/>
                    </a:lnTo>
                    <a:lnTo>
                      <a:pt x="194" y="1386"/>
                    </a:lnTo>
                    <a:lnTo>
                      <a:pt x="203" y="1394"/>
                    </a:lnTo>
                    <a:lnTo>
                      <a:pt x="203" y="1394"/>
                    </a:lnTo>
                    <a:lnTo>
                      <a:pt x="221" y="1403"/>
                    </a:lnTo>
                    <a:lnTo>
                      <a:pt x="221" y="1403"/>
                    </a:lnTo>
                    <a:lnTo>
                      <a:pt x="229" y="1412"/>
                    </a:lnTo>
                    <a:lnTo>
                      <a:pt x="238" y="1412"/>
                    </a:lnTo>
                    <a:lnTo>
                      <a:pt x="256" y="1403"/>
                    </a:lnTo>
                    <a:lnTo>
                      <a:pt x="256" y="1403"/>
                    </a:lnTo>
                    <a:lnTo>
                      <a:pt x="282" y="1394"/>
                    </a:lnTo>
                    <a:lnTo>
                      <a:pt x="282" y="1394"/>
                    </a:lnTo>
                    <a:lnTo>
                      <a:pt x="300" y="1394"/>
                    </a:lnTo>
                    <a:lnTo>
                      <a:pt x="300" y="1386"/>
                    </a:lnTo>
                    <a:lnTo>
                      <a:pt x="300" y="1386"/>
                    </a:lnTo>
                    <a:lnTo>
                      <a:pt x="300" y="1386"/>
                    </a:lnTo>
                    <a:lnTo>
                      <a:pt x="300" y="1386"/>
                    </a:lnTo>
                    <a:lnTo>
                      <a:pt x="309" y="1377"/>
                    </a:lnTo>
                    <a:lnTo>
                      <a:pt x="309" y="1377"/>
                    </a:lnTo>
                    <a:lnTo>
                      <a:pt x="309" y="1377"/>
                    </a:lnTo>
                    <a:lnTo>
                      <a:pt x="309" y="1377"/>
                    </a:lnTo>
                    <a:lnTo>
                      <a:pt x="309" y="1377"/>
                    </a:lnTo>
                    <a:lnTo>
                      <a:pt x="309" y="1377"/>
                    </a:lnTo>
                    <a:lnTo>
                      <a:pt x="326" y="1394"/>
                    </a:lnTo>
                    <a:lnTo>
                      <a:pt x="335" y="1421"/>
                    </a:lnTo>
                    <a:lnTo>
                      <a:pt x="335" y="1421"/>
                    </a:lnTo>
                    <a:lnTo>
                      <a:pt x="335" y="1430"/>
                    </a:lnTo>
                    <a:lnTo>
                      <a:pt x="335" y="1430"/>
                    </a:lnTo>
                    <a:lnTo>
                      <a:pt x="326" y="1439"/>
                    </a:lnTo>
                    <a:lnTo>
                      <a:pt x="326" y="1439"/>
                    </a:lnTo>
                    <a:lnTo>
                      <a:pt x="326" y="1447"/>
                    </a:lnTo>
                    <a:lnTo>
                      <a:pt x="326" y="1456"/>
                    </a:lnTo>
                    <a:lnTo>
                      <a:pt x="326" y="1456"/>
                    </a:lnTo>
                    <a:lnTo>
                      <a:pt x="326" y="1465"/>
                    </a:lnTo>
                    <a:lnTo>
                      <a:pt x="326" y="1483"/>
                    </a:lnTo>
                    <a:lnTo>
                      <a:pt x="326" y="1483"/>
                    </a:lnTo>
                    <a:lnTo>
                      <a:pt x="326" y="1492"/>
                    </a:lnTo>
                    <a:lnTo>
                      <a:pt x="335" y="1500"/>
                    </a:lnTo>
                    <a:lnTo>
                      <a:pt x="353" y="1500"/>
                    </a:lnTo>
                    <a:lnTo>
                      <a:pt x="353" y="1500"/>
                    </a:lnTo>
                    <a:lnTo>
                      <a:pt x="371" y="1492"/>
                    </a:lnTo>
                    <a:lnTo>
                      <a:pt x="388" y="1492"/>
                    </a:lnTo>
                    <a:lnTo>
                      <a:pt x="388" y="1483"/>
                    </a:lnTo>
                    <a:lnTo>
                      <a:pt x="388" y="1483"/>
                    </a:lnTo>
                    <a:lnTo>
                      <a:pt x="397" y="1474"/>
                    </a:lnTo>
                    <a:lnTo>
                      <a:pt x="415" y="1474"/>
                    </a:lnTo>
                    <a:lnTo>
                      <a:pt x="415" y="1474"/>
                    </a:lnTo>
                    <a:lnTo>
                      <a:pt x="441" y="1474"/>
                    </a:lnTo>
                    <a:lnTo>
                      <a:pt x="468" y="1492"/>
                    </a:lnTo>
                    <a:lnTo>
                      <a:pt x="468" y="1492"/>
                    </a:lnTo>
                    <a:lnTo>
                      <a:pt x="468" y="1492"/>
                    </a:lnTo>
                    <a:lnTo>
                      <a:pt x="468" y="1492"/>
                    </a:lnTo>
                    <a:lnTo>
                      <a:pt x="476" y="1500"/>
                    </a:lnTo>
                    <a:lnTo>
                      <a:pt x="476" y="1500"/>
                    </a:lnTo>
                    <a:lnTo>
                      <a:pt x="485" y="1509"/>
                    </a:lnTo>
                    <a:lnTo>
                      <a:pt x="494" y="1509"/>
                    </a:lnTo>
                    <a:lnTo>
                      <a:pt x="494" y="1509"/>
                    </a:lnTo>
                    <a:lnTo>
                      <a:pt x="503" y="1509"/>
                    </a:lnTo>
                    <a:lnTo>
                      <a:pt x="503" y="1492"/>
                    </a:lnTo>
                    <a:lnTo>
                      <a:pt x="503" y="1492"/>
                    </a:lnTo>
                    <a:lnTo>
                      <a:pt x="512" y="1483"/>
                    </a:lnTo>
                    <a:lnTo>
                      <a:pt x="521" y="1465"/>
                    </a:lnTo>
                    <a:lnTo>
                      <a:pt x="521" y="1465"/>
                    </a:lnTo>
                    <a:lnTo>
                      <a:pt x="529" y="1483"/>
                    </a:lnTo>
                    <a:lnTo>
                      <a:pt x="547" y="1492"/>
                    </a:lnTo>
                    <a:lnTo>
                      <a:pt x="547" y="1492"/>
                    </a:lnTo>
                    <a:lnTo>
                      <a:pt x="565" y="1483"/>
                    </a:lnTo>
                    <a:lnTo>
                      <a:pt x="565" y="1483"/>
                    </a:lnTo>
                    <a:lnTo>
                      <a:pt x="582" y="1483"/>
                    </a:lnTo>
                    <a:lnTo>
                      <a:pt x="582" y="1483"/>
                    </a:lnTo>
                    <a:lnTo>
                      <a:pt x="591" y="1474"/>
                    </a:lnTo>
                    <a:lnTo>
                      <a:pt x="591" y="1474"/>
                    </a:lnTo>
                    <a:lnTo>
                      <a:pt x="600" y="1474"/>
                    </a:lnTo>
                    <a:lnTo>
                      <a:pt x="600" y="1474"/>
                    </a:lnTo>
                    <a:lnTo>
                      <a:pt x="609" y="1474"/>
                    </a:lnTo>
                    <a:lnTo>
                      <a:pt x="609" y="1474"/>
                    </a:lnTo>
                    <a:lnTo>
                      <a:pt x="591" y="1492"/>
                    </a:lnTo>
                    <a:lnTo>
                      <a:pt x="582" y="1500"/>
                    </a:lnTo>
                    <a:lnTo>
                      <a:pt x="582" y="1500"/>
                    </a:lnTo>
                    <a:lnTo>
                      <a:pt x="574" y="1527"/>
                    </a:lnTo>
                    <a:lnTo>
                      <a:pt x="565" y="1553"/>
                    </a:lnTo>
                    <a:lnTo>
                      <a:pt x="565" y="1553"/>
                    </a:lnTo>
                    <a:lnTo>
                      <a:pt x="574" y="1562"/>
                    </a:lnTo>
                    <a:lnTo>
                      <a:pt x="574" y="1562"/>
                    </a:lnTo>
                    <a:lnTo>
                      <a:pt x="574" y="1580"/>
                    </a:lnTo>
                    <a:lnTo>
                      <a:pt x="574" y="1580"/>
                    </a:lnTo>
                    <a:lnTo>
                      <a:pt x="565" y="1580"/>
                    </a:lnTo>
                    <a:lnTo>
                      <a:pt x="565" y="1580"/>
                    </a:lnTo>
                    <a:lnTo>
                      <a:pt x="556" y="1589"/>
                    </a:lnTo>
                    <a:lnTo>
                      <a:pt x="538" y="1606"/>
                    </a:lnTo>
                    <a:lnTo>
                      <a:pt x="538" y="1615"/>
                    </a:lnTo>
                    <a:lnTo>
                      <a:pt x="538" y="1615"/>
                    </a:lnTo>
                    <a:lnTo>
                      <a:pt x="521" y="1633"/>
                    </a:lnTo>
                    <a:lnTo>
                      <a:pt x="494" y="1642"/>
                    </a:lnTo>
                    <a:lnTo>
                      <a:pt x="494" y="1642"/>
                    </a:lnTo>
                    <a:lnTo>
                      <a:pt x="468" y="1650"/>
                    </a:lnTo>
                    <a:lnTo>
                      <a:pt x="432" y="1677"/>
                    </a:lnTo>
                    <a:lnTo>
                      <a:pt x="406" y="1712"/>
                    </a:lnTo>
                    <a:lnTo>
                      <a:pt x="406" y="1712"/>
                    </a:lnTo>
                    <a:lnTo>
                      <a:pt x="406" y="1712"/>
                    </a:lnTo>
                    <a:lnTo>
                      <a:pt x="406" y="1712"/>
                    </a:lnTo>
                    <a:lnTo>
                      <a:pt x="397" y="1712"/>
                    </a:lnTo>
                    <a:lnTo>
                      <a:pt x="371" y="1712"/>
                    </a:lnTo>
                    <a:lnTo>
                      <a:pt x="371" y="1712"/>
                    </a:lnTo>
                    <a:lnTo>
                      <a:pt x="344" y="1712"/>
                    </a:lnTo>
                    <a:lnTo>
                      <a:pt x="344" y="1712"/>
                    </a:lnTo>
                    <a:lnTo>
                      <a:pt x="318" y="1712"/>
                    </a:lnTo>
                    <a:lnTo>
                      <a:pt x="318" y="1721"/>
                    </a:lnTo>
                    <a:lnTo>
                      <a:pt x="318" y="1721"/>
                    </a:lnTo>
                    <a:lnTo>
                      <a:pt x="291" y="1756"/>
                    </a:lnTo>
                    <a:lnTo>
                      <a:pt x="274" y="1765"/>
                    </a:lnTo>
                    <a:lnTo>
                      <a:pt x="274" y="1765"/>
                    </a:lnTo>
                    <a:lnTo>
                      <a:pt x="274" y="1774"/>
                    </a:lnTo>
                    <a:lnTo>
                      <a:pt x="274" y="1783"/>
                    </a:lnTo>
                    <a:lnTo>
                      <a:pt x="274" y="1783"/>
                    </a:lnTo>
                    <a:lnTo>
                      <a:pt x="282" y="1792"/>
                    </a:lnTo>
                    <a:lnTo>
                      <a:pt x="282" y="1792"/>
                    </a:lnTo>
                    <a:lnTo>
                      <a:pt x="291" y="1792"/>
                    </a:lnTo>
                    <a:lnTo>
                      <a:pt x="291" y="1792"/>
                    </a:lnTo>
                    <a:lnTo>
                      <a:pt x="318" y="1774"/>
                    </a:lnTo>
                    <a:lnTo>
                      <a:pt x="344" y="1756"/>
                    </a:lnTo>
                    <a:lnTo>
                      <a:pt x="344" y="1756"/>
                    </a:lnTo>
                    <a:lnTo>
                      <a:pt x="344" y="1748"/>
                    </a:lnTo>
                    <a:lnTo>
                      <a:pt x="344" y="1748"/>
                    </a:lnTo>
                    <a:lnTo>
                      <a:pt x="353" y="1748"/>
                    </a:lnTo>
                    <a:lnTo>
                      <a:pt x="353" y="1748"/>
                    </a:lnTo>
                    <a:lnTo>
                      <a:pt x="362" y="1756"/>
                    </a:lnTo>
                    <a:lnTo>
                      <a:pt x="362" y="1756"/>
                    </a:lnTo>
                    <a:lnTo>
                      <a:pt x="388" y="1748"/>
                    </a:lnTo>
                    <a:lnTo>
                      <a:pt x="406" y="1730"/>
                    </a:lnTo>
                    <a:lnTo>
                      <a:pt x="406" y="1730"/>
                    </a:lnTo>
                    <a:lnTo>
                      <a:pt x="406" y="1730"/>
                    </a:lnTo>
                    <a:lnTo>
                      <a:pt x="406" y="1730"/>
                    </a:lnTo>
                    <a:lnTo>
                      <a:pt x="424" y="1730"/>
                    </a:lnTo>
                    <a:lnTo>
                      <a:pt x="424" y="1730"/>
                    </a:lnTo>
                    <a:lnTo>
                      <a:pt x="450" y="1730"/>
                    </a:lnTo>
                    <a:lnTo>
                      <a:pt x="459" y="1730"/>
                    </a:lnTo>
                    <a:lnTo>
                      <a:pt x="459" y="1730"/>
                    </a:lnTo>
                    <a:lnTo>
                      <a:pt x="468" y="1730"/>
                    </a:lnTo>
                    <a:lnTo>
                      <a:pt x="468" y="1730"/>
                    </a:lnTo>
                    <a:lnTo>
                      <a:pt x="476" y="1721"/>
                    </a:lnTo>
                    <a:lnTo>
                      <a:pt x="476" y="1721"/>
                    </a:lnTo>
                    <a:lnTo>
                      <a:pt x="494" y="1712"/>
                    </a:lnTo>
                    <a:lnTo>
                      <a:pt x="494" y="1712"/>
                    </a:lnTo>
                    <a:lnTo>
                      <a:pt x="521" y="1703"/>
                    </a:lnTo>
                    <a:lnTo>
                      <a:pt x="538" y="1686"/>
                    </a:lnTo>
                    <a:lnTo>
                      <a:pt x="538" y="1686"/>
                    </a:lnTo>
                    <a:lnTo>
                      <a:pt x="538" y="1686"/>
                    </a:lnTo>
                    <a:lnTo>
                      <a:pt x="538" y="1677"/>
                    </a:lnTo>
                    <a:lnTo>
                      <a:pt x="538" y="1677"/>
                    </a:lnTo>
                    <a:lnTo>
                      <a:pt x="556" y="1659"/>
                    </a:lnTo>
                    <a:lnTo>
                      <a:pt x="582" y="1650"/>
                    </a:lnTo>
                    <a:lnTo>
                      <a:pt x="635" y="1624"/>
                    </a:lnTo>
                    <a:lnTo>
                      <a:pt x="635" y="1624"/>
                    </a:lnTo>
                    <a:lnTo>
                      <a:pt x="644" y="1624"/>
                    </a:lnTo>
                    <a:lnTo>
                      <a:pt x="644" y="1624"/>
                    </a:lnTo>
                    <a:lnTo>
                      <a:pt x="644" y="1615"/>
                    </a:lnTo>
                    <a:lnTo>
                      <a:pt x="653" y="1597"/>
                    </a:lnTo>
                    <a:lnTo>
                      <a:pt x="653" y="1597"/>
                    </a:lnTo>
                    <a:lnTo>
                      <a:pt x="653" y="1597"/>
                    </a:lnTo>
                    <a:lnTo>
                      <a:pt x="653" y="1597"/>
                    </a:lnTo>
                    <a:lnTo>
                      <a:pt x="653" y="1597"/>
                    </a:lnTo>
                    <a:lnTo>
                      <a:pt x="679" y="1589"/>
                    </a:lnTo>
                    <a:lnTo>
                      <a:pt x="706" y="1571"/>
                    </a:lnTo>
                    <a:lnTo>
                      <a:pt x="706" y="1571"/>
                    </a:lnTo>
                    <a:lnTo>
                      <a:pt x="715" y="1562"/>
                    </a:lnTo>
                    <a:lnTo>
                      <a:pt x="715" y="1562"/>
                    </a:lnTo>
                    <a:lnTo>
                      <a:pt x="732" y="1544"/>
                    </a:lnTo>
                    <a:lnTo>
                      <a:pt x="750" y="1544"/>
                    </a:lnTo>
                    <a:lnTo>
                      <a:pt x="750" y="1544"/>
                    </a:lnTo>
                    <a:lnTo>
                      <a:pt x="759" y="1544"/>
                    </a:lnTo>
                    <a:lnTo>
                      <a:pt x="759" y="1544"/>
                    </a:lnTo>
                    <a:lnTo>
                      <a:pt x="768" y="1536"/>
                    </a:lnTo>
                    <a:lnTo>
                      <a:pt x="776" y="1518"/>
                    </a:lnTo>
                    <a:lnTo>
                      <a:pt x="776" y="1518"/>
                    </a:lnTo>
                    <a:lnTo>
                      <a:pt x="776" y="1509"/>
                    </a:lnTo>
                    <a:lnTo>
                      <a:pt x="776" y="1500"/>
                    </a:lnTo>
                    <a:lnTo>
                      <a:pt x="776" y="1500"/>
                    </a:lnTo>
                    <a:lnTo>
                      <a:pt x="785" y="1500"/>
                    </a:lnTo>
                    <a:lnTo>
                      <a:pt x="785" y="1500"/>
                    </a:lnTo>
                    <a:lnTo>
                      <a:pt x="803" y="1492"/>
                    </a:lnTo>
                    <a:lnTo>
                      <a:pt x="812" y="1483"/>
                    </a:lnTo>
                    <a:lnTo>
                      <a:pt x="812" y="1474"/>
                    </a:lnTo>
                    <a:lnTo>
                      <a:pt x="812" y="1474"/>
                    </a:lnTo>
                    <a:lnTo>
                      <a:pt x="812" y="1465"/>
                    </a:lnTo>
                    <a:lnTo>
                      <a:pt x="803" y="1456"/>
                    </a:lnTo>
                    <a:lnTo>
                      <a:pt x="803" y="1456"/>
                    </a:lnTo>
                    <a:lnTo>
                      <a:pt x="794" y="1456"/>
                    </a:lnTo>
                    <a:lnTo>
                      <a:pt x="794" y="1456"/>
                    </a:lnTo>
                    <a:lnTo>
                      <a:pt x="785" y="1456"/>
                    </a:lnTo>
                    <a:lnTo>
                      <a:pt x="785" y="1456"/>
                    </a:lnTo>
                    <a:lnTo>
                      <a:pt x="776" y="1447"/>
                    </a:lnTo>
                    <a:lnTo>
                      <a:pt x="776" y="1447"/>
                    </a:lnTo>
                    <a:lnTo>
                      <a:pt x="768" y="1447"/>
                    </a:lnTo>
                    <a:lnTo>
                      <a:pt x="768" y="1447"/>
                    </a:lnTo>
                    <a:lnTo>
                      <a:pt x="776" y="1439"/>
                    </a:lnTo>
                    <a:lnTo>
                      <a:pt x="776" y="1439"/>
                    </a:lnTo>
                    <a:lnTo>
                      <a:pt x="794" y="1421"/>
                    </a:lnTo>
                    <a:lnTo>
                      <a:pt x="812" y="1412"/>
                    </a:lnTo>
                    <a:lnTo>
                      <a:pt x="812" y="1412"/>
                    </a:lnTo>
                    <a:lnTo>
                      <a:pt x="838" y="1403"/>
                    </a:lnTo>
                    <a:lnTo>
                      <a:pt x="856" y="1386"/>
                    </a:lnTo>
                    <a:lnTo>
                      <a:pt x="856" y="1386"/>
                    </a:lnTo>
                    <a:lnTo>
                      <a:pt x="856" y="1377"/>
                    </a:lnTo>
                    <a:lnTo>
                      <a:pt x="856" y="1377"/>
                    </a:lnTo>
                    <a:lnTo>
                      <a:pt x="856" y="1368"/>
                    </a:lnTo>
                    <a:lnTo>
                      <a:pt x="865" y="1359"/>
                    </a:lnTo>
                    <a:lnTo>
                      <a:pt x="865" y="1359"/>
                    </a:lnTo>
                    <a:lnTo>
                      <a:pt x="891" y="1341"/>
                    </a:lnTo>
                    <a:lnTo>
                      <a:pt x="891" y="1341"/>
                    </a:lnTo>
                    <a:lnTo>
                      <a:pt x="900" y="1333"/>
                    </a:lnTo>
                    <a:lnTo>
                      <a:pt x="900" y="1333"/>
                    </a:lnTo>
                    <a:lnTo>
                      <a:pt x="900" y="1324"/>
                    </a:lnTo>
                    <a:lnTo>
                      <a:pt x="900" y="1324"/>
                    </a:lnTo>
                    <a:lnTo>
                      <a:pt x="900" y="1324"/>
                    </a:lnTo>
                    <a:lnTo>
                      <a:pt x="900" y="1324"/>
                    </a:lnTo>
                    <a:lnTo>
                      <a:pt x="909" y="1315"/>
                    </a:lnTo>
                    <a:lnTo>
                      <a:pt x="918" y="1315"/>
                    </a:lnTo>
                    <a:lnTo>
                      <a:pt x="918" y="1315"/>
                    </a:lnTo>
                    <a:lnTo>
                      <a:pt x="926" y="1306"/>
                    </a:lnTo>
                    <a:lnTo>
                      <a:pt x="944" y="1297"/>
                    </a:lnTo>
                    <a:lnTo>
                      <a:pt x="944" y="1297"/>
                    </a:lnTo>
                    <a:lnTo>
                      <a:pt x="962" y="1280"/>
                    </a:lnTo>
                    <a:lnTo>
                      <a:pt x="962" y="1280"/>
                    </a:lnTo>
                    <a:lnTo>
                      <a:pt x="962" y="1280"/>
                    </a:lnTo>
                    <a:lnTo>
                      <a:pt x="962" y="1280"/>
                    </a:lnTo>
                    <a:lnTo>
                      <a:pt x="971" y="1280"/>
                    </a:lnTo>
                    <a:lnTo>
                      <a:pt x="971" y="1280"/>
                    </a:lnTo>
                    <a:lnTo>
                      <a:pt x="971" y="1280"/>
                    </a:lnTo>
                    <a:lnTo>
                      <a:pt x="971" y="1280"/>
                    </a:lnTo>
                    <a:lnTo>
                      <a:pt x="979" y="1288"/>
                    </a:lnTo>
                    <a:lnTo>
                      <a:pt x="997" y="1297"/>
                    </a:lnTo>
                    <a:lnTo>
                      <a:pt x="997" y="1297"/>
                    </a:lnTo>
                    <a:lnTo>
                      <a:pt x="1015" y="1297"/>
                    </a:lnTo>
                    <a:lnTo>
                      <a:pt x="1015" y="1306"/>
                    </a:lnTo>
                    <a:lnTo>
                      <a:pt x="1015" y="1306"/>
                    </a:lnTo>
                    <a:lnTo>
                      <a:pt x="997" y="1306"/>
                    </a:lnTo>
                    <a:lnTo>
                      <a:pt x="997" y="1306"/>
                    </a:lnTo>
                    <a:lnTo>
                      <a:pt x="971" y="1297"/>
                    </a:lnTo>
                    <a:lnTo>
                      <a:pt x="971" y="1297"/>
                    </a:lnTo>
                    <a:lnTo>
                      <a:pt x="953" y="1306"/>
                    </a:lnTo>
                    <a:lnTo>
                      <a:pt x="935" y="1315"/>
                    </a:lnTo>
                    <a:lnTo>
                      <a:pt x="935" y="1315"/>
                    </a:lnTo>
                    <a:lnTo>
                      <a:pt x="926" y="1333"/>
                    </a:lnTo>
                    <a:lnTo>
                      <a:pt x="918" y="1350"/>
                    </a:lnTo>
                    <a:lnTo>
                      <a:pt x="918" y="1350"/>
                    </a:lnTo>
                    <a:lnTo>
                      <a:pt x="918" y="1368"/>
                    </a:lnTo>
                    <a:lnTo>
                      <a:pt x="918" y="1368"/>
                    </a:lnTo>
                    <a:lnTo>
                      <a:pt x="900" y="1377"/>
                    </a:lnTo>
                    <a:lnTo>
                      <a:pt x="900" y="1394"/>
                    </a:lnTo>
                    <a:lnTo>
                      <a:pt x="900" y="1394"/>
                    </a:lnTo>
                    <a:lnTo>
                      <a:pt x="900" y="1394"/>
                    </a:lnTo>
                    <a:lnTo>
                      <a:pt x="900" y="1394"/>
                    </a:lnTo>
                    <a:lnTo>
                      <a:pt x="909" y="1412"/>
                    </a:lnTo>
                    <a:lnTo>
                      <a:pt x="918" y="1412"/>
                    </a:lnTo>
                    <a:lnTo>
                      <a:pt x="918" y="1412"/>
                    </a:lnTo>
                    <a:lnTo>
                      <a:pt x="926" y="1412"/>
                    </a:lnTo>
                    <a:lnTo>
                      <a:pt x="926" y="1412"/>
                    </a:lnTo>
                    <a:lnTo>
                      <a:pt x="900" y="1430"/>
                    </a:lnTo>
                    <a:lnTo>
                      <a:pt x="900" y="1430"/>
                    </a:lnTo>
                    <a:lnTo>
                      <a:pt x="900" y="1430"/>
                    </a:lnTo>
                    <a:lnTo>
                      <a:pt x="900" y="1439"/>
                    </a:lnTo>
                    <a:lnTo>
                      <a:pt x="900" y="1439"/>
                    </a:lnTo>
                    <a:lnTo>
                      <a:pt x="900" y="1447"/>
                    </a:lnTo>
                    <a:lnTo>
                      <a:pt x="909" y="1447"/>
                    </a:lnTo>
                    <a:lnTo>
                      <a:pt x="926" y="1447"/>
                    </a:lnTo>
                    <a:lnTo>
                      <a:pt x="926" y="1447"/>
                    </a:lnTo>
                    <a:lnTo>
                      <a:pt x="944" y="1447"/>
                    </a:lnTo>
                    <a:lnTo>
                      <a:pt x="979" y="1430"/>
                    </a:lnTo>
                    <a:lnTo>
                      <a:pt x="1032" y="1394"/>
                    </a:lnTo>
                    <a:lnTo>
                      <a:pt x="1041" y="1394"/>
                    </a:lnTo>
                    <a:lnTo>
                      <a:pt x="1041" y="1394"/>
                    </a:lnTo>
                    <a:lnTo>
                      <a:pt x="1068" y="1386"/>
                    </a:lnTo>
                    <a:lnTo>
                      <a:pt x="1068" y="1386"/>
                    </a:lnTo>
                    <a:lnTo>
                      <a:pt x="1085" y="1386"/>
                    </a:lnTo>
                    <a:lnTo>
                      <a:pt x="1085" y="1386"/>
                    </a:lnTo>
                    <a:lnTo>
                      <a:pt x="1094" y="1386"/>
                    </a:lnTo>
                    <a:lnTo>
                      <a:pt x="1103" y="1386"/>
                    </a:lnTo>
                    <a:lnTo>
                      <a:pt x="1103" y="1386"/>
                    </a:lnTo>
                    <a:lnTo>
                      <a:pt x="1112" y="1386"/>
                    </a:lnTo>
                    <a:lnTo>
                      <a:pt x="1121" y="1377"/>
                    </a:lnTo>
                    <a:lnTo>
                      <a:pt x="1121" y="1377"/>
                    </a:lnTo>
                    <a:lnTo>
                      <a:pt x="1112" y="1368"/>
                    </a:lnTo>
                    <a:lnTo>
                      <a:pt x="1112" y="1368"/>
                    </a:lnTo>
                    <a:lnTo>
                      <a:pt x="1121" y="1359"/>
                    </a:lnTo>
                    <a:lnTo>
                      <a:pt x="1121" y="1359"/>
                    </a:lnTo>
                    <a:lnTo>
                      <a:pt x="1121" y="1359"/>
                    </a:lnTo>
                    <a:lnTo>
                      <a:pt x="1112" y="1350"/>
                    </a:lnTo>
                    <a:lnTo>
                      <a:pt x="1112" y="1350"/>
                    </a:lnTo>
                    <a:lnTo>
                      <a:pt x="1094" y="1324"/>
                    </a:lnTo>
                    <a:lnTo>
                      <a:pt x="1094" y="1324"/>
                    </a:lnTo>
                    <a:lnTo>
                      <a:pt x="1094" y="1315"/>
                    </a:lnTo>
                    <a:lnTo>
                      <a:pt x="1094" y="1315"/>
                    </a:lnTo>
                    <a:lnTo>
                      <a:pt x="1094" y="1315"/>
                    </a:lnTo>
                    <a:lnTo>
                      <a:pt x="1094" y="1315"/>
                    </a:lnTo>
                    <a:lnTo>
                      <a:pt x="1103" y="1315"/>
                    </a:lnTo>
                    <a:lnTo>
                      <a:pt x="1112" y="1306"/>
                    </a:lnTo>
                    <a:lnTo>
                      <a:pt x="1112" y="1306"/>
                    </a:lnTo>
                    <a:lnTo>
                      <a:pt x="1121" y="1297"/>
                    </a:lnTo>
                    <a:lnTo>
                      <a:pt x="1121" y="1297"/>
                    </a:lnTo>
                    <a:lnTo>
                      <a:pt x="1138" y="1297"/>
                    </a:lnTo>
                    <a:lnTo>
                      <a:pt x="1138" y="1297"/>
                    </a:lnTo>
                    <a:lnTo>
                      <a:pt x="1147" y="1306"/>
                    </a:lnTo>
                    <a:lnTo>
                      <a:pt x="1165" y="1306"/>
                    </a:lnTo>
                    <a:lnTo>
                      <a:pt x="1165" y="1306"/>
                    </a:lnTo>
                    <a:lnTo>
                      <a:pt x="1173" y="1315"/>
                    </a:lnTo>
                    <a:lnTo>
                      <a:pt x="1173" y="1315"/>
                    </a:lnTo>
                    <a:lnTo>
                      <a:pt x="1182" y="1315"/>
                    </a:lnTo>
                    <a:lnTo>
                      <a:pt x="1182" y="1324"/>
                    </a:lnTo>
                    <a:lnTo>
                      <a:pt x="1182" y="1324"/>
                    </a:lnTo>
                    <a:lnTo>
                      <a:pt x="1191" y="1324"/>
                    </a:lnTo>
                    <a:lnTo>
                      <a:pt x="1200" y="1324"/>
                    </a:lnTo>
                    <a:lnTo>
                      <a:pt x="1200" y="1324"/>
                    </a:lnTo>
                    <a:lnTo>
                      <a:pt x="1200" y="1324"/>
                    </a:lnTo>
                    <a:lnTo>
                      <a:pt x="1200" y="1324"/>
                    </a:lnTo>
                    <a:lnTo>
                      <a:pt x="1226" y="1324"/>
                    </a:lnTo>
                    <a:lnTo>
                      <a:pt x="1226" y="1324"/>
                    </a:lnTo>
                    <a:lnTo>
                      <a:pt x="1226" y="1333"/>
                    </a:lnTo>
                    <a:lnTo>
                      <a:pt x="1226" y="1333"/>
                    </a:lnTo>
                    <a:lnTo>
                      <a:pt x="1226" y="1333"/>
                    </a:lnTo>
                    <a:lnTo>
                      <a:pt x="1226" y="1341"/>
                    </a:lnTo>
                    <a:lnTo>
                      <a:pt x="1226" y="1341"/>
                    </a:lnTo>
                    <a:lnTo>
                      <a:pt x="1235" y="1350"/>
                    </a:lnTo>
                    <a:lnTo>
                      <a:pt x="1244" y="1350"/>
                    </a:lnTo>
                    <a:lnTo>
                      <a:pt x="1244" y="1350"/>
                    </a:lnTo>
                    <a:lnTo>
                      <a:pt x="1253" y="1359"/>
                    </a:lnTo>
                    <a:lnTo>
                      <a:pt x="1253" y="1359"/>
                    </a:lnTo>
                    <a:lnTo>
                      <a:pt x="1271" y="1359"/>
                    </a:lnTo>
                    <a:lnTo>
                      <a:pt x="1271" y="1359"/>
                    </a:lnTo>
                    <a:lnTo>
                      <a:pt x="1279" y="1359"/>
                    </a:lnTo>
                    <a:lnTo>
                      <a:pt x="1279" y="1350"/>
                    </a:lnTo>
                    <a:lnTo>
                      <a:pt x="1279" y="1350"/>
                    </a:lnTo>
                    <a:lnTo>
                      <a:pt x="1288" y="1341"/>
                    </a:lnTo>
                    <a:lnTo>
                      <a:pt x="1288" y="1341"/>
                    </a:lnTo>
                    <a:lnTo>
                      <a:pt x="1297" y="1350"/>
                    </a:lnTo>
                    <a:lnTo>
                      <a:pt x="1297" y="1359"/>
                    </a:lnTo>
                    <a:lnTo>
                      <a:pt x="1297" y="1359"/>
                    </a:lnTo>
                    <a:lnTo>
                      <a:pt x="1297" y="1368"/>
                    </a:lnTo>
                    <a:lnTo>
                      <a:pt x="1297" y="1368"/>
                    </a:lnTo>
                    <a:lnTo>
                      <a:pt x="1306" y="1368"/>
                    </a:lnTo>
                    <a:lnTo>
                      <a:pt x="1332" y="1377"/>
                    </a:lnTo>
                    <a:lnTo>
                      <a:pt x="1332" y="1377"/>
                    </a:lnTo>
                    <a:lnTo>
                      <a:pt x="1359" y="1377"/>
                    </a:lnTo>
                    <a:lnTo>
                      <a:pt x="1359" y="1377"/>
                    </a:lnTo>
                    <a:lnTo>
                      <a:pt x="1359" y="1377"/>
                    </a:lnTo>
                    <a:lnTo>
                      <a:pt x="1438" y="1377"/>
                    </a:lnTo>
                    <a:lnTo>
                      <a:pt x="1438" y="1377"/>
                    </a:lnTo>
                    <a:lnTo>
                      <a:pt x="1465" y="1377"/>
                    </a:lnTo>
                    <a:lnTo>
                      <a:pt x="1482" y="1377"/>
                    </a:lnTo>
                    <a:lnTo>
                      <a:pt x="1482" y="1377"/>
                    </a:lnTo>
                    <a:lnTo>
                      <a:pt x="1491" y="1386"/>
                    </a:lnTo>
                    <a:lnTo>
                      <a:pt x="1491" y="1386"/>
                    </a:lnTo>
                    <a:lnTo>
                      <a:pt x="1491" y="1386"/>
                    </a:lnTo>
                    <a:lnTo>
                      <a:pt x="1491" y="1386"/>
                    </a:lnTo>
                    <a:lnTo>
                      <a:pt x="1509" y="1394"/>
                    </a:lnTo>
                    <a:lnTo>
                      <a:pt x="1526" y="1403"/>
                    </a:lnTo>
                    <a:lnTo>
                      <a:pt x="1526" y="1403"/>
                    </a:lnTo>
                    <a:lnTo>
                      <a:pt x="1553" y="1403"/>
                    </a:lnTo>
                    <a:lnTo>
                      <a:pt x="1571" y="1394"/>
                    </a:lnTo>
                    <a:lnTo>
                      <a:pt x="1571" y="1394"/>
                    </a:lnTo>
                    <a:lnTo>
                      <a:pt x="1579" y="1386"/>
                    </a:lnTo>
                    <a:lnTo>
                      <a:pt x="1579" y="1386"/>
                    </a:lnTo>
                    <a:lnTo>
                      <a:pt x="1588" y="1386"/>
                    </a:lnTo>
                    <a:lnTo>
                      <a:pt x="1597" y="1386"/>
                    </a:lnTo>
                    <a:lnTo>
                      <a:pt x="1597" y="1386"/>
                    </a:lnTo>
                    <a:lnTo>
                      <a:pt x="1597" y="1386"/>
                    </a:lnTo>
                    <a:lnTo>
                      <a:pt x="1597" y="1386"/>
                    </a:lnTo>
                    <a:lnTo>
                      <a:pt x="1606" y="1394"/>
                    </a:lnTo>
                    <a:lnTo>
                      <a:pt x="1606" y="1394"/>
                    </a:lnTo>
                    <a:lnTo>
                      <a:pt x="1606" y="1403"/>
                    </a:lnTo>
                    <a:lnTo>
                      <a:pt x="1606" y="1403"/>
                    </a:lnTo>
                    <a:lnTo>
                      <a:pt x="1597" y="1403"/>
                    </a:lnTo>
                    <a:lnTo>
                      <a:pt x="1597" y="1403"/>
                    </a:lnTo>
                    <a:lnTo>
                      <a:pt x="1588" y="1412"/>
                    </a:lnTo>
                    <a:lnTo>
                      <a:pt x="1588" y="1421"/>
                    </a:lnTo>
                    <a:lnTo>
                      <a:pt x="1588" y="1421"/>
                    </a:lnTo>
                    <a:lnTo>
                      <a:pt x="1588" y="1430"/>
                    </a:lnTo>
                    <a:lnTo>
                      <a:pt x="1606" y="1439"/>
                    </a:lnTo>
                    <a:lnTo>
                      <a:pt x="1606" y="1439"/>
                    </a:lnTo>
                    <a:lnTo>
                      <a:pt x="1606" y="1439"/>
                    </a:lnTo>
                    <a:lnTo>
                      <a:pt x="1606" y="1439"/>
                    </a:lnTo>
                    <a:lnTo>
                      <a:pt x="1615" y="1439"/>
                    </a:lnTo>
                    <a:lnTo>
                      <a:pt x="1615" y="1439"/>
                    </a:lnTo>
                    <a:lnTo>
                      <a:pt x="1623" y="1439"/>
                    </a:lnTo>
                    <a:lnTo>
                      <a:pt x="1623" y="1439"/>
                    </a:lnTo>
                    <a:lnTo>
                      <a:pt x="1623" y="1447"/>
                    </a:lnTo>
                    <a:lnTo>
                      <a:pt x="1623" y="1447"/>
                    </a:lnTo>
                    <a:lnTo>
                      <a:pt x="1659" y="1456"/>
                    </a:lnTo>
                    <a:lnTo>
                      <a:pt x="1676" y="1474"/>
                    </a:lnTo>
                    <a:lnTo>
                      <a:pt x="1676" y="1474"/>
                    </a:lnTo>
                    <a:lnTo>
                      <a:pt x="1685" y="1474"/>
                    </a:lnTo>
                    <a:lnTo>
                      <a:pt x="1685" y="1474"/>
                    </a:lnTo>
                    <a:lnTo>
                      <a:pt x="1685" y="1483"/>
                    </a:lnTo>
                    <a:lnTo>
                      <a:pt x="1685" y="1483"/>
                    </a:lnTo>
                    <a:lnTo>
                      <a:pt x="1712" y="1500"/>
                    </a:lnTo>
                    <a:lnTo>
                      <a:pt x="1747" y="1518"/>
                    </a:lnTo>
                    <a:lnTo>
                      <a:pt x="1747" y="1527"/>
                    </a:lnTo>
                    <a:lnTo>
                      <a:pt x="1747" y="1527"/>
                    </a:lnTo>
                    <a:lnTo>
                      <a:pt x="1765" y="1527"/>
                    </a:lnTo>
                    <a:lnTo>
                      <a:pt x="1765" y="1527"/>
                    </a:lnTo>
                    <a:lnTo>
                      <a:pt x="1773" y="1518"/>
                    </a:lnTo>
                    <a:lnTo>
                      <a:pt x="1773" y="1509"/>
                    </a:lnTo>
                    <a:lnTo>
                      <a:pt x="1773" y="1509"/>
                    </a:lnTo>
                    <a:lnTo>
                      <a:pt x="1773" y="1500"/>
                    </a:lnTo>
                    <a:lnTo>
                      <a:pt x="1773" y="1500"/>
                    </a:lnTo>
                    <a:lnTo>
                      <a:pt x="1765" y="1492"/>
                    </a:lnTo>
                    <a:lnTo>
                      <a:pt x="1765" y="1492"/>
                    </a:lnTo>
                    <a:lnTo>
                      <a:pt x="1773" y="1500"/>
                    </a:lnTo>
                    <a:lnTo>
                      <a:pt x="1773" y="1500"/>
                    </a:lnTo>
                    <a:lnTo>
                      <a:pt x="1800" y="1509"/>
                    </a:lnTo>
                    <a:lnTo>
                      <a:pt x="1800" y="1509"/>
                    </a:lnTo>
                    <a:lnTo>
                      <a:pt x="1818" y="1518"/>
                    </a:lnTo>
                    <a:lnTo>
                      <a:pt x="1818" y="1518"/>
                    </a:lnTo>
                    <a:lnTo>
                      <a:pt x="1835" y="1518"/>
                    </a:lnTo>
                    <a:lnTo>
                      <a:pt x="1835" y="1518"/>
                    </a:lnTo>
                    <a:lnTo>
                      <a:pt x="1844" y="1509"/>
                    </a:lnTo>
                    <a:lnTo>
                      <a:pt x="1844" y="1509"/>
                    </a:lnTo>
                    <a:lnTo>
                      <a:pt x="1826" y="1465"/>
                    </a:lnTo>
                    <a:lnTo>
                      <a:pt x="1826" y="1465"/>
                    </a:lnTo>
                    <a:lnTo>
                      <a:pt x="1826" y="1456"/>
                    </a:lnTo>
                    <a:lnTo>
                      <a:pt x="1826" y="1456"/>
                    </a:lnTo>
                    <a:lnTo>
                      <a:pt x="1826" y="1456"/>
                    </a:lnTo>
                    <a:lnTo>
                      <a:pt x="1835" y="1465"/>
                    </a:lnTo>
                    <a:lnTo>
                      <a:pt x="1844" y="1474"/>
                    </a:lnTo>
                    <a:lnTo>
                      <a:pt x="1844" y="1474"/>
                    </a:lnTo>
                    <a:lnTo>
                      <a:pt x="1844" y="1483"/>
                    </a:lnTo>
                    <a:lnTo>
                      <a:pt x="1844" y="1483"/>
                    </a:lnTo>
                    <a:lnTo>
                      <a:pt x="1853" y="1509"/>
                    </a:lnTo>
                    <a:lnTo>
                      <a:pt x="1853" y="1544"/>
                    </a:lnTo>
                    <a:lnTo>
                      <a:pt x="1853" y="1544"/>
                    </a:lnTo>
                    <a:lnTo>
                      <a:pt x="1853" y="1544"/>
                    </a:lnTo>
                    <a:lnTo>
                      <a:pt x="1853" y="1544"/>
                    </a:lnTo>
                    <a:lnTo>
                      <a:pt x="1835" y="1553"/>
                    </a:lnTo>
                    <a:lnTo>
                      <a:pt x="1835" y="1553"/>
                    </a:lnTo>
                    <a:lnTo>
                      <a:pt x="1818" y="1544"/>
                    </a:lnTo>
                    <a:lnTo>
                      <a:pt x="1818" y="1544"/>
                    </a:lnTo>
                    <a:lnTo>
                      <a:pt x="1818" y="1536"/>
                    </a:lnTo>
                    <a:lnTo>
                      <a:pt x="1818" y="1536"/>
                    </a:lnTo>
                    <a:lnTo>
                      <a:pt x="1809" y="1527"/>
                    </a:lnTo>
                    <a:lnTo>
                      <a:pt x="1800" y="1527"/>
                    </a:lnTo>
                    <a:lnTo>
                      <a:pt x="1800" y="1527"/>
                    </a:lnTo>
                    <a:lnTo>
                      <a:pt x="1782" y="1536"/>
                    </a:lnTo>
                    <a:lnTo>
                      <a:pt x="1773" y="1536"/>
                    </a:lnTo>
                    <a:lnTo>
                      <a:pt x="1773" y="1544"/>
                    </a:lnTo>
                    <a:lnTo>
                      <a:pt x="1773" y="1544"/>
                    </a:lnTo>
                    <a:lnTo>
                      <a:pt x="1773" y="1562"/>
                    </a:lnTo>
                    <a:lnTo>
                      <a:pt x="1791" y="1580"/>
                    </a:lnTo>
                    <a:lnTo>
                      <a:pt x="1818" y="1606"/>
                    </a:lnTo>
                    <a:lnTo>
                      <a:pt x="1818" y="1606"/>
                    </a:lnTo>
                    <a:lnTo>
                      <a:pt x="1826" y="1606"/>
                    </a:lnTo>
                    <a:lnTo>
                      <a:pt x="1826" y="1624"/>
                    </a:lnTo>
                    <a:lnTo>
                      <a:pt x="1826" y="1633"/>
                    </a:lnTo>
                    <a:lnTo>
                      <a:pt x="1826" y="1633"/>
                    </a:lnTo>
                    <a:lnTo>
                      <a:pt x="1835" y="1642"/>
                    </a:lnTo>
                    <a:lnTo>
                      <a:pt x="1844" y="1642"/>
                    </a:lnTo>
                    <a:lnTo>
                      <a:pt x="1844" y="1642"/>
                    </a:lnTo>
                    <a:lnTo>
                      <a:pt x="1844" y="1650"/>
                    </a:lnTo>
                    <a:lnTo>
                      <a:pt x="1844" y="1650"/>
                    </a:lnTo>
                    <a:lnTo>
                      <a:pt x="1853" y="1650"/>
                    </a:lnTo>
                    <a:lnTo>
                      <a:pt x="1853" y="1650"/>
                    </a:lnTo>
                    <a:lnTo>
                      <a:pt x="1862" y="1659"/>
                    </a:lnTo>
                    <a:lnTo>
                      <a:pt x="1870" y="1650"/>
                    </a:lnTo>
                    <a:lnTo>
                      <a:pt x="1870" y="1650"/>
                    </a:lnTo>
                    <a:lnTo>
                      <a:pt x="1879" y="1650"/>
                    </a:lnTo>
                    <a:lnTo>
                      <a:pt x="1870" y="1642"/>
                    </a:lnTo>
                    <a:lnTo>
                      <a:pt x="1870" y="1642"/>
                    </a:lnTo>
                    <a:lnTo>
                      <a:pt x="1870" y="1624"/>
                    </a:lnTo>
                    <a:lnTo>
                      <a:pt x="1870" y="1624"/>
                    </a:lnTo>
                    <a:lnTo>
                      <a:pt x="1862" y="1606"/>
                    </a:lnTo>
                    <a:lnTo>
                      <a:pt x="1862" y="1606"/>
                    </a:lnTo>
                    <a:lnTo>
                      <a:pt x="1862" y="1597"/>
                    </a:lnTo>
                    <a:lnTo>
                      <a:pt x="1862" y="1580"/>
                    </a:lnTo>
                    <a:lnTo>
                      <a:pt x="1862" y="1580"/>
                    </a:lnTo>
                    <a:lnTo>
                      <a:pt x="1870" y="1580"/>
                    </a:lnTo>
                    <a:lnTo>
                      <a:pt x="1870" y="1580"/>
                    </a:lnTo>
                    <a:lnTo>
                      <a:pt x="1870" y="1580"/>
                    </a:lnTo>
                    <a:lnTo>
                      <a:pt x="1870" y="1580"/>
                    </a:lnTo>
                    <a:lnTo>
                      <a:pt x="1870" y="1589"/>
                    </a:lnTo>
                    <a:lnTo>
                      <a:pt x="1870" y="1589"/>
                    </a:lnTo>
                    <a:lnTo>
                      <a:pt x="1870" y="1597"/>
                    </a:lnTo>
                    <a:lnTo>
                      <a:pt x="1870" y="1597"/>
                    </a:lnTo>
                    <a:lnTo>
                      <a:pt x="1870" y="1597"/>
                    </a:lnTo>
                    <a:lnTo>
                      <a:pt x="1870" y="1606"/>
                    </a:lnTo>
                    <a:lnTo>
                      <a:pt x="1879" y="1615"/>
                    </a:lnTo>
                    <a:lnTo>
                      <a:pt x="1888" y="1615"/>
                    </a:lnTo>
                    <a:lnTo>
                      <a:pt x="1888" y="1615"/>
                    </a:lnTo>
                    <a:lnTo>
                      <a:pt x="1897" y="1606"/>
                    </a:lnTo>
                    <a:lnTo>
                      <a:pt x="1915" y="1597"/>
                    </a:lnTo>
                    <a:lnTo>
                      <a:pt x="1915" y="1597"/>
                    </a:lnTo>
                    <a:lnTo>
                      <a:pt x="1915" y="1589"/>
                    </a:lnTo>
                    <a:lnTo>
                      <a:pt x="1915" y="1580"/>
                    </a:lnTo>
                    <a:lnTo>
                      <a:pt x="1915" y="1562"/>
                    </a:lnTo>
                    <a:lnTo>
                      <a:pt x="1915" y="1562"/>
                    </a:lnTo>
                    <a:lnTo>
                      <a:pt x="1906" y="1544"/>
                    </a:lnTo>
                    <a:lnTo>
                      <a:pt x="1906" y="1544"/>
                    </a:lnTo>
                    <a:lnTo>
                      <a:pt x="1915" y="1544"/>
                    </a:lnTo>
                    <a:lnTo>
                      <a:pt x="1915" y="1544"/>
                    </a:lnTo>
                    <a:lnTo>
                      <a:pt x="1923" y="1553"/>
                    </a:lnTo>
                    <a:lnTo>
                      <a:pt x="1941" y="1580"/>
                    </a:lnTo>
                    <a:lnTo>
                      <a:pt x="1941" y="1580"/>
                    </a:lnTo>
                    <a:lnTo>
                      <a:pt x="1941" y="1589"/>
                    </a:lnTo>
                    <a:lnTo>
                      <a:pt x="1932" y="1597"/>
                    </a:lnTo>
                    <a:lnTo>
                      <a:pt x="1932" y="1597"/>
                    </a:lnTo>
                    <a:lnTo>
                      <a:pt x="1923" y="1597"/>
                    </a:lnTo>
                    <a:lnTo>
                      <a:pt x="1923" y="1597"/>
                    </a:lnTo>
                    <a:lnTo>
                      <a:pt x="1923" y="1606"/>
                    </a:lnTo>
                    <a:lnTo>
                      <a:pt x="1923" y="1606"/>
                    </a:lnTo>
                    <a:lnTo>
                      <a:pt x="1915" y="1615"/>
                    </a:lnTo>
                    <a:lnTo>
                      <a:pt x="1915" y="1615"/>
                    </a:lnTo>
                    <a:lnTo>
                      <a:pt x="1915" y="1624"/>
                    </a:lnTo>
                    <a:lnTo>
                      <a:pt x="1906" y="1624"/>
                    </a:lnTo>
                    <a:lnTo>
                      <a:pt x="1906" y="1624"/>
                    </a:lnTo>
                    <a:lnTo>
                      <a:pt x="1897" y="1624"/>
                    </a:lnTo>
                    <a:lnTo>
                      <a:pt x="1888" y="1633"/>
                    </a:lnTo>
                    <a:lnTo>
                      <a:pt x="1888" y="1633"/>
                    </a:lnTo>
                    <a:lnTo>
                      <a:pt x="1879" y="1642"/>
                    </a:lnTo>
                    <a:lnTo>
                      <a:pt x="1879" y="1668"/>
                    </a:lnTo>
                    <a:lnTo>
                      <a:pt x="1879" y="1668"/>
                    </a:lnTo>
                    <a:lnTo>
                      <a:pt x="1888" y="1677"/>
                    </a:lnTo>
                    <a:lnTo>
                      <a:pt x="1897" y="1677"/>
                    </a:lnTo>
                    <a:lnTo>
                      <a:pt x="1906" y="1677"/>
                    </a:lnTo>
                    <a:lnTo>
                      <a:pt x="1906" y="1677"/>
                    </a:lnTo>
                    <a:lnTo>
                      <a:pt x="1915" y="1677"/>
                    </a:lnTo>
                    <a:lnTo>
                      <a:pt x="1915" y="1668"/>
                    </a:lnTo>
                    <a:lnTo>
                      <a:pt x="1915" y="1668"/>
                    </a:lnTo>
                    <a:lnTo>
                      <a:pt x="1915" y="1668"/>
                    </a:lnTo>
                    <a:lnTo>
                      <a:pt x="1915" y="1668"/>
                    </a:lnTo>
                    <a:lnTo>
                      <a:pt x="1923" y="1668"/>
                    </a:lnTo>
                    <a:lnTo>
                      <a:pt x="1932" y="1668"/>
                    </a:lnTo>
                    <a:lnTo>
                      <a:pt x="1932" y="1668"/>
                    </a:lnTo>
                    <a:lnTo>
                      <a:pt x="1941" y="1668"/>
                    </a:lnTo>
                    <a:lnTo>
                      <a:pt x="1941" y="1668"/>
                    </a:lnTo>
                    <a:lnTo>
                      <a:pt x="1941" y="1659"/>
                    </a:lnTo>
                    <a:lnTo>
                      <a:pt x="1941" y="1659"/>
                    </a:lnTo>
                    <a:lnTo>
                      <a:pt x="1950" y="1659"/>
                    </a:lnTo>
                    <a:lnTo>
                      <a:pt x="1950" y="1659"/>
                    </a:lnTo>
                    <a:lnTo>
                      <a:pt x="1959" y="1659"/>
                    </a:lnTo>
                    <a:lnTo>
                      <a:pt x="1959" y="1659"/>
                    </a:lnTo>
                    <a:lnTo>
                      <a:pt x="1968" y="1659"/>
                    </a:lnTo>
                    <a:lnTo>
                      <a:pt x="1976" y="1650"/>
                    </a:lnTo>
                    <a:lnTo>
                      <a:pt x="1976" y="1650"/>
                    </a:lnTo>
                    <a:lnTo>
                      <a:pt x="1985" y="1642"/>
                    </a:lnTo>
                    <a:lnTo>
                      <a:pt x="1985" y="1642"/>
                    </a:lnTo>
                    <a:lnTo>
                      <a:pt x="2003" y="1650"/>
                    </a:lnTo>
                    <a:lnTo>
                      <a:pt x="2003" y="1650"/>
                    </a:lnTo>
                    <a:lnTo>
                      <a:pt x="2020" y="1677"/>
                    </a:lnTo>
                    <a:lnTo>
                      <a:pt x="2020" y="1695"/>
                    </a:lnTo>
                    <a:lnTo>
                      <a:pt x="2020" y="1695"/>
                    </a:lnTo>
                    <a:lnTo>
                      <a:pt x="2012" y="1703"/>
                    </a:lnTo>
                    <a:lnTo>
                      <a:pt x="2012" y="1703"/>
                    </a:lnTo>
                    <a:lnTo>
                      <a:pt x="2003" y="1703"/>
                    </a:lnTo>
                    <a:lnTo>
                      <a:pt x="2003" y="1703"/>
                    </a:lnTo>
                    <a:lnTo>
                      <a:pt x="2003" y="1721"/>
                    </a:lnTo>
                    <a:lnTo>
                      <a:pt x="2003" y="1721"/>
                    </a:lnTo>
                    <a:lnTo>
                      <a:pt x="1994" y="1721"/>
                    </a:lnTo>
                    <a:lnTo>
                      <a:pt x="1994" y="1721"/>
                    </a:lnTo>
                    <a:lnTo>
                      <a:pt x="1994" y="1721"/>
                    </a:lnTo>
                    <a:lnTo>
                      <a:pt x="1994" y="1721"/>
                    </a:lnTo>
                    <a:lnTo>
                      <a:pt x="1976" y="1712"/>
                    </a:lnTo>
                    <a:lnTo>
                      <a:pt x="1976" y="1712"/>
                    </a:lnTo>
                    <a:lnTo>
                      <a:pt x="1976" y="1712"/>
                    </a:lnTo>
                    <a:lnTo>
                      <a:pt x="1976" y="1712"/>
                    </a:lnTo>
                    <a:lnTo>
                      <a:pt x="1968" y="1703"/>
                    </a:lnTo>
                    <a:lnTo>
                      <a:pt x="1950" y="1695"/>
                    </a:lnTo>
                    <a:lnTo>
                      <a:pt x="1950" y="1695"/>
                    </a:lnTo>
                    <a:lnTo>
                      <a:pt x="1941" y="1703"/>
                    </a:lnTo>
                    <a:lnTo>
                      <a:pt x="1941" y="1703"/>
                    </a:lnTo>
                    <a:lnTo>
                      <a:pt x="1941" y="1721"/>
                    </a:lnTo>
                    <a:lnTo>
                      <a:pt x="1941" y="1721"/>
                    </a:lnTo>
                    <a:lnTo>
                      <a:pt x="1941" y="1721"/>
                    </a:lnTo>
                    <a:lnTo>
                      <a:pt x="1941" y="1721"/>
                    </a:lnTo>
                    <a:lnTo>
                      <a:pt x="1950" y="1730"/>
                    </a:lnTo>
                    <a:lnTo>
                      <a:pt x="1950" y="1730"/>
                    </a:lnTo>
                    <a:lnTo>
                      <a:pt x="1959" y="1748"/>
                    </a:lnTo>
                    <a:lnTo>
                      <a:pt x="1959" y="1748"/>
                    </a:lnTo>
                    <a:lnTo>
                      <a:pt x="1950" y="1765"/>
                    </a:lnTo>
                    <a:lnTo>
                      <a:pt x="1950" y="1765"/>
                    </a:lnTo>
                    <a:lnTo>
                      <a:pt x="1941" y="1774"/>
                    </a:lnTo>
                    <a:lnTo>
                      <a:pt x="1950" y="1792"/>
                    </a:lnTo>
                    <a:lnTo>
                      <a:pt x="1950" y="1792"/>
                    </a:lnTo>
                    <a:lnTo>
                      <a:pt x="1950" y="1792"/>
                    </a:lnTo>
                    <a:lnTo>
                      <a:pt x="1950" y="1792"/>
                    </a:lnTo>
                    <a:lnTo>
                      <a:pt x="1959" y="1800"/>
                    </a:lnTo>
                    <a:lnTo>
                      <a:pt x="1968" y="1800"/>
                    </a:lnTo>
                    <a:lnTo>
                      <a:pt x="1968" y="1800"/>
                    </a:lnTo>
                    <a:lnTo>
                      <a:pt x="1976" y="1800"/>
                    </a:lnTo>
                    <a:lnTo>
                      <a:pt x="1976" y="1792"/>
                    </a:lnTo>
                    <a:lnTo>
                      <a:pt x="1976" y="1774"/>
                    </a:lnTo>
                    <a:lnTo>
                      <a:pt x="1976" y="1774"/>
                    </a:lnTo>
                    <a:lnTo>
                      <a:pt x="1985" y="1774"/>
                    </a:lnTo>
                    <a:lnTo>
                      <a:pt x="1985" y="1774"/>
                    </a:lnTo>
                    <a:lnTo>
                      <a:pt x="1994" y="1783"/>
                    </a:lnTo>
                    <a:lnTo>
                      <a:pt x="1994" y="1783"/>
                    </a:lnTo>
                    <a:lnTo>
                      <a:pt x="2003" y="1783"/>
                    </a:lnTo>
                    <a:lnTo>
                      <a:pt x="2003" y="1783"/>
                    </a:lnTo>
                    <a:lnTo>
                      <a:pt x="2012" y="1783"/>
                    </a:lnTo>
                    <a:lnTo>
                      <a:pt x="2012" y="1783"/>
                    </a:lnTo>
                    <a:lnTo>
                      <a:pt x="2020" y="1765"/>
                    </a:lnTo>
                    <a:lnTo>
                      <a:pt x="2029" y="1756"/>
                    </a:lnTo>
                    <a:lnTo>
                      <a:pt x="2029" y="1756"/>
                    </a:lnTo>
                    <a:lnTo>
                      <a:pt x="2029" y="1756"/>
                    </a:lnTo>
                    <a:lnTo>
                      <a:pt x="2038" y="1756"/>
                    </a:lnTo>
                    <a:lnTo>
                      <a:pt x="2038" y="1756"/>
                    </a:lnTo>
                    <a:lnTo>
                      <a:pt x="2047" y="1765"/>
                    </a:lnTo>
                    <a:lnTo>
                      <a:pt x="2047" y="1765"/>
                    </a:lnTo>
                    <a:lnTo>
                      <a:pt x="2056" y="1765"/>
                    </a:lnTo>
                    <a:lnTo>
                      <a:pt x="2056" y="1765"/>
                    </a:lnTo>
                    <a:lnTo>
                      <a:pt x="2073" y="1756"/>
                    </a:lnTo>
                    <a:lnTo>
                      <a:pt x="2073" y="1756"/>
                    </a:lnTo>
                    <a:lnTo>
                      <a:pt x="2073" y="1756"/>
                    </a:lnTo>
                    <a:lnTo>
                      <a:pt x="2082" y="1756"/>
                    </a:lnTo>
                    <a:lnTo>
                      <a:pt x="2082" y="1756"/>
                    </a:lnTo>
                    <a:lnTo>
                      <a:pt x="2082" y="1765"/>
                    </a:lnTo>
                    <a:lnTo>
                      <a:pt x="2082" y="1765"/>
                    </a:lnTo>
                    <a:lnTo>
                      <a:pt x="2073" y="1774"/>
                    </a:lnTo>
                    <a:lnTo>
                      <a:pt x="2073" y="1783"/>
                    </a:lnTo>
                    <a:lnTo>
                      <a:pt x="2073" y="1783"/>
                    </a:lnTo>
                    <a:lnTo>
                      <a:pt x="2082" y="1792"/>
                    </a:lnTo>
                    <a:lnTo>
                      <a:pt x="2082" y="1792"/>
                    </a:lnTo>
                    <a:lnTo>
                      <a:pt x="2100" y="1792"/>
                    </a:lnTo>
                    <a:lnTo>
                      <a:pt x="2100" y="1792"/>
                    </a:lnTo>
                    <a:lnTo>
                      <a:pt x="2091" y="1792"/>
                    </a:lnTo>
                    <a:lnTo>
                      <a:pt x="2091" y="1800"/>
                    </a:lnTo>
                    <a:lnTo>
                      <a:pt x="2091" y="1800"/>
                    </a:lnTo>
                    <a:lnTo>
                      <a:pt x="2082" y="1809"/>
                    </a:lnTo>
                    <a:lnTo>
                      <a:pt x="2082" y="1809"/>
                    </a:lnTo>
                    <a:lnTo>
                      <a:pt x="2091" y="1827"/>
                    </a:lnTo>
                    <a:lnTo>
                      <a:pt x="2091" y="1827"/>
                    </a:lnTo>
                    <a:lnTo>
                      <a:pt x="2100" y="1836"/>
                    </a:lnTo>
                    <a:lnTo>
                      <a:pt x="2100" y="1836"/>
                    </a:lnTo>
                    <a:lnTo>
                      <a:pt x="2091" y="1845"/>
                    </a:lnTo>
                    <a:lnTo>
                      <a:pt x="2091" y="1845"/>
                    </a:lnTo>
                    <a:lnTo>
                      <a:pt x="2091" y="1853"/>
                    </a:lnTo>
                    <a:lnTo>
                      <a:pt x="2100" y="1862"/>
                    </a:lnTo>
                    <a:lnTo>
                      <a:pt x="2100" y="1862"/>
                    </a:lnTo>
                    <a:lnTo>
                      <a:pt x="2100" y="1871"/>
                    </a:lnTo>
                    <a:lnTo>
                      <a:pt x="2100" y="1871"/>
                    </a:lnTo>
                    <a:lnTo>
                      <a:pt x="2100" y="1889"/>
                    </a:lnTo>
                    <a:lnTo>
                      <a:pt x="2100" y="1906"/>
                    </a:lnTo>
                    <a:lnTo>
                      <a:pt x="2100" y="1906"/>
                    </a:lnTo>
                    <a:lnTo>
                      <a:pt x="2109" y="1906"/>
                    </a:lnTo>
                    <a:lnTo>
                      <a:pt x="2109" y="1906"/>
                    </a:lnTo>
                    <a:lnTo>
                      <a:pt x="2135" y="1915"/>
                    </a:lnTo>
                    <a:lnTo>
                      <a:pt x="2162" y="1915"/>
                    </a:lnTo>
                    <a:lnTo>
                      <a:pt x="2162" y="1915"/>
                    </a:lnTo>
                    <a:lnTo>
                      <a:pt x="2162" y="1915"/>
                    </a:lnTo>
                    <a:lnTo>
                      <a:pt x="2162" y="1915"/>
                    </a:lnTo>
                    <a:lnTo>
                      <a:pt x="2153" y="1924"/>
                    </a:lnTo>
                    <a:lnTo>
                      <a:pt x="2153" y="1942"/>
                    </a:lnTo>
                    <a:lnTo>
                      <a:pt x="2153" y="1942"/>
                    </a:lnTo>
                    <a:lnTo>
                      <a:pt x="2170" y="1959"/>
                    </a:lnTo>
                    <a:lnTo>
                      <a:pt x="2170" y="1959"/>
                    </a:lnTo>
                    <a:lnTo>
                      <a:pt x="2188" y="1959"/>
                    </a:lnTo>
                    <a:lnTo>
                      <a:pt x="2206" y="1959"/>
                    </a:lnTo>
                    <a:lnTo>
                      <a:pt x="2206" y="1959"/>
                    </a:lnTo>
                    <a:lnTo>
                      <a:pt x="2223" y="1968"/>
                    </a:lnTo>
                    <a:lnTo>
                      <a:pt x="2223" y="1968"/>
                    </a:lnTo>
                    <a:lnTo>
                      <a:pt x="2232" y="1977"/>
                    </a:lnTo>
                    <a:lnTo>
                      <a:pt x="2232" y="1977"/>
                    </a:lnTo>
                    <a:lnTo>
                      <a:pt x="2223" y="1995"/>
                    </a:lnTo>
                    <a:lnTo>
                      <a:pt x="2223" y="2004"/>
                    </a:lnTo>
                    <a:lnTo>
                      <a:pt x="2223" y="2004"/>
                    </a:lnTo>
                    <a:lnTo>
                      <a:pt x="2223" y="2030"/>
                    </a:lnTo>
                    <a:lnTo>
                      <a:pt x="2241" y="2039"/>
                    </a:lnTo>
                    <a:lnTo>
                      <a:pt x="2241" y="2039"/>
                    </a:lnTo>
                    <a:lnTo>
                      <a:pt x="2241" y="2056"/>
                    </a:lnTo>
                    <a:lnTo>
                      <a:pt x="2241" y="2056"/>
                    </a:lnTo>
                    <a:lnTo>
                      <a:pt x="2241" y="2065"/>
                    </a:lnTo>
                    <a:lnTo>
                      <a:pt x="2259" y="2074"/>
                    </a:lnTo>
                    <a:lnTo>
                      <a:pt x="2259" y="2074"/>
                    </a:lnTo>
                    <a:lnTo>
                      <a:pt x="2285" y="2092"/>
                    </a:lnTo>
                    <a:lnTo>
                      <a:pt x="2329" y="2092"/>
                    </a:lnTo>
                    <a:lnTo>
                      <a:pt x="2329" y="2092"/>
                    </a:lnTo>
                    <a:lnTo>
                      <a:pt x="2329" y="2092"/>
                    </a:lnTo>
                    <a:lnTo>
                      <a:pt x="2347" y="2101"/>
                    </a:lnTo>
                    <a:lnTo>
                      <a:pt x="2347" y="2101"/>
                    </a:lnTo>
                    <a:lnTo>
                      <a:pt x="2356" y="2118"/>
                    </a:lnTo>
                    <a:lnTo>
                      <a:pt x="2373" y="2127"/>
                    </a:lnTo>
                    <a:lnTo>
                      <a:pt x="2373" y="2127"/>
                    </a:lnTo>
                    <a:lnTo>
                      <a:pt x="2391" y="2136"/>
                    </a:lnTo>
                    <a:lnTo>
                      <a:pt x="2409" y="2127"/>
                    </a:lnTo>
                    <a:lnTo>
                      <a:pt x="2409" y="2127"/>
                    </a:lnTo>
                    <a:lnTo>
                      <a:pt x="2409" y="2145"/>
                    </a:lnTo>
                    <a:lnTo>
                      <a:pt x="2409" y="2145"/>
                    </a:lnTo>
                    <a:lnTo>
                      <a:pt x="2409" y="2145"/>
                    </a:lnTo>
                    <a:lnTo>
                      <a:pt x="2418" y="2162"/>
                    </a:lnTo>
                    <a:lnTo>
                      <a:pt x="2418" y="2162"/>
                    </a:lnTo>
                    <a:lnTo>
                      <a:pt x="2435" y="2171"/>
                    </a:lnTo>
                    <a:lnTo>
                      <a:pt x="2453" y="2171"/>
                    </a:lnTo>
                    <a:lnTo>
                      <a:pt x="2453" y="2171"/>
                    </a:lnTo>
                    <a:lnTo>
                      <a:pt x="2470" y="2162"/>
                    </a:lnTo>
                    <a:lnTo>
                      <a:pt x="2470" y="2162"/>
                    </a:lnTo>
                    <a:lnTo>
                      <a:pt x="2479" y="2171"/>
                    </a:lnTo>
                    <a:lnTo>
                      <a:pt x="2479" y="2171"/>
                    </a:lnTo>
                    <a:lnTo>
                      <a:pt x="2488" y="2180"/>
                    </a:lnTo>
                    <a:lnTo>
                      <a:pt x="2506" y="2180"/>
                    </a:lnTo>
                    <a:lnTo>
                      <a:pt x="2506" y="2180"/>
                    </a:lnTo>
                    <a:lnTo>
                      <a:pt x="2515" y="2198"/>
                    </a:lnTo>
                    <a:lnTo>
                      <a:pt x="2515" y="2198"/>
                    </a:lnTo>
                    <a:lnTo>
                      <a:pt x="2532" y="2215"/>
                    </a:lnTo>
                    <a:lnTo>
                      <a:pt x="2532" y="2215"/>
                    </a:lnTo>
                    <a:lnTo>
                      <a:pt x="2541" y="2224"/>
                    </a:lnTo>
                    <a:lnTo>
                      <a:pt x="2541" y="2224"/>
                    </a:lnTo>
                    <a:lnTo>
                      <a:pt x="2541" y="2224"/>
                    </a:lnTo>
                    <a:lnTo>
                      <a:pt x="2550" y="2242"/>
                    </a:lnTo>
                    <a:lnTo>
                      <a:pt x="2550" y="2242"/>
                    </a:lnTo>
                    <a:lnTo>
                      <a:pt x="2550" y="2260"/>
                    </a:lnTo>
                    <a:lnTo>
                      <a:pt x="2550" y="2260"/>
                    </a:lnTo>
                    <a:lnTo>
                      <a:pt x="2550" y="2260"/>
                    </a:lnTo>
                    <a:lnTo>
                      <a:pt x="2550" y="2260"/>
                    </a:lnTo>
                    <a:lnTo>
                      <a:pt x="2541" y="2260"/>
                    </a:lnTo>
                    <a:lnTo>
                      <a:pt x="2541" y="2260"/>
                    </a:lnTo>
                    <a:lnTo>
                      <a:pt x="2532" y="2251"/>
                    </a:lnTo>
                    <a:lnTo>
                      <a:pt x="2532" y="2251"/>
                    </a:lnTo>
                    <a:lnTo>
                      <a:pt x="2515" y="2242"/>
                    </a:lnTo>
                    <a:lnTo>
                      <a:pt x="2506" y="2242"/>
                    </a:lnTo>
                    <a:lnTo>
                      <a:pt x="2506" y="2242"/>
                    </a:lnTo>
                    <a:lnTo>
                      <a:pt x="2479" y="2242"/>
                    </a:lnTo>
                    <a:lnTo>
                      <a:pt x="2453" y="2242"/>
                    </a:lnTo>
                    <a:lnTo>
                      <a:pt x="2453" y="2242"/>
                    </a:lnTo>
                    <a:lnTo>
                      <a:pt x="2426" y="2242"/>
                    </a:lnTo>
                    <a:lnTo>
                      <a:pt x="2426" y="2242"/>
                    </a:lnTo>
                    <a:lnTo>
                      <a:pt x="2418" y="2268"/>
                    </a:lnTo>
                    <a:lnTo>
                      <a:pt x="2418" y="2268"/>
                    </a:lnTo>
                    <a:lnTo>
                      <a:pt x="2426" y="2304"/>
                    </a:lnTo>
                    <a:lnTo>
                      <a:pt x="2453" y="2339"/>
                    </a:lnTo>
                    <a:lnTo>
                      <a:pt x="2453" y="2339"/>
                    </a:lnTo>
                    <a:lnTo>
                      <a:pt x="2462" y="2365"/>
                    </a:lnTo>
                    <a:lnTo>
                      <a:pt x="2462" y="2365"/>
                    </a:lnTo>
                    <a:lnTo>
                      <a:pt x="2462" y="2383"/>
                    </a:lnTo>
                    <a:lnTo>
                      <a:pt x="2470" y="2392"/>
                    </a:lnTo>
                    <a:lnTo>
                      <a:pt x="2470" y="2392"/>
                    </a:lnTo>
                    <a:lnTo>
                      <a:pt x="2462" y="2401"/>
                    </a:lnTo>
                    <a:lnTo>
                      <a:pt x="2462" y="2410"/>
                    </a:lnTo>
                    <a:lnTo>
                      <a:pt x="2462" y="2418"/>
                    </a:lnTo>
                    <a:lnTo>
                      <a:pt x="2462" y="2418"/>
                    </a:lnTo>
                    <a:lnTo>
                      <a:pt x="2462" y="2427"/>
                    </a:lnTo>
                    <a:lnTo>
                      <a:pt x="2462" y="2427"/>
                    </a:lnTo>
                    <a:lnTo>
                      <a:pt x="2462" y="2445"/>
                    </a:lnTo>
                    <a:lnTo>
                      <a:pt x="2462" y="2445"/>
                    </a:lnTo>
                    <a:lnTo>
                      <a:pt x="2453" y="2489"/>
                    </a:lnTo>
                    <a:lnTo>
                      <a:pt x="2453" y="2533"/>
                    </a:lnTo>
                    <a:lnTo>
                      <a:pt x="2453" y="2533"/>
                    </a:lnTo>
                    <a:lnTo>
                      <a:pt x="2453" y="2568"/>
                    </a:lnTo>
                    <a:lnTo>
                      <a:pt x="2453" y="2568"/>
                    </a:lnTo>
                    <a:lnTo>
                      <a:pt x="2453" y="2586"/>
                    </a:lnTo>
                    <a:lnTo>
                      <a:pt x="2453" y="2586"/>
                    </a:lnTo>
                    <a:lnTo>
                      <a:pt x="2444" y="2586"/>
                    </a:lnTo>
                    <a:lnTo>
                      <a:pt x="2444" y="2586"/>
                    </a:lnTo>
                    <a:lnTo>
                      <a:pt x="2444" y="2604"/>
                    </a:lnTo>
                    <a:lnTo>
                      <a:pt x="2444" y="2604"/>
                    </a:lnTo>
                    <a:lnTo>
                      <a:pt x="2435" y="2639"/>
                    </a:lnTo>
                    <a:lnTo>
                      <a:pt x="2435" y="2657"/>
                    </a:lnTo>
                    <a:lnTo>
                      <a:pt x="2444" y="2674"/>
                    </a:lnTo>
                    <a:lnTo>
                      <a:pt x="2444" y="2674"/>
                    </a:lnTo>
                    <a:lnTo>
                      <a:pt x="2453" y="2710"/>
                    </a:lnTo>
                    <a:lnTo>
                      <a:pt x="2462" y="2727"/>
                    </a:lnTo>
                    <a:lnTo>
                      <a:pt x="2453" y="2745"/>
                    </a:lnTo>
                    <a:lnTo>
                      <a:pt x="2453" y="2745"/>
                    </a:lnTo>
                    <a:lnTo>
                      <a:pt x="2453" y="2772"/>
                    </a:lnTo>
                    <a:lnTo>
                      <a:pt x="2453" y="2798"/>
                    </a:lnTo>
                    <a:lnTo>
                      <a:pt x="2462" y="2833"/>
                    </a:lnTo>
                    <a:lnTo>
                      <a:pt x="2462" y="2833"/>
                    </a:lnTo>
                    <a:lnTo>
                      <a:pt x="2470" y="2851"/>
                    </a:lnTo>
                    <a:lnTo>
                      <a:pt x="2470" y="2860"/>
                    </a:lnTo>
                    <a:lnTo>
                      <a:pt x="2470" y="2860"/>
                    </a:lnTo>
                    <a:lnTo>
                      <a:pt x="2470" y="2886"/>
                    </a:lnTo>
                    <a:lnTo>
                      <a:pt x="2479" y="2904"/>
                    </a:lnTo>
                    <a:lnTo>
                      <a:pt x="2488" y="2913"/>
                    </a:lnTo>
                    <a:lnTo>
                      <a:pt x="2488" y="2913"/>
                    </a:lnTo>
                    <a:lnTo>
                      <a:pt x="2523" y="2948"/>
                    </a:lnTo>
                    <a:lnTo>
                      <a:pt x="2523" y="2948"/>
                    </a:lnTo>
                    <a:lnTo>
                      <a:pt x="2523" y="2957"/>
                    </a:lnTo>
                    <a:lnTo>
                      <a:pt x="2523" y="2957"/>
                    </a:lnTo>
                    <a:lnTo>
                      <a:pt x="2550" y="2975"/>
                    </a:lnTo>
                    <a:lnTo>
                      <a:pt x="2550" y="2975"/>
                    </a:lnTo>
                    <a:lnTo>
                      <a:pt x="2550" y="2975"/>
                    </a:lnTo>
                    <a:lnTo>
                      <a:pt x="2550" y="2975"/>
                    </a:lnTo>
                    <a:lnTo>
                      <a:pt x="2559" y="3001"/>
                    </a:lnTo>
                    <a:lnTo>
                      <a:pt x="2576" y="3019"/>
                    </a:lnTo>
                    <a:lnTo>
                      <a:pt x="2576" y="3019"/>
                    </a:lnTo>
                    <a:lnTo>
                      <a:pt x="2585" y="3019"/>
                    </a:lnTo>
                    <a:lnTo>
                      <a:pt x="2585" y="3019"/>
                    </a:lnTo>
                    <a:lnTo>
                      <a:pt x="2585" y="3028"/>
                    </a:lnTo>
                    <a:lnTo>
                      <a:pt x="2585" y="3028"/>
                    </a:lnTo>
                    <a:lnTo>
                      <a:pt x="2576" y="3036"/>
                    </a:lnTo>
                    <a:lnTo>
                      <a:pt x="2576" y="3045"/>
                    </a:lnTo>
                    <a:lnTo>
                      <a:pt x="2576" y="3045"/>
                    </a:lnTo>
                    <a:lnTo>
                      <a:pt x="2585" y="3063"/>
                    </a:lnTo>
                    <a:lnTo>
                      <a:pt x="2612" y="3098"/>
                    </a:lnTo>
                    <a:lnTo>
                      <a:pt x="2612" y="3098"/>
                    </a:lnTo>
                    <a:lnTo>
                      <a:pt x="2638" y="3116"/>
                    </a:lnTo>
                    <a:lnTo>
                      <a:pt x="2638" y="3116"/>
                    </a:lnTo>
                    <a:lnTo>
                      <a:pt x="2638" y="3116"/>
                    </a:lnTo>
                    <a:lnTo>
                      <a:pt x="2647" y="3133"/>
                    </a:lnTo>
                    <a:lnTo>
                      <a:pt x="2656" y="3142"/>
                    </a:lnTo>
                    <a:lnTo>
                      <a:pt x="2656" y="3151"/>
                    </a:lnTo>
                    <a:lnTo>
                      <a:pt x="2656" y="3151"/>
                    </a:lnTo>
                    <a:lnTo>
                      <a:pt x="2665" y="3169"/>
                    </a:lnTo>
                    <a:lnTo>
                      <a:pt x="2682" y="3178"/>
                    </a:lnTo>
                    <a:lnTo>
                      <a:pt x="2682" y="3178"/>
                    </a:lnTo>
                    <a:lnTo>
                      <a:pt x="2682" y="3178"/>
                    </a:lnTo>
                    <a:lnTo>
                      <a:pt x="2709" y="3178"/>
                    </a:lnTo>
                    <a:lnTo>
                      <a:pt x="2744" y="3195"/>
                    </a:lnTo>
                    <a:lnTo>
                      <a:pt x="2744" y="3195"/>
                    </a:lnTo>
                    <a:lnTo>
                      <a:pt x="2762" y="3213"/>
                    </a:lnTo>
                    <a:lnTo>
                      <a:pt x="2779" y="3213"/>
                    </a:lnTo>
                    <a:lnTo>
                      <a:pt x="2797" y="3213"/>
                    </a:lnTo>
                    <a:lnTo>
                      <a:pt x="2797" y="3213"/>
                    </a:lnTo>
                    <a:lnTo>
                      <a:pt x="2815" y="3231"/>
                    </a:lnTo>
                    <a:lnTo>
                      <a:pt x="2832" y="3257"/>
                    </a:lnTo>
                    <a:lnTo>
                      <a:pt x="2832" y="3257"/>
                    </a:lnTo>
                    <a:lnTo>
                      <a:pt x="2841" y="3275"/>
                    </a:lnTo>
                    <a:lnTo>
                      <a:pt x="2841" y="3275"/>
                    </a:lnTo>
                    <a:lnTo>
                      <a:pt x="2850" y="3301"/>
                    </a:lnTo>
                    <a:lnTo>
                      <a:pt x="2850" y="3301"/>
                    </a:lnTo>
                    <a:lnTo>
                      <a:pt x="2868" y="3301"/>
                    </a:lnTo>
                    <a:lnTo>
                      <a:pt x="2991" y="3292"/>
                    </a:lnTo>
                    <a:lnTo>
                      <a:pt x="2991" y="3292"/>
                    </a:lnTo>
                    <a:lnTo>
                      <a:pt x="3053" y="3319"/>
                    </a:lnTo>
                    <a:lnTo>
                      <a:pt x="3053" y="3319"/>
                    </a:lnTo>
                    <a:lnTo>
                      <a:pt x="3159" y="3354"/>
                    </a:lnTo>
                    <a:lnTo>
                      <a:pt x="3159" y="3354"/>
                    </a:lnTo>
                    <a:lnTo>
                      <a:pt x="3194" y="3372"/>
                    </a:lnTo>
                    <a:lnTo>
                      <a:pt x="3194" y="3372"/>
                    </a:lnTo>
                    <a:lnTo>
                      <a:pt x="3203" y="3372"/>
                    </a:lnTo>
                    <a:lnTo>
                      <a:pt x="3353" y="3372"/>
                    </a:lnTo>
                    <a:lnTo>
                      <a:pt x="3353" y="3372"/>
                    </a:lnTo>
                    <a:lnTo>
                      <a:pt x="3370" y="3363"/>
                    </a:lnTo>
                    <a:lnTo>
                      <a:pt x="3388" y="3345"/>
                    </a:lnTo>
                    <a:lnTo>
                      <a:pt x="3459" y="3345"/>
                    </a:lnTo>
                    <a:lnTo>
                      <a:pt x="3512" y="3398"/>
                    </a:lnTo>
                    <a:lnTo>
                      <a:pt x="3512" y="3398"/>
                    </a:lnTo>
                    <a:lnTo>
                      <a:pt x="3529" y="3407"/>
                    </a:lnTo>
                    <a:lnTo>
                      <a:pt x="3529" y="3407"/>
                    </a:lnTo>
                    <a:lnTo>
                      <a:pt x="3547" y="3425"/>
                    </a:lnTo>
                    <a:lnTo>
                      <a:pt x="3547" y="3425"/>
                    </a:lnTo>
                    <a:lnTo>
                      <a:pt x="3547" y="3451"/>
                    </a:lnTo>
                    <a:lnTo>
                      <a:pt x="3565" y="3469"/>
                    </a:lnTo>
                    <a:lnTo>
                      <a:pt x="3565" y="3469"/>
                    </a:lnTo>
                    <a:lnTo>
                      <a:pt x="3582" y="3478"/>
                    </a:lnTo>
                    <a:lnTo>
                      <a:pt x="3582" y="3478"/>
                    </a:lnTo>
                    <a:lnTo>
                      <a:pt x="3591" y="3487"/>
                    </a:lnTo>
                    <a:lnTo>
                      <a:pt x="3591" y="3487"/>
                    </a:lnTo>
                    <a:lnTo>
                      <a:pt x="3617" y="3495"/>
                    </a:lnTo>
                    <a:lnTo>
                      <a:pt x="3617" y="3495"/>
                    </a:lnTo>
                    <a:lnTo>
                      <a:pt x="3617" y="3504"/>
                    </a:lnTo>
                    <a:lnTo>
                      <a:pt x="3617" y="3504"/>
                    </a:lnTo>
                    <a:lnTo>
                      <a:pt x="3617" y="3504"/>
                    </a:lnTo>
                    <a:lnTo>
                      <a:pt x="3635" y="3513"/>
                    </a:lnTo>
                    <a:lnTo>
                      <a:pt x="3662" y="3504"/>
                    </a:lnTo>
                    <a:lnTo>
                      <a:pt x="3662" y="3504"/>
                    </a:lnTo>
                    <a:lnTo>
                      <a:pt x="3670" y="3487"/>
                    </a:lnTo>
                    <a:lnTo>
                      <a:pt x="3670" y="3487"/>
                    </a:lnTo>
                    <a:lnTo>
                      <a:pt x="3688" y="3460"/>
                    </a:lnTo>
                    <a:lnTo>
                      <a:pt x="3688" y="3460"/>
                    </a:lnTo>
                    <a:lnTo>
                      <a:pt x="3732" y="3478"/>
                    </a:lnTo>
                    <a:lnTo>
                      <a:pt x="3759" y="3487"/>
                    </a:lnTo>
                    <a:lnTo>
                      <a:pt x="3776" y="3504"/>
                    </a:lnTo>
                    <a:lnTo>
                      <a:pt x="3776" y="3504"/>
                    </a:lnTo>
                    <a:lnTo>
                      <a:pt x="3785" y="3531"/>
                    </a:lnTo>
                    <a:lnTo>
                      <a:pt x="3794" y="3548"/>
                    </a:lnTo>
                    <a:lnTo>
                      <a:pt x="3829" y="3584"/>
                    </a:lnTo>
                    <a:lnTo>
                      <a:pt x="3829" y="3584"/>
                    </a:lnTo>
                    <a:lnTo>
                      <a:pt x="3829" y="3584"/>
                    </a:lnTo>
                    <a:lnTo>
                      <a:pt x="3829" y="3584"/>
                    </a:lnTo>
                    <a:lnTo>
                      <a:pt x="3829" y="3584"/>
                    </a:lnTo>
                    <a:lnTo>
                      <a:pt x="3829" y="3592"/>
                    </a:lnTo>
                    <a:lnTo>
                      <a:pt x="3829" y="3592"/>
                    </a:lnTo>
                    <a:lnTo>
                      <a:pt x="3838" y="3610"/>
                    </a:lnTo>
                    <a:lnTo>
                      <a:pt x="3838" y="3610"/>
                    </a:lnTo>
                    <a:lnTo>
                      <a:pt x="3838" y="3628"/>
                    </a:lnTo>
                    <a:lnTo>
                      <a:pt x="3838" y="3628"/>
                    </a:lnTo>
                    <a:lnTo>
                      <a:pt x="3838" y="3628"/>
                    </a:lnTo>
                    <a:lnTo>
                      <a:pt x="3838" y="3628"/>
                    </a:lnTo>
                    <a:lnTo>
                      <a:pt x="3847" y="3637"/>
                    </a:lnTo>
                    <a:lnTo>
                      <a:pt x="3847" y="3637"/>
                    </a:lnTo>
                    <a:lnTo>
                      <a:pt x="3847" y="3637"/>
                    </a:lnTo>
                    <a:lnTo>
                      <a:pt x="3856" y="3654"/>
                    </a:lnTo>
                    <a:lnTo>
                      <a:pt x="3873" y="3663"/>
                    </a:lnTo>
                    <a:lnTo>
                      <a:pt x="3873" y="3663"/>
                    </a:lnTo>
                    <a:lnTo>
                      <a:pt x="3873" y="3663"/>
                    </a:lnTo>
                    <a:lnTo>
                      <a:pt x="3882" y="3672"/>
                    </a:lnTo>
                    <a:lnTo>
                      <a:pt x="3882" y="3672"/>
                    </a:lnTo>
                    <a:lnTo>
                      <a:pt x="3891" y="3672"/>
                    </a:lnTo>
                    <a:lnTo>
                      <a:pt x="3900" y="3672"/>
                    </a:lnTo>
                    <a:lnTo>
                      <a:pt x="3900" y="3672"/>
                    </a:lnTo>
                    <a:lnTo>
                      <a:pt x="3944" y="3690"/>
                    </a:lnTo>
                    <a:lnTo>
                      <a:pt x="3944" y="3690"/>
                    </a:lnTo>
                    <a:lnTo>
                      <a:pt x="3962" y="3690"/>
                    </a:lnTo>
                    <a:lnTo>
                      <a:pt x="3979" y="3690"/>
                    </a:lnTo>
                    <a:lnTo>
                      <a:pt x="3988" y="3681"/>
                    </a:lnTo>
                    <a:lnTo>
                      <a:pt x="3988" y="3681"/>
                    </a:lnTo>
                    <a:lnTo>
                      <a:pt x="3988" y="3663"/>
                    </a:lnTo>
                    <a:lnTo>
                      <a:pt x="3988" y="3654"/>
                    </a:lnTo>
                    <a:lnTo>
                      <a:pt x="3988" y="3654"/>
                    </a:lnTo>
                    <a:lnTo>
                      <a:pt x="3970" y="3628"/>
                    </a:lnTo>
                    <a:lnTo>
                      <a:pt x="3970" y="3628"/>
                    </a:lnTo>
                    <a:lnTo>
                      <a:pt x="3962" y="3628"/>
                    </a:lnTo>
                    <a:lnTo>
                      <a:pt x="3962" y="3628"/>
                    </a:lnTo>
                    <a:lnTo>
                      <a:pt x="3962" y="3628"/>
                    </a:lnTo>
                    <a:lnTo>
                      <a:pt x="3962" y="3628"/>
                    </a:lnTo>
                    <a:lnTo>
                      <a:pt x="3970" y="3619"/>
                    </a:lnTo>
                    <a:lnTo>
                      <a:pt x="3970" y="3619"/>
                    </a:lnTo>
                    <a:lnTo>
                      <a:pt x="3988" y="3601"/>
                    </a:lnTo>
                    <a:lnTo>
                      <a:pt x="3979" y="3575"/>
                    </a:lnTo>
                    <a:lnTo>
                      <a:pt x="3979" y="3575"/>
                    </a:lnTo>
                    <a:lnTo>
                      <a:pt x="3979" y="3575"/>
                    </a:lnTo>
                    <a:lnTo>
                      <a:pt x="3979" y="3575"/>
                    </a:lnTo>
                    <a:lnTo>
                      <a:pt x="3979" y="3575"/>
                    </a:lnTo>
                    <a:lnTo>
                      <a:pt x="3979" y="3575"/>
                    </a:lnTo>
                    <a:lnTo>
                      <a:pt x="3988" y="3566"/>
                    </a:lnTo>
                    <a:lnTo>
                      <a:pt x="3988" y="3566"/>
                    </a:lnTo>
                    <a:lnTo>
                      <a:pt x="4023" y="3548"/>
                    </a:lnTo>
                    <a:lnTo>
                      <a:pt x="4023" y="3531"/>
                    </a:lnTo>
                    <a:lnTo>
                      <a:pt x="4023" y="3531"/>
                    </a:lnTo>
                    <a:lnTo>
                      <a:pt x="4032" y="3531"/>
                    </a:lnTo>
                    <a:lnTo>
                      <a:pt x="4050" y="3531"/>
                    </a:lnTo>
                    <a:lnTo>
                      <a:pt x="4050" y="3531"/>
                    </a:lnTo>
                    <a:lnTo>
                      <a:pt x="4067" y="3522"/>
                    </a:lnTo>
                    <a:lnTo>
                      <a:pt x="4085" y="3513"/>
                    </a:lnTo>
                    <a:lnTo>
                      <a:pt x="4103" y="3495"/>
                    </a:lnTo>
                    <a:lnTo>
                      <a:pt x="4112" y="3478"/>
                    </a:lnTo>
                    <a:lnTo>
                      <a:pt x="4112" y="3478"/>
                    </a:lnTo>
                    <a:lnTo>
                      <a:pt x="4129" y="3478"/>
                    </a:lnTo>
                    <a:lnTo>
                      <a:pt x="4129" y="3478"/>
                    </a:lnTo>
                    <a:lnTo>
                      <a:pt x="4147" y="3469"/>
                    </a:lnTo>
                    <a:lnTo>
                      <a:pt x="4165" y="3460"/>
                    </a:lnTo>
                    <a:lnTo>
                      <a:pt x="4165" y="3460"/>
                    </a:lnTo>
                    <a:lnTo>
                      <a:pt x="4165" y="3460"/>
                    </a:lnTo>
                    <a:lnTo>
                      <a:pt x="4165" y="3460"/>
                    </a:lnTo>
                    <a:lnTo>
                      <a:pt x="4182" y="3460"/>
                    </a:lnTo>
                    <a:lnTo>
                      <a:pt x="4182" y="3460"/>
                    </a:lnTo>
                    <a:lnTo>
                      <a:pt x="4200" y="3451"/>
                    </a:lnTo>
                    <a:lnTo>
                      <a:pt x="4200" y="3451"/>
                    </a:lnTo>
                    <a:lnTo>
                      <a:pt x="4209" y="3460"/>
                    </a:lnTo>
                    <a:lnTo>
                      <a:pt x="4209" y="3460"/>
                    </a:lnTo>
                    <a:lnTo>
                      <a:pt x="4226" y="3469"/>
                    </a:lnTo>
                    <a:lnTo>
                      <a:pt x="4244" y="3478"/>
                    </a:lnTo>
                    <a:lnTo>
                      <a:pt x="4244" y="3478"/>
                    </a:lnTo>
                    <a:lnTo>
                      <a:pt x="4262" y="3469"/>
                    </a:lnTo>
                    <a:lnTo>
                      <a:pt x="4270" y="3460"/>
                    </a:lnTo>
                    <a:lnTo>
                      <a:pt x="4270" y="3460"/>
                    </a:lnTo>
                    <a:lnTo>
                      <a:pt x="4288" y="3478"/>
                    </a:lnTo>
                    <a:lnTo>
                      <a:pt x="4288" y="3478"/>
                    </a:lnTo>
                    <a:lnTo>
                      <a:pt x="4306" y="3495"/>
                    </a:lnTo>
                    <a:lnTo>
                      <a:pt x="4323" y="3495"/>
                    </a:lnTo>
                    <a:lnTo>
                      <a:pt x="4350" y="3495"/>
                    </a:lnTo>
                    <a:lnTo>
                      <a:pt x="4350" y="3495"/>
                    </a:lnTo>
                    <a:lnTo>
                      <a:pt x="4367" y="3495"/>
                    </a:lnTo>
                    <a:lnTo>
                      <a:pt x="4376" y="3478"/>
                    </a:lnTo>
                    <a:lnTo>
                      <a:pt x="4376" y="3478"/>
                    </a:lnTo>
                    <a:lnTo>
                      <a:pt x="4394" y="3487"/>
                    </a:lnTo>
                    <a:lnTo>
                      <a:pt x="4412" y="3478"/>
                    </a:lnTo>
                    <a:lnTo>
                      <a:pt x="4412" y="3478"/>
                    </a:lnTo>
                    <a:lnTo>
                      <a:pt x="4420" y="3469"/>
                    </a:lnTo>
                    <a:lnTo>
                      <a:pt x="4420" y="3451"/>
                    </a:lnTo>
                    <a:lnTo>
                      <a:pt x="4420" y="3451"/>
                    </a:lnTo>
                    <a:lnTo>
                      <a:pt x="4420" y="3442"/>
                    </a:lnTo>
                    <a:lnTo>
                      <a:pt x="4420" y="3442"/>
                    </a:lnTo>
                    <a:lnTo>
                      <a:pt x="4420" y="3442"/>
                    </a:lnTo>
                    <a:lnTo>
                      <a:pt x="4420" y="3434"/>
                    </a:lnTo>
                    <a:lnTo>
                      <a:pt x="4420" y="3434"/>
                    </a:lnTo>
                    <a:lnTo>
                      <a:pt x="4438" y="3425"/>
                    </a:lnTo>
                    <a:lnTo>
                      <a:pt x="4473" y="3425"/>
                    </a:lnTo>
                    <a:lnTo>
                      <a:pt x="4473" y="3425"/>
                    </a:lnTo>
                    <a:lnTo>
                      <a:pt x="4491" y="3425"/>
                    </a:lnTo>
                    <a:lnTo>
                      <a:pt x="4491" y="3416"/>
                    </a:lnTo>
                    <a:lnTo>
                      <a:pt x="4491" y="3416"/>
                    </a:lnTo>
                    <a:lnTo>
                      <a:pt x="4500" y="3434"/>
                    </a:lnTo>
                    <a:lnTo>
                      <a:pt x="4517" y="3434"/>
                    </a:lnTo>
                    <a:lnTo>
                      <a:pt x="4517" y="3434"/>
                    </a:lnTo>
                    <a:lnTo>
                      <a:pt x="4535" y="3434"/>
                    </a:lnTo>
                    <a:lnTo>
                      <a:pt x="4535" y="3434"/>
                    </a:lnTo>
                    <a:lnTo>
                      <a:pt x="4553" y="3434"/>
                    </a:lnTo>
                    <a:lnTo>
                      <a:pt x="4553" y="3434"/>
                    </a:lnTo>
                    <a:lnTo>
                      <a:pt x="4579" y="3425"/>
                    </a:lnTo>
                    <a:lnTo>
                      <a:pt x="4579" y="3425"/>
                    </a:lnTo>
                    <a:lnTo>
                      <a:pt x="4606" y="3434"/>
                    </a:lnTo>
                    <a:lnTo>
                      <a:pt x="4614" y="3442"/>
                    </a:lnTo>
                    <a:lnTo>
                      <a:pt x="4614" y="3442"/>
                    </a:lnTo>
                    <a:lnTo>
                      <a:pt x="4623" y="3460"/>
                    </a:lnTo>
                    <a:lnTo>
                      <a:pt x="4641" y="3469"/>
                    </a:lnTo>
                    <a:lnTo>
                      <a:pt x="4641" y="3469"/>
                    </a:lnTo>
                    <a:lnTo>
                      <a:pt x="4659" y="3469"/>
                    </a:lnTo>
                    <a:lnTo>
                      <a:pt x="4685" y="3460"/>
                    </a:lnTo>
                    <a:lnTo>
                      <a:pt x="4685" y="3460"/>
                    </a:lnTo>
                    <a:lnTo>
                      <a:pt x="4685" y="3460"/>
                    </a:lnTo>
                    <a:lnTo>
                      <a:pt x="4694" y="3451"/>
                    </a:lnTo>
                    <a:lnTo>
                      <a:pt x="4694" y="3451"/>
                    </a:lnTo>
                    <a:lnTo>
                      <a:pt x="4712" y="3442"/>
                    </a:lnTo>
                    <a:lnTo>
                      <a:pt x="4712" y="3442"/>
                    </a:lnTo>
                    <a:lnTo>
                      <a:pt x="4712" y="3442"/>
                    </a:lnTo>
                    <a:lnTo>
                      <a:pt x="4738" y="3469"/>
                    </a:lnTo>
                    <a:lnTo>
                      <a:pt x="4738" y="3469"/>
                    </a:lnTo>
                    <a:lnTo>
                      <a:pt x="4773" y="3504"/>
                    </a:lnTo>
                    <a:lnTo>
                      <a:pt x="4773" y="3504"/>
                    </a:lnTo>
                    <a:lnTo>
                      <a:pt x="4773" y="3513"/>
                    </a:lnTo>
                    <a:lnTo>
                      <a:pt x="4773" y="3522"/>
                    </a:lnTo>
                    <a:lnTo>
                      <a:pt x="4773" y="3522"/>
                    </a:lnTo>
                    <a:lnTo>
                      <a:pt x="4764" y="3540"/>
                    </a:lnTo>
                    <a:lnTo>
                      <a:pt x="4764" y="3548"/>
                    </a:lnTo>
                    <a:lnTo>
                      <a:pt x="4764" y="3548"/>
                    </a:lnTo>
                    <a:lnTo>
                      <a:pt x="4764" y="3566"/>
                    </a:lnTo>
                    <a:lnTo>
                      <a:pt x="4764" y="3566"/>
                    </a:lnTo>
                    <a:lnTo>
                      <a:pt x="4764" y="3566"/>
                    </a:lnTo>
                    <a:lnTo>
                      <a:pt x="4764" y="3566"/>
                    </a:lnTo>
                    <a:lnTo>
                      <a:pt x="4773" y="3584"/>
                    </a:lnTo>
                    <a:lnTo>
                      <a:pt x="4773" y="3584"/>
                    </a:lnTo>
                    <a:lnTo>
                      <a:pt x="4773" y="3601"/>
                    </a:lnTo>
                    <a:lnTo>
                      <a:pt x="4791" y="3619"/>
                    </a:lnTo>
                    <a:lnTo>
                      <a:pt x="4791" y="3619"/>
                    </a:lnTo>
                    <a:lnTo>
                      <a:pt x="4800" y="3628"/>
                    </a:lnTo>
                    <a:lnTo>
                      <a:pt x="4800" y="3637"/>
                    </a:lnTo>
                    <a:lnTo>
                      <a:pt x="4800" y="3654"/>
                    </a:lnTo>
                    <a:lnTo>
                      <a:pt x="4800" y="3654"/>
                    </a:lnTo>
                    <a:lnTo>
                      <a:pt x="4809" y="3672"/>
                    </a:lnTo>
                    <a:lnTo>
                      <a:pt x="4826" y="3681"/>
                    </a:lnTo>
                    <a:lnTo>
                      <a:pt x="4826" y="3681"/>
                    </a:lnTo>
                    <a:lnTo>
                      <a:pt x="4835" y="3690"/>
                    </a:lnTo>
                    <a:lnTo>
                      <a:pt x="4844" y="3707"/>
                    </a:lnTo>
                    <a:lnTo>
                      <a:pt x="4844" y="3707"/>
                    </a:lnTo>
                    <a:lnTo>
                      <a:pt x="4853" y="3725"/>
                    </a:lnTo>
                    <a:lnTo>
                      <a:pt x="4853" y="3725"/>
                    </a:lnTo>
                    <a:lnTo>
                      <a:pt x="4870" y="3743"/>
                    </a:lnTo>
                    <a:lnTo>
                      <a:pt x="4888" y="3743"/>
                    </a:lnTo>
                    <a:lnTo>
                      <a:pt x="4897" y="3743"/>
                    </a:lnTo>
                    <a:lnTo>
                      <a:pt x="4897" y="3743"/>
                    </a:lnTo>
                    <a:lnTo>
                      <a:pt x="4914" y="3734"/>
                    </a:lnTo>
                    <a:lnTo>
                      <a:pt x="4914" y="3734"/>
                    </a:lnTo>
                    <a:lnTo>
                      <a:pt x="4923" y="3716"/>
                    </a:lnTo>
                    <a:lnTo>
                      <a:pt x="4923" y="3716"/>
                    </a:lnTo>
                    <a:lnTo>
                      <a:pt x="4932" y="3690"/>
                    </a:lnTo>
                    <a:lnTo>
                      <a:pt x="4932" y="3690"/>
                    </a:lnTo>
                    <a:lnTo>
                      <a:pt x="4941" y="3672"/>
                    </a:lnTo>
                    <a:lnTo>
                      <a:pt x="4950" y="3654"/>
                    </a:lnTo>
                    <a:lnTo>
                      <a:pt x="4950" y="3654"/>
                    </a:lnTo>
                    <a:lnTo>
                      <a:pt x="4941" y="3592"/>
                    </a:lnTo>
                    <a:lnTo>
                      <a:pt x="4923" y="3557"/>
                    </a:lnTo>
                    <a:lnTo>
                      <a:pt x="4914" y="3531"/>
                    </a:lnTo>
                    <a:lnTo>
                      <a:pt x="4914" y="3531"/>
                    </a:lnTo>
                    <a:lnTo>
                      <a:pt x="4906" y="3522"/>
                    </a:lnTo>
                    <a:lnTo>
                      <a:pt x="4906" y="3522"/>
                    </a:lnTo>
                    <a:lnTo>
                      <a:pt x="4906" y="3487"/>
                    </a:lnTo>
                    <a:lnTo>
                      <a:pt x="4906" y="3487"/>
                    </a:lnTo>
                    <a:lnTo>
                      <a:pt x="4897" y="3478"/>
                    </a:lnTo>
                    <a:lnTo>
                      <a:pt x="4897" y="3478"/>
                    </a:lnTo>
                    <a:lnTo>
                      <a:pt x="4879" y="3442"/>
                    </a:lnTo>
                    <a:lnTo>
                      <a:pt x="4870" y="3389"/>
                    </a:lnTo>
                    <a:lnTo>
                      <a:pt x="4870" y="3389"/>
                    </a:lnTo>
                    <a:lnTo>
                      <a:pt x="4879" y="3363"/>
                    </a:lnTo>
                    <a:lnTo>
                      <a:pt x="4888" y="3336"/>
                    </a:lnTo>
                    <a:lnTo>
                      <a:pt x="4932" y="3284"/>
                    </a:lnTo>
                    <a:lnTo>
                      <a:pt x="4932" y="3284"/>
                    </a:lnTo>
                    <a:lnTo>
                      <a:pt x="4941" y="3284"/>
                    </a:lnTo>
                    <a:lnTo>
                      <a:pt x="4941" y="3284"/>
                    </a:lnTo>
                    <a:lnTo>
                      <a:pt x="4950" y="3284"/>
                    </a:lnTo>
                    <a:lnTo>
                      <a:pt x="4950" y="3284"/>
                    </a:lnTo>
                    <a:lnTo>
                      <a:pt x="4967" y="3275"/>
                    </a:lnTo>
                    <a:lnTo>
                      <a:pt x="4985" y="3248"/>
                    </a:lnTo>
                    <a:lnTo>
                      <a:pt x="4985" y="3248"/>
                    </a:lnTo>
                    <a:lnTo>
                      <a:pt x="5003" y="3231"/>
                    </a:lnTo>
                    <a:lnTo>
                      <a:pt x="5012" y="3222"/>
                    </a:lnTo>
                    <a:lnTo>
                      <a:pt x="5029" y="3222"/>
                    </a:lnTo>
                    <a:lnTo>
                      <a:pt x="5029" y="3222"/>
                    </a:lnTo>
                    <a:lnTo>
                      <a:pt x="5038" y="3222"/>
                    </a:lnTo>
                    <a:lnTo>
                      <a:pt x="5056" y="3213"/>
                    </a:lnTo>
                    <a:lnTo>
                      <a:pt x="5064" y="3195"/>
                    </a:lnTo>
                    <a:lnTo>
                      <a:pt x="5064" y="3195"/>
                    </a:lnTo>
                    <a:lnTo>
                      <a:pt x="5073" y="3178"/>
                    </a:lnTo>
                    <a:lnTo>
                      <a:pt x="5109" y="3169"/>
                    </a:lnTo>
                    <a:lnTo>
                      <a:pt x="5117" y="3169"/>
                    </a:lnTo>
                    <a:lnTo>
                      <a:pt x="5117" y="3169"/>
                    </a:lnTo>
                    <a:lnTo>
                      <a:pt x="5135" y="3160"/>
                    </a:lnTo>
                    <a:lnTo>
                      <a:pt x="5144" y="3142"/>
                    </a:lnTo>
                    <a:lnTo>
                      <a:pt x="5144" y="3142"/>
                    </a:lnTo>
                    <a:lnTo>
                      <a:pt x="5135" y="3125"/>
                    </a:lnTo>
                    <a:lnTo>
                      <a:pt x="5135" y="3125"/>
                    </a:lnTo>
                    <a:lnTo>
                      <a:pt x="5135" y="3125"/>
                    </a:lnTo>
                    <a:lnTo>
                      <a:pt x="5135" y="3125"/>
                    </a:lnTo>
                    <a:lnTo>
                      <a:pt x="5153" y="3125"/>
                    </a:lnTo>
                    <a:lnTo>
                      <a:pt x="5170" y="3116"/>
                    </a:lnTo>
                    <a:lnTo>
                      <a:pt x="5170" y="3116"/>
                    </a:lnTo>
                    <a:lnTo>
                      <a:pt x="5179" y="3107"/>
                    </a:lnTo>
                    <a:lnTo>
                      <a:pt x="5179" y="3107"/>
                    </a:lnTo>
                    <a:lnTo>
                      <a:pt x="5188" y="3107"/>
                    </a:lnTo>
                    <a:lnTo>
                      <a:pt x="5188" y="3107"/>
                    </a:lnTo>
                    <a:lnTo>
                      <a:pt x="5197" y="3089"/>
                    </a:lnTo>
                    <a:lnTo>
                      <a:pt x="5197" y="3072"/>
                    </a:lnTo>
                    <a:lnTo>
                      <a:pt x="5197" y="3072"/>
                    </a:lnTo>
                    <a:lnTo>
                      <a:pt x="5197" y="3063"/>
                    </a:lnTo>
                    <a:lnTo>
                      <a:pt x="5179" y="3054"/>
                    </a:lnTo>
                    <a:lnTo>
                      <a:pt x="5179" y="3054"/>
                    </a:lnTo>
                    <a:lnTo>
                      <a:pt x="5179" y="3054"/>
                    </a:lnTo>
                    <a:lnTo>
                      <a:pt x="5179" y="3054"/>
                    </a:lnTo>
                    <a:lnTo>
                      <a:pt x="5188" y="3036"/>
                    </a:lnTo>
                    <a:lnTo>
                      <a:pt x="5179" y="3019"/>
                    </a:lnTo>
                    <a:lnTo>
                      <a:pt x="5179" y="3019"/>
                    </a:lnTo>
                    <a:lnTo>
                      <a:pt x="5170" y="3010"/>
                    </a:lnTo>
                    <a:lnTo>
                      <a:pt x="5153" y="3001"/>
                    </a:lnTo>
                    <a:lnTo>
                      <a:pt x="5153" y="3001"/>
                    </a:lnTo>
                    <a:lnTo>
                      <a:pt x="5153" y="2992"/>
                    </a:lnTo>
                    <a:lnTo>
                      <a:pt x="5153" y="2992"/>
                    </a:lnTo>
                    <a:lnTo>
                      <a:pt x="5153" y="2992"/>
                    </a:lnTo>
                    <a:lnTo>
                      <a:pt x="5162" y="2975"/>
                    </a:lnTo>
                    <a:lnTo>
                      <a:pt x="5162" y="2975"/>
                    </a:lnTo>
                    <a:lnTo>
                      <a:pt x="5162" y="2983"/>
                    </a:lnTo>
                    <a:lnTo>
                      <a:pt x="5162" y="2983"/>
                    </a:lnTo>
                    <a:lnTo>
                      <a:pt x="5179" y="2983"/>
                    </a:lnTo>
                    <a:lnTo>
                      <a:pt x="5197" y="2975"/>
                    </a:lnTo>
                    <a:lnTo>
                      <a:pt x="5197" y="2975"/>
                    </a:lnTo>
                    <a:lnTo>
                      <a:pt x="5197" y="2975"/>
                    </a:lnTo>
                    <a:lnTo>
                      <a:pt x="5206" y="2966"/>
                    </a:lnTo>
                    <a:lnTo>
                      <a:pt x="5206" y="2966"/>
                    </a:lnTo>
                    <a:lnTo>
                      <a:pt x="5214" y="2922"/>
                    </a:lnTo>
                    <a:lnTo>
                      <a:pt x="5223" y="2895"/>
                    </a:lnTo>
                    <a:lnTo>
                      <a:pt x="5223" y="2895"/>
                    </a:lnTo>
                    <a:lnTo>
                      <a:pt x="5232" y="2886"/>
                    </a:lnTo>
                    <a:lnTo>
                      <a:pt x="5241" y="2877"/>
                    </a:lnTo>
                    <a:lnTo>
                      <a:pt x="5241" y="2877"/>
                    </a:lnTo>
                    <a:lnTo>
                      <a:pt x="5241" y="2869"/>
                    </a:lnTo>
                    <a:lnTo>
                      <a:pt x="5241" y="2869"/>
                    </a:lnTo>
                    <a:lnTo>
                      <a:pt x="5267" y="2851"/>
                    </a:lnTo>
                    <a:lnTo>
                      <a:pt x="5276" y="2833"/>
                    </a:lnTo>
                    <a:lnTo>
                      <a:pt x="5294" y="2798"/>
                    </a:lnTo>
                    <a:lnTo>
                      <a:pt x="5294" y="2798"/>
                    </a:lnTo>
                    <a:lnTo>
                      <a:pt x="5285" y="2789"/>
                    </a:lnTo>
                    <a:lnTo>
                      <a:pt x="5285" y="2789"/>
                    </a:lnTo>
                    <a:lnTo>
                      <a:pt x="5294" y="2789"/>
                    </a:lnTo>
                    <a:lnTo>
                      <a:pt x="5303" y="2789"/>
                    </a:lnTo>
                    <a:lnTo>
                      <a:pt x="5303" y="2789"/>
                    </a:lnTo>
                    <a:lnTo>
                      <a:pt x="5312" y="2789"/>
                    </a:lnTo>
                    <a:lnTo>
                      <a:pt x="5312" y="2789"/>
                    </a:lnTo>
                    <a:lnTo>
                      <a:pt x="5338" y="2789"/>
                    </a:lnTo>
                    <a:lnTo>
                      <a:pt x="5338" y="2789"/>
                    </a:lnTo>
                    <a:lnTo>
                      <a:pt x="5356" y="2780"/>
                    </a:lnTo>
                    <a:lnTo>
                      <a:pt x="5364" y="2772"/>
                    </a:lnTo>
                    <a:lnTo>
                      <a:pt x="5364" y="2772"/>
                    </a:lnTo>
                    <a:lnTo>
                      <a:pt x="5373" y="2763"/>
                    </a:lnTo>
                    <a:lnTo>
                      <a:pt x="5373" y="2745"/>
                    </a:lnTo>
                    <a:lnTo>
                      <a:pt x="5373" y="2745"/>
                    </a:lnTo>
                    <a:lnTo>
                      <a:pt x="5373" y="2736"/>
                    </a:lnTo>
                    <a:lnTo>
                      <a:pt x="5373" y="2736"/>
                    </a:lnTo>
                    <a:lnTo>
                      <a:pt x="5391" y="2736"/>
                    </a:lnTo>
                    <a:lnTo>
                      <a:pt x="5391" y="2736"/>
                    </a:lnTo>
                    <a:lnTo>
                      <a:pt x="5409" y="2736"/>
                    </a:lnTo>
                    <a:lnTo>
                      <a:pt x="5417" y="2727"/>
                    </a:lnTo>
                    <a:lnTo>
                      <a:pt x="5417" y="2727"/>
                    </a:lnTo>
                    <a:lnTo>
                      <a:pt x="5444" y="2727"/>
                    </a:lnTo>
                    <a:lnTo>
                      <a:pt x="5461" y="2719"/>
                    </a:lnTo>
                    <a:lnTo>
                      <a:pt x="5461" y="2719"/>
                    </a:lnTo>
                    <a:lnTo>
                      <a:pt x="5479" y="2710"/>
                    </a:lnTo>
                    <a:lnTo>
                      <a:pt x="5479" y="2701"/>
                    </a:lnTo>
                    <a:lnTo>
                      <a:pt x="5479" y="2692"/>
                    </a:lnTo>
                    <a:lnTo>
                      <a:pt x="5479" y="2692"/>
                    </a:lnTo>
                    <a:lnTo>
                      <a:pt x="5479" y="2666"/>
                    </a:lnTo>
                    <a:lnTo>
                      <a:pt x="5461" y="2657"/>
                    </a:lnTo>
                    <a:lnTo>
                      <a:pt x="5461" y="2657"/>
                    </a:lnTo>
                    <a:lnTo>
                      <a:pt x="5470" y="2630"/>
                    </a:lnTo>
                    <a:lnTo>
                      <a:pt x="5470" y="2630"/>
                    </a:lnTo>
                    <a:lnTo>
                      <a:pt x="5470" y="2621"/>
                    </a:lnTo>
                    <a:lnTo>
                      <a:pt x="5470" y="2621"/>
                    </a:lnTo>
                    <a:lnTo>
                      <a:pt x="5470" y="2613"/>
                    </a:lnTo>
                    <a:lnTo>
                      <a:pt x="5470" y="2613"/>
                    </a:lnTo>
                    <a:lnTo>
                      <a:pt x="5470" y="2613"/>
                    </a:lnTo>
                    <a:lnTo>
                      <a:pt x="5497" y="2595"/>
                    </a:lnTo>
                    <a:lnTo>
                      <a:pt x="5497" y="2595"/>
                    </a:lnTo>
                    <a:lnTo>
                      <a:pt x="5497" y="2595"/>
                    </a:lnTo>
                    <a:lnTo>
                      <a:pt x="5497" y="2595"/>
                    </a:lnTo>
                    <a:lnTo>
                      <a:pt x="5506" y="2586"/>
                    </a:lnTo>
                    <a:lnTo>
                      <a:pt x="5514" y="2577"/>
                    </a:lnTo>
                    <a:lnTo>
                      <a:pt x="5514" y="2577"/>
                    </a:lnTo>
                    <a:lnTo>
                      <a:pt x="5523" y="2577"/>
                    </a:lnTo>
                    <a:lnTo>
                      <a:pt x="5523" y="2577"/>
                    </a:lnTo>
                    <a:lnTo>
                      <a:pt x="5541" y="2568"/>
                    </a:lnTo>
                    <a:lnTo>
                      <a:pt x="5559" y="2542"/>
                    </a:lnTo>
                    <a:lnTo>
                      <a:pt x="5559" y="2542"/>
                    </a:lnTo>
                    <a:lnTo>
                      <a:pt x="5559" y="2542"/>
                    </a:lnTo>
                    <a:lnTo>
                      <a:pt x="5559" y="2542"/>
                    </a:lnTo>
                    <a:lnTo>
                      <a:pt x="5567" y="2533"/>
                    </a:lnTo>
                    <a:lnTo>
                      <a:pt x="5567" y="2533"/>
                    </a:lnTo>
                    <a:lnTo>
                      <a:pt x="5567" y="2533"/>
                    </a:lnTo>
                    <a:lnTo>
                      <a:pt x="5567" y="2533"/>
                    </a:lnTo>
                    <a:lnTo>
                      <a:pt x="5585" y="2533"/>
                    </a:lnTo>
                    <a:lnTo>
                      <a:pt x="5585" y="2533"/>
                    </a:lnTo>
                    <a:lnTo>
                      <a:pt x="5594" y="2542"/>
                    </a:lnTo>
                    <a:lnTo>
                      <a:pt x="5611" y="2542"/>
                    </a:lnTo>
                    <a:lnTo>
                      <a:pt x="5611" y="2542"/>
                    </a:lnTo>
                    <a:lnTo>
                      <a:pt x="5620" y="2542"/>
                    </a:lnTo>
                    <a:lnTo>
                      <a:pt x="5638" y="2533"/>
                    </a:lnTo>
                    <a:lnTo>
                      <a:pt x="5638" y="2533"/>
                    </a:lnTo>
                    <a:lnTo>
                      <a:pt x="5656" y="2524"/>
                    </a:lnTo>
                    <a:lnTo>
                      <a:pt x="5656" y="2524"/>
                    </a:lnTo>
                    <a:lnTo>
                      <a:pt x="5673" y="2507"/>
                    </a:lnTo>
                    <a:lnTo>
                      <a:pt x="5673" y="2507"/>
                    </a:lnTo>
                    <a:lnTo>
                      <a:pt x="5682" y="2507"/>
                    </a:lnTo>
                    <a:lnTo>
                      <a:pt x="5682" y="2507"/>
                    </a:lnTo>
                    <a:lnTo>
                      <a:pt x="5691" y="2498"/>
                    </a:lnTo>
                    <a:lnTo>
                      <a:pt x="5691" y="2498"/>
                    </a:lnTo>
                    <a:lnTo>
                      <a:pt x="5717" y="2489"/>
                    </a:lnTo>
                    <a:lnTo>
                      <a:pt x="5726" y="2480"/>
                    </a:lnTo>
                    <a:lnTo>
                      <a:pt x="5726" y="2480"/>
                    </a:lnTo>
                    <a:lnTo>
                      <a:pt x="5744" y="2480"/>
                    </a:lnTo>
                    <a:lnTo>
                      <a:pt x="5744" y="2480"/>
                    </a:lnTo>
                    <a:lnTo>
                      <a:pt x="5726" y="2498"/>
                    </a:lnTo>
                    <a:lnTo>
                      <a:pt x="5726" y="2498"/>
                    </a:lnTo>
                    <a:lnTo>
                      <a:pt x="5700" y="2524"/>
                    </a:lnTo>
                    <a:lnTo>
                      <a:pt x="5700" y="2551"/>
                    </a:lnTo>
                    <a:lnTo>
                      <a:pt x="5700" y="2551"/>
                    </a:lnTo>
                    <a:lnTo>
                      <a:pt x="5709" y="2568"/>
                    </a:lnTo>
                    <a:lnTo>
                      <a:pt x="5717" y="2577"/>
                    </a:lnTo>
                    <a:lnTo>
                      <a:pt x="5717" y="2577"/>
                    </a:lnTo>
                    <a:lnTo>
                      <a:pt x="5735" y="2595"/>
                    </a:lnTo>
                    <a:lnTo>
                      <a:pt x="5761" y="2595"/>
                    </a:lnTo>
                    <a:lnTo>
                      <a:pt x="5788" y="2586"/>
                    </a:lnTo>
                    <a:lnTo>
                      <a:pt x="5814" y="2568"/>
                    </a:lnTo>
                    <a:lnTo>
                      <a:pt x="5814" y="2568"/>
                    </a:lnTo>
                    <a:lnTo>
                      <a:pt x="5832" y="2551"/>
                    </a:lnTo>
                    <a:lnTo>
                      <a:pt x="5841" y="2533"/>
                    </a:lnTo>
                    <a:lnTo>
                      <a:pt x="5841" y="2533"/>
                    </a:lnTo>
                    <a:lnTo>
                      <a:pt x="5850" y="2524"/>
                    </a:lnTo>
                    <a:lnTo>
                      <a:pt x="5859" y="2524"/>
                    </a:lnTo>
                    <a:lnTo>
                      <a:pt x="5859" y="2524"/>
                    </a:lnTo>
                    <a:lnTo>
                      <a:pt x="5911" y="2516"/>
                    </a:lnTo>
                    <a:lnTo>
                      <a:pt x="5991" y="2489"/>
                    </a:lnTo>
                    <a:lnTo>
                      <a:pt x="5991" y="2489"/>
                    </a:lnTo>
                    <a:lnTo>
                      <a:pt x="6009" y="2489"/>
                    </a:lnTo>
                    <a:lnTo>
                      <a:pt x="6017" y="2471"/>
                    </a:lnTo>
                    <a:lnTo>
                      <a:pt x="6017" y="2471"/>
                    </a:lnTo>
                    <a:lnTo>
                      <a:pt x="6017" y="2454"/>
                    </a:lnTo>
                    <a:lnTo>
                      <a:pt x="6017" y="2454"/>
                    </a:lnTo>
                    <a:lnTo>
                      <a:pt x="6026" y="2454"/>
                    </a:lnTo>
                    <a:lnTo>
                      <a:pt x="6026" y="2454"/>
                    </a:lnTo>
                    <a:lnTo>
                      <a:pt x="6053" y="2445"/>
                    </a:lnTo>
                    <a:lnTo>
                      <a:pt x="6079" y="2436"/>
                    </a:lnTo>
                    <a:lnTo>
                      <a:pt x="6079" y="2436"/>
                    </a:lnTo>
                    <a:lnTo>
                      <a:pt x="6097" y="2418"/>
                    </a:lnTo>
                    <a:lnTo>
                      <a:pt x="6097" y="2401"/>
                    </a:lnTo>
                    <a:lnTo>
                      <a:pt x="6097" y="2401"/>
                    </a:lnTo>
                    <a:lnTo>
                      <a:pt x="6079" y="2392"/>
                    </a:lnTo>
                    <a:lnTo>
                      <a:pt x="6061" y="2383"/>
                    </a:lnTo>
                    <a:lnTo>
                      <a:pt x="6061" y="2383"/>
                    </a:lnTo>
                    <a:lnTo>
                      <a:pt x="6070" y="2374"/>
                    </a:lnTo>
                    <a:lnTo>
                      <a:pt x="6070" y="2374"/>
                    </a:lnTo>
                    <a:lnTo>
                      <a:pt x="6070" y="2365"/>
                    </a:lnTo>
                    <a:lnTo>
                      <a:pt x="6070" y="2365"/>
                    </a:lnTo>
                    <a:lnTo>
                      <a:pt x="6061" y="2348"/>
                    </a:lnTo>
                    <a:lnTo>
                      <a:pt x="6061" y="2348"/>
                    </a:lnTo>
                    <a:lnTo>
                      <a:pt x="6044" y="2339"/>
                    </a:lnTo>
                    <a:lnTo>
                      <a:pt x="6044" y="2339"/>
                    </a:lnTo>
                    <a:lnTo>
                      <a:pt x="6017" y="2357"/>
                    </a:lnTo>
                    <a:lnTo>
                      <a:pt x="6000" y="2365"/>
                    </a:lnTo>
                    <a:lnTo>
                      <a:pt x="5991" y="2383"/>
                    </a:lnTo>
                    <a:lnTo>
                      <a:pt x="5991" y="2383"/>
                    </a:lnTo>
                    <a:lnTo>
                      <a:pt x="5982" y="2392"/>
                    </a:lnTo>
                    <a:lnTo>
                      <a:pt x="5982" y="2392"/>
                    </a:lnTo>
                    <a:lnTo>
                      <a:pt x="5973" y="2401"/>
                    </a:lnTo>
                    <a:lnTo>
                      <a:pt x="5964" y="2418"/>
                    </a:lnTo>
                    <a:lnTo>
                      <a:pt x="5964" y="2418"/>
                    </a:lnTo>
                    <a:lnTo>
                      <a:pt x="5947" y="2418"/>
                    </a:lnTo>
                    <a:lnTo>
                      <a:pt x="5947" y="2418"/>
                    </a:lnTo>
                    <a:lnTo>
                      <a:pt x="5911" y="2418"/>
                    </a:lnTo>
                    <a:lnTo>
                      <a:pt x="5876" y="2410"/>
                    </a:lnTo>
                    <a:lnTo>
                      <a:pt x="5876" y="2410"/>
                    </a:lnTo>
                    <a:lnTo>
                      <a:pt x="5859" y="2392"/>
                    </a:lnTo>
                    <a:lnTo>
                      <a:pt x="5841" y="2383"/>
                    </a:lnTo>
                    <a:lnTo>
                      <a:pt x="5841" y="2383"/>
                    </a:lnTo>
                    <a:lnTo>
                      <a:pt x="5814" y="2374"/>
                    </a:lnTo>
                    <a:lnTo>
                      <a:pt x="5814" y="2374"/>
                    </a:lnTo>
                    <a:lnTo>
                      <a:pt x="5814" y="2357"/>
                    </a:lnTo>
                    <a:lnTo>
                      <a:pt x="5806" y="2348"/>
                    </a:lnTo>
                    <a:lnTo>
                      <a:pt x="5806" y="2348"/>
                    </a:lnTo>
                    <a:lnTo>
                      <a:pt x="5806" y="2339"/>
                    </a:lnTo>
                    <a:lnTo>
                      <a:pt x="5806" y="2339"/>
                    </a:lnTo>
                    <a:lnTo>
                      <a:pt x="5806" y="2330"/>
                    </a:lnTo>
                    <a:lnTo>
                      <a:pt x="5806" y="2330"/>
                    </a:lnTo>
                    <a:lnTo>
                      <a:pt x="5814" y="2312"/>
                    </a:lnTo>
                    <a:lnTo>
                      <a:pt x="5814" y="2304"/>
                    </a:lnTo>
                    <a:lnTo>
                      <a:pt x="5814" y="2286"/>
                    </a:lnTo>
                    <a:lnTo>
                      <a:pt x="5814" y="2286"/>
                    </a:lnTo>
                    <a:lnTo>
                      <a:pt x="5806" y="2277"/>
                    </a:lnTo>
                    <a:lnTo>
                      <a:pt x="5806" y="2277"/>
                    </a:lnTo>
                    <a:lnTo>
                      <a:pt x="5823" y="2268"/>
                    </a:lnTo>
                    <a:lnTo>
                      <a:pt x="5841" y="2251"/>
                    </a:lnTo>
                    <a:lnTo>
                      <a:pt x="5841" y="2251"/>
                    </a:lnTo>
                    <a:lnTo>
                      <a:pt x="5841" y="2224"/>
                    </a:lnTo>
                    <a:lnTo>
                      <a:pt x="5832" y="2198"/>
                    </a:lnTo>
                    <a:lnTo>
                      <a:pt x="5832" y="2198"/>
                    </a:lnTo>
                    <a:lnTo>
                      <a:pt x="5823" y="2189"/>
                    </a:lnTo>
                    <a:lnTo>
                      <a:pt x="5806" y="2180"/>
                    </a:lnTo>
                    <a:lnTo>
                      <a:pt x="5761" y="2180"/>
                    </a:lnTo>
                    <a:lnTo>
                      <a:pt x="5709" y="2180"/>
                    </a:lnTo>
                    <a:lnTo>
                      <a:pt x="5664" y="2198"/>
                    </a:lnTo>
                    <a:lnTo>
                      <a:pt x="5664" y="2198"/>
                    </a:lnTo>
                    <a:lnTo>
                      <a:pt x="5664" y="2180"/>
                    </a:lnTo>
                    <a:lnTo>
                      <a:pt x="5664" y="2180"/>
                    </a:lnTo>
                    <a:lnTo>
                      <a:pt x="5691" y="2162"/>
                    </a:lnTo>
                    <a:lnTo>
                      <a:pt x="5691" y="2162"/>
                    </a:lnTo>
                    <a:lnTo>
                      <a:pt x="5709" y="2145"/>
                    </a:lnTo>
                    <a:lnTo>
                      <a:pt x="5709" y="2145"/>
                    </a:lnTo>
                    <a:lnTo>
                      <a:pt x="5735" y="2136"/>
                    </a:lnTo>
                    <a:lnTo>
                      <a:pt x="5823" y="2136"/>
                    </a:lnTo>
                    <a:lnTo>
                      <a:pt x="5823" y="2136"/>
                    </a:lnTo>
                    <a:lnTo>
                      <a:pt x="5814" y="2136"/>
                    </a:lnTo>
                    <a:lnTo>
                      <a:pt x="5814" y="2136"/>
                    </a:lnTo>
                    <a:lnTo>
                      <a:pt x="5806" y="2154"/>
                    </a:lnTo>
                    <a:lnTo>
                      <a:pt x="5806" y="2154"/>
                    </a:lnTo>
                    <a:lnTo>
                      <a:pt x="5806" y="2154"/>
                    </a:lnTo>
                    <a:lnTo>
                      <a:pt x="5806" y="2154"/>
                    </a:lnTo>
                    <a:lnTo>
                      <a:pt x="5806" y="2154"/>
                    </a:lnTo>
                    <a:lnTo>
                      <a:pt x="5806" y="2154"/>
                    </a:lnTo>
                    <a:lnTo>
                      <a:pt x="5806" y="2154"/>
                    </a:lnTo>
                    <a:lnTo>
                      <a:pt x="5832" y="2171"/>
                    </a:lnTo>
                    <a:lnTo>
                      <a:pt x="5876" y="2198"/>
                    </a:lnTo>
                    <a:lnTo>
                      <a:pt x="5920" y="2215"/>
                    </a:lnTo>
                    <a:lnTo>
                      <a:pt x="5956" y="2224"/>
                    </a:lnTo>
                    <a:lnTo>
                      <a:pt x="5956" y="2224"/>
                    </a:lnTo>
                    <a:lnTo>
                      <a:pt x="5956" y="2224"/>
                    </a:lnTo>
                    <a:lnTo>
                      <a:pt x="5956" y="2224"/>
                    </a:lnTo>
                    <a:lnTo>
                      <a:pt x="5982" y="2215"/>
                    </a:lnTo>
                    <a:lnTo>
                      <a:pt x="5982" y="2207"/>
                    </a:lnTo>
                    <a:lnTo>
                      <a:pt x="5982" y="2207"/>
                    </a:lnTo>
                    <a:lnTo>
                      <a:pt x="5982" y="2189"/>
                    </a:lnTo>
                    <a:lnTo>
                      <a:pt x="5973" y="2180"/>
                    </a:lnTo>
                    <a:lnTo>
                      <a:pt x="5964" y="2171"/>
                    </a:lnTo>
                    <a:lnTo>
                      <a:pt x="5964" y="2171"/>
                    </a:lnTo>
                    <a:lnTo>
                      <a:pt x="5903" y="2145"/>
                    </a:lnTo>
                    <a:lnTo>
                      <a:pt x="5841" y="2136"/>
                    </a:lnTo>
                    <a:lnTo>
                      <a:pt x="5841" y="2136"/>
                    </a:lnTo>
                    <a:lnTo>
                      <a:pt x="6026" y="2136"/>
                    </a:lnTo>
                    <a:lnTo>
                      <a:pt x="6044" y="2136"/>
                    </a:lnTo>
                    <a:lnTo>
                      <a:pt x="6044" y="2136"/>
                    </a:lnTo>
                    <a:lnTo>
                      <a:pt x="6070" y="2127"/>
                    </a:lnTo>
                    <a:lnTo>
                      <a:pt x="6106" y="2109"/>
                    </a:lnTo>
                    <a:lnTo>
                      <a:pt x="6132" y="2083"/>
                    </a:lnTo>
                    <a:lnTo>
                      <a:pt x="6150" y="2065"/>
                    </a:lnTo>
                    <a:lnTo>
                      <a:pt x="6150" y="2065"/>
                    </a:lnTo>
                    <a:lnTo>
                      <a:pt x="6167" y="2056"/>
                    </a:lnTo>
                    <a:lnTo>
                      <a:pt x="6176" y="2048"/>
                    </a:lnTo>
                    <a:lnTo>
                      <a:pt x="6220" y="2048"/>
                    </a:lnTo>
                    <a:lnTo>
                      <a:pt x="6220" y="2048"/>
                    </a:lnTo>
                    <a:lnTo>
                      <a:pt x="6247" y="2048"/>
                    </a:lnTo>
                    <a:lnTo>
                      <a:pt x="6247" y="2048"/>
                    </a:lnTo>
                    <a:lnTo>
                      <a:pt x="6203" y="2101"/>
                    </a:lnTo>
                    <a:lnTo>
                      <a:pt x="6185" y="2136"/>
                    </a:lnTo>
                    <a:lnTo>
                      <a:pt x="6185" y="2154"/>
                    </a:lnTo>
                    <a:lnTo>
                      <a:pt x="6185" y="2154"/>
                    </a:lnTo>
                    <a:lnTo>
                      <a:pt x="6176" y="2180"/>
                    </a:lnTo>
                    <a:lnTo>
                      <a:pt x="6176" y="2198"/>
                    </a:lnTo>
                    <a:lnTo>
                      <a:pt x="6176" y="2198"/>
                    </a:lnTo>
                    <a:lnTo>
                      <a:pt x="6159" y="2198"/>
                    </a:lnTo>
                    <a:lnTo>
                      <a:pt x="6141" y="2198"/>
                    </a:lnTo>
                    <a:lnTo>
                      <a:pt x="6123" y="2215"/>
                    </a:lnTo>
                    <a:lnTo>
                      <a:pt x="6123" y="2215"/>
                    </a:lnTo>
                    <a:lnTo>
                      <a:pt x="6114" y="2233"/>
                    </a:lnTo>
                    <a:lnTo>
                      <a:pt x="6123" y="2242"/>
                    </a:lnTo>
                    <a:lnTo>
                      <a:pt x="6123" y="2242"/>
                    </a:lnTo>
                    <a:lnTo>
                      <a:pt x="6114" y="2260"/>
                    </a:lnTo>
                    <a:lnTo>
                      <a:pt x="6114" y="2260"/>
                    </a:lnTo>
                    <a:lnTo>
                      <a:pt x="6106" y="2277"/>
                    </a:lnTo>
                    <a:lnTo>
                      <a:pt x="6097" y="2295"/>
                    </a:lnTo>
                    <a:lnTo>
                      <a:pt x="6097" y="2295"/>
                    </a:lnTo>
                    <a:lnTo>
                      <a:pt x="6106" y="2304"/>
                    </a:lnTo>
                    <a:lnTo>
                      <a:pt x="6114" y="2312"/>
                    </a:lnTo>
                    <a:lnTo>
                      <a:pt x="6114" y="2312"/>
                    </a:lnTo>
                    <a:lnTo>
                      <a:pt x="6141" y="2321"/>
                    </a:lnTo>
                    <a:lnTo>
                      <a:pt x="6167" y="2321"/>
                    </a:lnTo>
                    <a:lnTo>
                      <a:pt x="6167" y="2321"/>
                    </a:lnTo>
                    <a:lnTo>
                      <a:pt x="6203" y="2312"/>
                    </a:lnTo>
                    <a:lnTo>
                      <a:pt x="6203" y="2312"/>
                    </a:lnTo>
                    <a:lnTo>
                      <a:pt x="6220" y="2312"/>
                    </a:lnTo>
                    <a:lnTo>
                      <a:pt x="6220" y="2312"/>
                    </a:lnTo>
                    <a:lnTo>
                      <a:pt x="6256" y="2312"/>
                    </a:lnTo>
                    <a:lnTo>
                      <a:pt x="6273" y="2312"/>
                    </a:lnTo>
                    <a:lnTo>
                      <a:pt x="6291" y="2295"/>
                    </a:lnTo>
                    <a:lnTo>
                      <a:pt x="6291" y="2295"/>
                    </a:lnTo>
                    <a:lnTo>
                      <a:pt x="6300" y="2295"/>
                    </a:lnTo>
                    <a:lnTo>
                      <a:pt x="6300" y="2295"/>
                    </a:lnTo>
                    <a:lnTo>
                      <a:pt x="6300" y="2304"/>
                    </a:lnTo>
                    <a:lnTo>
                      <a:pt x="6300" y="2304"/>
                    </a:lnTo>
                    <a:lnTo>
                      <a:pt x="6317" y="2312"/>
                    </a:lnTo>
                    <a:lnTo>
                      <a:pt x="6317" y="2312"/>
                    </a:lnTo>
                    <a:lnTo>
                      <a:pt x="6309" y="2330"/>
                    </a:lnTo>
                    <a:lnTo>
                      <a:pt x="6309" y="2339"/>
                    </a:lnTo>
                    <a:lnTo>
                      <a:pt x="6309" y="2339"/>
                    </a:lnTo>
                    <a:lnTo>
                      <a:pt x="6317" y="2357"/>
                    </a:lnTo>
                    <a:lnTo>
                      <a:pt x="6317" y="2357"/>
                    </a:lnTo>
                    <a:lnTo>
                      <a:pt x="6335" y="2357"/>
                    </a:lnTo>
                    <a:lnTo>
                      <a:pt x="6361" y="2348"/>
                    </a:lnTo>
                    <a:lnTo>
                      <a:pt x="6361" y="2348"/>
                    </a:lnTo>
                    <a:lnTo>
                      <a:pt x="6379" y="2330"/>
                    </a:lnTo>
                    <a:lnTo>
                      <a:pt x="6379" y="2330"/>
                    </a:lnTo>
                    <a:lnTo>
                      <a:pt x="6397" y="2330"/>
                    </a:lnTo>
                    <a:lnTo>
                      <a:pt x="6397" y="2330"/>
                    </a:lnTo>
                    <a:lnTo>
                      <a:pt x="6397" y="2348"/>
                    </a:lnTo>
                    <a:lnTo>
                      <a:pt x="6397" y="2348"/>
                    </a:lnTo>
                    <a:lnTo>
                      <a:pt x="6414" y="2365"/>
                    </a:lnTo>
                    <a:lnTo>
                      <a:pt x="6441" y="2374"/>
                    </a:lnTo>
                    <a:lnTo>
                      <a:pt x="6441" y="2374"/>
                    </a:lnTo>
                    <a:lnTo>
                      <a:pt x="6441" y="2374"/>
                    </a:lnTo>
                    <a:lnTo>
                      <a:pt x="6441" y="2374"/>
                    </a:lnTo>
                    <a:lnTo>
                      <a:pt x="6467" y="2365"/>
                    </a:lnTo>
                    <a:lnTo>
                      <a:pt x="6485" y="2348"/>
                    </a:lnTo>
                    <a:lnTo>
                      <a:pt x="6485" y="2348"/>
                    </a:lnTo>
                    <a:lnTo>
                      <a:pt x="6494" y="2330"/>
                    </a:lnTo>
                    <a:lnTo>
                      <a:pt x="6494" y="2312"/>
                    </a:lnTo>
                    <a:lnTo>
                      <a:pt x="6485" y="2295"/>
                    </a:lnTo>
                    <a:lnTo>
                      <a:pt x="6467" y="2277"/>
                    </a:lnTo>
                    <a:close/>
                    <a:moveTo>
                      <a:pt x="2550" y="927"/>
                    </a:moveTo>
                    <a:lnTo>
                      <a:pt x="2550" y="927"/>
                    </a:lnTo>
                    <a:lnTo>
                      <a:pt x="2559" y="927"/>
                    </a:lnTo>
                    <a:lnTo>
                      <a:pt x="2568" y="918"/>
                    </a:lnTo>
                    <a:lnTo>
                      <a:pt x="2568" y="918"/>
                    </a:lnTo>
                    <a:lnTo>
                      <a:pt x="2576" y="909"/>
                    </a:lnTo>
                    <a:lnTo>
                      <a:pt x="2585" y="900"/>
                    </a:lnTo>
                    <a:lnTo>
                      <a:pt x="2585" y="900"/>
                    </a:lnTo>
                    <a:lnTo>
                      <a:pt x="2585" y="882"/>
                    </a:lnTo>
                    <a:lnTo>
                      <a:pt x="2585" y="882"/>
                    </a:lnTo>
                    <a:lnTo>
                      <a:pt x="2612" y="882"/>
                    </a:lnTo>
                    <a:lnTo>
                      <a:pt x="2629" y="882"/>
                    </a:lnTo>
                    <a:lnTo>
                      <a:pt x="2629" y="882"/>
                    </a:lnTo>
                    <a:lnTo>
                      <a:pt x="2638" y="865"/>
                    </a:lnTo>
                    <a:lnTo>
                      <a:pt x="2638" y="865"/>
                    </a:lnTo>
                    <a:lnTo>
                      <a:pt x="2629" y="847"/>
                    </a:lnTo>
                    <a:lnTo>
                      <a:pt x="2620" y="829"/>
                    </a:lnTo>
                    <a:lnTo>
                      <a:pt x="2620" y="829"/>
                    </a:lnTo>
                    <a:lnTo>
                      <a:pt x="2603" y="821"/>
                    </a:lnTo>
                    <a:lnTo>
                      <a:pt x="2603" y="821"/>
                    </a:lnTo>
                    <a:lnTo>
                      <a:pt x="2647" y="803"/>
                    </a:lnTo>
                    <a:lnTo>
                      <a:pt x="2691" y="794"/>
                    </a:lnTo>
                    <a:lnTo>
                      <a:pt x="2691" y="794"/>
                    </a:lnTo>
                    <a:lnTo>
                      <a:pt x="2682" y="812"/>
                    </a:lnTo>
                    <a:lnTo>
                      <a:pt x="2673" y="829"/>
                    </a:lnTo>
                    <a:lnTo>
                      <a:pt x="2673" y="829"/>
                    </a:lnTo>
                    <a:lnTo>
                      <a:pt x="2682" y="838"/>
                    </a:lnTo>
                    <a:lnTo>
                      <a:pt x="2691" y="847"/>
                    </a:lnTo>
                    <a:lnTo>
                      <a:pt x="2691" y="847"/>
                    </a:lnTo>
                    <a:lnTo>
                      <a:pt x="2726" y="865"/>
                    </a:lnTo>
                    <a:lnTo>
                      <a:pt x="2770" y="856"/>
                    </a:lnTo>
                    <a:lnTo>
                      <a:pt x="2770" y="856"/>
                    </a:lnTo>
                    <a:lnTo>
                      <a:pt x="2788" y="847"/>
                    </a:lnTo>
                    <a:lnTo>
                      <a:pt x="2806" y="829"/>
                    </a:lnTo>
                    <a:lnTo>
                      <a:pt x="2806" y="829"/>
                    </a:lnTo>
                    <a:lnTo>
                      <a:pt x="2815" y="829"/>
                    </a:lnTo>
                    <a:lnTo>
                      <a:pt x="2815" y="829"/>
                    </a:lnTo>
                    <a:lnTo>
                      <a:pt x="2815" y="829"/>
                    </a:lnTo>
                    <a:lnTo>
                      <a:pt x="2815" y="829"/>
                    </a:lnTo>
                    <a:lnTo>
                      <a:pt x="2815" y="838"/>
                    </a:lnTo>
                    <a:lnTo>
                      <a:pt x="2815" y="838"/>
                    </a:lnTo>
                    <a:lnTo>
                      <a:pt x="2779" y="865"/>
                    </a:lnTo>
                    <a:lnTo>
                      <a:pt x="2770" y="874"/>
                    </a:lnTo>
                    <a:lnTo>
                      <a:pt x="2753" y="874"/>
                    </a:lnTo>
                    <a:lnTo>
                      <a:pt x="2753" y="874"/>
                    </a:lnTo>
                    <a:lnTo>
                      <a:pt x="2735" y="865"/>
                    </a:lnTo>
                    <a:lnTo>
                      <a:pt x="2718" y="874"/>
                    </a:lnTo>
                    <a:lnTo>
                      <a:pt x="2700" y="882"/>
                    </a:lnTo>
                    <a:lnTo>
                      <a:pt x="2691" y="891"/>
                    </a:lnTo>
                    <a:lnTo>
                      <a:pt x="2691" y="891"/>
                    </a:lnTo>
                    <a:lnTo>
                      <a:pt x="2691" y="900"/>
                    </a:lnTo>
                    <a:lnTo>
                      <a:pt x="2700" y="918"/>
                    </a:lnTo>
                    <a:lnTo>
                      <a:pt x="2700" y="918"/>
                    </a:lnTo>
                    <a:lnTo>
                      <a:pt x="2691" y="918"/>
                    </a:lnTo>
                    <a:lnTo>
                      <a:pt x="2691" y="918"/>
                    </a:lnTo>
                    <a:lnTo>
                      <a:pt x="2682" y="927"/>
                    </a:lnTo>
                    <a:lnTo>
                      <a:pt x="2682" y="927"/>
                    </a:lnTo>
                    <a:lnTo>
                      <a:pt x="2682" y="900"/>
                    </a:lnTo>
                    <a:lnTo>
                      <a:pt x="2682" y="900"/>
                    </a:lnTo>
                    <a:lnTo>
                      <a:pt x="2673" y="891"/>
                    </a:lnTo>
                    <a:lnTo>
                      <a:pt x="2673" y="891"/>
                    </a:lnTo>
                    <a:lnTo>
                      <a:pt x="2656" y="882"/>
                    </a:lnTo>
                    <a:lnTo>
                      <a:pt x="2620" y="891"/>
                    </a:lnTo>
                    <a:lnTo>
                      <a:pt x="2620" y="891"/>
                    </a:lnTo>
                    <a:lnTo>
                      <a:pt x="2594" y="909"/>
                    </a:lnTo>
                    <a:lnTo>
                      <a:pt x="2585" y="918"/>
                    </a:lnTo>
                    <a:lnTo>
                      <a:pt x="2576" y="935"/>
                    </a:lnTo>
                    <a:lnTo>
                      <a:pt x="2576" y="935"/>
                    </a:lnTo>
                    <a:lnTo>
                      <a:pt x="2550" y="935"/>
                    </a:lnTo>
                    <a:lnTo>
                      <a:pt x="2550" y="935"/>
                    </a:lnTo>
                    <a:lnTo>
                      <a:pt x="2550" y="927"/>
                    </a:lnTo>
                    <a:close/>
                    <a:moveTo>
                      <a:pt x="2973" y="1244"/>
                    </a:moveTo>
                    <a:lnTo>
                      <a:pt x="2973" y="1244"/>
                    </a:lnTo>
                    <a:lnTo>
                      <a:pt x="2991" y="1236"/>
                    </a:lnTo>
                    <a:lnTo>
                      <a:pt x="3009" y="1227"/>
                    </a:lnTo>
                    <a:lnTo>
                      <a:pt x="3009" y="1227"/>
                    </a:lnTo>
                    <a:lnTo>
                      <a:pt x="3000" y="1200"/>
                    </a:lnTo>
                    <a:lnTo>
                      <a:pt x="2982" y="1174"/>
                    </a:lnTo>
                    <a:lnTo>
                      <a:pt x="2982" y="1174"/>
                    </a:lnTo>
                    <a:lnTo>
                      <a:pt x="3009" y="1183"/>
                    </a:lnTo>
                    <a:lnTo>
                      <a:pt x="3026" y="1183"/>
                    </a:lnTo>
                    <a:lnTo>
                      <a:pt x="3026" y="1183"/>
                    </a:lnTo>
                    <a:lnTo>
                      <a:pt x="3053" y="1218"/>
                    </a:lnTo>
                    <a:lnTo>
                      <a:pt x="3070" y="1227"/>
                    </a:lnTo>
                    <a:lnTo>
                      <a:pt x="3097" y="1236"/>
                    </a:lnTo>
                    <a:lnTo>
                      <a:pt x="3097" y="1236"/>
                    </a:lnTo>
                    <a:lnTo>
                      <a:pt x="3115" y="1227"/>
                    </a:lnTo>
                    <a:lnTo>
                      <a:pt x="3115" y="1227"/>
                    </a:lnTo>
                    <a:lnTo>
                      <a:pt x="3097" y="1236"/>
                    </a:lnTo>
                    <a:lnTo>
                      <a:pt x="3079" y="1244"/>
                    </a:lnTo>
                    <a:lnTo>
                      <a:pt x="3079" y="1244"/>
                    </a:lnTo>
                    <a:lnTo>
                      <a:pt x="3070" y="1244"/>
                    </a:lnTo>
                    <a:lnTo>
                      <a:pt x="3070" y="1244"/>
                    </a:lnTo>
                    <a:lnTo>
                      <a:pt x="3053" y="1253"/>
                    </a:lnTo>
                    <a:lnTo>
                      <a:pt x="3044" y="1262"/>
                    </a:lnTo>
                    <a:lnTo>
                      <a:pt x="3035" y="1280"/>
                    </a:lnTo>
                    <a:lnTo>
                      <a:pt x="3035" y="1280"/>
                    </a:lnTo>
                    <a:lnTo>
                      <a:pt x="3035" y="1280"/>
                    </a:lnTo>
                    <a:lnTo>
                      <a:pt x="3035" y="1280"/>
                    </a:lnTo>
                    <a:lnTo>
                      <a:pt x="3017" y="1280"/>
                    </a:lnTo>
                    <a:lnTo>
                      <a:pt x="3017" y="1280"/>
                    </a:lnTo>
                    <a:lnTo>
                      <a:pt x="2938" y="1288"/>
                    </a:lnTo>
                    <a:lnTo>
                      <a:pt x="2938" y="1288"/>
                    </a:lnTo>
                    <a:lnTo>
                      <a:pt x="2947" y="1271"/>
                    </a:lnTo>
                    <a:lnTo>
                      <a:pt x="2947" y="1271"/>
                    </a:lnTo>
                    <a:lnTo>
                      <a:pt x="2956" y="1253"/>
                    </a:lnTo>
                    <a:lnTo>
                      <a:pt x="2973" y="1244"/>
                    </a:lnTo>
                    <a:close/>
                    <a:moveTo>
                      <a:pt x="3432" y="565"/>
                    </a:moveTo>
                    <a:lnTo>
                      <a:pt x="3432" y="565"/>
                    </a:lnTo>
                    <a:lnTo>
                      <a:pt x="3441" y="556"/>
                    </a:lnTo>
                    <a:lnTo>
                      <a:pt x="3441" y="556"/>
                    </a:lnTo>
                    <a:lnTo>
                      <a:pt x="3459" y="565"/>
                    </a:lnTo>
                    <a:lnTo>
                      <a:pt x="3459" y="565"/>
                    </a:lnTo>
                    <a:lnTo>
                      <a:pt x="3467" y="573"/>
                    </a:lnTo>
                    <a:lnTo>
                      <a:pt x="3467" y="573"/>
                    </a:lnTo>
                    <a:lnTo>
                      <a:pt x="3432" y="582"/>
                    </a:lnTo>
                    <a:lnTo>
                      <a:pt x="3406" y="591"/>
                    </a:lnTo>
                    <a:lnTo>
                      <a:pt x="3406" y="591"/>
                    </a:lnTo>
                    <a:lnTo>
                      <a:pt x="3432" y="565"/>
                    </a:lnTo>
                    <a:close/>
                    <a:moveTo>
                      <a:pt x="4129" y="573"/>
                    </a:moveTo>
                    <a:lnTo>
                      <a:pt x="4129" y="573"/>
                    </a:lnTo>
                    <a:lnTo>
                      <a:pt x="4120" y="573"/>
                    </a:lnTo>
                    <a:lnTo>
                      <a:pt x="4120" y="573"/>
                    </a:lnTo>
                    <a:lnTo>
                      <a:pt x="4120" y="573"/>
                    </a:lnTo>
                    <a:lnTo>
                      <a:pt x="4120" y="573"/>
                    </a:lnTo>
                    <a:lnTo>
                      <a:pt x="4112" y="565"/>
                    </a:lnTo>
                    <a:lnTo>
                      <a:pt x="4094" y="547"/>
                    </a:lnTo>
                    <a:lnTo>
                      <a:pt x="4094" y="547"/>
                    </a:lnTo>
                    <a:lnTo>
                      <a:pt x="4094" y="538"/>
                    </a:lnTo>
                    <a:lnTo>
                      <a:pt x="4094" y="538"/>
                    </a:lnTo>
                    <a:lnTo>
                      <a:pt x="4120" y="547"/>
                    </a:lnTo>
                    <a:lnTo>
                      <a:pt x="4120" y="547"/>
                    </a:lnTo>
                    <a:lnTo>
                      <a:pt x="4120" y="547"/>
                    </a:lnTo>
                    <a:lnTo>
                      <a:pt x="4120" y="547"/>
                    </a:lnTo>
                    <a:lnTo>
                      <a:pt x="4120" y="556"/>
                    </a:lnTo>
                    <a:lnTo>
                      <a:pt x="4129" y="573"/>
                    </a:lnTo>
                    <a:close/>
                    <a:moveTo>
                      <a:pt x="4129" y="635"/>
                    </a:moveTo>
                    <a:lnTo>
                      <a:pt x="4129" y="635"/>
                    </a:lnTo>
                    <a:lnTo>
                      <a:pt x="4120" y="635"/>
                    </a:lnTo>
                    <a:lnTo>
                      <a:pt x="4120" y="635"/>
                    </a:lnTo>
                    <a:lnTo>
                      <a:pt x="4112" y="653"/>
                    </a:lnTo>
                    <a:lnTo>
                      <a:pt x="4085" y="653"/>
                    </a:lnTo>
                    <a:lnTo>
                      <a:pt x="4085" y="653"/>
                    </a:lnTo>
                    <a:lnTo>
                      <a:pt x="4067" y="653"/>
                    </a:lnTo>
                    <a:lnTo>
                      <a:pt x="4059" y="662"/>
                    </a:lnTo>
                    <a:lnTo>
                      <a:pt x="4059" y="662"/>
                    </a:lnTo>
                    <a:lnTo>
                      <a:pt x="4059" y="662"/>
                    </a:lnTo>
                    <a:lnTo>
                      <a:pt x="4059" y="662"/>
                    </a:lnTo>
                    <a:lnTo>
                      <a:pt x="4059" y="653"/>
                    </a:lnTo>
                    <a:lnTo>
                      <a:pt x="4059" y="653"/>
                    </a:lnTo>
                    <a:lnTo>
                      <a:pt x="4050" y="644"/>
                    </a:lnTo>
                    <a:lnTo>
                      <a:pt x="4041" y="644"/>
                    </a:lnTo>
                    <a:lnTo>
                      <a:pt x="4041" y="644"/>
                    </a:lnTo>
                    <a:lnTo>
                      <a:pt x="4041" y="635"/>
                    </a:lnTo>
                    <a:lnTo>
                      <a:pt x="4041" y="635"/>
                    </a:lnTo>
                    <a:lnTo>
                      <a:pt x="4059" y="635"/>
                    </a:lnTo>
                    <a:lnTo>
                      <a:pt x="4059" y="635"/>
                    </a:lnTo>
                    <a:lnTo>
                      <a:pt x="4085" y="635"/>
                    </a:lnTo>
                    <a:lnTo>
                      <a:pt x="4112" y="626"/>
                    </a:lnTo>
                    <a:lnTo>
                      <a:pt x="4112" y="626"/>
                    </a:lnTo>
                    <a:lnTo>
                      <a:pt x="4120" y="635"/>
                    </a:lnTo>
                    <a:lnTo>
                      <a:pt x="4120" y="635"/>
                    </a:lnTo>
                    <a:lnTo>
                      <a:pt x="4129" y="635"/>
                    </a:lnTo>
                    <a:close/>
                    <a:moveTo>
                      <a:pt x="4067" y="732"/>
                    </a:moveTo>
                    <a:lnTo>
                      <a:pt x="4067" y="732"/>
                    </a:lnTo>
                    <a:lnTo>
                      <a:pt x="4059" y="724"/>
                    </a:lnTo>
                    <a:lnTo>
                      <a:pt x="4059" y="724"/>
                    </a:lnTo>
                    <a:lnTo>
                      <a:pt x="4059" y="724"/>
                    </a:lnTo>
                    <a:lnTo>
                      <a:pt x="4059" y="724"/>
                    </a:lnTo>
                    <a:lnTo>
                      <a:pt x="4041" y="724"/>
                    </a:lnTo>
                    <a:lnTo>
                      <a:pt x="4032" y="715"/>
                    </a:lnTo>
                    <a:lnTo>
                      <a:pt x="4032" y="715"/>
                    </a:lnTo>
                    <a:lnTo>
                      <a:pt x="4041" y="715"/>
                    </a:lnTo>
                    <a:lnTo>
                      <a:pt x="4041" y="715"/>
                    </a:lnTo>
                    <a:lnTo>
                      <a:pt x="4050" y="688"/>
                    </a:lnTo>
                    <a:lnTo>
                      <a:pt x="4050" y="688"/>
                    </a:lnTo>
                    <a:lnTo>
                      <a:pt x="4067" y="732"/>
                    </a:lnTo>
                    <a:close/>
                    <a:moveTo>
                      <a:pt x="3891" y="1889"/>
                    </a:moveTo>
                    <a:lnTo>
                      <a:pt x="3891" y="1889"/>
                    </a:lnTo>
                    <a:lnTo>
                      <a:pt x="3891" y="1880"/>
                    </a:lnTo>
                    <a:lnTo>
                      <a:pt x="3900" y="1871"/>
                    </a:lnTo>
                    <a:lnTo>
                      <a:pt x="3900" y="1871"/>
                    </a:lnTo>
                    <a:lnTo>
                      <a:pt x="3909" y="1871"/>
                    </a:lnTo>
                    <a:lnTo>
                      <a:pt x="3909" y="1871"/>
                    </a:lnTo>
                    <a:lnTo>
                      <a:pt x="3926" y="1880"/>
                    </a:lnTo>
                    <a:lnTo>
                      <a:pt x="3926" y="1880"/>
                    </a:lnTo>
                    <a:lnTo>
                      <a:pt x="3944" y="1915"/>
                    </a:lnTo>
                    <a:lnTo>
                      <a:pt x="3970" y="1977"/>
                    </a:lnTo>
                    <a:lnTo>
                      <a:pt x="3970" y="1977"/>
                    </a:lnTo>
                    <a:lnTo>
                      <a:pt x="3979" y="2004"/>
                    </a:lnTo>
                    <a:lnTo>
                      <a:pt x="3979" y="2004"/>
                    </a:lnTo>
                    <a:lnTo>
                      <a:pt x="3962" y="1986"/>
                    </a:lnTo>
                    <a:lnTo>
                      <a:pt x="3962" y="1986"/>
                    </a:lnTo>
                    <a:lnTo>
                      <a:pt x="3926" y="1968"/>
                    </a:lnTo>
                    <a:lnTo>
                      <a:pt x="3909" y="1942"/>
                    </a:lnTo>
                    <a:lnTo>
                      <a:pt x="3891" y="1906"/>
                    </a:lnTo>
                    <a:lnTo>
                      <a:pt x="3891" y="1889"/>
                    </a:lnTo>
                    <a:close/>
                    <a:moveTo>
                      <a:pt x="4562" y="2613"/>
                    </a:moveTo>
                    <a:lnTo>
                      <a:pt x="4562" y="2613"/>
                    </a:lnTo>
                    <a:lnTo>
                      <a:pt x="4570" y="2639"/>
                    </a:lnTo>
                    <a:lnTo>
                      <a:pt x="4562" y="2657"/>
                    </a:lnTo>
                    <a:lnTo>
                      <a:pt x="4553" y="2666"/>
                    </a:lnTo>
                    <a:lnTo>
                      <a:pt x="4535" y="2674"/>
                    </a:lnTo>
                    <a:lnTo>
                      <a:pt x="4535" y="2674"/>
                    </a:lnTo>
                    <a:lnTo>
                      <a:pt x="4526" y="2683"/>
                    </a:lnTo>
                    <a:lnTo>
                      <a:pt x="4526" y="2683"/>
                    </a:lnTo>
                    <a:lnTo>
                      <a:pt x="4517" y="2674"/>
                    </a:lnTo>
                    <a:lnTo>
                      <a:pt x="4517" y="2674"/>
                    </a:lnTo>
                    <a:lnTo>
                      <a:pt x="4509" y="2657"/>
                    </a:lnTo>
                    <a:lnTo>
                      <a:pt x="4509" y="2595"/>
                    </a:lnTo>
                    <a:lnTo>
                      <a:pt x="4509" y="2595"/>
                    </a:lnTo>
                    <a:lnTo>
                      <a:pt x="4526" y="2551"/>
                    </a:lnTo>
                    <a:lnTo>
                      <a:pt x="4526" y="2551"/>
                    </a:lnTo>
                    <a:lnTo>
                      <a:pt x="4535" y="2507"/>
                    </a:lnTo>
                    <a:lnTo>
                      <a:pt x="4535" y="2507"/>
                    </a:lnTo>
                    <a:lnTo>
                      <a:pt x="4526" y="2489"/>
                    </a:lnTo>
                    <a:lnTo>
                      <a:pt x="4526" y="2489"/>
                    </a:lnTo>
                    <a:lnTo>
                      <a:pt x="4562" y="2463"/>
                    </a:lnTo>
                    <a:lnTo>
                      <a:pt x="4597" y="2445"/>
                    </a:lnTo>
                    <a:lnTo>
                      <a:pt x="4597" y="2445"/>
                    </a:lnTo>
                    <a:lnTo>
                      <a:pt x="4650" y="2436"/>
                    </a:lnTo>
                    <a:lnTo>
                      <a:pt x="4650" y="2436"/>
                    </a:lnTo>
                    <a:lnTo>
                      <a:pt x="4632" y="2454"/>
                    </a:lnTo>
                    <a:lnTo>
                      <a:pt x="4632" y="2454"/>
                    </a:lnTo>
                    <a:lnTo>
                      <a:pt x="4632" y="2454"/>
                    </a:lnTo>
                    <a:lnTo>
                      <a:pt x="4632" y="2454"/>
                    </a:lnTo>
                    <a:lnTo>
                      <a:pt x="4632" y="2463"/>
                    </a:lnTo>
                    <a:lnTo>
                      <a:pt x="4623" y="2463"/>
                    </a:lnTo>
                    <a:lnTo>
                      <a:pt x="4623" y="2463"/>
                    </a:lnTo>
                    <a:lnTo>
                      <a:pt x="4614" y="2471"/>
                    </a:lnTo>
                    <a:lnTo>
                      <a:pt x="4614" y="2471"/>
                    </a:lnTo>
                    <a:lnTo>
                      <a:pt x="4606" y="2471"/>
                    </a:lnTo>
                    <a:lnTo>
                      <a:pt x="4606" y="2471"/>
                    </a:lnTo>
                    <a:lnTo>
                      <a:pt x="4597" y="2480"/>
                    </a:lnTo>
                    <a:lnTo>
                      <a:pt x="4579" y="2498"/>
                    </a:lnTo>
                    <a:lnTo>
                      <a:pt x="4579" y="2498"/>
                    </a:lnTo>
                    <a:lnTo>
                      <a:pt x="4562" y="2551"/>
                    </a:lnTo>
                    <a:lnTo>
                      <a:pt x="4562" y="2586"/>
                    </a:lnTo>
                    <a:lnTo>
                      <a:pt x="4562" y="2613"/>
                    </a:lnTo>
                    <a:close/>
                    <a:moveTo>
                      <a:pt x="4376" y="2304"/>
                    </a:moveTo>
                    <a:lnTo>
                      <a:pt x="4376" y="2304"/>
                    </a:lnTo>
                    <a:lnTo>
                      <a:pt x="4394" y="2304"/>
                    </a:lnTo>
                    <a:lnTo>
                      <a:pt x="4403" y="2286"/>
                    </a:lnTo>
                    <a:lnTo>
                      <a:pt x="4403" y="2286"/>
                    </a:lnTo>
                    <a:lnTo>
                      <a:pt x="4403" y="2286"/>
                    </a:lnTo>
                    <a:lnTo>
                      <a:pt x="4412" y="2295"/>
                    </a:lnTo>
                    <a:lnTo>
                      <a:pt x="4420" y="2286"/>
                    </a:lnTo>
                    <a:lnTo>
                      <a:pt x="4420" y="2286"/>
                    </a:lnTo>
                    <a:lnTo>
                      <a:pt x="4447" y="2260"/>
                    </a:lnTo>
                    <a:lnTo>
                      <a:pt x="4447" y="2260"/>
                    </a:lnTo>
                    <a:lnTo>
                      <a:pt x="4473" y="2233"/>
                    </a:lnTo>
                    <a:lnTo>
                      <a:pt x="4473" y="2233"/>
                    </a:lnTo>
                    <a:lnTo>
                      <a:pt x="4544" y="2242"/>
                    </a:lnTo>
                    <a:lnTo>
                      <a:pt x="4570" y="2251"/>
                    </a:lnTo>
                    <a:lnTo>
                      <a:pt x="4579" y="2260"/>
                    </a:lnTo>
                    <a:lnTo>
                      <a:pt x="4579" y="2260"/>
                    </a:lnTo>
                    <a:lnTo>
                      <a:pt x="4588" y="2286"/>
                    </a:lnTo>
                    <a:lnTo>
                      <a:pt x="4597" y="2295"/>
                    </a:lnTo>
                    <a:lnTo>
                      <a:pt x="4623" y="2304"/>
                    </a:lnTo>
                    <a:lnTo>
                      <a:pt x="4623" y="2304"/>
                    </a:lnTo>
                    <a:lnTo>
                      <a:pt x="4632" y="2304"/>
                    </a:lnTo>
                    <a:lnTo>
                      <a:pt x="4632" y="2304"/>
                    </a:lnTo>
                    <a:lnTo>
                      <a:pt x="4632" y="2304"/>
                    </a:lnTo>
                    <a:lnTo>
                      <a:pt x="4632" y="2304"/>
                    </a:lnTo>
                    <a:lnTo>
                      <a:pt x="4650" y="2330"/>
                    </a:lnTo>
                    <a:lnTo>
                      <a:pt x="4659" y="2357"/>
                    </a:lnTo>
                    <a:lnTo>
                      <a:pt x="4659" y="2357"/>
                    </a:lnTo>
                    <a:lnTo>
                      <a:pt x="4667" y="2365"/>
                    </a:lnTo>
                    <a:lnTo>
                      <a:pt x="4667" y="2365"/>
                    </a:lnTo>
                    <a:lnTo>
                      <a:pt x="4650" y="2357"/>
                    </a:lnTo>
                    <a:lnTo>
                      <a:pt x="4632" y="2348"/>
                    </a:lnTo>
                    <a:lnTo>
                      <a:pt x="4579" y="2365"/>
                    </a:lnTo>
                    <a:lnTo>
                      <a:pt x="4579" y="2365"/>
                    </a:lnTo>
                    <a:lnTo>
                      <a:pt x="4553" y="2365"/>
                    </a:lnTo>
                    <a:lnTo>
                      <a:pt x="4535" y="2374"/>
                    </a:lnTo>
                    <a:lnTo>
                      <a:pt x="4535" y="2374"/>
                    </a:lnTo>
                    <a:lnTo>
                      <a:pt x="4517" y="2357"/>
                    </a:lnTo>
                    <a:lnTo>
                      <a:pt x="4517" y="2357"/>
                    </a:lnTo>
                    <a:lnTo>
                      <a:pt x="4509" y="2348"/>
                    </a:lnTo>
                    <a:lnTo>
                      <a:pt x="4491" y="2339"/>
                    </a:lnTo>
                    <a:lnTo>
                      <a:pt x="4491" y="2339"/>
                    </a:lnTo>
                    <a:lnTo>
                      <a:pt x="4491" y="2321"/>
                    </a:lnTo>
                    <a:lnTo>
                      <a:pt x="4491" y="2321"/>
                    </a:lnTo>
                    <a:lnTo>
                      <a:pt x="4473" y="2304"/>
                    </a:lnTo>
                    <a:lnTo>
                      <a:pt x="4456" y="2312"/>
                    </a:lnTo>
                    <a:lnTo>
                      <a:pt x="4456" y="2312"/>
                    </a:lnTo>
                    <a:lnTo>
                      <a:pt x="4420" y="2330"/>
                    </a:lnTo>
                    <a:lnTo>
                      <a:pt x="4420" y="2330"/>
                    </a:lnTo>
                    <a:lnTo>
                      <a:pt x="4385" y="2357"/>
                    </a:lnTo>
                    <a:lnTo>
                      <a:pt x="4350" y="2365"/>
                    </a:lnTo>
                    <a:lnTo>
                      <a:pt x="4350" y="2365"/>
                    </a:lnTo>
                    <a:lnTo>
                      <a:pt x="4350" y="2365"/>
                    </a:lnTo>
                    <a:lnTo>
                      <a:pt x="4350" y="2365"/>
                    </a:lnTo>
                    <a:lnTo>
                      <a:pt x="4323" y="2348"/>
                    </a:lnTo>
                    <a:lnTo>
                      <a:pt x="4297" y="2348"/>
                    </a:lnTo>
                    <a:lnTo>
                      <a:pt x="4279" y="2348"/>
                    </a:lnTo>
                    <a:lnTo>
                      <a:pt x="4279" y="2348"/>
                    </a:lnTo>
                    <a:lnTo>
                      <a:pt x="4323" y="2321"/>
                    </a:lnTo>
                    <a:lnTo>
                      <a:pt x="4350" y="2312"/>
                    </a:lnTo>
                    <a:lnTo>
                      <a:pt x="4376" y="2304"/>
                    </a:lnTo>
                    <a:close/>
                    <a:moveTo>
                      <a:pt x="4888" y="2480"/>
                    </a:moveTo>
                    <a:lnTo>
                      <a:pt x="4888" y="2480"/>
                    </a:lnTo>
                    <a:lnTo>
                      <a:pt x="4862" y="2471"/>
                    </a:lnTo>
                    <a:lnTo>
                      <a:pt x="4844" y="2471"/>
                    </a:lnTo>
                    <a:lnTo>
                      <a:pt x="4844" y="2471"/>
                    </a:lnTo>
                    <a:lnTo>
                      <a:pt x="4835" y="2480"/>
                    </a:lnTo>
                    <a:lnTo>
                      <a:pt x="4835" y="2498"/>
                    </a:lnTo>
                    <a:lnTo>
                      <a:pt x="4835" y="2498"/>
                    </a:lnTo>
                    <a:lnTo>
                      <a:pt x="4835" y="2498"/>
                    </a:lnTo>
                    <a:lnTo>
                      <a:pt x="4835" y="2498"/>
                    </a:lnTo>
                    <a:lnTo>
                      <a:pt x="4826" y="2516"/>
                    </a:lnTo>
                    <a:lnTo>
                      <a:pt x="4817" y="2542"/>
                    </a:lnTo>
                    <a:lnTo>
                      <a:pt x="4817" y="2542"/>
                    </a:lnTo>
                    <a:lnTo>
                      <a:pt x="4809" y="2586"/>
                    </a:lnTo>
                    <a:lnTo>
                      <a:pt x="4809" y="2586"/>
                    </a:lnTo>
                    <a:lnTo>
                      <a:pt x="4800" y="2560"/>
                    </a:lnTo>
                    <a:lnTo>
                      <a:pt x="4791" y="2551"/>
                    </a:lnTo>
                    <a:lnTo>
                      <a:pt x="4782" y="2542"/>
                    </a:lnTo>
                    <a:lnTo>
                      <a:pt x="4782" y="2542"/>
                    </a:lnTo>
                    <a:lnTo>
                      <a:pt x="4764" y="2542"/>
                    </a:lnTo>
                    <a:lnTo>
                      <a:pt x="4747" y="2542"/>
                    </a:lnTo>
                    <a:lnTo>
                      <a:pt x="4747" y="2542"/>
                    </a:lnTo>
                    <a:lnTo>
                      <a:pt x="4747" y="2542"/>
                    </a:lnTo>
                    <a:lnTo>
                      <a:pt x="4747" y="2533"/>
                    </a:lnTo>
                    <a:lnTo>
                      <a:pt x="4747" y="2533"/>
                    </a:lnTo>
                    <a:lnTo>
                      <a:pt x="4764" y="2507"/>
                    </a:lnTo>
                    <a:lnTo>
                      <a:pt x="4764" y="2480"/>
                    </a:lnTo>
                    <a:lnTo>
                      <a:pt x="4747" y="2463"/>
                    </a:lnTo>
                    <a:lnTo>
                      <a:pt x="4747" y="2463"/>
                    </a:lnTo>
                    <a:lnTo>
                      <a:pt x="4738" y="2445"/>
                    </a:lnTo>
                    <a:lnTo>
                      <a:pt x="4712" y="2427"/>
                    </a:lnTo>
                    <a:lnTo>
                      <a:pt x="4712" y="2427"/>
                    </a:lnTo>
                    <a:lnTo>
                      <a:pt x="4729" y="2418"/>
                    </a:lnTo>
                    <a:lnTo>
                      <a:pt x="4729" y="2418"/>
                    </a:lnTo>
                    <a:lnTo>
                      <a:pt x="4729" y="2418"/>
                    </a:lnTo>
                    <a:lnTo>
                      <a:pt x="4729" y="2418"/>
                    </a:lnTo>
                    <a:lnTo>
                      <a:pt x="4800" y="2427"/>
                    </a:lnTo>
                    <a:lnTo>
                      <a:pt x="4800" y="2427"/>
                    </a:lnTo>
                    <a:lnTo>
                      <a:pt x="4817" y="2427"/>
                    </a:lnTo>
                    <a:lnTo>
                      <a:pt x="4844" y="2427"/>
                    </a:lnTo>
                    <a:lnTo>
                      <a:pt x="4844" y="2427"/>
                    </a:lnTo>
                    <a:lnTo>
                      <a:pt x="4879" y="2427"/>
                    </a:lnTo>
                    <a:lnTo>
                      <a:pt x="4888" y="2445"/>
                    </a:lnTo>
                    <a:lnTo>
                      <a:pt x="4888" y="2445"/>
                    </a:lnTo>
                    <a:lnTo>
                      <a:pt x="4914" y="2480"/>
                    </a:lnTo>
                    <a:lnTo>
                      <a:pt x="4914" y="2480"/>
                    </a:lnTo>
                    <a:lnTo>
                      <a:pt x="4914" y="2489"/>
                    </a:lnTo>
                    <a:lnTo>
                      <a:pt x="4914" y="2489"/>
                    </a:lnTo>
                    <a:lnTo>
                      <a:pt x="4888" y="2480"/>
                    </a:lnTo>
                    <a:close/>
                    <a:moveTo>
                      <a:pt x="4756" y="2683"/>
                    </a:moveTo>
                    <a:lnTo>
                      <a:pt x="4756" y="2683"/>
                    </a:lnTo>
                    <a:lnTo>
                      <a:pt x="4764" y="2683"/>
                    </a:lnTo>
                    <a:lnTo>
                      <a:pt x="4764" y="2683"/>
                    </a:lnTo>
                    <a:lnTo>
                      <a:pt x="4773" y="2692"/>
                    </a:lnTo>
                    <a:lnTo>
                      <a:pt x="4791" y="2692"/>
                    </a:lnTo>
                    <a:lnTo>
                      <a:pt x="4791" y="2692"/>
                    </a:lnTo>
                    <a:lnTo>
                      <a:pt x="4791" y="2692"/>
                    </a:lnTo>
                    <a:lnTo>
                      <a:pt x="4809" y="2692"/>
                    </a:lnTo>
                    <a:lnTo>
                      <a:pt x="4817" y="2674"/>
                    </a:lnTo>
                    <a:lnTo>
                      <a:pt x="4817" y="2674"/>
                    </a:lnTo>
                    <a:lnTo>
                      <a:pt x="4817" y="2674"/>
                    </a:lnTo>
                    <a:lnTo>
                      <a:pt x="4817" y="2674"/>
                    </a:lnTo>
                    <a:lnTo>
                      <a:pt x="4826" y="2674"/>
                    </a:lnTo>
                    <a:lnTo>
                      <a:pt x="4826" y="2674"/>
                    </a:lnTo>
                    <a:lnTo>
                      <a:pt x="4853" y="2657"/>
                    </a:lnTo>
                    <a:lnTo>
                      <a:pt x="4870" y="2648"/>
                    </a:lnTo>
                    <a:lnTo>
                      <a:pt x="4870" y="2648"/>
                    </a:lnTo>
                    <a:lnTo>
                      <a:pt x="4906" y="2657"/>
                    </a:lnTo>
                    <a:lnTo>
                      <a:pt x="4906" y="2657"/>
                    </a:lnTo>
                    <a:lnTo>
                      <a:pt x="4914" y="2666"/>
                    </a:lnTo>
                    <a:lnTo>
                      <a:pt x="4914" y="2666"/>
                    </a:lnTo>
                    <a:lnTo>
                      <a:pt x="4862" y="2692"/>
                    </a:lnTo>
                    <a:lnTo>
                      <a:pt x="4844" y="2701"/>
                    </a:lnTo>
                    <a:lnTo>
                      <a:pt x="4844" y="2701"/>
                    </a:lnTo>
                    <a:lnTo>
                      <a:pt x="4800" y="2710"/>
                    </a:lnTo>
                    <a:lnTo>
                      <a:pt x="4764" y="2701"/>
                    </a:lnTo>
                    <a:lnTo>
                      <a:pt x="4764" y="2701"/>
                    </a:lnTo>
                    <a:lnTo>
                      <a:pt x="4764" y="2692"/>
                    </a:lnTo>
                    <a:lnTo>
                      <a:pt x="4764" y="2692"/>
                    </a:lnTo>
                    <a:lnTo>
                      <a:pt x="4756" y="2692"/>
                    </a:lnTo>
                    <a:lnTo>
                      <a:pt x="4756" y="2692"/>
                    </a:lnTo>
                    <a:lnTo>
                      <a:pt x="4756" y="2683"/>
                    </a:lnTo>
                    <a:close/>
                    <a:moveTo>
                      <a:pt x="4985" y="2586"/>
                    </a:moveTo>
                    <a:lnTo>
                      <a:pt x="4985" y="2586"/>
                    </a:lnTo>
                    <a:lnTo>
                      <a:pt x="4976" y="2586"/>
                    </a:lnTo>
                    <a:lnTo>
                      <a:pt x="4976" y="2586"/>
                    </a:lnTo>
                    <a:lnTo>
                      <a:pt x="4976" y="2586"/>
                    </a:lnTo>
                    <a:lnTo>
                      <a:pt x="4976" y="2586"/>
                    </a:lnTo>
                    <a:lnTo>
                      <a:pt x="4967" y="2577"/>
                    </a:lnTo>
                    <a:lnTo>
                      <a:pt x="4967" y="2577"/>
                    </a:lnTo>
                    <a:lnTo>
                      <a:pt x="5012" y="2568"/>
                    </a:lnTo>
                    <a:lnTo>
                      <a:pt x="5064" y="2560"/>
                    </a:lnTo>
                    <a:lnTo>
                      <a:pt x="5064" y="2560"/>
                    </a:lnTo>
                    <a:lnTo>
                      <a:pt x="5100" y="2560"/>
                    </a:lnTo>
                    <a:lnTo>
                      <a:pt x="5117" y="2551"/>
                    </a:lnTo>
                    <a:lnTo>
                      <a:pt x="5117" y="2551"/>
                    </a:lnTo>
                    <a:lnTo>
                      <a:pt x="5135" y="2551"/>
                    </a:lnTo>
                    <a:lnTo>
                      <a:pt x="5135" y="2551"/>
                    </a:lnTo>
                    <a:lnTo>
                      <a:pt x="5135" y="2551"/>
                    </a:lnTo>
                    <a:lnTo>
                      <a:pt x="5135" y="2551"/>
                    </a:lnTo>
                    <a:lnTo>
                      <a:pt x="5135" y="2551"/>
                    </a:lnTo>
                    <a:lnTo>
                      <a:pt x="5135" y="2551"/>
                    </a:lnTo>
                    <a:lnTo>
                      <a:pt x="5100" y="2568"/>
                    </a:lnTo>
                    <a:lnTo>
                      <a:pt x="5038" y="2577"/>
                    </a:lnTo>
                    <a:lnTo>
                      <a:pt x="5003" y="2577"/>
                    </a:lnTo>
                    <a:lnTo>
                      <a:pt x="5003" y="2577"/>
                    </a:lnTo>
                    <a:lnTo>
                      <a:pt x="4994" y="2586"/>
                    </a:lnTo>
                    <a:lnTo>
                      <a:pt x="4994" y="2586"/>
                    </a:lnTo>
                    <a:lnTo>
                      <a:pt x="4985" y="2586"/>
                    </a:lnTo>
                    <a:close/>
                    <a:moveTo>
                      <a:pt x="5135" y="2939"/>
                    </a:moveTo>
                    <a:lnTo>
                      <a:pt x="5135" y="2939"/>
                    </a:lnTo>
                    <a:lnTo>
                      <a:pt x="5126" y="2939"/>
                    </a:lnTo>
                    <a:lnTo>
                      <a:pt x="5126" y="2939"/>
                    </a:lnTo>
                    <a:lnTo>
                      <a:pt x="5126" y="2939"/>
                    </a:lnTo>
                    <a:lnTo>
                      <a:pt x="5126" y="2939"/>
                    </a:lnTo>
                    <a:lnTo>
                      <a:pt x="5135" y="2930"/>
                    </a:lnTo>
                    <a:lnTo>
                      <a:pt x="5135" y="2930"/>
                    </a:lnTo>
                    <a:lnTo>
                      <a:pt x="5144" y="2930"/>
                    </a:lnTo>
                    <a:lnTo>
                      <a:pt x="5144" y="2930"/>
                    </a:lnTo>
                    <a:lnTo>
                      <a:pt x="5153" y="2939"/>
                    </a:lnTo>
                    <a:lnTo>
                      <a:pt x="5153" y="2948"/>
                    </a:lnTo>
                    <a:lnTo>
                      <a:pt x="5153" y="2948"/>
                    </a:lnTo>
                    <a:lnTo>
                      <a:pt x="5144" y="2957"/>
                    </a:lnTo>
                    <a:lnTo>
                      <a:pt x="5144" y="2957"/>
                    </a:lnTo>
                    <a:lnTo>
                      <a:pt x="5135" y="2939"/>
                    </a:lnTo>
                    <a:close/>
                    <a:moveTo>
                      <a:pt x="5638" y="2207"/>
                    </a:moveTo>
                    <a:lnTo>
                      <a:pt x="5638" y="2207"/>
                    </a:lnTo>
                    <a:lnTo>
                      <a:pt x="5594" y="2224"/>
                    </a:lnTo>
                    <a:lnTo>
                      <a:pt x="5594" y="2224"/>
                    </a:lnTo>
                    <a:lnTo>
                      <a:pt x="5603" y="2215"/>
                    </a:lnTo>
                    <a:lnTo>
                      <a:pt x="5603" y="2215"/>
                    </a:lnTo>
                    <a:lnTo>
                      <a:pt x="5620" y="2207"/>
                    </a:lnTo>
                    <a:lnTo>
                      <a:pt x="5629" y="2207"/>
                    </a:lnTo>
                    <a:lnTo>
                      <a:pt x="5629" y="2207"/>
                    </a:lnTo>
                    <a:lnTo>
                      <a:pt x="5638" y="2207"/>
                    </a:lnTo>
                    <a:close/>
                    <a:moveTo>
                      <a:pt x="4729" y="494"/>
                    </a:moveTo>
                    <a:lnTo>
                      <a:pt x="4729" y="494"/>
                    </a:lnTo>
                    <a:lnTo>
                      <a:pt x="4747" y="503"/>
                    </a:lnTo>
                    <a:lnTo>
                      <a:pt x="4747" y="503"/>
                    </a:lnTo>
                    <a:lnTo>
                      <a:pt x="4729" y="494"/>
                    </a:lnTo>
                    <a:close/>
                    <a:moveTo>
                      <a:pt x="5444" y="785"/>
                    </a:moveTo>
                    <a:lnTo>
                      <a:pt x="5444" y="785"/>
                    </a:lnTo>
                    <a:lnTo>
                      <a:pt x="5461" y="776"/>
                    </a:lnTo>
                    <a:lnTo>
                      <a:pt x="5470" y="785"/>
                    </a:lnTo>
                    <a:lnTo>
                      <a:pt x="5506" y="803"/>
                    </a:lnTo>
                    <a:lnTo>
                      <a:pt x="5506" y="803"/>
                    </a:lnTo>
                    <a:lnTo>
                      <a:pt x="5514" y="812"/>
                    </a:lnTo>
                    <a:lnTo>
                      <a:pt x="5514" y="812"/>
                    </a:lnTo>
                    <a:lnTo>
                      <a:pt x="5488" y="829"/>
                    </a:lnTo>
                    <a:lnTo>
                      <a:pt x="5453" y="838"/>
                    </a:lnTo>
                    <a:lnTo>
                      <a:pt x="5453" y="838"/>
                    </a:lnTo>
                    <a:lnTo>
                      <a:pt x="5444" y="821"/>
                    </a:lnTo>
                    <a:lnTo>
                      <a:pt x="5444" y="821"/>
                    </a:lnTo>
                    <a:lnTo>
                      <a:pt x="5409" y="794"/>
                    </a:lnTo>
                    <a:lnTo>
                      <a:pt x="5409" y="794"/>
                    </a:lnTo>
                    <a:lnTo>
                      <a:pt x="5444" y="785"/>
                    </a:lnTo>
                    <a:close/>
                    <a:moveTo>
                      <a:pt x="4897" y="150"/>
                    </a:moveTo>
                    <a:lnTo>
                      <a:pt x="4897" y="150"/>
                    </a:lnTo>
                    <a:lnTo>
                      <a:pt x="4906" y="159"/>
                    </a:lnTo>
                    <a:lnTo>
                      <a:pt x="4914" y="176"/>
                    </a:lnTo>
                    <a:lnTo>
                      <a:pt x="4914" y="176"/>
                    </a:lnTo>
                    <a:lnTo>
                      <a:pt x="4923" y="203"/>
                    </a:lnTo>
                    <a:lnTo>
                      <a:pt x="4941" y="220"/>
                    </a:lnTo>
                    <a:lnTo>
                      <a:pt x="4941" y="220"/>
                    </a:lnTo>
                    <a:lnTo>
                      <a:pt x="4967" y="229"/>
                    </a:lnTo>
                    <a:lnTo>
                      <a:pt x="4967" y="229"/>
                    </a:lnTo>
                    <a:lnTo>
                      <a:pt x="4994" y="220"/>
                    </a:lnTo>
                    <a:lnTo>
                      <a:pt x="5012" y="211"/>
                    </a:lnTo>
                    <a:lnTo>
                      <a:pt x="5012" y="211"/>
                    </a:lnTo>
                    <a:lnTo>
                      <a:pt x="5056" y="203"/>
                    </a:lnTo>
                    <a:lnTo>
                      <a:pt x="5056" y="203"/>
                    </a:lnTo>
                    <a:lnTo>
                      <a:pt x="5029" y="211"/>
                    </a:lnTo>
                    <a:lnTo>
                      <a:pt x="5020" y="229"/>
                    </a:lnTo>
                    <a:lnTo>
                      <a:pt x="5020" y="229"/>
                    </a:lnTo>
                    <a:lnTo>
                      <a:pt x="5012" y="238"/>
                    </a:lnTo>
                    <a:lnTo>
                      <a:pt x="5012" y="256"/>
                    </a:lnTo>
                    <a:lnTo>
                      <a:pt x="5012" y="256"/>
                    </a:lnTo>
                    <a:lnTo>
                      <a:pt x="5003" y="247"/>
                    </a:lnTo>
                    <a:lnTo>
                      <a:pt x="5003" y="247"/>
                    </a:lnTo>
                    <a:lnTo>
                      <a:pt x="4994" y="229"/>
                    </a:lnTo>
                    <a:lnTo>
                      <a:pt x="4985" y="229"/>
                    </a:lnTo>
                    <a:lnTo>
                      <a:pt x="4985" y="229"/>
                    </a:lnTo>
                    <a:lnTo>
                      <a:pt x="4976" y="229"/>
                    </a:lnTo>
                    <a:lnTo>
                      <a:pt x="4959" y="229"/>
                    </a:lnTo>
                    <a:lnTo>
                      <a:pt x="4923" y="247"/>
                    </a:lnTo>
                    <a:lnTo>
                      <a:pt x="4923" y="247"/>
                    </a:lnTo>
                    <a:lnTo>
                      <a:pt x="4906" y="256"/>
                    </a:lnTo>
                    <a:lnTo>
                      <a:pt x="4906" y="256"/>
                    </a:lnTo>
                    <a:lnTo>
                      <a:pt x="4906" y="238"/>
                    </a:lnTo>
                    <a:lnTo>
                      <a:pt x="4906" y="238"/>
                    </a:lnTo>
                    <a:lnTo>
                      <a:pt x="4914" y="203"/>
                    </a:lnTo>
                    <a:lnTo>
                      <a:pt x="4906" y="176"/>
                    </a:lnTo>
                    <a:lnTo>
                      <a:pt x="4906" y="176"/>
                    </a:lnTo>
                    <a:lnTo>
                      <a:pt x="4888" y="150"/>
                    </a:lnTo>
                    <a:lnTo>
                      <a:pt x="4888" y="150"/>
                    </a:lnTo>
                    <a:lnTo>
                      <a:pt x="4879" y="141"/>
                    </a:lnTo>
                    <a:lnTo>
                      <a:pt x="4879" y="141"/>
                    </a:lnTo>
                    <a:lnTo>
                      <a:pt x="4897" y="150"/>
                    </a:lnTo>
                    <a:close/>
                    <a:moveTo>
                      <a:pt x="3044" y="220"/>
                    </a:moveTo>
                    <a:lnTo>
                      <a:pt x="3044" y="220"/>
                    </a:lnTo>
                    <a:lnTo>
                      <a:pt x="3035" y="220"/>
                    </a:lnTo>
                    <a:lnTo>
                      <a:pt x="3035" y="220"/>
                    </a:lnTo>
                    <a:lnTo>
                      <a:pt x="3044" y="211"/>
                    </a:lnTo>
                    <a:lnTo>
                      <a:pt x="3044" y="211"/>
                    </a:lnTo>
                    <a:lnTo>
                      <a:pt x="3044" y="220"/>
                    </a:lnTo>
                    <a:close/>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7" name="Google Shape;167;p18"/>
              <p:cNvSpPr/>
              <p:nvPr/>
            </p:nvSpPr>
            <p:spPr>
              <a:xfrm>
                <a:off x="2828925" y="2312988"/>
                <a:ext cx="60325" cy="47625"/>
              </a:xfrm>
              <a:custGeom>
                <a:avLst/>
                <a:gdLst/>
                <a:ahLst/>
                <a:cxnLst/>
                <a:rect l="l" t="t" r="r" b="b"/>
                <a:pathLst>
                  <a:path w="169" h="134" extrusionOk="0">
                    <a:moveTo>
                      <a:pt x="62" y="133"/>
                    </a:moveTo>
                    <a:lnTo>
                      <a:pt x="62" y="133"/>
                    </a:lnTo>
                    <a:lnTo>
                      <a:pt x="115" y="124"/>
                    </a:lnTo>
                    <a:lnTo>
                      <a:pt x="115" y="124"/>
                    </a:lnTo>
                    <a:lnTo>
                      <a:pt x="142" y="124"/>
                    </a:lnTo>
                    <a:lnTo>
                      <a:pt x="142" y="124"/>
                    </a:lnTo>
                    <a:lnTo>
                      <a:pt x="159" y="115"/>
                    </a:lnTo>
                    <a:lnTo>
                      <a:pt x="168" y="98"/>
                    </a:lnTo>
                    <a:lnTo>
                      <a:pt x="168" y="98"/>
                    </a:lnTo>
                    <a:lnTo>
                      <a:pt x="168" y="62"/>
                    </a:lnTo>
                    <a:lnTo>
                      <a:pt x="150" y="27"/>
                    </a:lnTo>
                    <a:lnTo>
                      <a:pt x="150" y="27"/>
                    </a:lnTo>
                    <a:lnTo>
                      <a:pt x="142" y="9"/>
                    </a:lnTo>
                    <a:lnTo>
                      <a:pt x="115" y="9"/>
                    </a:lnTo>
                    <a:lnTo>
                      <a:pt x="71" y="0"/>
                    </a:lnTo>
                    <a:lnTo>
                      <a:pt x="71" y="0"/>
                    </a:lnTo>
                    <a:lnTo>
                      <a:pt x="36" y="18"/>
                    </a:lnTo>
                    <a:lnTo>
                      <a:pt x="18" y="27"/>
                    </a:lnTo>
                    <a:lnTo>
                      <a:pt x="9" y="53"/>
                    </a:lnTo>
                    <a:lnTo>
                      <a:pt x="9" y="53"/>
                    </a:lnTo>
                    <a:lnTo>
                      <a:pt x="0" y="80"/>
                    </a:lnTo>
                    <a:lnTo>
                      <a:pt x="9" y="106"/>
                    </a:lnTo>
                    <a:lnTo>
                      <a:pt x="9" y="106"/>
                    </a:lnTo>
                    <a:lnTo>
                      <a:pt x="36" y="133"/>
                    </a:lnTo>
                    <a:lnTo>
                      <a:pt x="62" y="133"/>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8" name="Google Shape;168;p18"/>
              <p:cNvSpPr/>
              <p:nvPr/>
            </p:nvSpPr>
            <p:spPr>
              <a:xfrm>
                <a:off x="2105025" y="1917700"/>
                <a:ext cx="95250" cy="73025"/>
              </a:xfrm>
              <a:custGeom>
                <a:avLst/>
                <a:gdLst/>
                <a:ahLst/>
                <a:cxnLst/>
                <a:rect l="l" t="t" r="r" b="b"/>
                <a:pathLst>
                  <a:path w="265" h="204" extrusionOk="0">
                    <a:moveTo>
                      <a:pt x="9" y="70"/>
                    </a:moveTo>
                    <a:lnTo>
                      <a:pt x="9" y="70"/>
                    </a:lnTo>
                    <a:lnTo>
                      <a:pt x="35" y="79"/>
                    </a:lnTo>
                    <a:lnTo>
                      <a:pt x="53" y="79"/>
                    </a:lnTo>
                    <a:lnTo>
                      <a:pt x="53" y="79"/>
                    </a:lnTo>
                    <a:lnTo>
                      <a:pt x="79" y="79"/>
                    </a:lnTo>
                    <a:lnTo>
                      <a:pt x="79" y="79"/>
                    </a:lnTo>
                    <a:lnTo>
                      <a:pt x="106" y="79"/>
                    </a:lnTo>
                    <a:lnTo>
                      <a:pt x="123" y="70"/>
                    </a:lnTo>
                    <a:lnTo>
                      <a:pt x="123" y="70"/>
                    </a:lnTo>
                    <a:lnTo>
                      <a:pt x="150" y="70"/>
                    </a:lnTo>
                    <a:lnTo>
                      <a:pt x="150" y="70"/>
                    </a:lnTo>
                    <a:lnTo>
                      <a:pt x="167" y="79"/>
                    </a:lnTo>
                    <a:lnTo>
                      <a:pt x="167" y="79"/>
                    </a:lnTo>
                    <a:lnTo>
                      <a:pt x="150" y="79"/>
                    </a:lnTo>
                    <a:lnTo>
                      <a:pt x="150" y="79"/>
                    </a:lnTo>
                    <a:lnTo>
                      <a:pt x="106" y="88"/>
                    </a:lnTo>
                    <a:lnTo>
                      <a:pt x="62" y="97"/>
                    </a:lnTo>
                    <a:lnTo>
                      <a:pt x="26" y="106"/>
                    </a:lnTo>
                    <a:lnTo>
                      <a:pt x="17" y="123"/>
                    </a:lnTo>
                    <a:lnTo>
                      <a:pt x="17" y="141"/>
                    </a:lnTo>
                    <a:lnTo>
                      <a:pt x="17" y="141"/>
                    </a:lnTo>
                    <a:lnTo>
                      <a:pt x="26" y="167"/>
                    </a:lnTo>
                    <a:lnTo>
                      <a:pt x="44" y="185"/>
                    </a:lnTo>
                    <a:lnTo>
                      <a:pt x="70" y="194"/>
                    </a:lnTo>
                    <a:lnTo>
                      <a:pt x="106" y="194"/>
                    </a:lnTo>
                    <a:lnTo>
                      <a:pt x="106" y="194"/>
                    </a:lnTo>
                    <a:lnTo>
                      <a:pt x="114" y="203"/>
                    </a:lnTo>
                    <a:lnTo>
                      <a:pt x="114" y="203"/>
                    </a:lnTo>
                    <a:lnTo>
                      <a:pt x="141" y="194"/>
                    </a:lnTo>
                    <a:lnTo>
                      <a:pt x="167" y="185"/>
                    </a:lnTo>
                    <a:lnTo>
                      <a:pt x="185" y="167"/>
                    </a:lnTo>
                    <a:lnTo>
                      <a:pt x="203" y="159"/>
                    </a:lnTo>
                    <a:lnTo>
                      <a:pt x="203" y="159"/>
                    </a:lnTo>
                    <a:lnTo>
                      <a:pt x="203" y="141"/>
                    </a:lnTo>
                    <a:lnTo>
                      <a:pt x="203" y="132"/>
                    </a:lnTo>
                    <a:lnTo>
                      <a:pt x="203" y="132"/>
                    </a:lnTo>
                    <a:lnTo>
                      <a:pt x="203" y="132"/>
                    </a:lnTo>
                    <a:lnTo>
                      <a:pt x="203" y="132"/>
                    </a:lnTo>
                    <a:lnTo>
                      <a:pt x="212" y="123"/>
                    </a:lnTo>
                    <a:lnTo>
                      <a:pt x="212" y="123"/>
                    </a:lnTo>
                    <a:lnTo>
                      <a:pt x="212" y="123"/>
                    </a:lnTo>
                    <a:lnTo>
                      <a:pt x="212" y="123"/>
                    </a:lnTo>
                    <a:lnTo>
                      <a:pt x="229" y="123"/>
                    </a:lnTo>
                    <a:lnTo>
                      <a:pt x="238" y="106"/>
                    </a:lnTo>
                    <a:lnTo>
                      <a:pt x="238" y="106"/>
                    </a:lnTo>
                    <a:lnTo>
                      <a:pt x="238" y="97"/>
                    </a:lnTo>
                    <a:lnTo>
                      <a:pt x="229" y="88"/>
                    </a:lnTo>
                    <a:lnTo>
                      <a:pt x="229" y="88"/>
                    </a:lnTo>
                    <a:lnTo>
                      <a:pt x="229" y="88"/>
                    </a:lnTo>
                    <a:lnTo>
                      <a:pt x="229" y="88"/>
                    </a:lnTo>
                    <a:lnTo>
                      <a:pt x="238" y="79"/>
                    </a:lnTo>
                    <a:lnTo>
                      <a:pt x="238" y="79"/>
                    </a:lnTo>
                    <a:lnTo>
                      <a:pt x="256" y="70"/>
                    </a:lnTo>
                    <a:lnTo>
                      <a:pt x="264" y="53"/>
                    </a:lnTo>
                    <a:lnTo>
                      <a:pt x="264" y="53"/>
                    </a:lnTo>
                    <a:lnTo>
                      <a:pt x="256" y="35"/>
                    </a:lnTo>
                    <a:lnTo>
                      <a:pt x="238" y="9"/>
                    </a:lnTo>
                    <a:lnTo>
                      <a:pt x="238" y="9"/>
                    </a:lnTo>
                    <a:lnTo>
                      <a:pt x="212" y="0"/>
                    </a:lnTo>
                    <a:lnTo>
                      <a:pt x="176" y="0"/>
                    </a:lnTo>
                    <a:lnTo>
                      <a:pt x="141" y="0"/>
                    </a:lnTo>
                    <a:lnTo>
                      <a:pt x="114" y="9"/>
                    </a:lnTo>
                    <a:lnTo>
                      <a:pt x="114" y="9"/>
                    </a:lnTo>
                    <a:lnTo>
                      <a:pt x="70" y="17"/>
                    </a:lnTo>
                    <a:lnTo>
                      <a:pt x="70" y="17"/>
                    </a:lnTo>
                    <a:lnTo>
                      <a:pt x="17" y="35"/>
                    </a:lnTo>
                    <a:lnTo>
                      <a:pt x="9" y="44"/>
                    </a:lnTo>
                    <a:lnTo>
                      <a:pt x="0" y="53"/>
                    </a:lnTo>
                    <a:lnTo>
                      <a:pt x="0" y="53"/>
                    </a:lnTo>
                    <a:lnTo>
                      <a:pt x="0" y="62"/>
                    </a:lnTo>
                    <a:lnTo>
                      <a:pt x="9" y="7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9" name="Google Shape;169;p18"/>
              <p:cNvSpPr/>
              <p:nvPr/>
            </p:nvSpPr>
            <p:spPr>
              <a:xfrm>
                <a:off x="1270000" y="2627313"/>
                <a:ext cx="53975" cy="50800"/>
              </a:xfrm>
              <a:custGeom>
                <a:avLst/>
                <a:gdLst/>
                <a:ahLst/>
                <a:cxnLst/>
                <a:rect l="l" t="t" r="r" b="b"/>
                <a:pathLst>
                  <a:path w="151" h="143" extrusionOk="0">
                    <a:moveTo>
                      <a:pt x="141" y="9"/>
                    </a:moveTo>
                    <a:lnTo>
                      <a:pt x="141" y="9"/>
                    </a:lnTo>
                    <a:lnTo>
                      <a:pt x="141" y="9"/>
                    </a:lnTo>
                    <a:lnTo>
                      <a:pt x="141" y="9"/>
                    </a:lnTo>
                    <a:lnTo>
                      <a:pt x="141" y="0"/>
                    </a:lnTo>
                    <a:lnTo>
                      <a:pt x="133" y="0"/>
                    </a:lnTo>
                    <a:lnTo>
                      <a:pt x="133" y="0"/>
                    </a:lnTo>
                    <a:lnTo>
                      <a:pt x="115" y="0"/>
                    </a:lnTo>
                    <a:lnTo>
                      <a:pt x="97" y="18"/>
                    </a:lnTo>
                    <a:lnTo>
                      <a:pt x="71" y="44"/>
                    </a:lnTo>
                    <a:lnTo>
                      <a:pt x="71" y="44"/>
                    </a:lnTo>
                    <a:lnTo>
                      <a:pt x="53" y="62"/>
                    </a:lnTo>
                    <a:lnTo>
                      <a:pt x="53" y="62"/>
                    </a:lnTo>
                    <a:lnTo>
                      <a:pt x="44" y="71"/>
                    </a:lnTo>
                    <a:lnTo>
                      <a:pt x="44" y="71"/>
                    </a:lnTo>
                    <a:lnTo>
                      <a:pt x="44" y="80"/>
                    </a:lnTo>
                    <a:lnTo>
                      <a:pt x="44" y="80"/>
                    </a:lnTo>
                    <a:lnTo>
                      <a:pt x="36" y="80"/>
                    </a:lnTo>
                    <a:lnTo>
                      <a:pt x="27" y="80"/>
                    </a:lnTo>
                    <a:lnTo>
                      <a:pt x="27" y="80"/>
                    </a:lnTo>
                    <a:lnTo>
                      <a:pt x="9" y="80"/>
                    </a:lnTo>
                    <a:lnTo>
                      <a:pt x="0" y="89"/>
                    </a:lnTo>
                    <a:lnTo>
                      <a:pt x="0" y="89"/>
                    </a:lnTo>
                    <a:lnTo>
                      <a:pt x="0" y="115"/>
                    </a:lnTo>
                    <a:lnTo>
                      <a:pt x="0" y="115"/>
                    </a:lnTo>
                    <a:lnTo>
                      <a:pt x="0" y="124"/>
                    </a:lnTo>
                    <a:lnTo>
                      <a:pt x="0" y="124"/>
                    </a:lnTo>
                    <a:lnTo>
                      <a:pt x="9" y="133"/>
                    </a:lnTo>
                    <a:lnTo>
                      <a:pt x="9" y="133"/>
                    </a:lnTo>
                    <a:lnTo>
                      <a:pt x="18" y="142"/>
                    </a:lnTo>
                    <a:lnTo>
                      <a:pt x="27" y="142"/>
                    </a:lnTo>
                    <a:lnTo>
                      <a:pt x="27" y="142"/>
                    </a:lnTo>
                    <a:lnTo>
                      <a:pt x="36" y="142"/>
                    </a:lnTo>
                    <a:lnTo>
                      <a:pt x="36" y="142"/>
                    </a:lnTo>
                    <a:lnTo>
                      <a:pt x="44" y="133"/>
                    </a:lnTo>
                    <a:lnTo>
                      <a:pt x="44" y="133"/>
                    </a:lnTo>
                    <a:lnTo>
                      <a:pt x="62" y="142"/>
                    </a:lnTo>
                    <a:lnTo>
                      <a:pt x="62" y="142"/>
                    </a:lnTo>
                    <a:lnTo>
                      <a:pt x="71" y="142"/>
                    </a:lnTo>
                    <a:lnTo>
                      <a:pt x="71" y="142"/>
                    </a:lnTo>
                    <a:lnTo>
                      <a:pt x="97" y="115"/>
                    </a:lnTo>
                    <a:lnTo>
                      <a:pt x="141" y="89"/>
                    </a:lnTo>
                    <a:lnTo>
                      <a:pt x="141" y="89"/>
                    </a:lnTo>
                    <a:lnTo>
                      <a:pt x="141" y="80"/>
                    </a:lnTo>
                    <a:lnTo>
                      <a:pt x="141" y="80"/>
                    </a:lnTo>
                    <a:lnTo>
                      <a:pt x="133" y="71"/>
                    </a:lnTo>
                    <a:lnTo>
                      <a:pt x="133" y="62"/>
                    </a:lnTo>
                    <a:lnTo>
                      <a:pt x="133" y="62"/>
                    </a:lnTo>
                    <a:lnTo>
                      <a:pt x="124" y="62"/>
                    </a:lnTo>
                    <a:lnTo>
                      <a:pt x="115" y="53"/>
                    </a:lnTo>
                    <a:lnTo>
                      <a:pt x="115" y="53"/>
                    </a:lnTo>
                    <a:lnTo>
                      <a:pt x="124" y="44"/>
                    </a:lnTo>
                    <a:lnTo>
                      <a:pt x="124" y="44"/>
                    </a:lnTo>
                    <a:lnTo>
                      <a:pt x="133" y="44"/>
                    </a:lnTo>
                    <a:lnTo>
                      <a:pt x="133" y="44"/>
                    </a:lnTo>
                    <a:lnTo>
                      <a:pt x="150" y="36"/>
                    </a:lnTo>
                    <a:lnTo>
                      <a:pt x="150" y="27"/>
                    </a:lnTo>
                    <a:lnTo>
                      <a:pt x="150" y="27"/>
                    </a:lnTo>
                    <a:lnTo>
                      <a:pt x="141" y="9"/>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 name="Google Shape;170;p18"/>
              <p:cNvSpPr/>
              <p:nvPr/>
            </p:nvSpPr>
            <p:spPr>
              <a:xfrm>
                <a:off x="1012825" y="2751138"/>
                <a:ext cx="22225" cy="25400"/>
              </a:xfrm>
              <a:custGeom>
                <a:avLst/>
                <a:gdLst/>
                <a:ahLst/>
                <a:cxnLst/>
                <a:rect l="l" t="t" r="r" b="b"/>
                <a:pathLst>
                  <a:path w="62" h="71" extrusionOk="0">
                    <a:moveTo>
                      <a:pt x="44" y="0"/>
                    </a:moveTo>
                    <a:lnTo>
                      <a:pt x="44" y="0"/>
                    </a:lnTo>
                    <a:lnTo>
                      <a:pt x="44" y="0"/>
                    </a:lnTo>
                    <a:lnTo>
                      <a:pt x="35" y="0"/>
                    </a:lnTo>
                    <a:lnTo>
                      <a:pt x="26" y="8"/>
                    </a:lnTo>
                    <a:lnTo>
                      <a:pt x="26" y="8"/>
                    </a:lnTo>
                    <a:lnTo>
                      <a:pt x="17" y="26"/>
                    </a:lnTo>
                    <a:lnTo>
                      <a:pt x="17" y="26"/>
                    </a:lnTo>
                    <a:lnTo>
                      <a:pt x="17" y="26"/>
                    </a:lnTo>
                    <a:lnTo>
                      <a:pt x="17" y="26"/>
                    </a:lnTo>
                    <a:lnTo>
                      <a:pt x="8" y="35"/>
                    </a:lnTo>
                    <a:lnTo>
                      <a:pt x="0" y="44"/>
                    </a:lnTo>
                    <a:lnTo>
                      <a:pt x="0" y="44"/>
                    </a:lnTo>
                    <a:lnTo>
                      <a:pt x="0" y="44"/>
                    </a:lnTo>
                    <a:lnTo>
                      <a:pt x="0" y="53"/>
                    </a:lnTo>
                    <a:lnTo>
                      <a:pt x="0" y="53"/>
                    </a:lnTo>
                    <a:lnTo>
                      <a:pt x="0" y="53"/>
                    </a:lnTo>
                    <a:lnTo>
                      <a:pt x="0" y="53"/>
                    </a:lnTo>
                    <a:lnTo>
                      <a:pt x="0" y="53"/>
                    </a:lnTo>
                    <a:lnTo>
                      <a:pt x="8" y="61"/>
                    </a:lnTo>
                    <a:lnTo>
                      <a:pt x="17" y="70"/>
                    </a:lnTo>
                    <a:lnTo>
                      <a:pt x="17" y="70"/>
                    </a:lnTo>
                    <a:lnTo>
                      <a:pt x="26" y="61"/>
                    </a:lnTo>
                    <a:lnTo>
                      <a:pt x="26" y="61"/>
                    </a:lnTo>
                    <a:lnTo>
                      <a:pt x="26" y="61"/>
                    </a:lnTo>
                    <a:lnTo>
                      <a:pt x="26" y="61"/>
                    </a:lnTo>
                    <a:lnTo>
                      <a:pt x="35" y="53"/>
                    </a:lnTo>
                    <a:lnTo>
                      <a:pt x="35" y="53"/>
                    </a:lnTo>
                    <a:lnTo>
                      <a:pt x="53" y="44"/>
                    </a:lnTo>
                    <a:lnTo>
                      <a:pt x="61" y="35"/>
                    </a:lnTo>
                    <a:lnTo>
                      <a:pt x="61" y="35"/>
                    </a:lnTo>
                    <a:lnTo>
                      <a:pt x="61" y="17"/>
                    </a:lnTo>
                    <a:lnTo>
                      <a:pt x="61" y="8"/>
                    </a:lnTo>
                    <a:lnTo>
                      <a:pt x="61" y="8"/>
                    </a:lnTo>
                    <a:lnTo>
                      <a:pt x="44" y="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1" name="Google Shape;171;p18"/>
              <p:cNvSpPr/>
              <p:nvPr/>
            </p:nvSpPr>
            <p:spPr>
              <a:xfrm>
                <a:off x="1079500" y="2728913"/>
                <a:ext cx="19050" cy="9525"/>
              </a:xfrm>
              <a:custGeom>
                <a:avLst/>
                <a:gdLst/>
                <a:ahLst/>
                <a:cxnLst/>
                <a:rect l="l" t="t" r="r" b="b"/>
                <a:pathLst>
                  <a:path w="54" h="27" extrusionOk="0">
                    <a:moveTo>
                      <a:pt x="35" y="0"/>
                    </a:moveTo>
                    <a:lnTo>
                      <a:pt x="9" y="0"/>
                    </a:lnTo>
                    <a:lnTo>
                      <a:pt x="9" y="0"/>
                    </a:lnTo>
                    <a:lnTo>
                      <a:pt x="0" y="9"/>
                    </a:lnTo>
                    <a:lnTo>
                      <a:pt x="0" y="17"/>
                    </a:lnTo>
                    <a:lnTo>
                      <a:pt x="0" y="17"/>
                    </a:lnTo>
                    <a:lnTo>
                      <a:pt x="0" y="26"/>
                    </a:lnTo>
                    <a:lnTo>
                      <a:pt x="9" y="26"/>
                    </a:lnTo>
                    <a:lnTo>
                      <a:pt x="35" y="26"/>
                    </a:lnTo>
                    <a:lnTo>
                      <a:pt x="35" y="26"/>
                    </a:lnTo>
                    <a:lnTo>
                      <a:pt x="44" y="26"/>
                    </a:lnTo>
                    <a:lnTo>
                      <a:pt x="53" y="17"/>
                    </a:lnTo>
                    <a:lnTo>
                      <a:pt x="53" y="17"/>
                    </a:lnTo>
                    <a:lnTo>
                      <a:pt x="44" y="9"/>
                    </a:lnTo>
                    <a:lnTo>
                      <a:pt x="35" y="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2" name="Google Shape;172;p18"/>
              <p:cNvSpPr/>
              <p:nvPr/>
            </p:nvSpPr>
            <p:spPr>
              <a:xfrm>
                <a:off x="1019175" y="2573338"/>
                <a:ext cx="34925" cy="22225"/>
              </a:xfrm>
              <a:custGeom>
                <a:avLst/>
                <a:gdLst/>
                <a:ahLst/>
                <a:cxnLst/>
                <a:rect l="l" t="t" r="r" b="b"/>
                <a:pathLst>
                  <a:path w="98" h="63" extrusionOk="0">
                    <a:moveTo>
                      <a:pt x="89" y="9"/>
                    </a:moveTo>
                    <a:lnTo>
                      <a:pt x="71" y="9"/>
                    </a:lnTo>
                    <a:lnTo>
                      <a:pt x="71" y="9"/>
                    </a:lnTo>
                    <a:lnTo>
                      <a:pt x="62" y="18"/>
                    </a:lnTo>
                    <a:lnTo>
                      <a:pt x="62" y="18"/>
                    </a:lnTo>
                    <a:lnTo>
                      <a:pt x="53" y="18"/>
                    </a:lnTo>
                    <a:lnTo>
                      <a:pt x="53" y="18"/>
                    </a:lnTo>
                    <a:lnTo>
                      <a:pt x="53" y="9"/>
                    </a:lnTo>
                    <a:lnTo>
                      <a:pt x="44" y="0"/>
                    </a:lnTo>
                    <a:lnTo>
                      <a:pt x="36" y="0"/>
                    </a:lnTo>
                    <a:lnTo>
                      <a:pt x="36" y="0"/>
                    </a:lnTo>
                    <a:lnTo>
                      <a:pt x="9" y="9"/>
                    </a:lnTo>
                    <a:lnTo>
                      <a:pt x="0" y="18"/>
                    </a:lnTo>
                    <a:lnTo>
                      <a:pt x="0" y="27"/>
                    </a:lnTo>
                    <a:lnTo>
                      <a:pt x="0" y="27"/>
                    </a:lnTo>
                    <a:lnTo>
                      <a:pt x="9" y="44"/>
                    </a:lnTo>
                    <a:lnTo>
                      <a:pt x="27" y="53"/>
                    </a:lnTo>
                    <a:lnTo>
                      <a:pt x="62" y="62"/>
                    </a:lnTo>
                    <a:lnTo>
                      <a:pt x="80" y="62"/>
                    </a:lnTo>
                    <a:lnTo>
                      <a:pt x="80" y="62"/>
                    </a:lnTo>
                    <a:lnTo>
                      <a:pt x="89" y="53"/>
                    </a:lnTo>
                    <a:lnTo>
                      <a:pt x="97" y="44"/>
                    </a:lnTo>
                    <a:lnTo>
                      <a:pt x="97" y="44"/>
                    </a:lnTo>
                    <a:lnTo>
                      <a:pt x="97" y="27"/>
                    </a:lnTo>
                    <a:lnTo>
                      <a:pt x="97" y="18"/>
                    </a:lnTo>
                    <a:lnTo>
                      <a:pt x="97" y="18"/>
                    </a:lnTo>
                    <a:lnTo>
                      <a:pt x="89" y="9"/>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3" name="Google Shape;173;p18"/>
              <p:cNvSpPr/>
              <p:nvPr/>
            </p:nvSpPr>
            <p:spPr>
              <a:xfrm>
                <a:off x="3036888" y="3554413"/>
                <a:ext cx="34925" cy="19050"/>
              </a:xfrm>
              <a:custGeom>
                <a:avLst/>
                <a:gdLst/>
                <a:ahLst/>
                <a:cxnLst/>
                <a:rect l="l" t="t" r="r" b="b"/>
                <a:pathLst>
                  <a:path w="98" h="54" extrusionOk="0">
                    <a:moveTo>
                      <a:pt x="44" y="53"/>
                    </a:moveTo>
                    <a:lnTo>
                      <a:pt x="44" y="53"/>
                    </a:lnTo>
                    <a:lnTo>
                      <a:pt x="79" y="44"/>
                    </a:lnTo>
                    <a:lnTo>
                      <a:pt x="97" y="27"/>
                    </a:lnTo>
                    <a:lnTo>
                      <a:pt x="97" y="27"/>
                    </a:lnTo>
                    <a:lnTo>
                      <a:pt x="97" y="18"/>
                    </a:lnTo>
                    <a:lnTo>
                      <a:pt x="97" y="18"/>
                    </a:lnTo>
                    <a:lnTo>
                      <a:pt x="88" y="9"/>
                    </a:lnTo>
                    <a:lnTo>
                      <a:pt x="88" y="9"/>
                    </a:lnTo>
                    <a:lnTo>
                      <a:pt x="79" y="9"/>
                    </a:lnTo>
                    <a:lnTo>
                      <a:pt x="79" y="9"/>
                    </a:lnTo>
                    <a:lnTo>
                      <a:pt x="35" y="0"/>
                    </a:lnTo>
                    <a:lnTo>
                      <a:pt x="35" y="0"/>
                    </a:lnTo>
                    <a:lnTo>
                      <a:pt x="18" y="0"/>
                    </a:lnTo>
                    <a:lnTo>
                      <a:pt x="0" y="0"/>
                    </a:lnTo>
                    <a:lnTo>
                      <a:pt x="0" y="0"/>
                    </a:lnTo>
                    <a:lnTo>
                      <a:pt x="0" y="18"/>
                    </a:lnTo>
                    <a:lnTo>
                      <a:pt x="0" y="18"/>
                    </a:lnTo>
                    <a:lnTo>
                      <a:pt x="0" y="18"/>
                    </a:lnTo>
                    <a:lnTo>
                      <a:pt x="0" y="27"/>
                    </a:lnTo>
                    <a:lnTo>
                      <a:pt x="0" y="27"/>
                    </a:lnTo>
                    <a:lnTo>
                      <a:pt x="26" y="44"/>
                    </a:lnTo>
                    <a:lnTo>
                      <a:pt x="44" y="53"/>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74" name="Google Shape;174;p18"/>
            <p:cNvGrpSpPr/>
            <p:nvPr/>
          </p:nvGrpSpPr>
          <p:grpSpPr>
            <a:xfrm>
              <a:off x="5101375" y="3270663"/>
              <a:ext cx="1870057" cy="2004297"/>
              <a:chOff x="4078288" y="3525838"/>
              <a:chExt cx="1384304" cy="1509714"/>
            </a:xfrm>
          </p:grpSpPr>
          <p:sp>
            <p:nvSpPr>
              <p:cNvPr id="175" name="Google Shape;175;p18"/>
              <p:cNvSpPr/>
              <p:nvPr/>
            </p:nvSpPr>
            <p:spPr>
              <a:xfrm>
                <a:off x="4078288" y="3525838"/>
                <a:ext cx="1384304" cy="1509714"/>
              </a:xfrm>
              <a:custGeom>
                <a:avLst/>
                <a:gdLst/>
                <a:ahLst/>
                <a:cxnLst/>
                <a:rect l="l" t="t" r="r" b="b"/>
                <a:pathLst>
                  <a:path w="3847" h="4194" extrusionOk="0">
                    <a:moveTo>
                      <a:pt x="3837" y="1518"/>
                    </a:moveTo>
                    <a:lnTo>
                      <a:pt x="3837" y="1518"/>
                    </a:lnTo>
                    <a:lnTo>
                      <a:pt x="3828" y="1500"/>
                    </a:lnTo>
                    <a:lnTo>
                      <a:pt x="3819" y="1500"/>
                    </a:lnTo>
                    <a:lnTo>
                      <a:pt x="3819" y="1500"/>
                    </a:lnTo>
                    <a:lnTo>
                      <a:pt x="3811" y="1500"/>
                    </a:lnTo>
                    <a:lnTo>
                      <a:pt x="3793" y="1509"/>
                    </a:lnTo>
                    <a:lnTo>
                      <a:pt x="3793" y="1509"/>
                    </a:lnTo>
                    <a:lnTo>
                      <a:pt x="3793" y="1509"/>
                    </a:lnTo>
                    <a:lnTo>
                      <a:pt x="3793" y="1509"/>
                    </a:lnTo>
                    <a:lnTo>
                      <a:pt x="3775" y="1527"/>
                    </a:lnTo>
                    <a:lnTo>
                      <a:pt x="3740" y="1536"/>
                    </a:lnTo>
                    <a:lnTo>
                      <a:pt x="3669" y="1544"/>
                    </a:lnTo>
                    <a:lnTo>
                      <a:pt x="3669" y="1544"/>
                    </a:lnTo>
                    <a:lnTo>
                      <a:pt x="3608" y="1544"/>
                    </a:lnTo>
                    <a:lnTo>
                      <a:pt x="3590" y="1553"/>
                    </a:lnTo>
                    <a:lnTo>
                      <a:pt x="3572" y="1562"/>
                    </a:lnTo>
                    <a:lnTo>
                      <a:pt x="3572" y="1562"/>
                    </a:lnTo>
                    <a:lnTo>
                      <a:pt x="3572" y="1571"/>
                    </a:lnTo>
                    <a:lnTo>
                      <a:pt x="3572" y="1571"/>
                    </a:lnTo>
                    <a:lnTo>
                      <a:pt x="3555" y="1571"/>
                    </a:lnTo>
                    <a:lnTo>
                      <a:pt x="3511" y="1571"/>
                    </a:lnTo>
                    <a:lnTo>
                      <a:pt x="3511" y="1571"/>
                    </a:lnTo>
                    <a:lnTo>
                      <a:pt x="3502" y="1580"/>
                    </a:lnTo>
                    <a:lnTo>
                      <a:pt x="3502" y="1580"/>
                    </a:lnTo>
                    <a:lnTo>
                      <a:pt x="3484" y="1589"/>
                    </a:lnTo>
                    <a:lnTo>
                      <a:pt x="3458" y="1597"/>
                    </a:lnTo>
                    <a:lnTo>
                      <a:pt x="3458" y="1597"/>
                    </a:lnTo>
                    <a:lnTo>
                      <a:pt x="3431" y="1589"/>
                    </a:lnTo>
                    <a:lnTo>
                      <a:pt x="3422" y="1571"/>
                    </a:lnTo>
                    <a:lnTo>
                      <a:pt x="3422" y="1571"/>
                    </a:lnTo>
                    <a:lnTo>
                      <a:pt x="3405" y="1553"/>
                    </a:lnTo>
                    <a:lnTo>
                      <a:pt x="3387" y="1544"/>
                    </a:lnTo>
                    <a:lnTo>
                      <a:pt x="3387" y="1544"/>
                    </a:lnTo>
                    <a:lnTo>
                      <a:pt x="3378" y="1544"/>
                    </a:lnTo>
                    <a:lnTo>
                      <a:pt x="3378" y="1544"/>
                    </a:lnTo>
                    <a:lnTo>
                      <a:pt x="3378" y="1544"/>
                    </a:lnTo>
                    <a:lnTo>
                      <a:pt x="3369" y="1536"/>
                    </a:lnTo>
                    <a:lnTo>
                      <a:pt x="3369" y="1536"/>
                    </a:lnTo>
                    <a:lnTo>
                      <a:pt x="3361" y="1536"/>
                    </a:lnTo>
                    <a:lnTo>
                      <a:pt x="3361" y="1536"/>
                    </a:lnTo>
                    <a:lnTo>
                      <a:pt x="3387" y="1518"/>
                    </a:lnTo>
                    <a:lnTo>
                      <a:pt x="3387" y="1518"/>
                    </a:lnTo>
                    <a:lnTo>
                      <a:pt x="3396" y="1509"/>
                    </a:lnTo>
                    <a:lnTo>
                      <a:pt x="3405" y="1500"/>
                    </a:lnTo>
                    <a:lnTo>
                      <a:pt x="3405" y="1500"/>
                    </a:lnTo>
                    <a:lnTo>
                      <a:pt x="3396" y="1491"/>
                    </a:lnTo>
                    <a:lnTo>
                      <a:pt x="3387" y="1474"/>
                    </a:lnTo>
                    <a:lnTo>
                      <a:pt x="3387" y="1474"/>
                    </a:lnTo>
                    <a:lnTo>
                      <a:pt x="3378" y="1474"/>
                    </a:lnTo>
                    <a:lnTo>
                      <a:pt x="3378" y="1474"/>
                    </a:lnTo>
                    <a:lnTo>
                      <a:pt x="3378" y="1474"/>
                    </a:lnTo>
                    <a:lnTo>
                      <a:pt x="3378" y="1456"/>
                    </a:lnTo>
                    <a:lnTo>
                      <a:pt x="3369" y="1447"/>
                    </a:lnTo>
                    <a:lnTo>
                      <a:pt x="3369" y="1447"/>
                    </a:lnTo>
                    <a:lnTo>
                      <a:pt x="3325" y="1403"/>
                    </a:lnTo>
                    <a:lnTo>
                      <a:pt x="3316" y="1394"/>
                    </a:lnTo>
                    <a:lnTo>
                      <a:pt x="3316" y="1394"/>
                    </a:lnTo>
                    <a:lnTo>
                      <a:pt x="3290" y="1368"/>
                    </a:lnTo>
                    <a:lnTo>
                      <a:pt x="3263" y="1350"/>
                    </a:lnTo>
                    <a:lnTo>
                      <a:pt x="3246" y="1341"/>
                    </a:lnTo>
                    <a:lnTo>
                      <a:pt x="3219" y="1333"/>
                    </a:lnTo>
                    <a:lnTo>
                      <a:pt x="3219" y="1333"/>
                    </a:lnTo>
                    <a:lnTo>
                      <a:pt x="3219" y="1333"/>
                    </a:lnTo>
                    <a:lnTo>
                      <a:pt x="3211" y="1324"/>
                    </a:lnTo>
                    <a:lnTo>
                      <a:pt x="3211" y="1324"/>
                    </a:lnTo>
                    <a:lnTo>
                      <a:pt x="3202" y="1306"/>
                    </a:lnTo>
                    <a:lnTo>
                      <a:pt x="3202" y="1306"/>
                    </a:lnTo>
                    <a:lnTo>
                      <a:pt x="3193" y="1306"/>
                    </a:lnTo>
                    <a:lnTo>
                      <a:pt x="3193" y="1306"/>
                    </a:lnTo>
                    <a:lnTo>
                      <a:pt x="3184" y="1297"/>
                    </a:lnTo>
                    <a:lnTo>
                      <a:pt x="3184" y="1297"/>
                    </a:lnTo>
                    <a:lnTo>
                      <a:pt x="3166" y="1271"/>
                    </a:lnTo>
                    <a:lnTo>
                      <a:pt x="3149" y="1227"/>
                    </a:lnTo>
                    <a:lnTo>
                      <a:pt x="3149" y="1227"/>
                    </a:lnTo>
                    <a:lnTo>
                      <a:pt x="3140" y="1200"/>
                    </a:lnTo>
                    <a:lnTo>
                      <a:pt x="3122" y="1174"/>
                    </a:lnTo>
                    <a:lnTo>
                      <a:pt x="3122" y="1174"/>
                    </a:lnTo>
                    <a:lnTo>
                      <a:pt x="3113" y="1165"/>
                    </a:lnTo>
                    <a:lnTo>
                      <a:pt x="3113" y="1165"/>
                    </a:lnTo>
                    <a:lnTo>
                      <a:pt x="3113" y="1165"/>
                    </a:lnTo>
                    <a:lnTo>
                      <a:pt x="3122" y="1156"/>
                    </a:lnTo>
                    <a:lnTo>
                      <a:pt x="3122" y="1156"/>
                    </a:lnTo>
                    <a:lnTo>
                      <a:pt x="3113" y="1138"/>
                    </a:lnTo>
                    <a:lnTo>
                      <a:pt x="3113" y="1138"/>
                    </a:lnTo>
                    <a:lnTo>
                      <a:pt x="3096" y="1130"/>
                    </a:lnTo>
                    <a:lnTo>
                      <a:pt x="3096" y="1130"/>
                    </a:lnTo>
                    <a:lnTo>
                      <a:pt x="3078" y="1121"/>
                    </a:lnTo>
                    <a:lnTo>
                      <a:pt x="3078" y="1121"/>
                    </a:lnTo>
                    <a:lnTo>
                      <a:pt x="3069" y="1112"/>
                    </a:lnTo>
                    <a:lnTo>
                      <a:pt x="3061" y="1094"/>
                    </a:lnTo>
                    <a:lnTo>
                      <a:pt x="3052" y="1068"/>
                    </a:lnTo>
                    <a:lnTo>
                      <a:pt x="3052" y="1041"/>
                    </a:lnTo>
                    <a:lnTo>
                      <a:pt x="3052" y="1041"/>
                    </a:lnTo>
                    <a:lnTo>
                      <a:pt x="3043" y="988"/>
                    </a:lnTo>
                    <a:lnTo>
                      <a:pt x="3043" y="988"/>
                    </a:lnTo>
                    <a:lnTo>
                      <a:pt x="3043" y="962"/>
                    </a:lnTo>
                    <a:lnTo>
                      <a:pt x="3043" y="962"/>
                    </a:lnTo>
                    <a:lnTo>
                      <a:pt x="3043" y="953"/>
                    </a:lnTo>
                    <a:lnTo>
                      <a:pt x="3043" y="953"/>
                    </a:lnTo>
                    <a:lnTo>
                      <a:pt x="3034" y="935"/>
                    </a:lnTo>
                    <a:lnTo>
                      <a:pt x="3025" y="918"/>
                    </a:lnTo>
                    <a:lnTo>
                      <a:pt x="3008" y="900"/>
                    </a:lnTo>
                    <a:lnTo>
                      <a:pt x="2981" y="882"/>
                    </a:lnTo>
                    <a:lnTo>
                      <a:pt x="2981" y="882"/>
                    </a:lnTo>
                    <a:lnTo>
                      <a:pt x="2963" y="865"/>
                    </a:lnTo>
                    <a:lnTo>
                      <a:pt x="2963" y="865"/>
                    </a:lnTo>
                    <a:lnTo>
                      <a:pt x="2963" y="865"/>
                    </a:lnTo>
                    <a:lnTo>
                      <a:pt x="2963" y="865"/>
                    </a:lnTo>
                    <a:lnTo>
                      <a:pt x="2963" y="847"/>
                    </a:lnTo>
                    <a:lnTo>
                      <a:pt x="2963" y="829"/>
                    </a:lnTo>
                    <a:lnTo>
                      <a:pt x="2963" y="829"/>
                    </a:lnTo>
                    <a:lnTo>
                      <a:pt x="2963" y="812"/>
                    </a:lnTo>
                    <a:lnTo>
                      <a:pt x="2946" y="794"/>
                    </a:lnTo>
                    <a:lnTo>
                      <a:pt x="2946" y="794"/>
                    </a:lnTo>
                    <a:lnTo>
                      <a:pt x="2937" y="768"/>
                    </a:lnTo>
                    <a:lnTo>
                      <a:pt x="2937" y="768"/>
                    </a:lnTo>
                    <a:lnTo>
                      <a:pt x="2919" y="732"/>
                    </a:lnTo>
                    <a:lnTo>
                      <a:pt x="2902" y="706"/>
                    </a:lnTo>
                    <a:lnTo>
                      <a:pt x="2902" y="706"/>
                    </a:lnTo>
                    <a:lnTo>
                      <a:pt x="2893" y="688"/>
                    </a:lnTo>
                    <a:lnTo>
                      <a:pt x="2893" y="688"/>
                    </a:lnTo>
                    <a:lnTo>
                      <a:pt x="2875" y="662"/>
                    </a:lnTo>
                    <a:lnTo>
                      <a:pt x="2875" y="662"/>
                    </a:lnTo>
                    <a:lnTo>
                      <a:pt x="2875" y="653"/>
                    </a:lnTo>
                    <a:lnTo>
                      <a:pt x="2875" y="653"/>
                    </a:lnTo>
                    <a:lnTo>
                      <a:pt x="2866" y="635"/>
                    </a:lnTo>
                    <a:lnTo>
                      <a:pt x="2866" y="635"/>
                    </a:lnTo>
                    <a:lnTo>
                      <a:pt x="2858" y="626"/>
                    </a:lnTo>
                    <a:lnTo>
                      <a:pt x="2858" y="626"/>
                    </a:lnTo>
                    <a:lnTo>
                      <a:pt x="2858" y="618"/>
                    </a:lnTo>
                    <a:lnTo>
                      <a:pt x="2858" y="618"/>
                    </a:lnTo>
                    <a:lnTo>
                      <a:pt x="2849" y="600"/>
                    </a:lnTo>
                    <a:lnTo>
                      <a:pt x="2849" y="600"/>
                    </a:lnTo>
                    <a:lnTo>
                      <a:pt x="2849" y="582"/>
                    </a:lnTo>
                    <a:lnTo>
                      <a:pt x="2831" y="565"/>
                    </a:lnTo>
                    <a:lnTo>
                      <a:pt x="2831" y="565"/>
                    </a:lnTo>
                    <a:lnTo>
                      <a:pt x="2831" y="556"/>
                    </a:lnTo>
                    <a:lnTo>
                      <a:pt x="2831" y="556"/>
                    </a:lnTo>
                    <a:lnTo>
                      <a:pt x="2813" y="547"/>
                    </a:lnTo>
                    <a:lnTo>
                      <a:pt x="2813" y="547"/>
                    </a:lnTo>
                    <a:lnTo>
                      <a:pt x="2805" y="538"/>
                    </a:lnTo>
                    <a:lnTo>
                      <a:pt x="2805" y="538"/>
                    </a:lnTo>
                    <a:lnTo>
                      <a:pt x="2787" y="494"/>
                    </a:lnTo>
                    <a:lnTo>
                      <a:pt x="2778" y="459"/>
                    </a:lnTo>
                    <a:lnTo>
                      <a:pt x="2778" y="459"/>
                    </a:lnTo>
                    <a:lnTo>
                      <a:pt x="2796" y="503"/>
                    </a:lnTo>
                    <a:lnTo>
                      <a:pt x="2796" y="503"/>
                    </a:lnTo>
                    <a:lnTo>
                      <a:pt x="2805" y="503"/>
                    </a:lnTo>
                    <a:lnTo>
                      <a:pt x="2805" y="503"/>
                    </a:lnTo>
                    <a:lnTo>
                      <a:pt x="2813" y="520"/>
                    </a:lnTo>
                    <a:lnTo>
                      <a:pt x="2813" y="520"/>
                    </a:lnTo>
                    <a:lnTo>
                      <a:pt x="2840" y="565"/>
                    </a:lnTo>
                    <a:lnTo>
                      <a:pt x="2849" y="582"/>
                    </a:lnTo>
                    <a:lnTo>
                      <a:pt x="2866" y="591"/>
                    </a:lnTo>
                    <a:lnTo>
                      <a:pt x="2866" y="591"/>
                    </a:lnTo>
                    <a:lnTo>
                      <a:pt x="2884" y="582"/>
                    </a:lnTo>
                    <a:lnTo>
                      <a:pt x="2884" y="582"/>
                    </a:lnTo>
                    <a:lnTo>
                      <a:pt x="2893" y="556"/>
                    </a:lnTo>
                    <a:lnTo>
                      <a:pt x="2902" y="529"/>
                    </a:lnTo>
                    <a:lnTo>
                      <a:pt x="2902" y="529"/>
                    </a:lnTo>
                    <a:lnTo>
                      <a:pt x="2911" y="512"/>
                    </a:lnTo>
                    <a:lnTo>
                      <a:pt x="2911" y="512"/>
                    </a:lnTo>
                    <a:lnTo>
                      <a:pt x="2919" y="494"/>
                    </a:lnTo>
                    <a:lnTo>
                      <a:pt x="2919" y="485"/>
                    </a:lnTo>
                    <a:lnTo>
                      <a:pt x="2919" y="476"/>
                    </a:lnTo>
                    <a:lnTo>
                      <a:pt x="2919" y="476"/>
                    </a:lnTo>
                    <a:lnTo>
                      <a:pt x="2919" y="467"/>
                    </a:lnTo>
                    <a:lnTo>
                      <a:pt x="2893" y="388"/>
                    </a:lnTo>
                    <a:lnTo>
                      <a:pt x="2893" y="388"/>
                    </a:lnTo>
                    <a:lnTo>
                      <a:pt x="2884" y="379"/>
                    </a:lnTo>
                    <a:lnTo>
                      <a:pt x="2875" y="379"/>
                    </a:lnTo>
                    <a:lnTo>
                      <a:pt x="2858" y="379"/>
                    </a:lnTo>
                    <a:lnTo>
                      <a:pt x="2858" y="379"/>
                    </a:lnTo>
                    <a:lnTo>
                      <a:pt x="2813" y="370"/>
                    </a:lnTo>
                    <a:lnTo>
                      <a:pt x="2813" y="370"/>
                    </a:lnTo>
                    <a:lnTo>
                      <a:pt x="2813" y="370"/>
                    </a:lnTo>
                    <a:lnTo>
                      <a:pt x="2813" y="370"/>
                    </a:lnTo>
                    <a:lnTo>
                      <a:pt x="2778" y="370"/>
                    </a:lnTo>
                    <a:lnTo>
                      <a:pt x="2743" y="362"/>
                    </a:lnTo>
                    <a:lnTo>
                      <a:pt x="2743" y="362"/>
                    </a:lnTo>
                    <a:lnTo>
                      <a:pt x="2734" y="353"/>
                    </a:lnTo>
                    <a:lnTo>
                      <a:pt x="2734" y="353"/>
                    </a:lnTo>
                    <a:lnTo>
                      <a:pt x="2708" y="353"/>
                    </a:lnTo>
                    <a:lnTo>
                      <a:pt x="2708" y="353"/>
                    </a:lnTo>
                    <a:lnTo>
                      <a:pt x="2655" y="362"/>
                    </a:lnTo>
                    <a:lnTo>
                      <a:pt x="2619" y="379"/>
                    </a:lnTo>
                    <a:lnTo>
                      <a:pt x="2619" y="379"/>
                    </a:lnTo>
                    <a:lnTo>
                      <a:pt x="2611" y="379"/>
                    </a:lnTo>
                    <a:lnTo>
                      <a:pt x="2611" y="379"/>
                    </a:lnTo>
                    <a:lnTo>
                      <a:pt x="2593" y="388"/>
                    </a:lnTo>
                    <a:lnTo>
                      <a:pt x="2558" y="379"/>
                    </a:lnTo>
                    <a:lnTo>
                      <a:pt x="2549" y="379"/>
                    </a:lnTo>
                    <a:lnTo>
                      <a:pt x="2549" y="379"/>
                    </a:lnTo>
                    <a:lnTo>
                      <a:pt x="2549" y="379"/>
                    </a:lnTo>
                    <a:lnTo>
                      <a:pt x="2549" y="379"/>
                    </a:lnTo>
                    <a:lnTo>
                      <a:pt x="2522" y="370"/>
                    </a:lnTo>
                    <a:lnTo>
                      <a:pt x="2522" y="370"/>
                    </a:lnTo>
                    <a:lnTo>
                      <a:pt x="2496" y="362"/>
                    </a:lnTo>
                    <a:lnTo>
                      <a:pt x="2452" y="353"/>
                    </a:lnTo>
                    <a:lnTo>
                      <a:pt x="2452" y="353"/>
                    </a:lnTo>
                    <a:lnTo>
                      <a:pt x="2390" y="344"/>
                    </a:lnTo>
                    <a:lnTo>
                      <a:pt x="2390" y="344"/>
                    </a:lnTo>
                    <a:lnTo>
                      <a:pt x="2381" y="335"/>
                    </a:lnTo>
                    <a:lnTo>
                      <a:pt x="2372" y="335"/>
                    </a:lnTo>
                    <a:lnTo>
                      <a:pt x="2372" y="335"/>
                    </a:lnTo>
                    <a:lnTo>
                      <a:pt x="2372" y="335"/>
                    </a:lnTo>
                    <a:lnTo>
                      <a:pt x="2372" y="335"/>
                    </a:lnTo>
                    <a:lnTo>
                      <a:pt x="2372" y="335"/>
                    </a:lnTo>
                    <a:lnTo>
                      <a:pt x="2372" y="335"/>
                    </a:lnTo>
                    <a:lnTo>
                      <a:pt x="2364" y="326"/>
                    </a:lnTo>
                    <a:lnTo>
                      <a:pt x="2346" y="326"/>
                    </a:lnTo>
                    <a:lnTo>
                      <a:pt x="2319" y="317"/>
                    </a:lnTo>
                    <a:lnTo>
                      <a:pt x="2319" y="317"/>
                    </a:lnTo>
                    <a:lnTo>
                      <a:pt x="2293" y="317"/>
                    </a:lnTo>
                    <a:lnTo>
                      <a:pt x="2293" y="317"/>
                    </a:lnTo>
                    <a:lnTo>
                      <a:pt x="2266" y="309"/>
                    </a:lnTo>
                    <a:lnTo>
                      <a:pt x="2258" y="300"/>
                    </a:lnTo>
                    <a:lnTo>
                      <a:pt x="2258" y="300"/>
                    </a:lnTo>
                    <a:lnTo>
                      <a:pt x="2231" y="273"/>
                    </a:lnTo>
                    <a:lnTo>
                      <a:pt x="2205" y="273"/>
                    </a:lnTo>
                    <a:lnTo>
                      <a:pt x="2205" y="273"/>
                    </a:lnTo>
                    <a:lnTo>
                      <a:pt x="2205" y="273"/>
                    </a:lnTo>
                    <a:lnTo>
                      <a:pt x="2205" y="273"/>
                    </a:lnTo>
                    <a:lnTo>
                      <a:pt x="2169" y="273"/>
                    </a:lnTo>
                    <a:lnTo>
                      <a:pt x="2134" y="282"/>
                    </a:lnTo>
                    <a:lnTo>
                      <a:pt x="2081" y="317"/>
                    </a:lnTo>
                    <a:lnTo>
                      <a:pt x="2081" y="317"/>
                    </a:lnTo>
                    <a:lnTo>
                      <a:pt x="2072" y="326"/>
                    </a:lnTo>
                    <a:lnTo>
                      <a:pt x="2072" y="344"/>
                    </a:lnTo>
                    <a:lnTo>
                      <a:pt x="2072" y="344"/>
                    </a:lnTo>
                    <a:lnTo>
                      <a:pt x="2072" y="353"/>
                    </a:lnTo>
                    <a:lnTo>
                      <a:pt x="2072" y="353"/>
                    </a:lnTo>
                    <a:lnTo>
                      <a:pt x="2072" y="362"/>
                    </a:lnTo>
                    <a:lnTo>
                      <a:pt x="2072" y="362"/>
                    </a:lnTo>
                    <a:lnTo>
                      <a:pt x="2072" y="379"/>
                    </a:lnTo>
                    <a:lnTo>
                      <a:pt x="2072" y="379"/>
                    </a:lnTo>
                    <a:lnTo>
                      <a:pt x="2081" y="397"/>
                    </a:lnTo>
                    <a:lnTo>
                      <a:pt x="2072" y="406"/>
                    </a:lnTo>
                    <a:lnTo>
                      <a:pt x="2072" y="406"/>
                    </a:lnTo>
                    <a:lnTo>
                      <a:pt x="2064" y="414"/>
                    </a:lnTo>
                    <a:lnTo>
                      <a:pt x="2046" y="423"/>
                    </a:lnTo>
                    <a:lnTo>
                      <a:pt x="2046" y="423"/>
                    </a:lnTo>
                    <a:lnTo>
                      <a:pt x="2019" y="414"/>
                    </a:lnTo>
                    <a:lnTo>
                      <a:pt x="2002" y="406"/>
                    </a:lnTo>
                    <a:lnTo>
                      <a:pt x="2002" y="406"/>
                    </a:lnTo>
                    <a:lnTo>
                      <a:pt x="1975" y="388"/>
                    </a:lnTo>
                    <a:lnTo>
                      <a:pt x="1949" y="379"/>
                    </a:lnTo>
                    <a:lnTo>
                      <a:pt x="1896" y="370"/>
                    </a:lnTo>
                    <a:lnTo>
                      <a:pt x="1896" y="370"/>
                    </a:lnTo>
                    <a:lnTo>
                      <a:pt x="1869" y="362"/>
                    </a:lnTo>
                    <a:lnTo>
                      <a:pt x="1852" y="353"/>
                    </a:lnTo>
                    <a:lnTo>
                      <a:pt x="1852" y="353"/>
                    </a:lnTo>
                    <a:lnTo>
                      <a:pt x="1843" y="344"/>
                    </a:lnTo>
                    <a:lnTo>
                      <a:pt x="1843" y="344"/>
                    </a:lnTo>
                    <a:lnTo>
                      <a:pt x="1843" y="326"/>
                    </a:lnTo>
                    <a:lnTo>
                      <a:pt x="1843" y="326"/>
                    </a:lnTo>
                    <a:lnTo>
                      <a:pt x="1834" y="317"/>
                    </a:lnTo>
                    <a:lnTo>
                      <a:pt x="1825" y="309"/>
                    </a:lnTo>
                    <a:lnTo>
                      <a:pt x="1808" y="300"/>
                    </a:lnTo>
                    <a:lnTo>
                      <a:pt x="1808" y="300"/>
                    </a:lnTo>
                    <a:lnTo>
                      <a:pt x="1790" y="291"/>
                    </a:lnTo>
                    <a:lnTo>
                      <a:pt x="1790" y="291"/>
                    </a:lnTo>
                    <a:lnTo>
                      <a:pt x="1772" y="291"/>
                    </a:lnTo>
                    <a:lnTo>
                      <a:pt x="1772" y="291"/>
                    </a:lnTo>
                    <a:lnTo>
                      <a:pt x="1764" y="282"/>
                    </a:lnTo>
                    <a:lnTo>
                      <a:pt x="1764" y="282"/>
                    </a:lnTo>
                    <a:lnTo>
                      <a:pt x="1746" y="282"/>
                    </a:lnTo>
                    <a:lnTo>
                      <a:pt x="1719" y="273"/>
                    </a:lnTo>
                    <a:lnTo>
                      <a:pt x="1719" y="273"/>
                    </a:lnTo>
                    <a:lnTo>
                      <a:pt x="1693" y="282"/>
                    </a:lnTo>
                    <a:lnTo>
                      <a:pt x="1693" y="282"/>
                    </a:lnTo>
                    <a:lnTo>
                      <a:pt x="1649" y="273"/>
                    </a:lnTo>
                    <a:lnTo>
                      <a:pt x="1649" y="273"/>
                    </a:lnTo>
                    <a:lnTo>
                      <a:pt x="1631" y="273"/>
                    </a:lnTo>
                    <a:lnTo>
                      <a:pt x="1631" y="273"/>
                    </a:lnTo>
                    <a:lnTo>
                      <a:pt x="1631" y="273"/>
                    </a:lnTo>
                    <a:lnTo>
                      <a:pt x="1631" y="273"/>
                    </a:lnTo>
                    <a:lnTo>
                      <a:pt x="1622" y="273"/>
                    </a:lnTo>
                    <a:lnTo>
                      <a:pt x="1622" y="273"/>
                    </a:lnTo>
                    <a:lnTo>
                      <a:pt x="1614" y="256"/>
                    </a:lnTo>
                    <a:lnTo>
                      <a:pt x="1614" y="256"/>
                    </a:lnTo>
                    <a:lnTo>
                      <a:pt x="1605" y="238"/>
                    </a:lnTo>
                    <a:lnTo>
                      <a:pt x="1605" y="229"/>
                    </a:lnTo>
                    <a:lnTo>
                      <a:pt x="1605" y="229"/>
                    </a:lnTo>
                    <a:lnTo>
                      <a:pt x="1588" y="229"/>
                    </a:lnTo>
                    <a:lnTo>
                      <a:pt x="1579" y="229"/>
                    </a:lnTo>
                    <a:lnTo>
                      <a:pt x="1579" y="229"/>
                    </a:lnTo>
                    <a:lnTo>
                      <a:pt x="1562" y="229"/>
                    </a:lnTo>
                    <a:lnTo>
                      <a:pt x="1562" y="229"/>
                    </a:lnTo>
                    <a:lnTo>
                      <a:pt x="1553" y="220"/>
                    </a:lnTo>
                    <a:lnTo>
                      <a:pt x="1544" y="211"/>
                    </a:lnTo>
                    <a:lnTo>
                      <a:pt x="1544" y="211"/>
                    </a:lnTo>
                    <a:lnTo>
                      <a:pt x="1544" y="211"/>
                    </a:lnTo>
                    <a:lnTo>
                      <a:pt x="1562" y="203"/>
                    </a:lnTo>
                    <a:lnTo>
                      <a:pt x="1562" y="203"/>
                    </a:lnTo>
                    <a:lnTo>
                      <a:pt x="1570" y="203"/>
                    </a:lnTo>
                    <a:lnTo>
                      <a:pt x="1570" y="203"/>
                    </a:lnTo>
                    <a:lnTo>
                      <a:pt x="1570" y="194"/>
                    </a:lnTo>
                    <a:lnTo>
                      <a:pt x="1570" y="194"/>
                    </a:lnTo>
                    <a:lnTo>
                      <a:pt x="1588" y="185"/>
                    </a:lnTo>
                    <a:lnTo>
                      <a:pt x="1588" y="185"/>
                    </a:lnTo>
                    <a:lnTo>
                      <a:pt x="1605" y="167"/>
                    </a:lnTo>
                    <a:lnTo>
                      <a:pt x="1605" y="141"/>
                    </a:lnTo>
                    <a:lnTo>
                      <a:pt x="1605" y="141"/>
                    </a:lnTo>
                    <a:lnTo>
                      <a:pt x="1605" y="114"/>
                    </a:lnTo>
                    <a:lnTo>
                      <a:pt x="1588" y="97"/>
                    </a:lnTo>
                    <a:lnTo>
                      <a:pt x="1588" y="97"/>
                    </a:lnTo>
                    <a:lnTo>
                      <a:pt x="1579" y="88"/>
                    </a:lnTo>
                    <a:lnTo>
                      <a:pt x="1579" y="88"/>
                    </a:lnTo>
                    <a:lnTo>
                      <a:pt x="1588" y="70"/>
                    </a:lnTo>
                    <a:lnTo>
                      <a:pt x="1588" y="70"/>
                    </a:lnTo>
                    <a:lnTo>
                      <a:pt x="1596" y="70"/>
                    </a:lnTo>
                    <a:lnTo>
                      <a:pt x="1596" y="70"/>
                    </a:lnTo>
                    <a:lnTo>
                      <a:pt x="1605" y="61"/>
                    </a:lnTo>
                    <a:lnTo>
                      <a:pt x="1605" y="53"/>
                    </a:lnTo>
                    <a:lnTo>
                      <a:pt x="1605" y="53"/>
                    </a:lnTo>
                    <a:lnTo>
                      <a:pt x="1605" y="35"/>
                    </a:lnTo>
                    <a:lnTo>
                      <a:pt x="1588" y="35"/>
                    </a:lnTo>
                    <a:lnTo>
                      <a:pt x="1588" y="35"/>
                    </a:lnTo>
                    <a:lnTo>
                      <a:pt x="1588" y="35"/>
                    </a:lnTo>
                    <a:lnTo>
                      <a:pt x="1570" y="35"/>
                    </a:lnTo>
                    <a:lnTo>
                      <a:pt x="1570" y="35"/>
                    </a:lnTo>
                    <a:lnTo>
                      <a:pt x="1570" y="26"/>
                    </a:lnTo>
                    <a:lnTo>
                      <a:pt x="1570" y="26"/>
                    </a:lnTo>
                    <a:lnTo>
                      <a:pt x="1553" y="8"/>
                    </a:lnTo>
                    <a:lnTo>
                      <a:pt x="1526" y="0"/>
                    </a:lnTo>
                    <a:lnTo>
                      <a:pt x="1526" y="0"/>
                    </a:lnTo>
                    <a:lnTo>
                      <a:pt x="1500" y="8"/>
                    </a:lnTo>
                    <a:lnTo>
                      <a:pt x="1473" y="17"/>
                    </a:lnTo>
                    <a:lnTo>
                      <a:pt x="1473" y="17"/>
                    </a:lnTo>
                    <a:lnTo>
                      <a:pt x="1473" y="26"/>
                    </a:lnTo>
                    <a:lnTo>
                      <a:pt x="1473" y="26"/>
                    </a:lnTo>
                    <a:lnTo>
                      <a:pt x="1465" y="26"/>
                    </a:lnTo>
                    <a:lnTo>
                      <a:pt x="1465" y="26"/>
                    </a:lnTo>
                    <a:lnTo>
                      <a:pt x="1456" y="26"/>
                    </a:lnTo>
                    <a:lnTo>
                      <a:pt x="1456" y="26"/>
                    </a:lnTo>
                    <a:lnTo>
                      <a:pt x="1456" y="26"/>
                    </a:lnTo>
                    <a:lnTo>
                      <a:pt x="1456" y="26"/>
                    </a:lnTo>
                    <a:lnTo>
                      <a:pt x="1429" y="17"/>
                    </a:lnTo>
                    <a:lnTo>
                      <a:pt x="1429" y="17"/>
                    </a:lnTo>
                    <a:lnTo>
                      <a:pt x="1403" y="8"/>
                    </a:lnTo>
                    <a:lnTo>
                      <a:pt x="1403" y="8"/>
                    </a:lnTo>
                    <a:lnTo>
                      <a:pt x="1394" y="8"/>
                    </a:lnTo>
                    <a:lnTo>
                      <a:pt x="1385" y="8"/>
                    </a:lnTo>
                    <a:lnTo>
                      <a:pt x="1385" y="8"/>
                    </a:lnTo>
                    <a:lnTo>
                      <a:pt x="1376" y="8"/>
                    </a:lnTo>
                    <a:lnTo>
                      <a:pt x="1376" y="8"/>
                    </a:lnTo>
                    <a:lnTo>
                      <a:pt x="1359" y="17"/>
                    </a:lnTo>
                    <a:lnTo>
                      <a:pt x="1359" y="17"/>
                    </a:lnTo>
                    <a:lnTo>
                      <a:pt x="1332" y="17"/>
                    </a:lnTo>
                    <a:lnTo>
                      <a:pt x="1332" y="17"/>
                    </a:lnTo>
                    <a:lnTo>
                      <a:pt x="1323" y="17"/>
                    </a:lnTo>
                    <a:lnTo>
                      <a:pt x="1323" y="17"/>
                    </a:lnTo>
                    <a:lnTo>
                      <a:pt x="1315" y="26"/>
                    </a:lnTo>
                    <a:lnTo>
                      <a:pt x="1315" y="26"/>
                    </a:lnTo>
                    <a:lnTo>
                      <a:pt x="1288" y="35"/>
                    </a:lnTo>
                    <a:lnTo>
                      <a:pt x="1270" y="35"/>
                    </a:lnTo>
                    <a:lnTo>
                      <a:pt x="1270" y="35"/>
                    </a:lnTo>
                    <a:lnTo>
                      <a:pt x="1262" y="26"/>
                    </a:lnTo>
                    <a:lnTo>
                      <a:pt x="1235" y="26"/>
                    </a:lnTo>
                    <a:lnTo>
                      <a:pt x="1235" y="26"/>
                    </a:lnTo>
                    <a:lnTo>
                      <a:pt x="1120" y="35"/>
                    </a:lnTo>
                    <a:lnTo>
                      <a:pt x="1120" y="35"/>
                    </a:lnTo>
                    <a:lnTo>
                      <a:pt x="1050" y="44"/>
                    </a:lnTo>
                    <a:lnTo>
                      <a:pt x="1050" y="44"/>
                    </a:lnTo>
                    <a:lnTo>
                      <a:pt x="1050" y="44"/>
                    </a:lnTo>
                    <a:lnTo>
                      <a:pt x="1050" y="44"/>
                    </a:lnTo>
                    <a:lnTo>
                      <a:pt x="1023" y="53"/>
                    </a:lnTo>
                    <a:lnTo>
                      <a:pt x="997" y="70"/>
                    </a:lnTo>
                    <a:lnTo>
                      <a:pt x="997" y="70"/>
                    </a:lnTo>
                    <a:lnTo>
                      <a:pt x="988" y="79"/>
                    </a:lnTo>
                    <a:lnTo>
                      <a:pt x="988" y="79"/>
                    </a:lnTo>
                    <a:lnTo>
                      <a:pt x="970" y="88"/>
                    </a:lnTo>
                    <a:lnTo>
                      <a:pt x="970" y="88"/>
                    </a:lnTo>
                    <a:lnTo>
                      <a:pt x="944" y="97"/>
                    </a:lnTo>
                    <a:lnTo>
                      <a:pt x="918" y="106"/>
                    </a:lnTo>
                    <a:lnTo>
                      <a:pt x="873" y="132"/>
                    </a:lnTo>
                    <a:lnTo>
                      <a:pt x="873" y="132"/>
                    </a:lnTo>
                    <a:lnTo>
                      <a:pt x="873" y="141"/>
                    </a:lnTo>
                    <a:lnTo>
                      <a:pt x="873" y="141"/>
                    </a:lnTo>
                    <a:lnTo>
                      <a:pt x="856" y="141"/>
                    </a:lnTo>
                    <a:lnTo>
                      <a:pt x="856" y="141"/>
                    </a:lnTo>
                    <a:lnTo>
                      <a:pt x="847" y="141"/>
                    </a:lnTo>
                    <a:lnTo>
                      <a:pt x="847" y="141"/>
                    </a:lnTo>
                    <a:lnTo>
                      <a:pt x="829" y="132"/>
                    </a:lnTo>
                    <a:lnTo>
                      <a:pt x="829" y="132"/>
                    </a:lnTo>
                    <a:lnTo>
                      <a:pt x="812" y="132"/>
                    </a:lnTo>
                    <a:lnTo>
                      <a:pt x="812" y="132"/>
                    </a:lnTo>
                    <a:lnTo>
                      <a:pt x="794" y="123"/>
                    </a:lnTo>
                    <a:lnTo>
                      <a:pt x="768" y="123"/>
                    </a:lnTo>
                    <a:lnTo>
                      <a:pt x="768" y="123"/>
                    </a:lnTo>
                    <a:lnTo>
                      <a:pt x="750" y="132"/>
                    </a:lnTo>
                    <a:lnTo>
                      <a:pt x="750" y="132"/>
                    </a:lnTo>
                    <a:lnTo>
                      <a:pt x="732" y="132"/>
                    </a:lnTo>
                    <a:lnTo>
                      <a:pt x="732" y="132"/>
                    </a:lnTo>
                    <a:lnTo>
                      <a:pt x="723" y="132"/>
                    </a:lnTo>
                    <a:lnTo>
                      <a:pt x="697" y="114"/>
                    </a:lnTo>
                    <a:lnTo>
                      <a:pt x="697" y="114"/>
                    </a:lnTo>
                    <a:lnTo>
                      <a:pt x="670" y="97"/>
                    </a:lnTo>
                    <a:lnTo>
                      <a:pt x="653" y="88"/>
                    </a:lnTo>
                    <a:lnTo>
                      <a:pt x="653" y="88"/>
                    </a:lnTo>
                    <a:lnTo>
                      <a:pt x="644" y="88"/>
                    </a:lnTo>
                    <a:lnTo>
                      <a:pt x="635" y="97"/>
                    </a:lnTo>
                    <a:lnTo>
                      <a:pt x="635" y="97"/>
                    </a:lnTo>
                    <a:lnTo>
                      <a:pt x="609" y="141"/>
                    </a:lnTo>
                    <a:lnTo>
                      <a:pt x="609" y="141"/>
                    </a:lnTo>
                    <a:lnTo>
                      <a:pt x="600" y="158"/>
                    </a:lnTo>
                    <a:lnTo>
                      <a:pt x="573" y="211"/>
                    </a:lnTo>
                    <a:lnTo>
                      <a:pt x="573" y="211"/>
                    </a:lnTo>
                    <a:lnTo>
                      <a:pt x="556" y="220"/>
                    </a:lnTo>
                    <a:lnTo>
                      <a:pt x="538" y="229"/>
                    </a:lnTo>
                    <a:lnTo>
                      <a:pt x="494" y="247"/>
                    </a:lnTo>
                    <a:lnTo>
                      <a:pt x="494" y="247"/>
                    </a:lnTo>
                    <a:lnTo>
                      <a:pt x="476" y="247"/>
                    </a:lnTo>
                    <a:lnTo>
                      <a:pt x="468" y="264"/>
                    </a:lnTo>
                    <a:lnTo>
                      <a:pt x="468" y="264"/>
                    </a:lnTo>
                    <a:lnTo>
                      <a:pt x="459" y="273"/>
                    </a:lnTo>
                    <a:lnTo>
                      <a:pt x="459" y="273"/>
                    </a:lnTo>
                    <a:lnTo>
                      <a:pt x="450" y="291"/>
                    </a:lnTo>
                    <a:lnTo>
                      <a:pt x="450" y="291"/>
                    </a:lnTo>
                    <a:lnTo>
                      <a:pt x="441" y="300"/>
                    </a:lnTo>
                    <a:lnTo>
                      <a:pt x="432" y="309"/>
                    </a:lnTo>
                    <a:lnTo>
                      <a:pt x="432" y="309"/>
                    </a:lnTo>
                    <a:lnTo>
                      <a:pt x="423" y="326"/>
                    </a:lnTo>
                    <a:lnTo>
                      <a:pt x="423" y="326"/>
                    </a:lnTo>
                    <a:lnTo>
                      <a:pt x="423" y="335"/>
                    </a:lnTo>
                    <a:lnTo>
                      <a:pt x="415" y="344"/>
                    </a:lnTo>
                    <a:lnTo>
                      <a:pt x="415" y="344"/>
                    </a:lnTo>
                    <a:lnTo>
                      <a:pt x="406" y="362"/>
                    </a:lnTo>
                    <a:lnTo>
                      <a:pt x="397" y="388"/>
                    </a:lnTo>
                    <a:lnTo>
                      <a:pt x="415" y="432"/>
                    </a:lnTo>
                    <a:lnTo>
                      <a:pt x="415" y="450"/>
                    </a:lnTo>
                    <a:lnTo>
                      <a:pt x="415" y="450"/>
                    </a:lnTo>
                    <a:lnTo>
                      <a:pt x="388" y="485"/>
                    </a:lnTo>
                    <a:lnTo>
                      <a:pt x="353" y="520"/>
                    </a:lnTo>
                    <a:lnTo>
                      <a:pt x="353" y="520"/>
                    </a:lnTo>
                    <a:lnTo>
                      <a:pt x="335" y="529"/>
                    </a:lnTo>
                    <a:lnTo>
                      <a:pt x="318" y="547"/>
                    </a:lnTo>
                    <a:lnTo>
                      <a:pt x="318" y="547"/>
                    </a:lnTo>
                    <a:lnTo>
                      <a:pt x="300" y="565"/>
                    </a:lnTo>
                    <a:lnTo>
                      <a:pt x="265" y="573"/>
                    </a:lnTo>
                    <a:lnTo>
                      <a:pt x="265" y="573"/>
                    </a:lnTo>
                    <a:lnTo>
                      <a:pt x="256" y="573"/>
                    </a:lnTo>
                    <a:lnTo>
                      <a:pt x="256" y="591"/>
                    </a:lnTo>
                    <a:lnTo>
                      <a:pt x="256" y="591"/>
                    </a:lnTo>
                    <a:lnTo>
                      <a:pt x="256" y="591"/>
                    </a:lnTo>
                    <a:lnTo>
                      <a:pt x="238" y="591"/>
                    </a:lnTo>
                    <a:lnTo>
                      <a:pt x="238" y="591"/>
                    </a:lnTo>
                    <a:lnTo>
                      <a:pt x="221" y="591"/>
                    </a:lnTo>
                    <a:lnTo>
                      <a:pt x="221" y="591"/>
                    </a:lnTo>
                    <a:lnTo>
                      <a:pt x="203" y="618"/>
                    </a:lnTo>
                    <a:lnTo>
                      <a:pt x="194" y="644"/>
                    </a:lnTo>
                    <a:lnTo>
                      <a:pt x="194" y="644"/>
                    </a:lnTo>
                    <a:lnTo>
                      <a:pt x="176" y="662"/>
                    </a:lnTo>
                    <a:lnTo>
                      <a:pt x="176" y="662"/>
                    </a:lnTo>
                    <a:lnTo>
                      <a:pt x="159" y="679"/>
                    </a:lnTo>
                    <a:lnTo>
                      <a:pt x="159" y="679"/>
                    </a:lnTo>
                    <a:lnTo>
                      <a:pt x="132" y="715"/>
                    </a:lnTo>
                    <a:lnTo>
                      <a:pt x="123" y="732"/>
                    </a:lnTo>
                    <a:lnTo>
                      <a:pt x="115" y="750"/>
                    </a:lnTo>
                    <a:lnTo>
                      <a:pt x="115" y="750"/>
                    </a:lnTo>
                    <a:lnTo>
                      <a:pt x="106" y="785"/>
                    </a:lnTo>
                    <a:lnTo>
                      <a:pt x="71" y="821"/>
                    </a:lnTo>
                    <a:lnTo>
                      <a:pt x="71" y="821"/>
                    </a:lnTo>
                    <a:lnTo>
                      <a:pt x="44" y="865"/>
                    </a:lnTo>
                    <a:lnTo>
                      <a:pt x="18" y="918"/>
                    </a:lnTo>
                    <a:lnTo>
                      <a:pt x="18" y="918"/>
                    </a:lnTo>
                    <a:lnTo>
                      <a:pt x="9" y="944"/>
                    </a:lnTo>
                    <a:lnTo>
                      <a:pt x="0" y="962"/>
                    </a:lnTo>
                    <a:lnTo>
                      <a:pt x="0" y="962"/>
                    </a:lnTo>
                    <a:lnTo>
                      <a:pt x="0" y="971"/>
                    </a:lnTo>
                    <a:lnTo>
                      <a:pt x="0" y="971"/>
                    </a:lnTo>
                    <a:lnTo>
                      <a:pt x="0" y="979"/>
                    </a:lnTo>
                    <a:lnTo>
                      <a:pt x="0" y="979"/>
                    </a:lnTo>
                    <a:lnTo>
                      <a:pt x="9" y="1015"/>
                    </a:lnTo>
                    <a:lnTo>
                      <a:pt x="26" y="1032"/>
                    </a:lnTo>
                    <a:lnTo>
                      <a:pt x="35" y="1032"/>
                    </a:lnTo>
                    <a:lnTo>
                      <a:pt x="35" y="1032"/>
                    </a:lnTo>
                    <a:lnTo>
                      <a:pt x="35" y="1041"/>
                    </a:lnTo>
                    <a:lnTo>
                      <a:pt x="35" y="1059"/>
                    </a:lnTo>
                    <a:lnTo>
                      <a:pt x="35" y="1059"/>
                    </a:lnTo>
                    <a:lnTo>
                      <a:pt x="35" y="1068"/>
                    </a:lnTo>
                    <a:lnTo>
                      <a:pt x="35" y="1068"/>
                    </a:lnTo>
                    <a:lnTo>
                      <a:pt x="35" y="1094"/>
                    </a:lnTo>
                    <a:lnTo>
                      <a:pt x="44" y="1121"/>
                    </a:lnTo>
                    <a:lnTo>
                      <a:pt x="44" y="1121"/>
                    </a:lnTo>
                    <a:lnTo>
                      <a:pt x="44" y="1130"/>
                    </a:lnTo>
                    <a:lnTo>
                      <a:pt x="44" y="1130"/>
                    </a:lnTo>
                    <a:lnTo>
                      <a:pt x="53" y="1147"/>
                    </a:lnTo>
                    <a:lnTo>
                      <a:pt x="53" y="1165"/>
                    </a:lnTo>
                    <a:lnTo>
                      <a:pt x="44" y="1191"/>
                    </a:lnTo>
                    <a:lnTo>
                      <a:pt x="26" y="1218"/>
                    </a:lnTo>
                    <a:lnTo>
                      <a:pt x="26" y="1218"/>
                    </a:lnTo>
                    <a:lnTo>
                      <a:pt x="18" y="1235"/>
                    </a:lnTo>
                    <a:lnTo>
                      <a:pt x="18" y="1244"/>
                    </a:lnTo>
                    <a:lnTo>
                      <a:pt x="18" y="1244"/>
                    </a:lnTo>
                    <a:lnTo>
                      <a:pt x="26" y="1262"/>
                    </a:lnTo>
                    <a:lnTo>
                      <a:pt x="26" y="1262"/>
                    </a:lnTo>
                    <a:lnTo>
                      <a:pt x="26" y="1262"/>
                    </a:lnTo>
                    <a:lnTo>
                      <a:pt x="26" y="1262"/>
                    </a:lnTo>
                    <a:lnTo>
                      <a:pt x="26" y="1271"/>
                    </a:lnTo>
                    <a:lnTo>
                      <a:pt x="26" y="1271"/>
                    </a:lnTo>
                    <a:lnTo>
                      <a:pt x="18" y="1280"/>
                    </a:lnTo>
                    <a:lnTo>
                      <a:pt x="18" y="1280"/>
                    </a:lnTo>
                    <a:lnTo>
                      <a:pt x="9" y="1297"/>
                    </a:lnTo>
                    <a:lnTo>
                      <a:pt x="9" y="1297"/>
                    </a:lnTo>
                    <a:lnTo>
                      <a:pt x="0" y="1315"/>
                    </a:lnTo>
                    <a:lnTo>
                      <a:pt x="0" y="1315"/>
                    </a:lnTo>
                    <a:lnTo>
                      <a:pt x="0" y="1333"/>
                    </a:lnTo>
                    <a:lnTo>
                      <a:pt x="0" y="1350"/>
                    </a:lnTo>
                    <a:lnTo>
                      <a:pt x="0" y="1350"/>
                    </a:lnTo>
                    <a:lnTo>
                      <a:pt x="9" y="1377"/>
                    </a:lnTo>
                    <a:lnTo>
                      <a:pt x="26" y="1403"/>
                    </a:lnTo>
                    <a:lnTo>
                      <a:pt x="26" y="1403"/>
                    </a:lnTo>
                    <a:lnTo>
                      <a:pt x="26" y="1403"/>
                    </a:lnTo>
                    <a:lnTo>
                      <a:pt x="26" y="1403"/>
                    </a:lnTo>
                    <a:lnTo>
                      <a:pt x="26" y="1412"/>
                    </a:lnTo>
                    <a:lnTo>
                      <a:pt x="26" y="1412"/>
                    </a:lnTo>
                    <a:lnTo>
                      <a:pt x="26" y="1412"/>
                    </a:lnTo>
                    <a:lnTo>
                      <a:pt x="26" y="1412"/>
                    </a:lnTo>
                    <a:lnTo>
                      <a:pt x="26" y="1430"/>
                    </a:lnTo>
                    <a:lnTo>
                      <a:pt x="26" y="1430"/>
                    </a:lnTo>
                    <a:lnTo>
                      <a:pt x="26" y="1438"/>
                    </a:lnTo>
                    <a:lnTo>
                      <a:pt x="26" y="1438"/>
                    </a:lnTo>
                    <a:lnTo>
                      <a:pt x="18" y="1447"/>
                    </a:lnTo>
                    <a:lnTo>
                      <a:pt x="18" y="1465"/>
                    </a:lnTo>
                    <a:lnTo>
                      <a:pt x="18" y="1465"/>
                    </a:lnTo>
                    <a:lnTo>
                      <a:pt x="26" y="1474"/>
                    </a:lnTo>
                    <a:lnTo>
                      <a:pt x="35" y="1483"/>
                    </a:lnTo>
                    <a:lnTo>
                      <a:pt x="53" y="1483"/>
                    </a:lnTo>
                    <a:lnTo>
                      <a:pt x="53" y="1483"/>
                    </a:lnTo>
                    <a:lnTo>
                      <a:pt x="53" y="1483"/>
                    </a:lnTo>
                    <a:lnTo>
                      <a:pt x="53" y="1483"/>
                    </a:lnTo>
                    <a:lnTo>
                      <a:pt x="53" y="1483"/>
                    </a:lnTo>
                    <a:lnTo>
                      <a:pt x="53" y="1483"/>
                    </a:lnTo>
                    <a:lnTo>
                      <a:pt x="53" y="1483"/>
                    </a:lnTo>
                    <a:lnTo>
                      <a:pt x="53" y="1483"/>
                    </a:lnTo>
                    <a:lnTo>
                      <a:pt x="53" y="1491"/>
                    </a:lnTo>
                    <a:lnTo>
                      <a:pt x="62" y="1500"/>
                    </a:lnTo>
                    <a:lnTo>
                      <a:pt x="62" y="1500"/>
                    </a:lnTo>
                    <a:lnTo>
                      <a:pt x="71" y="1509"/>
                    </a:lnTo>
                    <a:lnTo>
                      <a:pt x="88" y="1509"/>
                    </a:lnTo>
                    <a:lnTo>
                      <a:pt x="88" y="1509"/>
                    </a:lnTo>
                    <a:lnTo>
                      <a:pt x="97" y="1518"/>
                    </a:lnTo>
                    <a:lnTo>
                      <a:pt x="97" y="1527"/>
                    </a:lnTo>
                    <a:lnTo>
                      <a:pt x="97" y="1527"/>
                    </a:lnTo>
                    <a:lnTo>
                      <a:pt x="97" y="1544"/>
                    </a:lnTo>
                    <a:lnTo>
                      <a:pt x="106" y="1553"/>
                    </a:lnTo>
                    <a:lnTo>
                      <a:pt x="106" y="1553"/>
                    </a:lnTo>
                    <a:lnTo>
                      <a:pt x="115" y="1553"/>
                    </a:lnTo>
                    <a:lnTo>
                      <a:pt x="115" y="1553"/>
                    </a:lnTo>
                    <a:lnTo>
                      <a:pt x="115" y="1562"/>
                    </a:lnTo>
                    <a:lnTo>
                      <a:pt x="132" y="1580"/>
                    </a:lnTo>
                    <a:lnTo>
                      <a:pt x="132" y="1580"/>
                    </a:lnTo>
                    <a:lnTo>
                      <a:pt x="132" y="1580"/>
                    </a:lnTo>
                    <a:lnTo>
                      <a:pt x="132" y="1580"/>
                    </a:lnTo>
                    <a:lnTo>
                      <a:pt x="141" y="1597"/>
                    </a:lnTo>
                    <a:lnTo>
                      <a:pt x="150" y="1606"/>
                    </a:lnTo>
                    <a:lnTo>
                      <a:pt x="150" y="1606"/>
                    </a:lnTo>
                    <a:lnTo>
                      <a:pt x="185" y="1633"/>
                    </a:lnTo>
                    <a:lnTo>
                      <a:pt x="212" y="1659"/>
                    </a:lnTo>
                    <a:lnTo>
                      <a:pt x="212" y="1659"/>
                    </a:lnTo>
                    <a:lnTo>
                      <a:pt x="212" y="1659"/>
                    </a:lnTo>
                    <a:lnTo>
                      <a:pt x="212" y="1659"/>
                    </a:lnTo>
                    <a:lnTo>
                      <a:pt x="212" y="1668"/>
                    </a:lnTo>
                    <a:lnTo>
                      <a:pt x="212" y="1668"/>
                    </a:lnTo>
                    <a:lnTo>
                      <a:pt x="212" y="1677"/>
                    </a:lnTo>
                    <a:lnTo>
                      <a:pt x="221" y="1686"/>
                    </a:lnTo>
                    <a:lnTo>
                      <a:pt x="221" y="1686"/>
                    </a:lnTo>
                    <a:lnTo>
                      <a:pt x="221" y="1694"/>
                    </a:lnTo>
                    <a:lnTo>
                      <a:pt x="221" y="1694"/>
                    </a:lnTo>
                    <a:lnTo>
                      <a:pt x="238" y="1739"/>
                    </a:lnTo>
                    <a:lnTo>
                      <a:pt x="265" y="1756"/>
                    </a:lnTo>
                    <a:lnTo>
                      <a:pt x="265" y="1756"/>
                    </a:lnTo>
                    <a:lnTo>
                      <a:pt x="273" y="1765"/>
                    </a:lnTo>
                    <a:lnTo>
                      <a:pt x="273" y="1765"/>
                    </a:lnTo>
                    <a:lnTo>
                      <a:pt x="291" y="1783"/>
                    </a:lnTo>
                    <a:lnTo>
                      <a:pt x="291" y="1783"/>
                    </a:lnTo>
                    <a:lnTo>
                      <a:pt x="309" y="1783"/>
                    </a:lnTo>
                    <a:lnTo>
                      <a:pt x="309" y="1783"/>
                    </a:lnTo>
                    <a:lnTo>
                      <a:pt x="309" y="1792"/>
                    </a:lnTo>
                    <a:lnTo>
                      <a:pt x="309" y="1792"/>
                    </a:lnTo>
                    <a:lnTo>
                      <a:pt x="318" y="1800"/>
                    </a:lnTo>
                    <a:lnTo>
                      <a:pt x="318" y="1800"/>
                    </a:lnTo>
                    <a:lnTo>
                      <a:pt x="379" y="1845"/>
                    </a:lnTo>
                    <a:lnTo>
                      <a:pt x="379" y="1845"/>
                    </a:lnTo>
                    <a:lnTo>
                      <a:pt x="450" y="1889"/>
                    </a:lnTo>
                    <a:lnTo>
                      <a:pt x="512" y="1915"/>
                    </a:lnTo>
                    <a:lnTo>
                      <a:pt x="512" y="1915"/>
                    </a:lnTo>
                    <a:lnTo>
                      <a:pt x="529" y="1924"/>
                    </a:lnTo>
                    <a:lnTo>
                      <a:pt x="529" y="1924"/>
                    </a:lnTo>
                    <a:lnTo>
                      <a:pt x="538" y="1924"/>
                    </a:lnTo>
                    <a:lnTo>
                      <a:pt x="538" y="1924"/>
                    </a:lnTo>
                    <a:lnTo>
                      <a:pt x="538" y="1924"/>
                    </a:lnTo>
                    <a:lnTo>
                      <a:pt x="538" y="1924"/>
                    </a:lnTo>
                    <a:lnTo>
                      <a:pt x="556" y="1924"/>
                    </a:lnTo>
                    <a:lnTo>
                      <a:pt x="556" y="1924"/>
                    </a:lnTo>
                    <a:lnTo>
                      <a:pt x="556" y="1924"/>
                    </a:lnTo>
                    <a:lnTo>
                      <a:pt x="556" y="1924"/>
                    </a:lnTo>
                    <a:lnTo>
                      <a:pt x="618" y="1906"/>
                    </a:lnTo>
                    <a:lnTo>
                      <a:pt x="618" y="1906"/>
                    </a:lnTo>
                    <a:lnTo>
                      <a:pt x="662" y="1898"/>
                    </a:lnTo>
                    <a:lnTo>
                      <a:pt x="662" y="1898"/>
                    </a:lnTo>
                    <a:lnTo>
                      <a:pt x="706" y="1889"/>
                    </a:lnTo>
                    <a:lnTo>
                      <a:pt x="706" y="1889"/>
                    </a:lnTo>
                    <a:lnTo>
                      <a:pt x="750" y="1889"/>
                    </a:lnTo>
                    <a:lnTo>
                      <a:pt x="803" y="1889"/>
                    </a:lnTo>
                    <a:lnTo>
                      <a:pt x="803" y="1889"/>
                    </a:lnTo>
                    <a:lnTo>
                      <a:pt x="812" y="1889"/>
                    </a:lnTo>
                    <a:lnTo>
                      <a:pt x="812" y="1889"/>
                    </a:lnTo>
                    <a:lnTo>
                      <a:pt x="820" y="1898"/>
                    </a:lnTo>
                    <a:lnTo>
                      <a:pt x="820" y="1898"/>
                    </a:lnTo>
                    <a:lnTo>
                      <a:pt x="838" y="1906"/>
                    </a:lnTo>
                    <a:lnTo>
                      <a:pt x="838" y="1906"/>
                    </a:lnTo>
                    <a:lnTo>
                      <a:pt x="856" y="1915"/>
                    </a:lnTo>
                    <a:lnTo>
                      <a:pt x="856" y="1915"/>
                    </a:lnTo>
                    <a:lnTo>
                      <a:pt x="909" y="1889"/>
                    </a:lnTo>
                    <a:lnTo>
                      <a:pt x="970" y="1862"/>
                    </a:lnTo>
                    <a:lnTo>
                      <a:pt x="970" y="1862"/>
                    </a:lnTo>
                    <a:lnTo>
                      <a:pt x="988" y="1862"/>
                    </a:lnTo>
                    <a:lnTo>
                      <a:pt x="988" y="1862"/>
                    </a:lnTo>
                    <a:lnTo>
                      <a:pt x="997" y="1853"/>
                    </a:lnTo>
                    <a:lnTo>
                      <a:pt x="997" y="1853"/>
                    </a:lnTo>
                    <a:lnTo>
                      <a:pt x="1032" y="1836"/>
                    </a:lnTo>
                    <a:lnTo>
                      <a:pt x="1032" y="1836"/>
                    </a:lnTo>
                    <a:lnTo>
                      <a:pt x="1032" y="1836"/>
                    </a:lnTo>
                    <a:lnTo>
                      <a:pt x="1032" y="1836"/>
                    </a:lnTo>
                    <a:lnTo>
                      <a:pt x="1032" y="1836"/>
                    </a:lnTo>
                    <a:lnTo>
                      <a:pt x="1041" y="1836"/>
                    </a:lnTo>
                    <a:lnTo>
                      <a:pt x="1041" y="1836"/>
                    </a:lnTo>
                    <a:lnTo>
                      <a:pt x="1050" y="1827"/>
                    </a:lnTo>
                    <a:lnTo>
                      <a:pt x="1050" y="1827"/>
                    </a:lnTo>
                    <a:lnTo>
                      <a:pt x="1059" y="1827"/>
                    </a:lnTo>
                    <a:lnTo>
                      <a:pt x="1059" y="1827"/>
                    </a:lnTo>
                    <a:lnTo>
                      <a:pt x="1076" y="1818"/>
                    </a:lnTo>
                    <a:lnTo>
                      <a:pt x="1076" y="1818"/>
                    </a:lnTo>
                    <a:lnTo>
                      <a:pt x="1085" y="1818"/>
                    </a:lnTo>
                    <a:lnTo>
                      <a:pt x="1112" y="1818"/>
                    </a:lnTo>
                    <a:lnTo>
                      <a:pt x="1112" y="1818"/>
                    </a:lnTo>
                    <a:lnTo>
                      <a:pt x="1129" y="1818"/>
                    </a:lnTo>
                    <a:lnTo>
                      <a:pt x="1138" y="1809"/>
                    </a:lnTo>
                    <a:lnTo>
                      <a:pt x="1138" y="1809"/>
                    </a:lnTo>
                    <a:lnTo>
                      <a:pt x="1138" y="1809"/>
                    </a:lnTo>
                    <a:lnTo>
                      <a:pt x="1138" y="1809"/>
                    </a:lnTo>
                    <a:lnTo>
                      <a:pt x="1138" y="1809"/>
                    </a:lnTo>
                    <a:lnTo>
                      <a:pt x="1138" y="1809"/>
                    </a:lnTo>
                    <a:lnTo>
                      <a:pt x="1147" y="1800"/>
                    </a:lnTo>
                    <a:lnTo>
                      <a:pt x="1147" y="1800"/>
                    </a:lnTo>
                    <a:lnTo>
                      <a:pt x="1147" y="1809"/>
                    </a:lnTo>
                    <a:lnTo>
                      <a:pt x="1147" y="1809"/>
                    </a:lnTo>
                    <a:lnTo>
                      <a:pt x="1156" y="1809"/>
                    </a:lnTo>
                    <a:lnTo>
                      <a:pt x="1191" y="1818"/>
                    </a:lnTo>
                    <a:lnTo>
                      <a:pt x="1191" y="1818"/>
                    </a:lnTo>
                    <a:lnTo>
                      <a:pt x="1209" y="1827"/>
                    </a:lnTo>
                    <a:lnTo>
                      <a:pt x="1209" y="1827"/>
                    </a:lnTo>
                    <a:lnTo>
                      <a:pt x="1209" y="1827"/>
                    </a:lnTo>
                    <a:lnTo>
                      <a:pt x="1209" y="1827"/>
                    </a:lnTo>
                    <a:lnTo>
                      <a:pt x="1226" y="1827"/>
                    </a:lnTo>
                    <a:lnTo>
                      <a:pt x="1226" y="1827"/>
                    </a:lnTo>
                    <a:lnTo>
                      <a:pt x="1235" y="1827"/>
                    </a:lnTo>
                    <a:lnTo>
                      <a:pt x="1235" y="1827"/>
                    </a:lnTo>
                    <a:lnTo>
                      <a:pt x="1253" y="1836"/>
                    </a:lnTo>
                    <a:lnTo>
                      <a:pt x="1262" y="1853"/>
                    </a:lnTo>
                    <a:lnTo>
                      <a:pt x="1279" y="1871"/>
                    </a:lnTo>
                    <a:lnTo>
                      <a:pt x="1279" y="1871"/>
                    </a:lnTo>
                    <a:lnTo>
                      <a:pt x="1288" y="1906"/>
                    </a:lnTo>
                    <a:lnTo>
                      <a:pt x="1315" y="1933"/>
                    </a:lnTo>
                    <a:lnTo>
                      <a:pt x="1315" y="1933"/>
                    </a:lnTo>
                    <a:lnTo>
                      <a:pt x="1323" y="1933"/>
                    </a:lnTo>
                    <a:lnTo>
                      <a:pt x="1332" y="1933"/>
                    </a:lnTo>
                    <a:lnTo>
                      <a:pt x="1332" y="1933"/>
                    </a:lnTo>
                    <a:lnTo>
                      <a:pt x="1341" y="1924"/>
                    </a:lnTo>
                    <a:lnTo>
                      <a:pt x="1341" y="1924"/>
                    </a:lnTo>
                    <a:lnTo>
                      <a:pt x="1350" y="1924"/>
                    </a:lnTo>
                    <a:lnTo>
                      <a:pt x="1350" y="1924"/>
                    </a:lnTo>
                    <a:lnTo>
                      <a:pt x="1359" y="1924"/>
                    </a:lnTo>
                    <a:lnTo>
                      <a:pt x="1359" y="1924"/>
                    </a:lnTo>
                    <a:lnTo>
                      <a:pt x="1376" y="1915"/>
                    </a:lnTo>
                    <a:lnTo>
                      <a:pt x="1385" y="1915"/>
                    </a:lnTo>
                    <a:lnTo>
                      <a:pt x="1385" y="1915"/>
                    </a:lnTo>
                    <a:lnTo>
                      <a:pt x="1447" y="1915"/>
                    </a:lnTo>
                    <a:lnTo>
                      <a:pt x="1447" y="1915"/>
                    </a:lnTo>
                    <a:lnTo>
                      <a:pt x="1456" y="1906"/>
                    </a:lnTo>
                    <a:lnTo>
                      <a:pt x="1456" y="1906"/>
                    </a:lnTo>
                    <a:lnTo>
                      <a:pt x="1456" y="1924"/>
                    </a:lnTo>
                    <a:lnTo>
                      <a:pt x="1456" y="1924"/>
                    </a:lnTo>
                    <a:lnTo>
                      <a:pt x="1465" y="1933"/>
                    </a:lnTo>
                    <a:lnTo>
                      <a:pt x="1465" y="1933"/>
                    </a:lnTo>
                    <a:lnTo>
                      <a:pt x="1482" y="1950"/>
                    </a:lnTo>
                    <a:lnTo>
                      <a:pt x="1482" y="1950"/>
                    </a:lnTo>
                    <a:lnTo>
                      <a:pt x="1482" y="1959"/>
                    </a:lnTo>
                    <a:lnTo>
                      <a:pt x="1500" y="1959"/>
                    </a:lnTo>
                    <a:lnTo>
                      <a:pt x="1509" y="1959"/>
                    </a:lnTo>
                    <a:lnTo>
                      <a:pt x="1509" y="1959"/>
                    </a:lnTo>
                    <a:lnTo>
                      <a:pt x="1518" y="1959"/>
                    </a:lnTo>
                    <a:lnTo>
                      <a:pt x="1518" y="1959"/>
                    </a:lnTo>
                    <a:lnTo>
                      <a:pt x="1518" y="1959"/>
                    </a:lnTo>
                    <a:lnTo>
                      <a:pt x="1518" y="1959"/>
                    </a:lnTo>
                    <a:lnTo>
                      <a:pt x="1518" y="1959"/>
                    </a:lnTo>
                    <a:lnTo>
                      <a:pt x="1518" y="1959"/>
                    </a:lnTo>
                    <a:lnTo>
                      <a:pt x="1535" y="1977"/>
                    </a:lnTo>
                    <a:lnTo>
                      <a:pt x="1535" y="1995"/>
                    </a:lnTo>
                    <a:lnTo>
                      <a:pt x="1535" y="1995"/>
                    </a:lnTo>
                    <a:lnTo>
                      <a:pt x="1535" y="2003"/>
                    </a:lnTo>
                    <a:lnTo>
                      <a:pt x="1535" y="2003"/>
                    </a:lnTo>
                    <a:lnTo>
                      <a:pt x="1526" y="2012"/>
                    </a:lnTo>
                    <a:lnTo>
                      <a:pt x="1526" y="2012"/>
                    </a:lnTo>
                    <a:lnTo>
                      <a:pt x="1526" y="2030"/>
                    </a:lnTo>
                    <a:lnTo>
                      <a:pt x="1526" y="2030"/>
                    </a:lnTo>
                    <a:lnTo>
                      <a:pt x="1526" y="2048"/>
                    </a:lnTo>
                    <a:lnTo>
                      <a:pt x="1526" y="2048"/>
                    </a:lnTo>
                    <a:lnTo>
                      <a:pt x="1535" y="2056"/>
                    </a:lnTo>
                    <a:lnTo>
                      <a:pt x="1535" y="2056"/>
                    </a:lnTo>
                    <a:lnTo>
                      <a:pt x="1526" y="2065"/>
                    </a:lnTo>
                    <a:lnTo>
                      <a:pt x="1526" y="2074"/>
                    </a:lnTo>
                    <a:lnTo>
                      <a:pt x="1526" y="2074"/>
                    </a:lnTo>
                    <a:lnTo>
                      <a:pt x="1526" y="2083"/>
                    </a:lnTo>
                    <a:lnTo>
                      <a:pt x="1526" y="2083"/>
                    </a:lnTo>
                    <a:lnTo>
                      <a:pt x="1509" y="2083"/>
                    </a:lnTo>
                    <a:lnTo>
                      <a:pt x="1509" y="2092"/>
                    </a:lnTo>
                    <a:lnTo>
                      <a:pt x="1509" y="2092"/>
                    </a:lnTo>
                    <a:lnTo>
                      <a:pt x="1500" y="2101"/>
                    </a:lnTo>
                    <a:lnTo>
                      <a:pt x="1500" y="2109"/>
                    </a:lnTo>
                    <a:lnTo>
                      <a:pt x="1500" y="2109"/>
                    </a:lnTo>
                    <a:lnTo>
                      <a:pt x="1518" y="2118"/>
                    </a:lnTo>
                    <a:lnTo>
                      <a:pt x="1518" y="2118"/>
                    </a:lnTo>
                    <a:lnTo>
                      <a:pt x="1518" y="2118"/>
                    </a:lnTo>
                    <a:lnTo>
                      <a:pt x="1518" y="2118"/>
                    </a:lnTo>
                    <a:lnTo>
                      <a:pt x="1509" y="2127"/>
                    </a:lnTo>
                    <a:lnTo>
                      <a:pt x="1500" y="2136"/>
                    </a:lnTo>
                    <a:lnTo>
                      <a:pt x="1500" y="2145"/>
                    </a:lnTo>
                    <a:lnTo>
                      <a:pt x="1500" y="2145"/>
                    </a:lnTo>
                    <a:lnTo>
                      <a:pt x="1509" y="2154"/>
                    </a:lnTo>
                    <a:lnTo>
                      <a:pt x="1518" y="2162"/>
                    </a:lnTo>
                    <a:lnTo>
                      <a:pt x="1518" y="2162"/>
                    </a:lnTo>
                    <a:lnTo>
                      <a:pt x="1518" y="2162"/>
                    </a:lnTo>
                    <a:lnTo>
                      <a:pt x="1518" y="2162"/>
                    </a:lnTo>
                    <a:lnTo>
                      <a:pt x="1518" y="2171"/>
                    </a:lnTo>
                    <a:lnTo>
                      <a:pt x="1518" y="2171"/>
                    </a:lnTo>
                    <a:lnTo>
                      <a:pt x="1500" y="2171"/>
                    </a:lnTo>
                    <a:lnTo>
                      <a:pt x="1500" y="2180"/>
                    </a:lnTo>
                    <a:lnTo>
                      <a:pt x="1491" y="2189"/>
                    </a:lnTo>
                    <a:lnTo>
                      <a:pt x="1491" y="2189"/>
                    </a:lnTo>
                    <a:lnTo>
                      <a:pt x="1473" y="2215"/>
                    </a:lnTo>
                    <a:lnTo>
                      <a:pt x="1473" y="2215"/>
                    </a:lnTo>
                    <a:lnTo>
                      <a:pt x="1465" y="2233"/>
                    </a:lnTo>
                    <a:lnTo>
                      <a:pt x="1465" y="2233"/>
                    </a:lnTo>
                    <a:lnTo>
                      <a:pt x="1473" y="2242"/>
                    </a:lnTo>
                    <a:lnTo>
                      <a:pt x="1482" y="2251"/>
                    </a:lnTo>
                    <a:lnTo>
                      <a:pt x="1482" y="2251"/>
                    </a:lnTo>
                    <a:lnTo>
                      <a:pt x="1482" y="2251"/>
                    </a:lnTo>
                    <a:lnTo>
                      <a:pt x="1482" y="2251"/>
                    </a:lnTo>
                    <a:lnTo>
                      <a:pt x="1491" y="2268"/>
                    </a:lnTo>
                    <a:lnTo>
                      <a:pt x="1491" y="2268"/>
                    </a:lnTo>
                    <a:lnTo>
                      <a:pt x="1500" y="2277"/>
                    </a:lnTo>
                    <a:lnTo>
                      <a:pt x="1500" y="2277"/>
                    </a:lnTo>
                    <a:lnTo>
                      <a:pt x="1509" y="2295"/>
                    </a:lnTo>
                    <a:lnTo>
                      <a:pt x="1544" y="2330"/>
                    </a:lnTo>
                    <a:lnTo>
                      <a:pt x="1544" y="2330"/>
                    </a:lnTo>
                    <a:lnTo>
                      <a:pt x="1553" y="2339"/>
                    </a:lnTo>
                    <a:lnTo>
                      <a:pt x="1562" y="2357"/>
                    </a:lnTo>
                    <a:lnTo>
                      <a:pt x="1562" y="2357"/>
                    </a:lnTo>
                    <a:lnTo>
                      <a:pt x="1570" y="2374"/>
                    </a:lnTo>
                    <a:lnTo>
                      <a:pt x="1596" y="2392"/>
                    </a:lnTo>
                    <a:lnTo>
                      <a:pt x="1596" y="2392"/>
                    </a:lnTo>
                    <a:lnTo>
                      <a:pt x="1605" y="2392"/>
                    </a:lnTo>
                    <a:lnTo>
                      <a:pt x="1605" y="2392"/>
                    </a:lnTo>
                    <a:lnTo>
                      <a:pt x="1596" y="2392"/>
                    </a:lnTo>
                    <a:lnTo>
                      <a:pt x="1596" y="2392"/>
                    </a:lnTo>
                    <a:lnTo>
                      <a:pt x="1605" y="2410"/>
                    </a:lnTo>
                    <a:lnTo>
                      <a:pt x="1605" y="2410"/>
                    </a:lnTo>
                    <a:lnTo>
                      <a:pt x="1622" y="2427"/>
                    </a:lnTo>
                    <a:lnTo>
                      <a:pt x="1640" y="2454"/>
                    </a:lnTo>
                    <a:lnTo>
                      <a:pt x="1640" y="2454"/>
                    </a:lnTo>
                    <a:lnTo>
                      <a:pt x="1649" y="2454"/>
                    </a:lnTo>
                    <a:lnTo>
                      <a:pt x="1649" y="2454"/>
                    </a:lnTo>
                    <a:lnTo>
                      <a:pt x="1658" y="2462"/>
                    </a:lnTo>
                    <a:lnTo>
                      <a:pt x="1658" y="2462"/>
                    </a:lnTo>
                    <a:lnTo>
                      <a:pt x="1666" y="2480"/>
                    </a:lnTo>
                    <a:lnTo>
                      <a:pt x="1666" y="2498"/>
                    </a:lnTo>
                    <a:lnTo>
                      <a:pt x="1666" y="2498"/>
                    </a:lnTo>
                    <a:lnTo>
                      <a:pt x="1675" y="2515"/>
                    </a:lnTo>
                    <a:lnTo>
                      <a:pt x="1675" y="2515"/>
                    </a:lnTo>
                    <a:lnTo>
                      <a:pt x="1666" y="2524"/>
                    </a:lnTo>
                    <a:lnTo>
                      <a:pt x="1666" y="2524"/>
                    </a:lnTo>
                    <a:lnTo>
                      <a:pt x="1693" y="2586"/>
                    </a:lnTo>
                    <a:lnTo>
                      <a:pt x="1719" y="2630"/>
                    </a:lnTo>
                    <a:lnTo>
                      <a:pt x="1719" y="2630"/>
                    </a:lnTo>
                    <a:lnTo>
                      <a:pt x="1719" y="2639"/>
                    </a:lnTo>
                    <a:lnTo>
                      <a:pt x="1719" y="2639"/>
                    </a:lnTo>
                    <a:lnTo>
                      <a:pt x="1719" y="2639"/>
                    </a:lnTo>
                    <a:lnTo>
                      <a:pt x="1719" y="2657"/>
                    </a:lnTo>
                    <a:lnTo>
                      <a:pt x="1719" y="2657"/>
                    </a:lnTo>
                    <a:lnTo>
                      <a:pt x="1719" y="2657"/>
                    </a:lnTo>
                    <a:lnTo>
                      <a:pt x="1719" y="2657"/>
                    </a:lnTo>
                    <a:lnTo>
                      <a:pt x="1711" y="2666"/>
                    </a:lnTo>
                    <a:lnTo>
                      <a:pt x="1711" y="2666"/>
                    </a:lnTo>
                    <a:lnTo>
                      <a:pt x="1711" y="2692"/>
                    </a:lnTo>
                    <a:lnTo>
                      <a:pt x="1711" y="2692"/>
                    </a:lnTo>
                    <a:lnTo>
                      <a:pt x="1719" y="2727"/>
                    </a:lnTo>
                    <a:lnTo>
                      <a:pt x="1719" y="2727"/>
                    </a:lnTo>
                    <a:lnTo>
                      <a:pt x="1728" y="2745"/>
                    </a:lnTo>
                    <a:lnTo>
                      <a:pt x="1728" y="2745"/>
                    </a:lnTo>
                    <a:lnTo>
                      <a:pt x="1728" y="2754"/>
                    </a:lnTo>
                    <a:lnTo>
                      <a:pt x="1728" y="2754"/>
                    </a:lnTo>
                    <a:lnTo>
                      <a:pt x="1737" y="2780"/>
                    </a:lnTo>
                    <a:lnTo>
                      <a:pt x="1746" y="2807"/>
                    </a:lnTo>
                    <a:lnTo>
                      <a:pt x="1746" y="2807"/>
                    </a:lnTo>
                    <a:lnTo>
                      <a:pt x="1737" y="2833"/>
                    </a:lnTo>
                    <a:lnTo>
                      <a:pt x="1728" y="2860"/>
                    </a:lnTo>
                    <a:lnTo>
                      <a:pt x="1728" y="2860"/>
                    </a:lnTo>
                    <a:lnTo>
                      <a:pt x="1711" y="2877"/>
                    </a:lnTo>
                    <a:lnTo>
                      <a:pt x="1711" y="2877"/>
                    </a:lnTo>
                    <a:lnTo>
                      <a:pt x="1711" y="2877"/>
                    </a:lnTo>
                    <a:lnTo>
                      <a:pt x="1675" y="2930"/>
                    </a:lnTo>
                    <a:lnTo>
                      <a:pt x="1666" y="2983"/>
                    </a:lnTo>
                    <a:lnTo>
                      <a:pt x="1666" y="2983"/>
                    </a:lnTo>
                    <a:lnTo>
                      <a:pt x="1658" y="3010"/>
                    </a:lnTo>
                    <a:lnTo>
                      <a:pt x="1649" y="3036"/>
                    </a:lnTo>
                    <a:lnTo>
                      <a:pt x="1649" y="3036"/>
                    </a:lnTo>
                    <a:lnTo>
                      <a:pt x="1640" y="3045"/>
                    </a:lnTo>
                    <a:lnTo>
                      <a:pt x="1631" y="3063"/>
                    </a:lnTo>
                    <a:lnTo>
                      <a:pt x="1631" y="3063"/>
                    </a:lnTo>
                    <a:lnTo>
                      <a:pt x="1631" y="3116"/>
                    </a:lnTo>
                    <a:lnTo>
                      <a:pt x="1631" y="3116"/>
                    </a:lnTo>
                    <a:lnTo>
                      <a:pt x="1631" y="3125"/>
                    </a:lnTo>
                    <a:lnTo>
                      <a:pt x="1631" y="3125"/>
                    </a:lnTo>
                    <a:lnTo>
                      <a:pt x="1631" y="3125"/>
                    </a:lnTo>
                    <a:lnTo>
                      <a:pt x="1640" y="3142"/>
                    </a:lnTo>
                    <a:lnTo>
                      <a:pt x="1640" y="3142"/>
                    </a:lnTo>
                    <a:lnTo>
                      <a:pt x="1631" y="3151"/>
                    </a:lnTo>
                    <a:lnTo>
                      <a:pt x="1631" y="3151"/>
                    </a:lnTo>
                    <a:lnTo>
                      <a:pt x="1640" y="3186"/>
                    </a:lnTo>
                    <a:lnTo>
                      <a:pt x="1666" y="3222"/>
                    </a:lnTo>
                    <a:lnTo>
                      <a:pt x="1666" y="3222"/>
                    </a:lnTo>
                    <a:lnTo>
                      <a:pt x="1693" y="3275"/>
                    </a:lnTo>
                    <a:lnTo>
                      <a:pt x="1719" y="3328"/>
                    </a:lnTo>
                    <a:lnTo>
                      <a:pt x="1719" y="3328"/>
                    </a:lnTo>
                    <a:lnTo>
                      <a:pt x="1737" y="3381"/>
                    </a:lnTo>
                    <a:lnTo>
                      <a:pt x="1737" y="3381"/>
                    </a:lnTo>
                    <a:lnTo>
                      <a:pt x="1746" y="3398"/>
                    </a:lnTo>
                    <a:lnTo>
                      <a:pt x="1746" y="3398"/>
                    </a:lnTo>
                    <a:lnTo>
                      <a:pt x="1755" y="3416"/>
                    </a:lnTo>
                    <a:lnTo>
                      <a:pt x="1755" y="3416"/>
                    </a:lnTo>
                    <a:lnTo>
                      <a:pt x="1772" y="3451"/>
                    </a:lnTo>
                    <a:lnTo>
                      <a:pt x="1772" y="3451"/>
                    </a:lnTo>
                    <a:lnTo>
                      <a:pt x="1772" y="3495"/>
                    </a:lnTo>
                    <a:lnTo>
                      <a:pt x="1772" y="3495"/>
                    </a:lnTo>
                    <a:lnTo>
                      <a:pt x="1772" y="3522"/>
                    </a:lnTo>
                    <a:lnTo>
                      <a:pt x="1781" y="3539"/>
                    </a:lnTo>
                    <a:lnTo>
                      <a:pt x="1781" y="3539"/>
                    </a:lnTo>
                    <a:lnTo>
                      <a:pt x="1790" y="3575"/>
                    </a:lnTo>
                    <a:lnTo>
                      <a:pt x="1799" y="3619"/>
                    </a:lnTo>
                    <a:lnTo>
                      <a:pt x="1799" y="3645"/>
                    </a:lnTo>
                    <a:lnTo>
                      <a:pt x="1799" y="3654"/>
                    </a:lnTo>
                    <a:lnTo>
                      <a:pt x="1799" y="3654"/>
                    </a:lnTo>
                    <a:lnTo>
                      <a:pt x="1808" y="3716"/>
                    </a:lnTo>
                    <a:lnTo>
                      <a:pt x="1816" y="3743"/>
                    </a:lnTo>
                    <a:lnTo>
                      <a:pt x="1834" y="3760"/>
                    </a:lnTo>
                    <a:lnTo>
                      <a:pt x="1834" y="3760"/>
                    </a:lnTo>
                    <a:lnTo>
                      <a:pt x="1852" y="3778"/>
                    </a:lnTo>
                    <a:lnTo>
                      <a:pt x="1852" y="3778"/>
                    </a:lnTo>
                    <a:lnTo>
                      <a:pt x="1869" y="3804"/>
                    </a:lnTo>
                    <a:lnTo>
                      <a:pt x="1869" y="3804"/>
                    </a:lnTo>
                    <a:lnTo>
                      <a:pt x="1878" y="3804"/>
                    </a:lnTo>
                    <a:lnTo>
                      <a:pt x="1878" y="3804"/>
                    </a:lnTo>
                    <a:lnTo>
                      <a:pt x="1878" y="3822"/>
                    </a:lnTo>
                    <a:lnTo>
                      <a:pt x="1878" y="3822"/>
                    </a:lnTo>
                    <a:lnTo>
                      <a:pt x="1905" y="3857"/>
                    </a:lnTo>
                    <a:lnTo>
                      <a:pt x="1914" y="3893"/>
                    </a:lnTo>
                    <a:lnTo>
                      <a:pt x="1914" y="3893"/>
                    </a:lnTo>
                    <a:lnTo>
                      <a:pt x="1931" y="3928"/>
                    </a:lnTo>
                    <a:lnTo>
                      <a:pt x="1949" y="3963"/>
                    </a:lnTo>
                    <a:lnTo>
                      <a:pt x="1949" y="3963"/>
                    </a:lnTo>
                    <a:lnTo>
                      <a:pt x="1966" y="3990"/>
                    </a:lnTo>
                    <a:lnTo>
                      <a:pt x="1966" y="3990"/>
                    </a:lnTo>
                    <a:lnTo>
                      <a:pt x="1966" y="3999"/>
                    </a:lnTo>
                    <a:lnTo>
                      <a:pt x="1966" y="3999"/>
                    </a:lnTo>
                    <a:lnTo>
                      <a:pt x="1966" y="3999"/>
                    </a:lnTo>
                    <a:lnTo>
                      <a:pt x="1966" y="4007"/>
                    </a:lnTo>
                    <a:lnTo>
                      <a:pt x="1966" y="4007"/>
                    </a:lnTo>
                    <a:lnTo>
                      <a:pt x="1975" y="4025"/>
                    </a:lnTo>
                    <a:lnTo>
                      <a:pt x="1975" y="4034"/>
                    </a:lnTo>
                    <a:lnTo>
                      <a:pt x="1975" y="4034"/>
                    </a:lnTo>
                    <a:lnTo>
                      <a:pt x="1975" y="4043"/>
                    </a:lnTo>
                    <a:lnTo>
                      <a:pt x="1966" y="4043"/>
                    </a:lnTo>
                    <a:lnTo>
                      <a:pt x="1966" y="4043"/>
                    </a:lnTo>
                    <a:lnTo>
                      <a:pt x="1958" y="4043"/>
                    </a:lnTo>
                    <a:lnTo>
                      <a:pt x="1949" y="4060"/>
                    </a:lnTo>
                    <a:lnTo>
                      <a:pt x="1949" y="4060"/>
                    </a:lnTo>
                    <a:lnTo>
                      <a:pt x="1958" y="4069"/>
                    </a:lnTo>
                    <a:lnTo>
                      <a:pt x="1975" y="4096"/>
                    </a:lnTo>
                    <a:lnTo>
                      <a:pt x="1975" y="4096"/>
                    </a:lnTo>
                    <a:lnTo>
                      <a:pt x="1975" y="4113"/>
                    </a:lnTo>
                    <a:lnTo>
                      <a:pt x="1975" y="4122"/>
                    </a:lnTo>
                    <a:lnTo>
                      <a:pt x="1975" y="4131"/>
                    </a:lnTo>
                    <a:lnTo>
                      <a:pt x="1975" y="4131"/>
                    </a:lnTo>
                    <a:lnTo>
                      <a:pt x="1984" y="4140"/>
                    </a:lnTo>
                    <a:lnTo>
                      <a:pt x="1984" y="4140"/>
                    </a:lnTo>
                    <a:lnTo>
                      <a:pt x="2002" y="4149"/>
                    </a:lnTo>
                    <a:lnTo>
                      <a:pt x="2002" y="4149"/>
                    </a:lnTo>
                    <a:lnTo>
                      <a:pt x="2002" y="4157"/>
                    </a:lnTo>
                    <a:lnTo>
                      <a:pt x="2019" y="4166"/>
                    </a:lnTo>
                    <a:lnTo>
                      <a:pt x="2019" y="4166"/>
                    </a:lnTo>
                    <a:lnTo>
                      <a:pt x="2028" y="4166"/>
                    </a:lnTo>
                    <a:lnTo>
                      <a:pt x="2037" y="4175"/>
                    </a:lnTo>
                    <a:lnTo>
                      <a:pt x="2037" y="4175"/>
                    </a:lnTo>
                    <a:lnTo>
                      <a:pt x="2037" y="4175"/>
                    </a:lnTo>
                    <a:lnTo>
                      <a:pt x="2046" y="4184"/>
                    </a:lnTo>
                    <a:lnTo>
                      <a:pt x="2064" y="4193"/>
                    </a:lnTo>
                    <a:lnTo>
                      <a:pt x="2064" y="4193"/>
                    </a:lnTo>
                    <a:lnTo>
                      <a:pt x="2072" y="4193"/>
                    </a:lnTo>
                    <a:lnTo>
                      <a:pt x="2090" y="4175"/>
                    </a:lnTo>
                    <a:lnTo>
                      <a:pt x="2090" y="4175"/>
                    </a:lnTo>
                    <a:lnTo>
                      <a:pt x="2108" y="4166"/>
                    </a:lnTo>
                    <a:lnTo>
                      <a:pt x="2152" y="4166"/>
                    </a:lnTo>
                    <a:lnTo>
                      <a:pt x="2152" y="4166"/>
                    </a:lnTo>
                    <a:lnTo>
                      <a:pt x="2169" y="4166"/>
                    </a:lnTo>
                    <a:lnTo>
                      <a:pt x="2187" y="4157"/>
                    </a:lnTo>
                    <a:lnTo>
                      <a:pt x="2187" y="4157"/>
                    </a:lnTo>
                    <a:lnTo>
                      <a:pt x="2187" y="4149"/>
                    </a:lnTo>
                    <a:lnTo>
                      <a:pt x="2187" y="4149"/>
                    </a:lnTo>
                    <a:lnTo>
                      <a:pt x="2205" y="4140"/>
                    </a:lnTo>
                    <a:lnTo>
                      <a:pt x="2205" y="4140"/>
                    </a:lnTo>
                    <a:lnTo>
                      <a:pt x="2249" y="4140"/>
                    </a:lnTo>
                    <a:lnTo>
                      <a:pt x="2284" y="4140"/>
                    </a:lnTo>
                    <a:lnTo>
                      <a:pt x="2284" y="4140"/>
                    </a:lnTo>
                    <a:lnTo>
                      <a:pt x="2319" y="4149"/>
                    </a:lnTo>
                    <a:lnTo>
                      <a:pt x="2328" y="4140"/>
                    </a:lnTo>
                    <a:lnTo>
                      <a:pt x="2346" y="4140"/>
                    </a:lnTo>
                    <a:lnTo>
                      <a:pt x="2346" y="4140"/>
                    </a:lnTo>
                    <a:lnTo>
                      <a:pt x="2355" y="4140"/>
                    </a:lnTo>
                    <a:lnTo>
                      <a:pt x="2355" y="4140"/>
                    </a:lnTo>
                    <a:lnTo>
                      <a:pt x="2364" y="4140"/>
                    </a:lnTo>
                    <a:lnTo>
                      <a:pt x="2372" y="4140"/>
                    </a:lnTo>
                    <a:lnTo>
                      <a:pt x="2372" y="4140"/>
                    </a:lnTo>
                    <a:lnTo>
                      <a:pt x="2381" y="4131"/>
                    </a:lnTo>
                    <a:lnTo>
                      <a:pt x="2390" y="4122"/>
                    </a:lnTo>
                    <a:lnTo>
                      <a:pt x="2390" y="4122"/>
                    </a:lnTo>
                    <a:lnTo>
                      <a:pt x="2399" y="4113"/>
                    </a:lnTo>
                    <a:lnTo>
                      <a:pt x="2408" y="4113"/>
                    </a:lnTo>
                    <a:lnTo>
                      <a:pt x="2425" y="4113"/>
                    </a:lnTo>
                    <a:lnTo>
                      <a:pt x="2425" y="4113"/>
                    </a:lnTo>
                    <a:lnTo>
                      <a:pt x="2452" y="4104"/>
                    </a:lnTo>
                    <a:lnTo>
                      <a:pt x="2478" y="4096"/>
                    </a:lnTo>
                    <a:lnTo>
                      <a:pt x="2549" y="4043"/>
                    </a:lnTo>
                    <a:lnTo>
                      <a:pt x="2549" y="4043"/>
                    </a:lnTo>
                    <a:lnTo>
                      <a:pt x="2619" y="3963"/>
                    </a:lnTo>
                    <a:lnTo>
                      <a:pt x="2681" y="3884"/>
                    </a:lnTo>
                    <a:lnTo>
                      <a:pt x="2681" y="3884"/>
                    </a:lnTo>
                    <a:lnTo>
                      <a:pt x="2716" y="3840"/>
                    </a:lnTo>
                    <a:lnTo>
                      <a:pt x="2743" y="3813"/>
                    </a:lnTo>
                    <a:lnTo>
                      <a:pt x="2761" y="3795"/>
                    </a:lnTo>
                    <a:lnTo>
                      <a:pt x="2761" y="3795"/>
                    </a:lnTo>
                    <a:lnTo>
                      <a:pt x="2778" y="3760"/>
                    </a:lnTo>
                    <a:lnTo>
                      <a:pt x="2787" y="3707"/>
                    </a:lnTo>
                    <a:lnTo>
                      <a:pt x="2787" y="3707"/>
                    </a:lnTo>
                    <a:lnTo>
                      <a:pt x="2787" y="3698"/>
                    </a:lnTo>
                    <a:lnTo>
                      <a:pt x="2787" y="3698"/>
                    </a:lnTo>
                    <a:lnTo>
                      <a:pt x="2787" y="3698"/>
                    </a:lnTo>
                    <a:lnTo>
                      <a:pt x="2787" y="3698"/>
                    </a:lnTo>
                    <a:lnTo>
                      <a:pt x="2787" y="3690"/>
                    </a:lnTo>
                    <a:lnTo>
                      <a:pt x="2796" y="3681"/>
                    </a:lnTo>
                    <a:lnTo>
                      <a:pt x="2796" y="3663"/>
                    </a:lnTo>
                    <a:lnTo>
                      <a:pt x="2796" y="3663"/>
                    </a:lnTo>
                    <a:lnTo>
                      <a:pt x="2787" y="3645"/>
                    </a:lnTo>
                    <a:lnTo>
                      <a:pt x="2778" y="3645"/>
                    </a:lnTo>
                    <a:lnTo>
                      <a:pt x="2778" y="3645"/>
                    </a:lnTo>
                    <a:lnTo>
                      <a:pt x="2769" y="3645"/>
                    </a:lnTo>
                    <a:lnTo>
                      <a:pt x="2769" y="3645"/>
                    </a:lnTo>
                    <a:lnTo>
                      <a:pt x="2769" y="3637"/>
                    </a:lnTo>
                    <a:lnTo>
                      <a:pt x="2769" y="3637"/>
                    </a:lnTo>
                    <a:lnTo>
                      <a:pt x="2778" y="3628"/>
                    </a:lnTo>
                    <a:lnTo>
                      <a:pt x="2796" y="3610"/>
                    </a:lnTo>
                    <a:lnTo>
                      <a:pt x="2858" y="3584"/>
                    </a:lnTo>
                    <a:lnTo>
                      <a:pt x="2858" y="3584"/>
                    </a:lnTo>
                    <a:lnTo>
                      <a:pt x="2911" y="3566"/>
                    </a:lnTo>
                    <a:lnTo>
                      <a:pt x="2919" y="3548"/>
                    </a:lnTo>
                    <a:lnTo>
                      <a:pt x="2928" y="3539"/>
                    </a:lnTo>
                    <a:lnTo>
                      <a:pt x="2928" y="3539"/>
                    </a:lnTo>
                    <a:lnTo>
                      <a:pt x="2928" y="3522"/>
                    </a:lnTo>
                    <a:lnTo>
                      <a:pt x="2937" y="3504"/>
                    </a:lnTo>
                    <a:lnTo>
                      <a:pt x="2937" y="3504"/>
                    </a:lnTo>
                    <a:lnTo>
                      <a:pt x="2937" y="3460"/>
                    </a:lnTo>
                    <a:lnTo>
                      <a:pt x="2937" y="3460"/>
                    </a:lnTo>
                    <a:lnTo>
                      <a:pt x="2937" y="3451"/>
                    </a:lnTo>
                    <a:lnTo>
                      <a:pt x="2937" y="3451"/>
                    </a:lnTo>
                    <a:lnTo>
                      <a:pt x="2937" y="3425"/>
                    </a:lnTo>
                    <a:lnTo>
                      <a:pt x="2937" y="3425"/>
                    </a:lnTo>
                    <a:lnTo>
                      <a:pt x="2928" y="3407"/>
                    </a:lnTo>
                    <a:lnTo>
                      <a:pt x="2928" y="3407"/>
                    </a:lnTo>
                    <a:lnTo>
                      <a:pt x="2928" y="3389"/>
                    </a:lnTo>
                    <a:lnTo>
                      <a:pt x="2928" y="3389"/>
                    </a:lnTo>
                    <a:lnTo>
                      <a:pt x="2928" y="3381"/>
                    </a:lnTo>
                    <a:lnTo>
                      <a:pt x="2928" y="3381"/>
                    </a:lnTo>
                    <a:lnTo>
                      <a:pt x="2919" y="3354"/>
                    </a:lnTo>
                    <a:lnTo>
                      <a:pt x="2911" y="3336"/>
                    </a:lnTo>
                    <a:lnTo>
                      <a:pt x="2911" y="3336"/>
                    </a:lnTo>
                    <a:lnTo>
                      <a:pt x="2902" y="3319"/>
                    </a:lnTo>
                    <a:lnTo>
                      <a:pt x="2902" y="3319"/>
                    </a:lnTo>
                    <a:lnTo>
                      <a:pt x="2893" y="3310"/>
                    </a:lnTo>
                    <a:lnTo>
                      <a:pt x="2893" y="3310"/>
                    </a:lnTo>
                    <a:lnTo>
                      <a:pt x="2893" y="3310"/>
                    </a:lnTo>
                    <a:lnTo>
                      <a:pt x="2893" y="3283"/>
                    </a:lnTo>
                    <a:lnTo>
                      <a:pt x="2893" y="3283"/>
                    </a:lnTo>
                    <a:lnTo>
                      <a:pt x="2902" y="3283"/>
                    </a:lnTo>
                    <a:lnTo>
                      <a:pt x="2902" y="3283"/>
                    </a:lnTo>
                    <a:lnTo>
                      <a:pt x="2919" y="3275"/>
                    </a:lnTo>
                    <a:lnTo>
                      <a:pt x="2928" y="3257"/>
                    </a:lnTo>
                    <a:lnTo>
                      <a:pt x="2928" y="3257"/>
                    </a:lnTo>
                    <a:lnTo>
                      <a:pt x="2928" y="3248"/>
                    </a:lnTo>
                    <a:lnTo>
                      <a:pt x="2928" y="3248"/>
                    </a:lnTo>
                    <a:lnTo>
                      <a:pt x="2955" y="3239"/>
                    </a:lnTo>
                    <a:lnTo>
                      <a:pt x="2955" y="3239"/>
                    </a:lnTo>
                    <a:lnTo>
                      <a:pt x="2972" y="3222"/>
                    </a:lnTo>
                    <a:lnTo>
                      <a:pt x="2972" y="3222"/>
                    </a:lnTo>
                    <a:lnTo>
                      <a:pt x="2990" y="3213"/>
                    </a:lnTo>
                    <a:lnTo>
                      <a:pt x="2999" y="3195"/>
                    </a:lnTo>
                    <a:lnTo>
                      <a:pt x="2999" y="3195"/>
                    </a:lnTo>
                    <a:lnTo>
                      <a:pt x="3034" y="3160"/>
                    </a:lnTo>
                    <a:lnTo>
                      <a:pt x="3034" y="3160"/>
                    </a:lnTo>
                    <a:lnTo>
                      <a:pt x="3069" y="3142"/>
                    </a:lnTo>
                    <a:lnTo>
                      <a:pt x="3069" y="3142"/>
                    </a:lnTo>
                    <a:lnTo>
                      <a:pt x="3096" y="3133"/>
                    </a:lnTo>
                    <a:lnTo>
                      <a:pt x="3096" y="3133"/>
                    </a:lnTo>
                    <a:lnTo>
                      <a:pt x="3113" y="3125"/>
                    </a:lnTo>
                    <a:lnTo>
                      <a:pt x="3113" y="3125"/>
                    </a:lnTo>
                    <a:lnTo>
                      <a:pt x="3149" y="3116"/>
                    </a:lnTo>
                    <a:lnTo>
                      <a:pt x="3149" y="3116"/>
                    </a:lnTo>
                    <a:lnTo>
                      <a:pt x="3175" y="3089"/>
                    </a:lnTo>
                    <a:lnTo>
                      <a:pt x="3211" y="3054"/>
                    </a:lnTo>
                    <a:lnTo>
                      <a:pt x="3228" y="3019"/>
                    </a:lnTo>
                    <a:lnTo>
                      <a:pt x="3237" y="2992"/>
                    </a:lnTo>
                    <a:lnTo>
                      <a:pt x="3237" y="2992"/>
                    </a:lnTo>
                    <a:lnTo>
                      <a:pt x="3237" y="2983"/>
                    </a:lnTo>
                    <a:lnTo>
                      <a:pt x="3237" y="2983"/>
                    </a:lnTo>
                    <a:lnTo>
                      <a:pt x="3228" y="2948"/>
                    </a:lnTo>
                    <a:lnTo>
                      <a:pt x="3228" y="2886"/>
                    </a:lnTo>
                    <a:lnTo>
                      <a:pt x="3228" y="2886"/>
                    </a:lnTo>
                    <a:lnTo>
                      <a:pt x="3228" y="2842"/>
                    </a:lnTo>
                    <a:lnTo>
                      <a:pt x="3228" y="2842"/>
                    </a:lnTo>
                    <a:lnTo>
                      <a:pt x="3228" y="2807"/>
                    </a:lnTo>
                    <a:lnTo>
                      <a:pt x="3228" y="2807"/>
                    </a:lnTo>
                    <a:lnTo>
                      <a:pt x="3219" y="2789"/>
                    </a:lnTo>
                    <a:lnTo>
                      <a:pt x="3219" y="2763"/>
                    </a:lnTo>
                    <a:lnTo>
                      <a:pt x="3219" y="2763"/>
                    </a:lnTo>
                    <a:lnTo>
                      <a:pt x="3219" y="2763"/>
                    </a:lnTo>
                    <a:lnTo>
                      <a:pt x="3219" y="2763"/>
                    </a:lnTo>
                    <a:lnTo>
                      <a:pt x="3219" y="2754"/>
                    </a:lnTo>
                    <a:lnTo>
                      <a:pt x="3219" y="2745"/>
                    </a:lnTo>
                    <a:lnTo>
                      <a:pt x="3219" y="2745"/>
                    </a:lnTo>
                    <a:lnTo>
                      <a:pt x="3211" y="2736"/>
                    </a:lnTo>
                    <a:lnTo>
                      <a:pt x="3202" y="2727"/>
                    </a:lnTo>
                    <a:lnTo>
                      <a:pt x="3202" y="2727"/>
                    </a:lnTo>
                    <a:lnTo>
                      <a:pt x="3193" y="2718"/>
                    </a:lnTo>
                    <a:lnTo>
                      <a:pt x="3193" y="2718"/>
                    </a:lnTo>
                    <a:lnTo>
                      <a:pt x="3184" y="2718"/>
                    </a:lnTo>
                    <a:lnTo>
                      <a:pt x="3175" y="2701"/>
                    </a:lnTo>
                    <a:lnTo>
                      <a:pt x="3175" y="2701"/>
                    </a:lnTo>
                    <a:lnTo>
                      <a:pt x="3175" y="2683"/>
                    </a:lnTo>
                    <a:lnTo>
                      <a:pt x="3166" y="2666"/>
                    </a:lnTo>
                    <a:lnTo>
                      <a:pt x="3166" y="2666"/>
                    </a:lnTo>
                    <a:lnTo>
                      <a:pt x="3166" y="2666"/>
                    </a:lnTo>
                    <a:lnTo>
                      <a:pt x="3158" y="2648"/>
                    </a:lnTo>
                    <a:lnTo>
                      <a:pt x="3158" y="2613"/>
                    </a:lnTo>
                    <a:lnTo>
                      <a:pt x="3158" y="2613"/>
                    </a:lnTo>
                    <a:lnTo>
                      <a:pt x="3149" y="2595"/>
                    </a:lnTo>
                    <a:lnTo>
                      <a:pt x="3149" y="2595"/>
                    </a:lnTo>
                    <a:lnTo>
                      <a:pt x="3149" y="2595"/>
                    </a:lnTo>
                    <a:lnTo>
                      <a:pt x="3149" y="2595"/>
                    </a:lnTo>
                    <a:lnTo>
                      <a:pt x="3158" y="2568"/>
                    </a:lnTo>
                    <a:lnTo>
                      <a:pt x="3166" y="2568"/>
                    </a:lnTo>
                    <a:lnTo>
                      <a:pt x="3166" y="2568"/>
                    </a:lnTo>
                    <a:lnTo>
                      <a:pt x="3166" y="2551"/>
                    </a:lnTo>
                    <a:lnTo>
                      <a:pt x="3166" y="2551"/>
                    </a:lnTo>
                    <a:lnTo>
                      <a:pt x="3158" y="2533"/>
                    </a:lnTo>
                    <a:lnTo>
                      <a:pt x="3149" y="2533"/>
                    </a:lnTo>
                    <a:lnTo>
                      <a:pt x="3149" y="2533"/>
                    </a:lnTo>
                    <a:lnTo>
                      <a:pt x="3140" y="2524"/>
                    </a:lnTo>
                    <a:lnTo>
                      <a:pt x="3131" y="2515"/>
                    </a:lnTo>
                    <a:lnTo>
                      <a:pt x="3131" y="2515"/>
                    </a:lnTo>
                    <a:lnTo>
                      <a:pt x="3140" y="2489"/>
                    </a:lnTo>
                    <a:lnTo>
                      <a:pt x="3158" y="2445"/>
                    </a:lnTo>
                    <a:lnTo>
                      <a:pt x="3158" y="2445"/>
                    </a:lnTo>
                    <a:lnTo>
                      <a:pt x="3158" y="2436"/>
                    </a:lnTo>
                    <a:lnTo>
                      <a:pt x="3158" y="2436"/>
                    </a:lnTo>
                    <a:lnTo>
                      <a:pt x="3166" y="2427"/>
                    </a:lnTo>
                    <a:lnTo>
                      <a:pt x="3166" y="2427"/>
                    </a:lnTo>
                    <a:lnTo>
                      <a:pt x="3211" y="2321"/>
                    </a:lnTo>
                    <a:lnTo>
                      <a:pt x="3211" y="2321"/>
                    </a:lnTo>
                    <a:lnTo>
                      <a:pt x="3228" y="2304"/>
                    </a:lnTo>
                    <a:lnTo>
                      <a:pt x="3228" y="2304"/>
                    </a:lnTo>
                    <a:lnTo>
                      <a:pt x="3228" y="2304"/>
                    </a:lnTo>
                    <a:lnTo>
                      <a:pt x="3228" y="2304"/>
                    </a:lnTo>
                    <a:lnTo>
                      <a:pt x="3237" y="2304"/>
                    </a:lnTo>
                    <a:lnTo>
                      <a:pt x="3237" y="2304"/>
                    </a:lnTo>
                    <a:lnTo>
                      <a:pt x="3255" y="2295"/>
                    </a:lnTo>
                    <a:lnTo>
                      <a:pt x="3263" y="2295"/>
                    </a:lnTo>
                    <a:lnTo>
                      <a:pt x="3263" y="2295"/>
                    </a:lnTo>
                    <a:lnTo>
                      <a:pt x="3272" y="2286"/>
                    </a:lnTo>
                    <a:lnTo>
                      <a:pt x="3281" y="2277"/>
                    </a:lnTo>
                    <a:lnTo>
                      <a:pt x="3281" y="2277"/>
                    </a:lnTo>
                    <a:lnTo>
                      <a:pt x="3290" y="2259"/>
                    </a:lnTo>
                    <a:lnTo>
                      <a:pt x="3290" y="2259"/>
                    </a:lnTo>
                    <a:lnTo>
                      <a:pt x="3290" y="2259"/>
                    </a:lnTo>
                    <a:lnTo>
                      <a:pt x="3299" y="2251"/>
                    </a:lnTo>
                    <a:lnTo>
                      <a:pt x="3299" y="2251"/>
                    </a:lnTo>
                    <a:lnTo>
                      <a:pt x="3369" y="2180"/>
                    </a:lnTo>
                    <a:lnTo>
                      <a:pt x="3413" y="2136"/>
                    </a:lnTo>
                    <a:lnTo>
                      <a:pt x="3413" y="2136"/>
                    </a:lnTo>
                    <a:lnTo>
                      <a:pt x="3466" y="2092"/>
                    </a:lnTo>
                    <a:lnTo>
                      <a:pt x="3502" y="2065"/>
                    </a:lnTo>
                    <a:lnTo>
                      <a:pt x="3502" y="2065"/>
                    </a:lnTo>
                    <a:lnTo>
                      <a:pt x="3537" y="2048"/>
                    </a:lnTo>
                    <a:lnTo>
                      <a:pt x="3572" y="2012"/>
                    </a:lnTo>
                    <a:lnTo>
                      <a:pt x="3652" y="1933"/>
                    </a:lnTo>
                    <a:lnTo>
                      <a:pt x="3652" y="1933"/>
                    </a:lnTo>
                    <a:lnTo>
                      <a:pt x="3687" y="1880"/>
                    </a:lnTo>
                    <a:lnTo>
                      <a:pt x="3705" y="1853"/>
                    </a:lnTo>
                    <a:lnTo>
                      <a:pt x="3713" y="1827"/>
                    </a:lnTo>
                    <a:lnTo>
                      <a:pt x="3713" y="1827"/>
                    </a:lnTo>
                    <a:lnTo>
                      <a:pt x="3731" y="1800"/>
                    </a:lnTo>
                    <a:lnTo>
                      <a:pt x="3766" y="1747"/>
                    </a:lnTo>
                    <a:lnTo>
                      <a:pt x="3766" y="1747"/>
                    </a:lnTo>
                    <a:lnTo>
                      <a:pt x="3802" y="1686"/>
                    </a:lnTo>
                    <a:lnTo>
                      <a:pt x="3819" y="1633"/>
                    </a:lnTo>
                    <a:lnTo>
                      <a:pt x="3819" y="1633"/>
                    </a:lnTo>
                    <a:lnTo>
                      <a:pt x="3828" y="1597"/>
                    </a:lnTo>
                    <a:lnTo>
                      <a:pt x="3828" y="1597"/>
                    </a:lnTo>
                    <a:lnTo>
                      <a:pt x="3846" y="1536"/>
                    </a:lnTo>
                    <a:lnTo>
                      <a:pt x="3846" y="1536"/>
                    </a:lnTo>
                    <a:lnTo>
                      <a:pt x="3846" y="1536"/>
                    </a:lnTo>
                    <a:lnTo>
                      <a:pt x="3846" y="1536"/>
                    </a:lnTo>
                    <a:lnTo>
                      <a:pt x="3837" y="1518"/>
                    </a:lnTo>
                    <a:close/>
                    <a:moveTo>
                      <a:pt x="2866" y="2771"/>
                    </a:moveTo>
                    <a:lnTo>
                      <a:pt x="2866" y="2771"/>
                    </a:lnTo>
                    <a:lnTo>
                      <a:pt x="2866" y="2771"/>
                    </a:lnTo>
                    <a:lnTo>
                      <a:pt x="2866" y="2771"/>
                    </a:lnTo>
                    <a:lnTo>
                      <a:pt x="2866" y="2763"/>
                    </a:lnTo>
                    <a:lnTo>
                      <a:pt x="2866" y="2763"/>
                    </a:lnTo>
                    <a:lnTo>
                      <a:pt x="2858" y="2745"/>
                    </a:lnTo>
                    <a:lnTo>
                      <a:pt x="2858" y="2745"/>
                    </a:lnTo>
                    <a:lnTo>
                      <a:pt x="2858" y="2745"/>
                    </a:lnTo>
                    <a:lnTo>
                      <a:pt x="2858" y="2745"/>
                    </a:lnTo>
                    <a:lnTo>
                      <a:pt x="2858" y="2736"/>
                    </a:lnTo>
                    <a:lnTo>
                      <a:pt x="2858" y="2736"/>
                    </a:lnTo>
                    <a:lnTo>
                      <a:pt x="2858" y="2727"/>
                    </a:lnTo>
                    <a:lnTo>
                      <a:pt x="2858" y="2727"/>
                    </a:lnTo>
                    <a:lnTo>
                      <a:pt x="2849" y="2718"/>
                    </a:lnTo>
                    <a:lnTo>
                      <a:pt x="2849" y="2718"/>
                    </a:lnTo>
                    <a:lnTo>
                      <a:pt x="2849" y="2710"/>
                    </a:lnTo>
                    <a:lnTo>
                      <a:pt x="2849" y="2710"/>
                    </a:lnTo>
                    <a:lnTo>
                      <a:pt x="2858" y="2710"/>
                    </a:lnTo>
                    <a:lnTo>
                      <a:pt x="2858" y="2710"/>
                    </a:lnTo>
                    <a:lnTo>
                      <a:pt x="2858" y="2710"/>
                    </a:lnTo>
                    <a:lnTo>
                      <a:pt x="2858" y="2710"/>
                    </a:lnTo>
                    <a:lnTo>
                      <a:pt x="2875" y="2754"/>
                    </a:lnTo>
                    <a:lnTo>
                      <a:pt x="2884" y="2798"/>
                    </a:lnTo>
                    <a:lnTo>
                      <a:pt x="2884" y="2807"/>
                    </a:lnTo>
                    <a:lnTo>
                      <a:pt x="2884" y="2807"/>
                    </a:lnTo>
                    <a:lnTo>
                      <a:pt x="2893" y="2816"/>
                    </a:lnTo>
                    <a:lnTo>
                      <a:pt x="2893" y="2816"/>
                    </a:lnTo>
                    <a:lnTo>
                      <a:pt x="2884" y="2824"/>
                    </a:lnTo>
                    <a:lnTo>
                      <a:pt x="2884" y="2824"/>
                    </a:lnTo>
                    <a:lnTo>
                      <a:pt x="2884" y="2824"/>
                    </a:lnTo>
                    <a:lnTo>
                      <a:pt x="2884" y="2824"/>
                    </a:lnTo>
                    <a:lnTo>
                      <a:pt x="2884" y="2860"/>
                    </a:lnTo>
                    <a:lnTo>
                      <a:pt x="2902" y="2904"/>
                    </a:lnTo>
                    <a:lnTo>
                      <a:pt x="2902" y="2904"/>
                    </a:lnTo>
                    <a:lnTo>
                      <a:pt x="2911" y="2939"/>
                    </a:lnTo>
                    <a:lnTo>
                      <a:pt x="2911" y="2939"/>
                    </a:lnTo>
                    <a:lnTo>
                      <a:pt x="2911" y="2957"/>
                    </a:lnTo>
                    <a:lnTo>
                      <a:pt x="2911" y="2957"/>
                    </a:lnTo>
                    <a:lnTo>
                      <a:pt x="2911" y="2957"/>
                    </a:lnTo>
                    <a:lnTo>
                      <a:pt x="2911" y="2957"/>
                    </a:lnTo>
                    <a:lnTo>
                      <a:pt x="2911" y="2957"/>
                    </a:lnTo>
                    <a:lnTo>
                      <a:pt x="2902" y="2948"/>
                    </a:lnTo>
                    <a:lnTo>
                      <a:pt x="2884" y="2930"/>
                    </a:lnTo>
                    <a:lnTo>
                      <a:pt x="2875" y="2904"/>
                    </a:lnTo>
                    <a:lnTo>
                      <a:pt x="2866" y="2869"/>
                    </a:lnTo>
                    <a:lnTo>
                      <a:pt x="2866" y="2869"/>
                    </a:lnTo>
                    <a:lnTo>
                      <a:pt x="2866" y="2851"/>
                    </a:lnTo>
                    <a:lnTo>
                      <a:pt x="2866" y="2833"/>
                    </a:lnTo>
                    <a:lnTo>
                      <a:pt x="2866" y="2833"/>
                    </a:lnTo>
                    <a:lnTo>
                      <a:pt x="2875" y="2807"/>
                    </a:lnTo>
                    <a:lnTo>
                      <a:pt x="2875" y="2789"/>
                    </a:lnTo>
                    <a:lnTo>
                      <a:pt x="2866" y="2771"/>
                    </a:lnTo>
                    <a:close/>
                    <a:moveTo>
                      <a:pt x="2875" y="2189"/>
                    </a:moveTo>
                    <a:lnTo>
                      <a:pt x="2875" y="2189"/>
                    </a:lnTo>
                    <a:lnTo>
                      <a:pt x="2866" y="2189"/>
                    </a:lnTo>
                    <a:lnTo>
                      <a:pt x="2866" y="2189"/>
                    </a:lnTo>
                    <a:lnTo>
                      <a:pt x="2866" y="2189"/>
                    </a:lnTo>
                    <a:lnTo>
                      <a:pt x="2849" y="2198"/>
                    </a:lnTo>
                    <a:lnTo>
                      <a:pt x="2840" y="2206"/>
                    </a:lnTo>
                    <a:lnTo>
                      <a:pt x="2840" y="2215"/>
                    </a:lnTo>
                    <a:lnTo>
                      <a:pt x="2840" y="2215"/>
                    </a:lnTo>
                    <a:lnTo>
                      <a:pt x="2840" y="2224"/>
                    </a:lnTo>
                    <a:lnTo>
                      <a:pt x="2840" y="2224"/>
                    </a:lnTo>
                    <a:lnTo>
                      <a:pt x="2840" y="2233"/>
                    </a:lnTo>
                    <a:lnTo>
                      <a:pt x="2840" y="2233"/>
                    </a:lnTo>
                    <a:lnTo>
                      <a:pt x="2831" y="2251"/>
                    </a:lnTo>
                    <a:lnTo>
                      <a:pt x="2822" y="2268"/>
                    </a:lnTo>
                    <a:lnTo>
                      <a:pt x="2822" y="2268"/>
                    </a:lnTo>
                    <a:lnTo>
                      <a:pt x="2813" y="2268"/>
                    </a:lnTo>
                    <a:lnTo>
                      <a:pt x="2805" y="2277"/>
                    </a:lnTo>
                    <a:lnTo>
                      <a:pt x="2805" y="2277"/>
                    </a:lnTo>
                    <a:lnTo>
                      <a:pt x="2813" y="2295"/>
                    </a:lnTo>
                    <a:lnTo>
                      <a:pt x="2813" y="2295"/>
                    </a:lnTo>
                    <a:lnTo>
                      <a:pt x="2813" y="2304"/>
                    </a:lnTo>
                    <a:lnTo>
                      <a:pt x="2813" y="2304"/>
                    </a:lnTo>
                    <a:lnTo>
                      <a:pt x="2796" y="2295"/>
                    </a:lnTo>
                    <a:lnTo>
                      <a:pt x="2796" y="2295"/>
                    </a:lnTo>
                    <a:lnTo>
                      <a:pt x="2761" y="2295"/>
                    </a:lnTo>
                    <a:lnTo>
                      <a:pt x="2734" y="2295"/>
                    </a:lnTo>
                    <a:lnTo>
                      <a:pt x="2734" y="2295"/>
                    </a:lnTo>
                    <a:lnTo>
                      <a:pt x="2725" y="2295"/>
                    </a:lnTo>
                    <a:lnTo>
                      <a:pt x="2725" y="2295"/>
                    </a:lnTo>
                    <a:lnTo>
                      <a:pt x="2725" y="2277"/>
                    </a:lnTo>
                    <a:lnTo>
                      <a:pt x="2725" y="2251"/>
                    </a:lnTo>
                    <a:lnTo>
                      <a:pt x="2725" y="2251"/>
                    </a:lnTo>
                    <a:lnTo>
                      <a:pt x="2734" y="2251"/>
                    </a:lnTo>
                    <a:lnTo>
                      <a:pt x="2743" y="2233"/>
                    </a:lnTo>
                    <a:lnTo>
                      <a:pt x="2743" y="2233"/>
                    </a:lnTo>
                    <a:lnTo>
                      <a:pt x="2743" y="2233"/>
                    </a:lnTo>
                    <a:lnTo>
                      <a:pt x="2734" y="2224"/>
                    </a:lnTo>
                    <a:lnTo>
                      <a:pt x="2734" y="2224"/>
                    </a:lnTo>
                    <a:lnTo>
                      <a:pt x="2743" y="2215"/>
                    </a:lnTo>
                    <a:lnTo>
                      <a:pt x="2743" y="2215"/>
                    </a:lnTo>
                    <a:lnTo>
                      <a:pt x="2752" y="2189"/>
                    </a:lnTo>
                    <a:lnTo>
                      <a:pt x="2778" y="2171"/>
                    </a:lnTo>
                    <a:lnTo>
                      <a:pt x="2778" y="2171"/>
                    </a:lnTo>
                    <a:lnTo>
                      <a:pt x="2805" y="2162"/>
                    </a:lnTo>
                    <a:lnTo>
                      <a:pt x="2840" y="2171"/>
                    </a:lnTo>
                    <a:lnTo>
                      <a:pt x="2849" y="2171"/>
                    </a:lnTo>
                    <a:lnTo>
                      <a:pt x="2849" y="2171"/>
                    </a:lnTo>
                    <a:lnTo>
                      <a:pt x="2849" y="2171"/>
                    </a:lnTo>
                    <a:lnTo>
                      <a:pt x="2849" y="2171"/>
                    </a:lnTo>
                    <a:lnTo>
                      <a:pt x="2849" y="2171"/>
                    </a:lnTo>
                    <a:lnTo>
                      <a:pt x="2849" y="2171"/>
                    </a:lnTo>
                    <a:lnTo>
                      <a:pt x="2875" y="2189"/>
                    </a:lnTo>
                    <a:close/>
                    <a:moveTo>
                      <a:pt x="2655" y="2621"/>
                    </a:moveTo>
                    <a:lnTo>
                      <a:pt x="2655" y="2621"/>
                    </a:lnTo>
                    <a:lnTo>
                      <a:pt x="2655" y="2621"/>
                    </a:lnTo>
                    <a:lnTo>
                      <a:pt x="2655" y="2621"/>
                    </a:lnTo>
                    <a:lnTo>
                      <a:pt x="2646" y="2604"/>
                    </a:lnTo>
                    <a:lnTo>
                      <a:pt x="2646" y="2604"/>
                    </a:lnTo>
                    <a:lnTo>
                      <a:pt x="2646" y="2595"/>
                    </a:lnTo>
                    <a:lnTo>
                      <a:pt x="2646" y="2595"/>
                    </a:lnTo>
                    <a:lnTo>
                      <a:pt x="2637" y="2586"/>
                    </a:lnTo>
                    <a:lnTo>
                      <a:pt x="2637" y="2586"/>
                    </a:lnTo>
                    <a:lnTo>
                      <a:pt x="2628" y="2568"/>
                    </a:lnTo>
                    <a:lnTo>
                      <a:pt x="2611" y="2551"/>
                    </a:lnTo>
                    <a:lnTo>
                      <a:pt x="2611" y="2551"/>
                    </a:lnTo>
                    <a:lnTo>
                      <a:pt x="2593" y="2524"/>
                    </a:lnTo>
                    <a:lnTo>
                      <a:pt x="2584" y="2480"/>
                    </a:lnTo>
                    <a:lnTo>
                      <a:pt x="2584" y="2427"/>
                    </a:lnTo>
                    <a:lnTo>
                      <a:pt x="2584" y="2374"/>
                    </a:lnTo>
                    <a:lnTo>
                      <a:pt x="2584" y="2374"/>
                    </a:lnTo>
                    <a:lnTo>
                      <a:pt x="2584" y="2392"/>
                    </a:lnTo>
                    <a:lnTo>
                      <a:pt x="2584" y="2392"/>
                    </a:lnTo>
                    <a:lnTo>
                      <a:pt x="2593" y="2418"/>
                    </a:lnTo>
                    <a:lnTo>
                      <a:pt x="2593" y="2418"/>
                    </a:lnTo>
                    <a:lnTo>
                      <a:pt x="2593" y="2418"/>
                    </a:lnTo>
                    <a:lnTo>
                      <a:pt x="2593" y="2418"/>
                    </a:lnTo>
                    <a:lnTo>
                      <a:pt x="2593" y="2427"/>
                    </a:lnTo>
                    <a:lnTo>
                      <a:pt x="2593" y="2427"/>
                    </a:lnTo>
                    <a:lnTo>
                      <a:pt x="2602" y="2480"/>
                    </a:lnTo>
                    <a:lnTo>
                      <a:pt x="2611" y="2507"/>
                    </a:lnTo>
                    <a:lnTo>
                      <a:pt x="2628" y="2524"/>
                    </a:lnTo>
                    <a:lnTo>
                      <a:pt x="2628" y="2524"/>
                    </a:lnTo>
                    <a:lnTo>
                      <a:pt x="2646" y="2551"/>
                    </a:lnTo>
                    <a:lnTo>
                      <a:pt x="2646" y="2568"/>
                    </a:lnTo>
                    <a:lnTo>
                      <a:pt x="2646" y="2568"/>
                    </a:lnTo>
                    <a:lnTo>
                      <a:pt x="2655" y="2577"/>
                    </a:lnTo>
                    <a:lnTo>
                      <a:pt x="2655" y="2577"/>
                    </a:lnTo>
                    <a:lnTo>
                      <a:pt x="2655" y="2604"/>
                    </a:lnTo>
                    <a:lnTo>
                      <a:pt x="2655" y="2604"/>
                    </a:lnTo>
                    <a:lnTo>
                      <a:pt x="2664" y="2604"/>
                    </a:lnTo>
                    <a:lnTo>
                      <a:pt x="2664" y="2604"/>
                    </a:lnTo>
                    <a:lnTo>
                      <a:pt x="2664" y="2621"/>
                    </a:lnTo>
                    <a:lnTo>
                      <a:pt x="2664" y="2621"/>
                    </a:lnTo>
                    <a:lnTo>
                      <a:pt x="2672" y="2630"/>
                    </a:lnTo>
                    <a:lnTo>
                      <a:pt x="2672" y="2630"/>
                    </a:lnTo>
                    <a:lnTo>
                      <a:pt x="2672" y="2639"/>
                    </a:lnTo>
                    <a:lnTo>
                      <a:pt x="2672" y="2639"/>
                    </a:lnTo>
                    <a:lnTo>
                      <a:pt x="2672" y="2639"/>
                    </a:lnTo>
                    <a:lnTo>
                      <a:pt x="2664" y="2630"/>
                    </a:lnTo>
                    <a:lnTo>
                      <a:pt x="2664" y="2630"/>
                    </a:lnTo>
                    <a:lnTo>
                      <a:pt x="2655" y="2630"/>
                    </a:lnTo>
                    <a:lnTo>
                      <a:pt x="2655" y="2630"/>
                    </a:lnTo>
                    <a:lnTo>
                      <a:pt x="2655" y="2621"/>
                    </a:ln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6" name="Google Shape;176;p18"/>
              <p:cNvSpPr/>
              <p:nvPr/>
            </p:nvSpPr>
            <p:spPr>
              <a:xfrm>
                <a:off x="5291138" y="4549775"/>
                <a:ext cx="149225" cy="282574"/>
              </a:xfrm>
              <a:custGeom>
                <a:avLst/>
                <a:gdLst/>
                <a:ahLst/>
                <a:cxnLst/>
                <a:rect l="l" t="t" r="r" b="b"/>
                <a:pathLst>
                  <a:path w="416" h="787" extrusionOk="0">
                    <a:moveTo>
                      <a:pt x="406" y="132"/>
                    </a:moveTo>
                    <a:lnTo>
                      <a:pt x="406" y="132"/>
                    </a:lnTo>
                    <a:lnTo>
                      <a:pt x="397" y="97"/>
                    </a:lnTo>
                    <a:lnTo>
                      <a:pt x="397" y="97"/>
                    </a:lnTo>
                    <a:lnTo>
                      <a:pt x="389" y="71"/>
                    </a:lnTo>
                    <a:lnTo>
                      <a:pt x="371" y="35"/>
                    </a:lnTo>
                    <a:lnTo>
                      <a:pt x="371" y="35"/>
                    </a:lnTo>
                    <a:lnTo>
                      <a:pt x="362" y="27"/>
                    </a:lnTo>
                    <a:lnTo>
                      <a:pt x="362" y="27"/>
                    </a:lnTo>
                    <a:lnTo>
                      <a:pt x="362" y="18"/>
                    </a:lnTo>
                    <a:lnTo>
                      <a:pt x="362" y="18"/>
                    </a:lnTo>
                    <a:lnTo>
                      <a:pt x="362" y="9"/>
                    </a:lnTo>
                    <a:lnTo>
                      <a:pt x="353" y="9"/>
                    </a:lnTo>
                    <a:lnTo>
                      <a:pt x="353" y="9"/>
                    </a:lnTo>
                    <a:lnTo>
                      <a:pt x="344" y="0"/>
                    </a:lnTo>
                    <a:lnTo>
                      <a:pt x="336" y="9"/>
                    </a:lnTo>
                    <a:lnTo>
                      <a:pt x="336" y="9"/>
                    </a:lnTo>
                    <a:lnTo>
                      <a:pt x="327" y="18"/>
                    </a:lnTo>
                    <a:lnTo>
                      <a:pt x="327" y="18"/>
                    </a:lnTo>
                    <a:lnTo>
                      <a:pt x="318" y="18"/>
                    </a:lnTo>
                    <a:lnTo>
                      <a:pt x="318" y="27"/>
                    </a:lnTo>
                    <a:lnTo>
                      <a:pt x="318" y="27"/>
                    </a:lnTo>
                    <a:lnTo>
                      <a:pt x="318" y="35"/>
                    </a:lnTo>
                    <a:lnTo>
                      <a:pt x="318" y="35"/>
                    </a:lnTo>
                    <a:lnTo>
                      <a:pt x="309" y="62"/>
                    </a:lnTo>
                    <a:lnTo>
                      <a:pt x="309" y="62"/>
                    </a:lnTo>
                    <a:lnTo>
                      <a:pt x="309" y="71"/>
                    </a:lnTo>
                    <a:lnTo>
                      <a:pt x="309" y="71"/>
                    </a:lnTo>
                    <a:lnTo>
                      <a:pt x="309" y="71"/>
                    </a:lnTo>
                    <a:lnTo>
                      <a:pt x="309" y="71"/>
                    </a:lnTo>
                    <a:lnTo>
                      <a:pt x="309" y="71"/>
                    </a:lnTo>
                    <a:lnTo>
                      <a:pt x="283" y="80"/>
                    </a:lnTo>
                    <a:lnTo>
                      <a:pt x="283" y="80"/>
                    </a:lnTo>
                    <a:lnTo>
                      <a:pt x="274" y="80"/>
                    </a:lnTo>
                    <a:lnTo>
                      <a:pt x="256" y="88"/>
                    </a:lnTo>
                    <a:lnTo>
                      <a:pt x="256" y="88"/>
                    </a:lnTo>
                    <a:lnTo>
                      <a:pt x="256" y="106"/>
                    </a:lnTo>
                    <a:lnTo>
                      <a:pt x="256" y="106"/>
                    </a:lnTo>
                    <a:lnTo>
                      <a:pt x="256" y="106"/>
                    </a:lnTo>
                    <a:lnTo>
                      <a:pt x="256" y="115"/>
                    </a:lnTo>
                    <a:lnTo>
                      <a:pt x="256" y="115"/>
                    </a:lnTo>
                    <a:lnTo>
                      <a:pt x="256" y="115"/>
                    </a:lnTo>
                    <a:lnTo>
                      <a:pt x="256" y="115"/>
                    </a:lnTo>
                    <a:lnTo>
                      <a:pt x="247" y="132"/>
                    </a:lnTo>
                    <a:lnTo>
                      <a:pt x="247" y="141"/>
                    </a:lnTo>
                    <a:lnTo>
                      <a:pt x="247" y="141"/>
                    </a:lnTo>
                    <a:lnTo>
                      <a:pt x="256" y="141"/>
                    </a:lnTo>
                    <a:lnTo>
                      <a:pt x="256" y="141"/>
                    </a:lnTo>
                    <a:lnTo>
                      <a:pt x="247" y="150"/>
                    </a:lnTo>
                    <a:lnTo>
                      <a:pt x="247" y="150"/>
                    </a:lnTo>
                    <a:lnTo>
                      <a:pt x="239" y="159"/>
                    </a:lnTo>
                    <a:lnTo>
                      <a:pt x="221" y="168"/>
                    </a:lnTo>
                    <a:lnTo>
                      <a:pt x="221" y="168"/>
                    </a:lnTo>
                    <a:lnTo>
                      <a:pt x="203" y="177"/>
                    </a:lnTo>
                    <a:lnTo>
                      <a:pt x="194" y="177"/>
                    </a:lnTo>
                    <a:lnTo>
                      <a:pt x="194" y="177"/>
                    </a:lnTo>
                    <a:lnTo>
                      <a:pt x="177" y="185"/>
                    </a:lnTo>
                    <a:lnTo>
                      <a:pt x="177" y="185"/>
                    </a:lnTo>
                    <a:lnTo>
                      <a:pt x="159" y="203"/>
                    </a:lnTo>
                    <a:lnTo>
                      <a:pt x="133" y="212"/>
                    </a:lnTo>
                    <a:lnTo>
                      <a:pt x="133" y="212"/>
                    </a:lnTo>
                    <a:lnTo>
                      <a:pt x="115" y="212"/>
                    </a:lnTo>
                    <a:lnTo>
                      <a:pt x="97" y="212"/>
                    </a:lnTo>
                    <a:lnTo>
                      <a:pt x="89" y="221"/>
                    </a:lnTo>
                    <a:lnTo>
                      <a:pt x="89" y="221"/>
                    </a:lnTo>
                    <a:lnTo>
                      <a:pt x="62" y="221"/>
                    </a:lnTo>
                    <a:lnTo>
                      <a:pt x="62" y="221"/>
                    </a:lnTo>
                    <a:lnTo>
                      <a:pt x="53" y="230"/>
                    </a:lnTo>
                    <a:lnTo>
                      <a:pt x="53" y="230"/>
                    </a:lnTo>
                    <a:lnTo>
                      <a:pt x="44" y="238"/>
                    </a:lnTo>
                    <a:lnTo>
                      <a:pt x="44" y="256"/>
                    </a:lnTo>
                    <a:lnTo>
                      <a:pt x="44" y="256"/>
                    </a:lnTo>
                    <a:lnTo>
                      <a:pt x="44" y="274"/>
                    </a:lnTo>
                    <a:lnTo>
                      <a:pt x="44" y="274"/>
                    </a:lnTo>
                    <a:lnTo>
                      <a:pt x="36" y="300"/>
                    </a:lnTo>
                    <a:lnTo>
                      <a:pt x="36" y="300"/>
                    </a:lnTo>
                    <a:lnTo>
                      <a:pt x="27" y="318"/>
                    </a:lnTo>
                    <a:lnTo>
                      <a:pt x="27" y="336"/>
                    </a:lnTo>
                    <a:lnTo>
                      <a:pt x="36" y="371"/>
                    </a:lnTo>
                    <a:lnTo>
                      <a:pt x="44" y="406"/>
                    </a:lnTo>
                    <a:lnTo>
                      <a:pt x="44" y="406"/>
                    </a:lnTo>
                    <a:lnTo>
                      <a:pt x="53" y="433"/>
                    </a:lnTo>
                    <a:lnTo>
                      <a:pt x="62" y="450"/>
                    </a:lnTo>
                    <a:lnTo>
                      <a:pt x="53" y="477"/>
                    </a:lnTo>
                    <a:lnTo>
                      <a:pt x="36" y="503"/>
                    </a:lnTo>
                    <a:lnTo>
                      <a:pt x="36" y="503"/>
                    </a:lnTo>
                    <a:lnTo>
                      <a:pt x="9" y="547"/>
                    </a:lnTo>
                    <a:lnTo>
                      <a:pt x="0" y="583"/>
                    </a:lnTo>
                    <a:lnTo>
                      <a:pt x="0" y="618"/>
                    </a:lnTo>
                    <a:lnTo>
                      <a:pt x="9" y="645"/>
                    </a:lnTo>
                    <a:lnTo>
                      <a:pt x="9" y="645"/>
                    </a:lnTo>
                    <a:lnTo>
                      <a:pt x="27" y="689"/>
                    </a:lnTo>
                    <a:lnTo>
                      <a:pt x="27" y="689"/>
                    </a:lnTo>
                    <a:lnTo>
                      <a:pt x="36" y="724"/>
                    </a:lnTo>
                    <a:lnTo>
                      <a:pt x="44" y="750"/>
                    </a:lnTo>
                    <a:lnTo>
                      <a:pt x="44" y="750"/>
                    </a:lnTo>
                    <a:lnTo>
                      <a:pt x="89" y="777"/>
                    </a:lnTo>
                    <a:lnTo>
                      <a:pt x="133" y="786"/>
                    </a:lnTo>
                    <a:lnTo>
                      <a:pt x="133" y="786"/>
                    </a:lnTo>
                    <a:lnTo>
                      <a:pt x="142" y="777"/>
                    </a:lnTo>
                    <a:lnTo>
                      <a:pt x="142" y="777"/>
                    </a:lnTo>
                    <a:lnTo>
                      <a:pt x="159" y="777"/>
                    </a:lnTo>
                    <a:lnTo>
                      <a:pt x="159" y="777"/>
                    </a:lnTo>
                    <a:lnTo>
                      <a:pt x="168" y="768"/>
                    </a:lnTo>
                    <a:lnTo>
                      <a:pt x="177" y="768"/>
                    </a:lnTo>
                    <a:lnTo>
                      <a:pt x="177" y="768"/>
                    </a:lnTo>
                    <a:lnTo>
                      <a:pt x="203" y="759"/>
                    </a:lnTo>
                    <a:lnTo>
                      <a:pt x="203" y="759"/>
                    </a:lnTo>
                    <a:lnTo>
                      <a:pt x="212" y="759"/>
                    </a:lnTo>
                    <a:lnTo>
                      <a:pt x="212" y="759"/>
                    </a:lnTo>
                    <a:lnTo>
                      <a:pt x="221" y="750"/>
                    </a:lnTo>
                    <a:lnTo>
                      <a:pt x="221" y="750"/>
                    </a:lnTo>
                    <a:lnTo>
                      <a:pt x="239" y="715"/>
                    </a:lnTo>
                    <a:lnTo>
                      <a:pt x="265" y="636"/>
                    </a:lnTo>
                    <a:lnTo>
                      <a:pt x="274" y="600"/>
                    </a:lnTo>
                    <a:lnTo>
                      <a:pt x="274" y="600"/>
                    </a:lnTo>
                    <a:lnTo>
                      <a:pt x="300" y="521"/>
                    </a:lnTo>
                    <a:lnTo>
                      <a:pt x="300" y="521"/>
                    </a:lnTo>
                    <a:lnTo>
                      <a:pt x="344" y="380"/>
                    </a:lnTo>
                    <a:lnTo>
                      <a:pt x="362" y="309"/>
                    </a:lnTo>
                    <a:lnTo>
                      <a:pt x="362" y="309"/>
                    </a:lnTo>
                    <a:lnTo>
                      <a:pt x="362" y="300"/>
                    </a:lnTo>
                    <a:lnTo>
                      <a:pt x="362" y="300"/>
                    </a:lnTo>
                    <a:lnTo>
                      <a:pt x="362" y="291"/>
                    </a:lnTo>
                    <a:lnTo>
                      <a:pt x="362" y="283"/>
                    </a:lnTo>
                    <a:lnTo>
                      <a:pt x="371" y="274"/>
                    </a:lnTo>
                    <a:lnTo>
                      <a:pt x="371" y="274"/>
                    </a:lnTo>
                    <a:lnTo>
                      <a:pt x="371" y="265"/>
                    </a:lnTo>
                    <a:lnTo>
                      <a:pt x="371" y="238"/>
                    </a:lnTo>
                    <a:lnTo>
                      <a:pt x="371" y="238"/>
                    </a:lnTo>
                    <a:lnTo>
                      <a:pt x="371" y="230"/>
                    </a:lnTo>
                    <a:lnTo>
                      <a:pt x="371" y="212"/>
                    </a:lnTo>
                    <a:lnTo>
                      <a:pt x="371" y="212"/>
                    </a:lnTo>
                    <a:lnTo>
                      <a:pt x="371" y="212"/>
                    </a:lnTo>
                    <a:lnTo>
                      <a:pt x="371" y="212"/>
                    </a:lnTo>
                    <a:lnTo>
                      <a:pt x="371" y="221"/>
                    </a:lnTo>
                    <a:lnTo>
                      <a:pt x="380" y="230"/>
                    </a:lnTo>
                    <a:lnTo>
                      <a:pt x="380" y="230"/>
                    </a:lnTo>
                    <a:lnTo>
                      <a:pt x="397" y="230"/>
                    </a:lnTo>
                    <a:lnTo>
                      <a:pt x="406" y="230"/>
                    </a:lnTo>
                    <a:lnTo>
                      <a:pt x="406" y="230"/>
                    </a:lnTo>
                    <a:lnTo>
                      <a:pt x="415" y="221"/>
                    </a:lnTo>
                    <a:lnTo>
                      <a:pt x="415" y="203"/>
                    </a:lnTo>
                    <a:lnTo>
                      <a:pt x="415" y="203"/>
                    </a:lnTo>
                    <a:lnTo>
                      <a:pt x="415" y="185"/>
                    </a:lnTo>
                    <a:lnTo>
                      <a:pt x="415" y="150"/>
                    </a:lnTo>
                    <a:lnTo>
                      <a:pt x="415" y="150"/>
                    </a:lnTo>
                    <a:lnTo>
                      <a:pt x="406" y="132"/>
                    </a:lnTo>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77" name="Google Shape;177;p18"/>
            <p:cNvGrpSpPr/>
            <p:nvPr/>
          </p:nvGrpSpPr>
          <p:grpSpPr>
            <a:xfrm>
              <a:off x="2332755" y="2912377"/>
              <a:ext cx="2228199" cy="2535400"/>
              <a:chOff x="2028825" y="3255963"/>
              <a:chExt cx="1649418" cy="1909762"/>
            </a:xfrm>
          </p:grpSpPr>
          <p:sp>
            <p:nvSpPr>
              <p:cNvPr id="178" name="Google Shape;178;p18"/>
              <p:cNvSpPr/>
              <p:nvPr/>
            </p:nvSpPr>
            <p:spPr>
              <a:xfrm>
                <a:off x="2874963" y="5067300"/>
                <a:ext cx="22225" cy="15875"/>
              </a:xfrm>
              <a:custGeom>
                <a:avLst/>
                <a:gdLst/>
                <a:ahLst/>
                <a:cxnLst/>
                <a:rect l="l" t="t" r="r" b="b"/>
                <a:pathLst>
                  <a:path w="63" h="45" extrusionOk="0">
                    <a:moveTo>
                      <a:pt x="26" y="44"/>
                    </a:moveTo>
                    <a:lnTo>
                      <a:pt x="26" y="44"/>
                    </a:lnTo>
                    <a:lnTo>
                      <a:pt x="35" y="44"/>
                    </a:lnTo>
                    <a:lnTo>
                      <a:pt x="53" y="26"/>
                    </a:lnTo>
                    <a:lnTo>
                      <a:pt x="53" y="18"/>
                    </a:lnTo>
                    <a:lnTo>
                      <a:pt x="53" y="18"/>
                    </a:lnTo>
                    <a:lnTo>
                      <a:pt x="62" y="9"/>
                    </a:lnTo>
                    <a:lnTo>
                      <a:pt x="62" y="9"/>
                    </a:lnTo>
                    <a:lnTo>
                      <a:pt x="44" y="0"/>
                    </a:lnTo>
                    <a:lnTo>
                      <a:pt x="26" y="0"/>
                    </a:lnTo>
                    <a:lnTo>
                      <a:pt x="26" y="0"/>
                    </a:lnTo>
                    <a:lnTo>
                      <a:pt x="18" y="0"/>
                    </a:lnTo>
                    <a:lnTo>
                      <a:pt x="9" y="9"/>
                    </a:lnTo>
                    <a:lnTo>
                      <a:pt x="9" y="9"/>
                    </a:lnTo>
                    <a:lnTo>
                      <a:pt x="0" y="26"/>
                    </a:lnTo>
                    <a:lnTo>
                      <a:pt x="9" y="44"/>
                    </a:lnTo>
                    <a:lnTo>
                      <a:pt x="9" y="44"/>
                    </a:lnTo>
                    <a:lnTo>
                      <a:pt x="18" y="44"/>
                    </a:lnTo>
                    <a:lnTo>
                      <a:pt x="26" y="44"/>
                    </a:lnTo>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9" name="Google Shape;179;p18"/>
              <p:cNvSpPr/>
              <p:nvPr/>
            </p:nvSpPr>
            <p:spPr>
              <a:xfrm>
                <a:off x="2867025" y="4879975"/>
                <a:ext cx="15875" cy="15875"/>
              </a:xfrm>
              <a:custGeom>
                <a:avLst/>
                <a:gdLst/>
                <a:ahLst/>
                <a:cxnLst/>
                <a:rect l="l" t="t" r="r" b="b"/>
                <a:pathLst>
                  <a:path w="45" h="45" extrusionOk="0">
                    <a:moveTo>
                      <a:pt x="9" y="27"/>
                    </a:moveTo>
                    <a:lnTo>
                      <a:pt x="9" y="27"/>
                    </a:lnTo>
                    <a:lnTo>
                      <a:pt x="9" y="27"/>
                    </a:lnTo>
                    <a:lnTo>
                      <a:pt x="9" y="27"/>
                    </a:lnTo>
                    <a:lnTo>
                      <a:pt x="18" y="35"/>
                    </a:lnTo>
                    <a:lnTo>
                      <a:pt x="18" y="35"/>
                    </a:lnTo>
                    <a:lnTo>
                      <a:pt x="27" y="44"/>
                    </a:lnTo>
                    <a:lnTo>
                      <a:pt x="27" y="44"/>
                    </a:lnTo>
                    <a:lnTo>
                      <a:pt x="36" y="44"/>
                    </a:lnTo>
                    <a:lnTo>
                      <a:pt x="36" y="44"/>
                    </a:lnTo>
                    <a:lnTo>
                      <a:pt x="44" y="27"/>
                    </a:lnTo>
                    <a:lnTo>
                      <a:pt x="44" y="27"/>
                    </a:lnTo>
                    <a:lnTo>
                      <a:pt x="36" y="18"/>
                    </a:lnTo>
                    <a:lnTo>
                      <a:pt x="36" y="18"/>
                    </a:lnTo>
                    <a:lnTo>
                      <a:pt x="27" y="0"/>
                    </a:lnTo>
                    <a:lnTo>
                      <a:pt x="9" y="0"/>
                    </a:lnTo>
                    <a:lnTo>
                      <a:pt x="9" y="0"/>
                    </a:lnTo>
                    <a:lnTo>
                      <a:pt x="0" y="9"/>
                    </a:lnTo>
                    <a:lnTo>
                      <a:pt x="0" y="9"/>
                    </a:lnTo>
                    <a:lnTo>
                      <a:pt x="0" y="18"/>
                    </a:lnTo>
                    <a:lnTo>
                      <a:pt x="9" y="27"/>
                    </a:lnTo>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0" name="Google Shape;180;p18"/>
              <p:cNvSpPr/>
              <p:nvPr/>
            </p:nvSpPr>
            <p:spPr>
              <a:xfrm>
                <a:off x="2882900" y="5080000"/>
                <a:ext cx="19050" cy="19050"/>
              </a:xfrm>
              <a:custGeom>
                <a:avLst/>
                <a:gdLst/>
                <a:ahLst/>
                <a:cxnLst/>
                <a:rect l="l" t="t" r="r" b="b"/>
                <a:pathLst>
                  <a:path w="54" h="54" extrusionOk="0">
                    <a:moveTo>
                      <a:pt x="27" y="44"/>
                    </a:moveTo>
                    <a:lnTo>
                      <a:pt x="27" y="44"/>
                    </a:lnTo>
                    <a:lnTo>
                      <a:pt x="45" y="36"/>
                    </a:lnTo>
                    <a:lnTo>
                      <a:pt x="45" y="36"/>
                    </a:lnTo>
                    <a:lnTo>
                      <a:pt x="53" y="27"/>
                    </a:lnTo>
                    <a:lnTo>
                      <a:pt x="53" y="18"/>
                    </a:lnTo>
                    <a:lnTo>
                      <a:pt x="53" y="18"/>
                    </a:lnTo>
                    <a:lnTo>
                      <a:pt x="45" y="9"/>
                    </a:lnTo>
                    <a:lnTo>
                      <a:pt x="45" y="9"/>
                    </a:lnTo>
                    <a:lnTo>
                      <a:pt x="45" y="9"/>
                    </a:lnTo>
                    <a:lnTo>
                      <a:pt x="45" y="9"/>
                    </a:lnTo>
                    <a:lnTo>
                      <a:pt x="36" y="0"/>
                    </a:lnTo>
                    <a:lnTo>
                      <a:pt x="36" y="0"/>
                    </a:lnTo>
                    <a:lnTo>
                      <a:pt x="18" y="9"/>
                    </a:lnTo>
                    <a:lnTo>
                      <a:pt x="18" y="18"/>
                    </a:lnTo>
                    <a:lnTo>
                      <a:pt x="9" y="36"/>
                    </a:lnTo>
                    <a:lnTo>
                      <a:pt x="9" y="36"/>
                    </a:lnTo>
                    <a:lnTo>
                      <a:pt x="0" y="44"/>
                    </a:lnTo>
                    <a:lnTo>
                      <a:pt x="0" y="44"/>
                    </a:lnTo>
                    <a:lnTo>
                      <a:pt x="9" y="53"/>
                    </a:lnTo>
                    <a:lnTo>
                      <a:pt x="9" y="53"/>
                    </a:lnTo>
                    <a:lnTo>
                      <a:pt x="18" y="53"/>
                    </a:lnTo>
                    <a:lnTo>
                      <a:pt x="18" y="53"/>
                    </a:lnTo>
                    <a:lnTo>
                      <a:pt x="27" y="53"/>
                    </a:lnTo>
                    <a:lnTo>
                      <a:pt x="27" y="44"/>
                    </a:lnTo>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1" name="Google Shape;181;p18"/>
              <p:cNvSpPr/>
              <p:nvPr/>
            </p:nvSpPr>
            <p:spPr>
              <a:xfrm>
                <a:off x="3125788" y="3722688"/>
                <a:ext cx="22225" cy="15875"/>
              </a:xfrm>
              <a:custGeom>
                <a:avLst/>
                <a:gdLst/>
                <a:ahLst/>
                <a:cxnLst/>
                <a:rect l="l" t="t" r="r" b="b"/>
                <a:pathLst>
                  <a:path w="63" h="45" extrusionOk="0">
                    <a:moveTo>
                      <a:pt x="18" y="44"/>
                    </a:moveTo>
                    <a:lnTo>
                      <a:pt x="18" y="44"/>
                    </a:lnTo>
                    <a:lnTo>
                      <a:pt x="18" y="44"/>
                    </a:lnTo>
                    <a:lnTo>
                      <a:pt x="18" y="44"/>
                    </a:lnTo>
                    <a:lnTo>
                      <a:pt x="18" y="44"/>
                    </a:lnTo>
                    <a:lnTo>
                      <a:pt x="44" y="35"/>
                    </a:lnTo>
                    <a:lnTo>
                      <a:pt x="44" y="35"/>
                    </a:lnTo>
                    <a:lnTo>
                      <a:pt x="44" y="35"/>
                    </a:lnTo>
                    <a:lnTo>
                      <a:pt x="53" y="35"/>
                    </a:lnTo>
                    <a:lnTo>
                      <a:pt x="62" y="26"/>
                    </a:lnTo>
                    <a:lnTo>
                      <a:pt x="62" y="26"/>
                    </a:lnTo>
                    <a:lnTo>
                      <a:pt x="53" y="9"/>
                    </a:lnTo>
                    <a:lnTo>
                      <a:pt x="44" y="0"/>
                    </a:lnTo>
                    <a:lnTo>
                      <a:pt x="44" y="0"/>
                    </a:lnTo>
                    <a:lnTo>
                      <a:pt x="35" y="0"/>
                    </a:lnTo>
                    <a:lnTo>
                      <a:pt x="18" y="0"/>
                    </a:lnTo>
                    <a:lnTo>
                      <a:pt x="18" y="0"/>
                    </a:lnTo>
                    <a:lnTo>
                      <a:pt x="9" y="0"/>
                    </a:lnTo>
                    <a:lnTo>
                      <a:pt x="9" y="9"/>
                    </a:lnTo>
                    <a:lnTo>
                      <a:pt x="9" y="18"/>
                    </a:lnTo>
                    <a:lnTo>
                      <a:pt x="9" y="18"/>
                    </a:lnTo>
                    <a:lnTo>
                      <a:pt x="0" y="35"/>
                    </a:lnTo>
                    <a:lnTo>
                      <a:pt x="0" y="35"/>
                    </a:lnTo>
                    <a:lnTo>
                      <a:pt x="9" y="44"/>
                    </a:lnTo>
                    <a:lnTo>
                      <a:pt x="18" y="44"/>
                    </a:lnTo>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2" name="Google Shape;182;p18"/>
              <p:cNvSpPr/>
              <p:nvPr/>
            </p:nvSpPr>
            <p:spPr>
              <a:xfrm>
                <a:off x="2886075" y="3522663"/>
                <a:ext cx="123825" cy="50800"/>
              </a:xfrm>
              <a:custGeom>
                <a:avLst/>
                <a:gdLst/>
                <a:ahLst/>
                <a:cxnLst/>
                <a:rect l="l" t="t" r="r" b="b"/>
                <a:pathLst>
                  <a:path w="345" h="142" extrusionOk="0">
                    <a:moveTo>
                      <a:pt x="80" y="88"/>
                    </a:moveTo>
                    <a:lnTo>
                      <a:pt x="18" y="88"/>
                    </a:lnTo>
                    <a:lnTo>
                      <a:pt x="18" y="88"/>
                    </a:lnTo>
                    <a:lnTo>
                      <a:pt x="9" y="97"/>
                    </a:lnTo>
                    <a:lnTo>
                      <a:pt x="0" y="106"/>
                    </a:lnTo>
                    <a:lnTo>
                      <a:pt x="0" y="106"/>
                    </a:lnTo>
                    <a:lnTo>
                      <a:pt x="9" y="115"/>
                    </a:lnTo>
                    <a:lnTo>
                      <a:pt x="18" y="123"/>
                    </a:lnTo>
                    <a:lnTo>
                      <a:pt x="44" y="123"/>
                    </a:lnTo>
                    <a:lnTo>
                      <a:pt x="71" y="123"/>
                    </a:lnTo>
                    <a:lnTo>
                      <a:pt x="71" y="123"/>
                    </a:lnTo>
                    <a:lnTo>
                      <a:pt x="80" y="123"/>
                    </a:lnTo>
                    <a:lnTo>
                      <a:pt x="80" y="123"/>
                    </a:lnTo>
                    <a:lnTo>
                      <a:pt x="97" y="115"/>
                    </a:lnTo>
                    <a:lnTo>
                      <a:pt x="97" y="115"/>
                    </a:lnTo>
                    <a:lnTo>
                      <a:pt x="133" y="123"/>
                    </a:lnTo>
                    <a:lnTo>
                      <a:pt x="141" y="123"/>
                    </a:lnTo>
                    <a:lnTo>
                      <a:pt x="141" y="123"/>
                    </a:lnTo>
                    <a:lnTo>
                      <a:pt x="141" y="123"/>
                    </a:lnTo>
                    <a:lnTo>
                      <a:pt x="141" y="123"/>
                    </a:lnTo>
                    <a:lnTo>
                      <a:pt x="150" y="123"/>
                    </a:lnTo>
                    <a:lnTo>
                      <a:pt x="150" y="123"/>
                    </a:lnTo>
                    <a:lnTo>
                      <a:pt x="159" y="132"/>
                    </a:lnTo>
                    <a:lnTo>
                      <a:pt x="159" y="132"/>
                    </a:lnTo>
                    <a:lnTo>
                      <a:pt x="168" y="141"/>
                    </a:lnTo>
                    <a:lnTo>
                      <a:pt x="168" y="141"/>
                    </a:lnTo>
                    <a:lnTo>
                      <a:pt x="168" y="141"/>
                    </a:lnTo>
                    <a:lnTo>
                      <a:pt x="168" y="141"/>
                    </a:lnTo>
                    <a:lnTo>
                      <a:pt x="177" y="132"/>
                    </a:lnTo>
                    <a:lnTo>
                      <a:pt x="186" y="132"/>
                    </a:lnTo>
                    <a:lnTo>
                      <a:pt x="186" y="132"/>
                    </a:lnTo>
                    <a:lnTo>
                      <a:pt x="194" y="123"/>
                    </a:lnTo>
                    <a:lnTo>
                      <a:pt x="194" y="123"/>
                    </a:lnTo>
                    <a:lnTo>
                      <a:pt x="230" y="115"/>
                    </a:lnTo>
                    <a:lnTo>
                      <a:pt x="230" y="115"/>
                    </a:lnTo>
                    <a:lnTo>
                      <a:pt x="265" y="106"/>
                    </a:lnTo>
                    <a:lnTo>
                      <a:pt x="309" y="106"/>
                    </a:lnTo>
                    <a:lnTo>
                      <a:pt x="309" y="106"/>
                    </a:lnTo>
                    <a:lnTo>
                      <a:pt x="327" y="106"/>
                    </a:lnTo>
                    <a:lnTo>
                      <a:pt x="344" y="97"/>
                    </a:lnTo>
                    <a:lnTo>
                      <a:pt x="344" y="88"/>
                    </a:lnTo>
                    <a:lnTo>
                      <a:pt x="344" y="88"/>
                    </a:lnTo>
                    <a:lnTo>
                      <a:pt x="344" y="70"/>
                    </a:lnTo>
                    <a:lnTo>
                      <a:pt x="327" y="62"/>
                    </a:lnTo>
                    <a:lnTo>
                      <a:pt x="291" y="35"/>
                    </a:lnTo>
                    <a:lnTo>
                      <a:pt x="247" y="26"/>
                    </a:lnTo>
                    <a:lnTo>
                      <a:pt x="212" y="17"/>
                    </a:lnTo>
                    <a:lnTo>
                      <a:pt x="168" y="17"/>
                    </a:lnTo>
                    <a:lnTo>
                      <a:pt x="168" y="17"/>
                    </a:lnTo>
                    <a:lnTo>
                      <a:pt x="159" y="26"/>
                    </a:lnTo>
                    <a:lnTo>
                      <a:pt x="159" y="26"/>
                    </a:lnTo>
                    <a:lnTo>
                      <a:pt x="159" y="17"/>
                    </a:lnTo>
                    <a:lnTo>
                      <a:pt x="159" y="17"/>
                    </a:lnTo>
                    <a:lnTo>
                      <a:pt x="150" y="17"/>
                    </a:lnTo>
                    <a:lnTo>
                      <a:pt x="150" y="17"/>
                    </a:lnTo>
                    <a:lnTo>
                      <a:pt x="141" y="17"/>
                    </a:lnTo>
                    <a:lnTo>
                      <a:pt x="141" y="17"/>
                    </a:lnTo>
                    <a:lnTo>
                      <a:pt x="97" y="0"/>
                    </a:lnTo>
                    <a:lnTo>
                      <a:pt x="71" y="9"/>
                    </a:lnTo>
                    <a:lnTo>
                      <a:pt x="71" y="9"/>
                    </a:lnTo>
                    <a:lnTo>
                      <a:pt x="71" y="17"/>
                    </a:lnTo>
                    <a:lnTo>
                      <a:pt x="71" y="17"/>
                    </a:lnTo>
                    <a:lnTo>
                      <a:pt x="71" y="35"/>
                    </a:lnTo>
                    <a:lnTo>
                      <a:pt x="89" y="53"/>
                    </a:lnTo>
                    <a:lnTo>
                      <a:pt x="89" y="53"/>
                    </a:lnTo>
                    <a:lnTo>
                      <a:pt x="97" y="62"/>
                    </a:lnTo>
                    <a:lnTo>
                      <a:pt x="97" y="62"/>
                    </a:lnTo>
                    <a:lnTo>
                      <a:pt x="106" y="88"/>
                    </a:lnTo>
                    <a:lnTo>
                      <a:pt x="106" y="88"/>
                    </a:lnTo>
                    <a:lnTo>
                      <a:pt x="97" y="88"/>
                    </a:lnTo>
                    <a:lnTo>
                      <a:pt x="80" y="88"/>
                    </a:lnTo>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3" name="Google Shape;183;p18"/>
              <p:cNvSpPr/>
              <p:nvPr/>
            </p:nvSpPr>
            <p:spPr>
              <a:xfrm>
                <a:off x="2720975" y="3459163"/>
                <a:ext cx="168275" cy="69850"/>
              </a:xfrm>
              <a:custGeom>
                <a:avLst/>
                <a:gdLst/>
                <a:ahLst/>
                <a:cxnLst/>
                <a:rect l="l" t="t" r="r" b="b"/>
                <a:pathLst>
                  <a:path w="469" h="194" extrusionOk="0">
                    <a:moveTo>
                      <a:pt x="18" y="35"/>
                    </a:moveTo>
                    <a:lnTo>
                      <a:pt x="18" y="35"/>
                    </a:lnTo>
                    <a:lnTo>
                      <a:pt x="36" y="43"/>
                    </a:lnTo>
                    <a:lnTo>
                      <a:pt x="45" y="61"/>
                    </a:lnTo>
                    <a:lnTo>
                      <a:pt x="45" y="61"/>
                    </a:lnTo>
                    <a:lnTo>
                      <a:pt x="45" y="70"/>
                    </a:lnTo>
                    <a:lnTo>
                      <a:pt x="45" y="70"/>
                    </a:lnTo>
                    <a:lnTo>
                      <a:pt x="62" y="70"/>
                    </a:lnTo>
                    <a:lnTo>
                      <a:pt x="89" y="79"/>
                    </a:lnTo>
                    <a:lnTo>
                      <a:pt x="142" y="79"/>
                    </a:lnTo>
                    <a:lnTo>
                      <a:pt x="142" y="79"/>
                    </a:lnTo>
                    <a:lnTo>
                      <a:pt x="177" y="96"/>
                    </a:lnTo>
                    <a:lnTo>
                      <a:pt x="203" y="114"/>
                    </a:lnTo>
                    <a:lnTo>
                      <a:pt x="203" y="114"/>
                    </a:lnTo>
                    <a:lnTo>
                      <a:pt x="230" y="132"/>
                    </a:lnTo>
                    <a:lnTo>
                      <a:pt x="265" y="140"/>
                    </a:lnTo>
                    <a:lnTo>
                      <a:pt x="265" y="140"/>
                    </a:lnTo>
                    <a:lnTo>
                      <a:pt x="283" y="158"/>
                    </a:lnTo>
                    <a:lnTo>
                      <a:pt x="283" y="158"/>
                    </a:lnTo>
                    <a:lnTo>
                      <a:pt x="283" y="158"/>
                    </a:lnTo>
                    <a:lnTo>
                      <a:pt x="283" y="158"/>
                    </a:lnTo>
                    <a:lnTo>
                      <a:pt x="283" y="158"/>
                    </a:lnTo>
                    <a:lnTo>
                      <a:pt x="283" y="158"/>
                    </a:lnTo>
                    <a:lnTo>
                      <a:pt x="283" y="167"/>
                    </a:lnTo>
                    <a:lnTo>
                      <a:pt x="283" y="167"/>
                    </a:lnTo>
                    <a:lnTo>
                      <a:pt x="283" y="167"/>
                    </a:lnTo>
                    <a:lnTo>
                      <a:pt x="274" y="176"/>
                    </a:lnTo>
                    <a:lnTo>
                      <a:pt x="274" y="176"/>
                    </a:lnTo>
                    <a:lnTo>
                      <a:pt x="292" y="185"/>
                    </a:lnTo>
                    <a:lnTo>
                      <a:pt x="292" y="185"/>
                    </a:lnTo>
                    <a:lnTo>
                      <a:pt x="292" y="185"/>
                    </a:lnTo>
                    <a:lnTo>
                      <a:pt x="318" y="193"/>
                    </a:lnTo>
                    <a:lnTo>
                      <a:pt x="362" y="193"/>
                    </a:lnTo>
                    <a:lnTo>
                      <a:pt x="362" y="193"/>
                    </a:lnTo>
                    <a:lnTo>
                      <a:pt x="442" y="193"/>
                    </a:lnTo>
                    <a:lnTo>
                      <a:pt x="442" y="193"/>
                    </a:lnTo>
                    <a:lnTo>
                      <a:pt x="459" y="185"/>
                    </a:lnTo>
                    <a:lnTo>
                      <a:pt x="459" y="185"/>
                    </a:lnTo>
                    <a:lnTo>
                      <a:pt x="468" y="185"/>
                    </a:lnTo>
                    <a:lnTo>
                      <a:pt x="468" y="185"/>
                    </a:lnTo>
                    <a:lnTo>
                      <a:pt x="468" y="167"/>
                    </a:lnTo>
                    <a:lnTo>
                      <a:pt x="468" y="167"/>
                    </a:lnTo>
                    <a:lnTo>
                      <a:pt x="424" y="132"/>
                    </a:lnTo>
                    <a:lnTo>
                      <a:pt x="398" y="123"/>
                    </a:lnTo>
                    <a:lnTo>
                      <a:pt x="362" y="114"/>
                    </a:lnTo>
                    <a:lnTo>
                      <a:pt x="362" y="114"/>
                    </a:lnTo>
                    <a:lnTo>
                      <a:pt x="345" y="105"/>
                    </a:lnTo>
                    <a:lnTo>
                      <a:pt x="283" y="79"/>
                    </a:lnTo>
                    <a:lnTo>
                      <a:pt x="283" y="79"/>
                    </a:lnTo>
                    <a:lnTo>
                      <a:pt x="248" y="61"/>
                    </a:lnTo>
                    <a:lnTo>
                      <a:pt x="248" y="61"/>
                    </a:lnTo>
                    <a:lnTo>
                      <a:pt x="168" y="35"/>
                    </a:lnTo>
                    <a:lnTo>
                      <a:pt x="98" y="9"/>
                    </a:lnTo>
                    <a:lnTo>
                      <a:pt x="98" y="9"/>
                    </a:lnTo>
                    <a:lnTo>
                      <a:pt x="53" y="0"/>
                    </a:lnTo>
                    <a:lnTo>
                      <a:pt x="18" y="9"/>
                    </a:lnTo>
                    <a:lnTo>
                      <a:pt x="18" y="9"/>
                    </a:lnTo>
                    <a:lnTo>
                      <a:pt x="9" y="9"/>
                    </a:lnTo>
                    <a:lnTo>
                      <a:pt x="0" y="18"/>
                    </a:lnTo>
                    <a:lnTo>
                      <a:pt x="0" y="18"/>
                    </a:lnTo>
                    <a:lnTo>
                      <a:pt x="9" y="27"/>
                    </a:lnTo>
                    <a:lnTo>
                      <a:pt x="18" y="35"/>
                    </a:lnTo>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4" name="Google Shape;184;p18"/>
              <p:cNvSpPr/>
              <p:nvPr/>
            </p:nvSpPr>
            <p:spPr>
              <a:xfrm>
                <a:off x="2684463" y="3462338"/>
                <a:ext cx="38100" cy="28575"/>
              </a:xfrm>
              <a:custGeom>
                <a:avLst/>
                <a:gdLst/>
                <a:ahLst/>
                <a:cxnLst/>
                <a:rect l="l" t="t" r="r" b="b"/>
                <a:pathLst>
                  <a:path w="106" h="79" extrusionOk="0">
                    <a:moveTo>
                      <a:pt x="17" y="78"/>
                    </a:moveTo>
                    <a:lnTo>
                      <a:pt x="17" y="78"/>
                    </a:lnTo>
                    <a:lnTo>
                      <a:pt x="35" y="70"/>
                    </a:lnTo>
                    <a:lnTo>
                      <a:pt x="88" y="34"/>
                    </a:lnTo>
                    <a:lnTo>
                      <a:pt x="97" y="34"/>
                    </a:lnTo>
                    <a:lnTo>
                      <a:pt x="97" y="34"/>
                    </a:lnTo>
                    <a:lnTo>
                      <a:pt x="97" y="26"/>
                    </a:lnTo>
                    <a:lnTo>
                      <a:pt x="105" y="26"/>
                    </a:lnTo>
                    <a:lnTo>
                      <a:pt x="105" y="26"/>
                    </a:lnTo>
                    <a:lnTo>
                      <a:pt x="105" y="18"/>
                    </a:lnTo>
                    <a:lnTo>
                      <a:pt x="105" y="9"/>
                    </a:lnTo>
                    <a:lnTo>
                      <a:pt x="105" y="9"/>
                    </a:lnTo>
                    <a:lnTo>
                      <a:pt x="97" y="0"/>
                    </a:lnTo>
                    <a:lnTo>
                      <a:pt x="88" y="0"/>
                    </a:lnTo>
                    <a:lnTo>
                      <a:pt x="88" y="0"/>
                    </a:lnTo>
                    <a:lnTo>
                      <a:pt x="35" y="34"/>
                    </a:lnTo>
                    <a:lnTo>
                      <a:pt x="0" y="61"/>
                    </a:lnTo>
                    <a:lnTo>
                      <a:pt x="0" y="61"/>
                    </a:lnTo>
                    <a:lnTo>
                      <a:pt x="0" y="70"/>
                    </a:lnTo>
                    <a:lnTo>
                      <a:pt x="0" y="70"/>
                    </a:lnTo>
                    <a:lnTo>
                      <a:pt x="17" y="78"/>
                    </a:lnTo>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5" name="Google Shape;185;p18"/>
              <p:cNvSpPr/>
              <p:nvPr/>
            </p:nvSpPr>
            <p:spPr>
              <a:xfrm>
                <a:off x="2811463" y="3557588"/>
                <a:ext cx="38100" cy="15875"/>
              </a:xfrm>
              <a:custGeom>
                <a:avLst/>
                <a:gdLst/>
                <a:ahLst/>
                <a:cxnLst/>
                <a:rect l="l" t="t" r="r" b="b"/>
                <a:pathLst>
                  <a:path w="106" h="45" extrusionOk="0">
                    <a:moveTo>
                      <a:pt x="8" y="0"/>
                    </a:moveTo>
                    <a:lnTo>
                      <a:pt x="8" y="0"/>
                    </a:lnTo>
                    <a:lnTo>
                      <a:pt x="8" y="0"/>
                    </a:lnTo>
                    <a:lnTo>
                      <a:pt x="0" y="9"/>
                    </a:lnTo>
                    <a:lnTo>
                      <a:pt x="0" y="9"/>
                    </a:lnTo>
                    <a:lnTo>
                      <a:pt x="0" y="26"/>
                    </a:lnTo>
                    <a:lnTo>
                      <a:pt x="0" y="26"/>
                    </a:lnTo>
                    <a:lnTo>
                      <a:pt x="35" y="35"/>
                    </a:lnTo>
                    <a:lnTo>
                      <a:pt x="79" y="44"/>
                    </a:lnTo>
                    <a:lnTo>
                      <a:pt x="79" y="44"/>
                    </a:lnTo>
                    <a:lnTo>
                      <a:pt x="97" y="44"/>
                    </a:lnTo>
                    <a:lnTo>
                      <a:pt x="105" y="35"/>
                    </a:lnTo>
                    <a:lnTo>
                      <a:pt x="105" y="35"/>
                    </a:lnTo>
                    <a:lnTo>
                      <a:pt x="105" y="26"/>
                    </a:lnTo>
                    <a:lnTo>
                      <a:pt x="105" y="26"/>
                    </a:lnTo>
                    <a:lnTo>
                      <a:pt x="97" y="18"/>
                    </a:lnTo>
                    <a:lnTo>
                      <a:pt x="97" y="18"/>
                    </a:lnTo>
                    <a:lnTo>
                      <a:pt x="61" y="9"/>
                    </a:lnTo>
                    <a:lnTo>
                      <a:pt x="8" y="0"/>
                    </a:lnTo>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6" name="Google Shape;186;p18"/>
              <p:cNvSpPr/>
              <p:nvPr/>
            </p:nvSpPr>
            <p:spPr>
              <a:xfrm>
                <a:off x="2028825" y="3255963"/>
                <a:ext cx="1649418" cy="1909762"/>
              </a:xfrm>
              <a:custGeom>
                <a:avLst/>
                <a:gdLst/>
                <a:ahLst/>
                <a:cxnLst/>
                <a:rect l="l" t="t" r="r" b="b"/>
                <a:pathLst>
                  <a:path w="4580" h="5306" extrusionOk="0">
                    <a:moveTo>
                      <a:pt x="4570" y="2224"/>
                    </a:moveTo>
                    <a:lnTo>
                      <a:pt x="4553" y="2224"/>
                    </a:lnTo>
                    <a:lnTo>
                      <a:pt x="4570" y="2224"/>
                    </a:lnTo>
                    <a:lnTo>
                      <a:pt x="4570" y="2224"/>
                    </a:lnTo>
                    <a:lnTo>
                      <a:pt x="4570" y="2224"/>
                    </a:lnTo>
                    <a:lnTo>
                      <a:pt x="4570" y="2224"/>
                    </a:lnTo>
                    <a:lnTo>
                      <a:pt x="4562" y="2206"/>
                    </a:lnTo>
                    <a:lnTo>
                      <a:pt x="4562" y="2206"/>
                    </a:lnTo>
                    <a:lnTo>
                      <a:pt x="4562" y="2197"/>
                    </a:lnTo>
                    <a:lnTo>
                      <a:pt x="4562" y="2197"/>
                    </a:lnTo>
                    <a:lnTo>
                      <a:pt x="4544" y="2171"/>
                    </a:lnTo>
                    <a:lnTo>
                      <a:pt x="4526" y="2162"/>
                    </a:lnTo>
                    <a:lnTo>
                      <a:pt x="4509" y="2162"/>
                    </a:lnTo>
                    <a:lnTo>
                      <a:pt x="4509" y="2162"/>
                    </a:lnTo>
                    <a:lnTo>
                      <a:pt x="4473" y="2162"/>
                    </a:lnTo>
                    <a:lnTo>
                      <a:pt x="4447" y="2144"/>
                    </a:lnTo>
                    <a:lnTo>
                      <a:pt x="4412" y="2127"/>
                    </a:lnTo>
                    <a:lnTo>
                      <a:pt x="4376" y="2100"/>
                    </a:lnTo>
                    <a:lnTo>
                      <a:pt x="4376" y="2100"/>
                    </a:lnTo>
                    <a:lnTo>
                      <a:pt x="4350" y="2074"/>
                    </a:lnTo>
                    <a:lnTo>
                      <a:pt x="4323" y="2056"/>
                    </a:lnTo>
                    <a:lnTo>
                      <a:pt x="4288" y="2047"/>
                    </a:lnTo>
                    <a:lnTo>
                      <a:pt x="4253" y="2038"/>
                    </a:lnTo>
                    <a:lnTo>
                      <a:pt x="4253" y="2038"/>
                    </a:lnTo>
                    <a:lnTo>
                      <a:pt x="4209" y="2047"/>
                    </a:lnTo>
                    <a:lnTo>
                      <a:pt x="4209" y="2047"/>
                    </a:lnTo>
                    <a:lnTo>
                      <a:pt x="4200" y="2047"/>
                    </a:lnTo>
                    <a:lnTo>
                      <a:pt x="4200" y="2047"/>
                    </a:lnTo>
                    <a:lnTo>
                      <a:pt x="4191" y="2047"/>
                    </a:lnTo>
                    <a:lnTo>
                      <a:pt x="4191" y="2047"/>
                    </a:lnTo>
                    <a:lnTo>
                      <a:pt x="4165" y="2047"/>
                    </a:lnTo>
                    <a:lnTo>
                      <a:pt x="4129" y="2030"/>
                    </a:lnTo>
                    <a:lnTo>
                      <a:pt x="4129" y="2030"/>
                    </a:lnTo>
                    <a:lnTo>
                      <a:pt x="4103" y="2021"/>
                    </a:lnTo>
                    <a:lnTo>
                      <a:pt x="4103" y="2021"/>
                    </a:lnTo>
                    <a:lnTo>
                      <a:pt x="4085" y="2021"/>
                    </a:lnTo>
                    <a:lnTo>
                      <a:pt x="4067" y="2030"/>
                    </a:lnTo>
                    <a:lnTo>
                      <a:pt x="4050" y="2038"/>
                    </a:lnTo>
                    <a:lnTo>
                      <a:pt x="4050" y="2038"/>
                    </a:lnTo>
                    <a:lnTo>
                      <a:pt x="4023" y="2056"/>
                    </a:lnTo>
                    <a:lnTo>
                      <a:pt x="4023" y="2056"/>
                    </a:lnTo>
                    <a:lnTo>
                      <a:pt x="4023" y="2056"/>
                    </a:lnTo>
                    <a:lnTo>
                      <a:pt x="4023" y="2056"/>
                    </a:lnTo>
                    <a:lnTo>
                      <a:pt x="4032" y="2047"/>
                    </a:lnTo>
                    <a:lnTo>
                      <a:pt x="4032" y="2038"/>
                    </a:lnTo>
                    <a:lnTo>
                      <a:pt x="4032" y="2038"/>
                    </a:lnTo>
                    <a:lnTo>
                      <a:pt x="4041" y="2021"/>
                    </a:lnTo>
                    <a:lnTo>
                      <a:pt x="4041" y="2003"/>
                    </a:lnTo>
                    <a:lnTo>
                      <a:pt x="4041" y="2003"/>
                    </a:lnTo>
                    <a:lnTo>
                      <a:pt x="4041" y="1994"/>
                    </a:lnTo>
                    <a:lnTo>
                      <a:pt x="4023" y="1985"/>
                    </a:lnTo>
                    <a:lnTo>
                      <a:pt x="3988" y="1959"/>
                    </a:lnTo>
                    <a:lnTo>
                      <a:pt x="3909" y="1924"/>
                    </a:lnTo>
                    <a:lnTo>
                      <a:pt x="3891" y="1924"/>
                    </a:lnTo>
                    <a:lnTo>
                      <a:pt x="3891" y="1924"/>
                    </a:lnTo>
                    <a:lnTo>
                      <a:pt x="3856" y="1915"/>
                    </a:lnTo>
                    <a:lnTo>
                      <a:pt x="3856" y="1915"/>
                    </a:lnTo>
                    <a:lnTo>
                      <a:pt x="3847" y="1915"/>
                    </a:lnTo>
                    <a:lnTo>
                      <a:pt x="3829" y="1924"/>
                    </a:lnTo>
                    <a:lnTo>
                      <a:pt x="3820" y="1932"/>
                    </a:lnTo>
                    <a:lnTo>
                      <a:pt x="3820" y="1950"/>
                    </a:lnTo>
                    <a:lnTo>
                      <a:pt x="3820" y="1950"/>
                    </a:lnTo>
                    <a:lnTo>
                      <a:pt x="3820" y="1959"/>
                    </a:lnTo>
                    <a:lnTo>
                      <a:pt x="3803" y="1959"/>
                    </a:lnTo>
                    <a:lnTo>
                      <a:pt x="3803" y="1959"/>
                    </a:lnTo>
                    <a:lnTo>
                      <a:pt x="3794" y="1968"/>
                    </a:lnTo>
                    <a:lnTo>
                      <a:pt x="3785" y="1985"/>
                    </a:lnTo>
                    <a:lnTo>
                      <a:pt x="3785" y="1985"/>
                    </a:lnTo>
                    <a:lnTo>
                      <a:pt x="3767" y="1994"/>
                    </a:lnTo>
                    <a:lnTo>
                      <a:pt x="3759" y="1994"/>
                    </a:lnTo>
                    <a:lnTo>
                      <a:pt x="3759" y="1994"/>
                    </a:lnTo>
                    <a:lnTo>
                      <a:pt x="3750" y="1994"/>
                    </a:lnTo>
                    <a:lnTo>
                      <a:pt x="3750" y="1994"/>
                    </a:lnTo>
                    <a:lnTo>
                      <a:pt x="3759" y="1985"/>
                    </a:lnTo>
                    <a:lnTo>
                      <a:pt x="3759" y="1985"/>
                    </a:lnTo>
                    <a:lnTo>
                      <a:pt x="3785" y="1959"/>
                    </a:lnTo>
                    <a:lnTo>
                      <a:pt x="3812" y="1924"/>
                    </a:lnTo>
                    <a:lnTo>
                      <a:pt x="3812" y="1924"/>
                    </a:lnTo>
                    <a:lnTo>
                      <a:pt x="3812" y="1915"/>
                    </a:lnTo>
                    <a:lnTo>
                      <a:pt x="3812" y="1915"/>
                    </a:lnTo>
                    <a:lnTo>
                      <a:pt x="3803" y="1906"/>
                    </a:lnTo>
                    <a:lnTo>
                      <a:pt x="3776" y="1888"/>
                    </a:lnTo>
                    <a:lnTo>
                      <a:pt x="3723" y="1880"/>
                    </a:lnTo>
                    <a:lnTo>
                      <a:pt x="3723" y="1880"/>
                    </a:lnTo>
                    <a:lnTo>
                      <a:pt x="3697" y="1888"/>
                    </a:lnTo>
                    <a:lnTo>
                      <a:pt x="3697" y="1888"/>
                    </a:lnTo>
                    <a:lnTo>
                      <a:pt x="3697" y="1888"/>
                    </a:lnTo>
                    <a:lnTo>
                      <a:pt x="3697" y="1888"/>
                    </a:lnTo>
                    <a:lnTo>
                      <a:pt x="3688" y="1888"/>
                    </a:lnTo>
                    <a:lnTo>
                      <a:pt x="3688" y="1888"/>
                    </a:lnTo>
                    <a:lnTo>
                      <a:pt x="3679" y="1897"/>
                    </a:lnTo>
                    <a:lnTo>
                      <a:pt x="3670" y="1915"/>
                    </a:lnTo>
                    <a:lnTo>
                      <a:pt x="3670" y="1915"/>
                    </a:lnTo>
                    <a:lnTo>
                      <a:pt x="3670" y="1915"/>
                    </a:lnTo>
                    <a:lnTo>
                      <a:pt x="3670" y="1924"/>
                    </a:lnTo>
                    <a:lnTo>
                      <a:pt x="3670" y="1924"/>
                    </a:lnTo>
                    <a:lnTo>
                      <a:pt x="3662" y="1932"/>
                    </a:lnTo>
                    <a:lnTo>
                      <a:pt x="3653" y="1932"/>
                    </a:lnTo>
                    <a:lnTo>
                      <a:pt x="3653" y="1932"/>
                    </a:lnTo>
                    <a:lnTo>
                      <a:pt x="3653" y="1915"/>
                    </a:lnTo>
                    <a:lnTo>
                      <a:pt x="3653" y="1915"/>
                    </a:lnTo>
                    <a:lnTo>
                      <a:pt x="3662" y="1897"/>
                    </a:lnTo>
                    <a:lnTo>
                      <a:pt x="3670" y="1897"/>
                    </a:lnTo>
                    <a:lnTo>
                      <a:pt x="3670" y="1897"/>
                    </a:lnTo>
                    <a:lnTo>
                      <a:pt x="3679" y="1888"/>
                    </a:lnTo>
                    <a:lnTo>
                      <a:pt x="3697" y="1880"/>
                    </a:lnTo>
                    <a:lnTo>
                      <a:pt x="3732" y="1827"/>
                    </a:lnTo>
                    <a:lnTo>
                      <a:pt x="3732" y="1827"/>
                    </a:lnTo>
                    <a:lnTo>
                      <a:pt x="3732" y="1809"/>
                    </a:lnTo>
                    <a:lnTo>
                      <a:pt x="3732" y="1800"/>
                    </a:lnTo>
                    <a:lnTo>
                      <a:pt x="3706" y="1774"/>
                    </a:lnTo>
                    <a:lnTo>
                      <a:pt x="3706" y="1774"/>
                    </a:lnTo>
                    <a:lnTo>
                      <a:pt x="3688" y="1765"/>
                    </a:lnTo>
                    <a:lnTo>
                      <a:pt x="3688" y="1765"/>
                    </a:lnTo>
                    <a:lnTo>
                      <a:pt x="3688" y="1756"/>
                    </a:lnTo>
                    <a:lnTo>
                      <a:pt x="3688" y="1756"/>
                    </a:lnTo>
                    <a:lnTo>
                      <a:pt x="3670" y="1738"/>
                    </a:lnTo>
                    <a:lnTo>
                      <a:pt x="3662" y="1712"/>
                    </a:lnTo>
                    <a:lnTo>
                      <a:pt x="3662" y="1712"/>
                    </a:lnTo>
                    <a:lnTo>
                      <a:pt x="3662" y="1712"/>
                    </a:lnTo>
                    <a:lnTo>
                      <a:pt x="3662" y="1685"/>
                    </a:lnTo>
                    <a:lnTo>
                      <a:pt x="3653" y="1668"/>
                    </a:lnTo>
                    <a:lnTo>
                      <a:pt x="3653" y="1668"/>
                    </a:lnTo>
                    <a:lnTo>
                      <a:pt x="3644" y="1659"/>
                    </a:lnTo>
                    <a:lnTo>
                      <a:pt x="3644" y="1659"/>
                    </a:lnTo>
                    <a:lnTo>
                      <a:pt x="3635" y="1659"/>
                    </a:lnTo>
                    <a:lnTo>
                      <a:pt x="3635" y="1659"/>
                    </a:lnTo>
                    <a:lnTo>
                      <a:pt x="3635" y="1659"/>
                    </a:lnTo>
                    <a:lnTo>
                      <a:pt x="3635" y="1659"/>
                    </a:lnTo>
                    <a:lnTo>
                      <a:pt x="3635" y="1659"/>
                    </a:lnTo>
                    <a:lnTo>
                      <a:pt x="3635" y="1659"/>
                    </a:lnTo>
                    <a:lnTo>
                      <a:pt x="3635" y="1676"/>
                    </a:lnTo>
                    <a:lnTo>
                      <a:pt x="3635" y="1676"/>
                    </a:lnTo>
                    <a:lnTo>
                      <a:pt x="3626" y="1685"/>
                    </a:lnTo>
                    <a:lnTo>
                      <a:pt x="3626" y="1685"/>
                    </a:lnTo>
                    <a:lnTo>
                      <a:pt x="3609" y="1694"/>
                    </a:lnTo>
                    <a:lnTo>
                      <a:pt x="3609" y="1694"/>
                    </a:lnTo>
                    <a:lnTo>
                      <a:pt x="3609" y="1703"/>
                    </a:lnTo>
                    <a:lnTo>
                      <a:pt x="3600" y="1703"/>
                    </a:lnTo>
                    <a:lnTo>
                      <a:pt x="3600" y="1703"/>
                    </a:lnTo>
                    <a:lnTo>
                      <a:pt x="3600" y="1712"/>
                    </a:lnTo>
                    <a:lnTo>
                      <a:pt x="3591" y="1721"/>
                    </a:lnTo>
                    <a:lnTo>
                      <a:pt x="3591" y="1721"/>
                    </a:lnTo>
                    <a:lnTo>
                      <a:pt x="3591" y="1721"/>
                    </a:lnTo>
                    <a:lnTo>
                      <a:pt x="3591" y="1721"/>
                    </a:lnTo>
                    <a:lnTo>
                      <a:pt x="3582" y="1729"/>
                    </a:lnTo>
                    <a:lnTo>
                      <a:pt x="3582" y="1729"/>
                    </a:lnTo>
                    <a:lnTo>
                      <a:pt x="3582" y="1729"/>
                    </a:lnTo>
                    <a:lnTo>
                      <a:pt x="3582" y="1729"/>
                    </a:lnTo>
                    <a:lnTo>
                      <a:pt x="3582" y="1738"/>
                    </a:lnTo>
                    <a:lnTo>
                      <a:pt x="3582" y="1738"/>
                    </a:lnTo>
                    <a:lnTo>
                      <a:pt x="3573" y="1747"/>
                    </a:lnTo>
                    <a:lnTo>
                      <a:pt x="3573" y="1747"/>
                    </a:lnTo>
                    <a:lnTo>
                      <a:pt x="3565" y="1765"/>
                    </a:lnTo>
                    <a:lnTo>
                      <a:pt x="3547" y="1774"/>
                    </a:lnTo>
                    <a:lnTo>
                      <a:pt x="3538" y="1774"/>
                    </a:lnTo>
                    <a:lnTo>
                      <a:pt x="3538" y="1774"/>
                    </a:lnTo>
                    <a:lnTo>
                      <a:pt x="3512" y="1774"/>
                    </a:lnTo>
                    <a:lnTo>
                      <a:pt x="3512" y="1774"/>
                    </a:lnTo>
                    <a:lnTo>
                      <a:pt x="3503" y="1782"/>
                    </a:lnTo>
                    <a:lnTo>
                      <a:pt x="3494" y="1782"/>
                    </a:lnTo>
                    <a:lnTo>
                      <a:pt x="3494" y="1782"/>
                    </a:lnTo>
                    <a:lnTo>
                      <a:pt x="3476" y="1774"/>
                    </a:lnTo>
                    <a:lnTo>
                      <a:pt x="3476" y="1774"/>
                    </a:lnTo>
                    <a:lnTo>
                      <a:pt x="3476" y="1774"/>
                    </a:lnTo>
                    <a:lnTo>
                      <a:pt x="3459" y="1765"/>
                    </a:lnTo>
                    <a:lnTo>
                      <a:pt x="3459" y="1765"/>
                    </a:lnTo>
                    <a:lnTo>
                      <a:pt x="3468" y="1747"/>
                    </a:lnTo>
                    <a:lnTo>
                      <a:pt x="3468" y="1747"/>
                    </a:lnTo>
                    <a:lnTo>
                      <a:pt x="3468" y="1747"/>
                    </a:lnTo>
                    <a:lnTo>
                      <a:pt x="3468" y="1747"/>
                    </a:lnTo>
                    <a:lnTo>
                      <a:pt x="3468" y="1747"/>
                    </a:lnTo>
                    <a:lnTo>
                      <a:pt x="3468" y="1747"/>
                    </a:lnTo>
                    <a:lnTo>
                      <a:pt x="3476" y="1738"/>
                    </a:lnTo>
                    <a:lnTo>
                      <a:pt x="3476" y="1738"/>
                    </a:lnTo>
                    <a:lnTo>
                      <a:pt x="3476" y="1703"/>
                    </a:lnTo>
                    <a:lnTo>
                      <a:pt x="3468" y="1668"/>
                    </a:lnTo>
                    <a:lnTo>
                      <a:pt x="3468" y="1668"/>
                    </a:lnTo>
                    <a:lnTo>
                      <a:pt x="3468" y="1650"/>
                    </a:lnTo>
                    <a:lnTo>
                      <a:pt x="3468" y="1624"/>
                    </a:lnTo>
                    <a:lnTo>
                      <a:pt x="3476" y="1597"/>
                    </a:lnTo>
                    <a:lnTo>
                      <a:pt x="3476" y="1597"/>
                    </a:lnTo>
                    <a:lnTo>
                      <a:pt x="3485" y="1597"/>
                    </a:lnTo>
                    <a:lnTo>
                      <a:pt x="3485" y="1597"/>
                    </a:lnTo>
                    <a:lnTo>
                      <a:pt x="3485" y="1588"/>
                    </a:lnTo>
                    <a:lnTo>
                      <a:pt x="3485" y="1588"/>
                    </a:lnTo>
                    <a:lnTo>
                      <a:pt x="3485" y="1588"/>
                    </a:lnTo>
                    <a:lnTo>
                      <a:pt x="3494" y="1571"/>
                    </a:lnTo>
                    <a:lnTo>
                      <a:pt x="3494" y="1571"/>
                    </a:lnTo>
                    <a:lnTo>
                      <a:pt x="3494" y="1571"/>
                    </a:lnTo>
                    <a:lnTo>
                      <a:pt x="3494" y="1571"/>
                    </a:lnTo>
                    <a:lnTo>
                      <a:pt x="3485" y="1571"/>
                    </a:lnTo>
                    <a:lnTo>
                      <a:pt x="3485" y="1571"/>
                    </a:lnTo>
                    <a:lnTo>
                      <a:pt x="3459" y="1562"/>
                    </a:lnTo>
                    <a:lnTo>
                      <a:pt x="3432" y="1562"/>
                    </a:lnTo>
                    <a:lnTo>
                      <a:pt x="3432" y="1562"/>
                    </a:lnTo>
                    <a:lnTo>
                      <a:pt x="3406" y="1562"/>
                    </a:lnTo>
                    <a:lnTo>
                      <a:pt x="3406" y="1562"/>
                    </a:lnTo>
                    <a:lnTo>
                      <a:pt x="3388" y="1562"/>
                    </a:lnTo>
                    <a:lnTo>
                      <a:pt x="3388" y="1562"/>
                    </a:lnTo>
                    <a:lnTo>
                      <a:pt x="3370" y="1562"/>
                    </a:lnTo>
                    <a:lnTo>
                      <a:pt x="3370" y="1562"/>
                    </a:lnTo>
                    <a:lnTo>
                      <a:pt x="3362" y="1553"/>
                    </a:lnTo>
                    <a:lnTo>
                      <a:pt x="3353" y="1544"/>
                    </a:lnTo>
                    <a:lnTo>
                      <a:pt x="3353" y="1544"/>
                    </a:lnTo>
                    <a:lnTo>
                      <a:pt x="3326" y="1553"/>
                    </a:lnTo>
                    <a:lnTo>
                      <a:pt x="3326" y="1553"/>
                    </a:lnTo>
                    <a:lnTo>
                      <a:pt x="3326" y="1553"/>
                    </a:lnTo>
                    <a:lnTo>
                      <a:pt x="3318" y="1562"/>
                    </a:lnTo>
                    <a:lnTo>
                      <a:pt x="3318" y="1562"/>
                    </a:lnTo>
                    <a:lnTo>
                      <a:pt x="3309" y="1562"/>
                    </a:lnTo>
                    <a:lnTo>
                      <a:pt x="3309" y="1562"/>
                    </a:lnTo>
                    <a:lnTo>
                      <a:pt x="3291" y="1535"/>
                    </a:lnTo>
                    <a:lnTo>
                      <a:pt x="3291" y="1535"/>
                    </a:lnTo>
                    <a:lnTo>
                      <a:pt x="3291" y="1535"/>
                    </a:lnTo>
                    <a:lnTo>
                      <a:pt x="3291" y="1535"/>
                    </a:lnTo>
                    <a:lnTo>
                      <a:pt x="3291" y="1526"/>
                    </a:lnTo>
                    <a:lnTo>
                      <a:pt x="3291" y="1526"/>
                    </a:lnTo>
                    <a:lnTo>
                      <a:pt x="3273" y="1518"/>
                    </a:lnTo>
                    <a:lnTo>
                      <a:pt x="3265" y="1509"/>
                    </a:lnTo>
                    <a:lnTo>
                      <a:pt x="3265" y="1509"/>
                    </a:lnTo>
                    <a:lnTo>
                      <a:pt x="3247" y="1500"/>
                    </a:lnTo>
                    <a:lnTo>
                      <a:pt x="3247" y="1500"/>
                    </a:lnTo>
                    <a:lnTo>
                      <a:pt x="3238" y="1491"/>
                    </a:lnTo>
                    <a:lnTo>
                      <a:pt x="3238" y="1491"/>
                    </a:lnTo>
                    <a:lnTo>
                      <a:pt x="3238" y="1482"/>
                    </a:lnTo>
                    <a:lnTo>
                      <a:pt x="3238" y="1482"/>
                    </a:lnTo>
                    <a:lnTo>
                      <a:pt x="3238" y="1473"/>
                    </a:lnTo>
                    <a:lnTo>
                      <a:pt x="3229" y="1465"/>
                    </a:lnTo>
                    <a:lnTo>
                      <a:pt x="3212" y="1456"/>
                    </a:lnTo>
                    <a:lnTo>
                      <a:pt x="3212" y="1456"/>
                    </a:lnTo>
                    <a:lnTo>
                      <a:pt x="3212" y="1456"/>
                    </a:lnTo>
                    <a:lnTo>
                      <a:pt x="3194" y="1447"/>
                    </a:lnTo>
                    <a:lnTo>
                      <a:pt x="3185" y="1438"/>
                    </a:lnTo>
                    <a:lnTo>
                      <a:pt x="3185" y="1438"/>
                    </a:lnTo>
                    <a:lnTo>
                      <a:pt x="3176" y="1429"/>
                    </a:lnTo>
                    <a:lnTo>
                      <a:pt x="3176" y="1429"/>
                    </a:lnTo>
                    <a:lnTo>
                      <a:pt x="3168" y="1429"/>
                    </a:lnTo>
                    <a:lnTo>
                      <a:pt x="3168" y="1429"/>
                    </a:lnTo>
                    <a:lnTo>
                      <a:pt x="3159" y="1429"/>
                    </a:lnTo>
                    <a:lnTo>
                      <a:pt x="3159" y="1429"/>
                    </a:lnTo>
                    <a:lnTo>
                      <a:pt x="3150" y="1420"/>
                    </a:lnTo>
                    <a:lnTo>
                      <a:pt x="3150" y="1420"/>
                    </a:lnTo>
                    <a:lnTo>
                      <a:pt x="3123" y="1412"/>
                    </a:lnTo>
                    <a:lnTo>
                      <a:pt x="3097" y="1412"/>
                    </a:lnTo>
                    <a:lnTo>
                      <a:pt x="3097" y="1412"/>
                    </a:lnTo>
                    <a:lnTo>
                      <a:pt x="3079" y="1412"/>
                    </a:lnTo>
                    <a:lnTo>
                      <a:pt x="3079" y="1412"/>
                    </a:lnTo>
                    <a:lnTo>
                      <a:pt x="3079" y="1412"/>
                    </a:lnTo>
                    <a:lnTo>
                      <a:pt x="3079" y="1412"/>
                    </a:lnTo>
                    <a:lnTo>
                      <a:pt x="3079" y="1403"/>
                    </a:lnTo>
                    <a:lnTo>
                      <a:pt x="3079" y="1403"/>
                    </a:lnTo>
                    <a:lnTo>
                      <a:pt x="3097" y="1394"/>
                    </a:lnTo>
                    <a:lnTo>
                      <a:pt x="3097" y="1368"/>
                    </a:lnTo>
                    <a:lnTo>
                      <a:pt x="3097" y="1368"/>
                    </a:lnTo>
                    <a:lnTo>
                      <a:pt x="3097" y="1359"/>
                    </a:lnTo>
                    <a:lnTo>
                      <a:pt x="3088" y="1359"/>
                    </a:lnTo>
                    <a:lnTo>
                      <a:pt x="3026" y="1341"/>
                    </a:lnTo>
                    <a:lnTo>
                      <a:pt x="3026" y="1341"/>
                    </a:lnTo>
                    <a:lnTo>
                      <a:pt x="3026" y="1341"/>
                    </a:lnTo>
                    <a:lnTo>
                      <a:pt x="3026" y="1341"/>
                    </a:lnTo>
                    <a:lnTo>
                      <a:pt x="3018" y="1341"/>
                    </a:lnTo>
                    <a:lnTo>
                      <a:pt x="3018" y="1341"/>
                    </a:lnTo>
                    <a:lnTo>
                      <a:pt x="3000" y="1332"/>
                    </a:lnTo>
                    <a:lnTo>
                      <a:pt x="3000" y="1332"/>
                    </a:lnTo>
                    <a:lnTo>
                      <a:pt x="3000" y="1332"/>
                    </a:lnTo>
                    <a:lnTo>
                      <a:pt x="3009" y="1323"/>
                    </a:lnTo>
                    <a:lnTo>
                      <a:pt x="3009" y="1323"/>
                    </a:lnTo>
                    <a:lnTo>
                      <a:pt x="3018" y="1315"/>
                    </a:lnTo>
                    <a:lnTo>
                      <a:pt x="3018" y="1306"/>
                    </a:lnTo>
                    <a:lnTo>
                      <a:pt x="3018" y="1306"/>
                    </a:lnTo>
                    <a:lnTo>
                      <a:pt x="3009" y="1297"/>
                    </a:lnTo>
                    <a:lnTo>
                      <a:pt x="3000" y="1297"/>
                    </a:lnTo>
                    <a:lnTo>
                      <a:pt x="2973" y="1297"/>
                    </a:lnTo>
                    <a:lnTo>
                      <a:pt x="2973" y="1297"/>
                    </a:lnTo>
                    <a:lnTo>
                      <a:pt x="2912" y="1315"/>
                    </a:lnTo>
                    <a:lnTo>
                      <a:pt x="2868" y="1332"/>
                    </a:lnTo>
                    <a:lnTo>
                      <a:pt x="2850" y="1332"/>
                    </a:lnTo>
                    <a:lnTo>
                      <a:pt x="2850" y="1332"/>
                    </a:lnTo>
                    <a:lnTo>
                      <a:pt x="2832" y="1332"/>
                    </a:lnTo>
                    <a:lnTo>
                      <a:pt x="2815" y="1323"/>
                    </a:lnTo>
                    <a:lnTo>
                      <a:pt x="2815" y="1323"/>
                    </a:lnTo>
                    <a:lnTo>
                      <a:pt x="2779" y="1306"/>
                    </a:lnTo>
                    <a:lnTo>
                      <a:pt x="2762" y="1306"/>
                    </a:lnTo>
                    <a:lnTo>
                      <a:pt x="2762" y="1306"/>
                    </a:lnTo>
                    <a:lnTo>
                      <a:pt x="2718" y="1315"/>
                    </a:lnTo>
                    <a:lnTo>
                      <a:pt x="2718" y="1315"/>
                    </a:lnTo>
                    <a:lnTo>
                      <a:pt x="2691" y="1306"/>
                    </a:lnTo>
                    <a:lnTo>
                      <a:pt x="2691" y="1306"/>
                    </a:lnTo>
                    <a:lnTo>
                      <a:pt x="2691" y="1306"/>
                    </a:lnTo>
                    <a:lnTo>
                      <a:pt x="2691" y="1306"/>
                    </a:lnTo>
                    <a:lnTo>
                      <a:pt x="2691" y="1297"/>
                    </a:lnTo>
                    <a:lnTo>
                      <a:pt x="2691" y="1297"/>
                    </a:lnTo>
                    <a:lnTo>
                      <a:pt x="2691" y="1279"/>
                    </a:lnTo>
                    <a:lnTo>
                      <a:pt x="2682" y="1262"/>
                    </a:lnTo>
                    <a:lnTo>
                      <a:pt x="2682" y="1262"/>
                    </a:lnTo>
                    <a:lnTo>
                      <a:pt x="2665" y="1253"/>
                    </a:lnTo>
                    <a:lnTo>
                      <a:pt x="2638" y="1253"/>
                    </a:lnTo>
                    <a:lnTo>
                      <a:pt x="2638" y="1253"/>
                    </a:lnTo>
                    <a:lnTo>
                      <a:pt x="2620" y="1244"/>
                    </a:lnTo>
                    <a:lnTo>
                      <a:pt x="2612" y="1235"/>
                    </a:lnTo>
                    <a:lnTo>
                      <a:pt x="2612" y="1235"/>
                    </a:lnTo>
                    <a:lnTo>
                      <a:pt x="2612" y="1235"/>
                    </a:lnTo>
                    <a:lnTo>
                      <a:pt x="2612" y="1235"/>
                    </a:lnTo>
                    <a:lnTo>
                      <a:pt x="2612" y="1226"/>
                    </a:lnTo>
                    <a:lnTo>
                      <a:pt x="2612" y="1226"/>
                    </a:lnTo>
                    <a:lnTo>
                      <a:pt x="2603" y="1226"/>
                    </a:lnTo>
                    <a:lnTo>
                      <a:pt x="2594" y="1217"/>
                    </a:lnTo>
                    <a:lnTo>
                      <a:pt x="2594" y="1217"/>
                    </a:lnTo>
                    <a:lnTo>
                      <a:pt x="2585" y="1226"/>
                    </a:lnTo>
                    <a:lnTo>
                      <a:pt x="2576" y="1235"/>
                    </a:lnTo>
                    <a:lnTo>
                      <a:pt x="2576" y="1235"/>
                    </a:lnTo>
                    <a:lnTo>
                      <a:pt x="2576" y="1235"/>
                    </a:lnTo>
                    <a:lnTo>
                      <a:pt x="2585" y="1244"/>
                    </a:lnTo>
                    <a:lnTo>
                      <a:pt x="2585" y="1244"/>
                    </a:lnTo>
                    <a:lnTo>
                      <a:pt x="2576" y="1253"/>
                    </a:lnTo>
                    <a:lnTo>
                      <a:pt x="2576" y="1253"/>
                    </a:lnTo>
                    <a:lnTo>
                      <a:pt x="2576" y="1253"/>
                    </a:lnTo>
                    <a:lnTo>
                      <a:pt x="2576" y="1253"/>
                    </a:lnTo>
                    <a:lnTo>
                      <a:pt x="2568" y="1262"/>
                    </a:lnTo>
                    <a:lnTo>
                      <a:pt x="2568" y="1262"/>
                    </a:lnTo>
                    <a:lnTo>
                      <a:pt x="2559" y="1262"/>
                    </a:lnTo>
                    <a:lnTo>
                      <a:pt x="2550" y="1262"/>
                    </a:lnTo>
                    <a:lnTo>
                      <a:pt x="2550" y="1262"/>
                    </a:lnTo>
                    <a:lnTo>
                      <a:pt x="2515" y="1279"/>
                    </a:lnTo>
                    <a:lnTo>
                      <a:pt x="2506" y="1288"/>
                    </a:lnTo>
                    <a:lnTo>
                      <a:pt x="2497" y="1297"/>
                    </a:lnTo>
                    <a:lnTo>
                      <a:pt x="2497" y="1297"/>
                    </a:lnTo>
                    <a:lnTo>
                      <a:pt x="2497" y="1315"/>
                    </a:lnTo>
                    <a:lnTo>
                      <a:pt x="2506" y="1332"/>
                    </a:lnTo>
                    <a:lnTo>
                      <a:pt x="2506" y="1341"/>
                    </a:lnTo>
                    <a:lnTo>
                      <a:pt x="2506" y="1341"/>
                    </a:lnTo>
                    <a:lnTo>
                      <a:pt x="2506" y="1341"/>
                    </a:lnTo>
                    <a:lnTo>
                      <a:pt x="2506" y="1341"/>
                    </a:lnTo>
                    <a:lnTo>
                      <a:pt x="2523" y="1359"/>
                    </a:lnTo>
                    <a:lnTo>
                      <a:pt x="2515" y="1376"/>
                    </a:lnTo>
                    <a:lnTo>
                      <a:pt x="2515" y="1376"/>
                    </a:lnTo>
                    <a:lnTo>
                      <a:pt x="2515" y="1385"/>
                    </a:lnTo>
                    <a:lnTo>
                      <a:pt x="2506" y="1385"/>
                    </a:lnTo>
                    <a:lnTo>
                      <a:pt x="2506" y="1385"/>
                    </a:lnTo>
                    <a:lnTo>
                      <a:pt x="2479" y="1376"/>
                    </a:lnTo>
                    <a:lnTo>
                      <a:pt x="2471" y="1359"/>
                    </a:lnTo>
                    <a:lnTo>
                      <a:pt x="2471" y="1359"/>
                    </a:lnTo>
                    <a:lnTo>
                      <a:pt x="2462" y="1341"/>
                    </a:lnTo>
                    <a:lnTo>
                      <a:pt x="2479" y="1315"/>
                    </a:lnTo>
                    <a:lnTo>
                      <a:pt x="2479" y="1315"/>
                    </a:lnTo>
                    <a:lnTo>
                      <a:pt x="2479" y="1315"/>
                    </a:lnTo>
                    <a:lnTo>
                      <a:pt x="2479" y="1315"/>
                    </a:lnTo>
                    <a:lnTo>
                      <a:pt x="2488" y="1306"/>
                    </a:lnTo>
                    <a:lnTo>
                      <a:pt x="2488" y="1306"/>
                    </a:lnTo>
                    <a:lnTo>
                      <a:pt x="2497" y="1297"/>
                    </a:lnTo>
                    <a:lnTo>
                      <a:pt x="2497" y="1297"/>
                    </a:lnTo>
                    <a:lnTo>
                      <a:pt x="2488" y="1288"/>
                    </a:lnTo>
                    <a:lnTo>
                      <a:pt x="2488" y="1288"/>
                    </a:lnTo>
                    <a:lnTo>
                      <a:pt x="2479" y="1270"/>
                    </a:lnTo>
                    <a:lnTo>
                      <a:pt x="2479" y="1270"/>
                    </a:lnTo>
                    <a:lnTo>
                      <a:pt x="2479" y="1262"/>
                    </a:lnTo>
                    <a:lnTo>
                      <a:pt x="2471" y="1262"/>
                    </a:lnTo>
                    <a:lnTo>
                      <a:pt x="2471" y="1262"/>
                    </a:lnTo>
                    <a:lnTo>
                      <a:pt x="2479" y="1253"/>
                    </a:lnTo>
                    <a:lnTo>
                      <a:pt x="2479" y="1253"/>
                    </a:lnTo>
                    <a:lnTo>
                      <a:pt x="2488" y="1244"/>
                    </a:lnTo>
                    <a:lnTo>
                      <a:pt x="2488" y="1244"/>
                    </a:lnTo>
                    <a:lnTo>
                      <a:pt x="2497" y="1244"/>
                    </a:lnTo>
                    <a:lnTo>
                      <a:pt x="2497" y="1244"/>
                    </a:lnTo>
                    <a:lnTo>
                      <a:pt x="2515" y="1235"/>
                    </a:lnTo>
                    <a:lnTo>
                      <a:pt x="2515" y="1235"/>
                    </a:lnTo>
                    <a:lnTo>
                      <a:pt x="2523" y="1226"/>
                    </a:lnTo>
                    <a:lnTo>
                      <a:pt x="2523" y="1226"/>
                    </a:lnTo>
                    <a:lnTo>
                      <a:pt x="2523" y="1217"/>
                    </a:lnTo>
                    <a:lnTo>
                      <a:pt x="2506" y="1209"/>
                    </a:lnTo>
                    <a:lnTo>
                      <a:pt x="2506" y="1209"/>
                    </a:lnTo>
                    <a:lnTo>
                      <a:pt x="2497" y="1200"/>
                    </a:lnTo>
                    <a:lnTo>
                      <a:pt x="2497" y="1200"/>
                    </a:lnTo>
                    <a:lnTo>
                      <a:pt x="2479" y="1209"/>
                    </a:lnTo>
                    <a:lnTo>
                      <a:pt x="2471" y="1217"/>
                    </a:lnTo>
                    <a:lnTo>
                      <a:pt x="2471" y="1217"/>
                    </a:lnTo>
                    <a:lnTo>
                      <a:pt x="2471" y="1217"/>
                    </a:lnTo>
                    <a:lnTo>
                      <a:pt x="2471" y="1217"/>
                    </a:lnTo>
                    <a:lnTo>
                      <a:pt x="2444" y="1235"/>
                    </a:lnTo>
                    <a:lnTo>
                      <a:pt x="2444" y="1235"/>
                    </a:lnTo>
                    <a:lnTo>
                      <a:pt x="2418" y="1235"/>
                    </a:lnTo>
                    <a:lnTo>
                      <a:pt x="2409" y="1253"/>
                    </a:lnTo>
                    <a:lnTo>
                      <a:pt x="2409" y="1253"/>
                    </a:lnTo>
                    <a:lnTo>
                      <a:pt x="2400" y="1262"/>
                    </a:lnTo>
                    <a:lnTo>
                      <a:pt x="2400" y="1262"/>
                    </a:lnTo>
                    <a:lnTo>
                      <a:pt x="2391" y="1262"/>
                    </a:lnTo>
                    <a:lnTo>
                      <a:pt x="2391" y="1262"/>
                    </a:lnTo>
                    <a:lnTo>
                      <a:pt x="2373" y="1270"/>
                    </a:lnTo>
                    <a:lnTo>
                      <a:pt x="2356" y="1270"/>
                    </a:lnTo>
                    <a:lnTo>
                      <a:pt x="2356" y="1270"/>
                    </a:lnTo>
                    <a:lnTo>
                      <a:pt x="2347" y="1279"/>
                    </a:lnTo>
                    <a:lnTo>
                      <a:pt x="2347" y="1279"/>
                    </a:lnTo>
                    <a:lnTo>
                      <a:pt x="2338" y="1279"/>
                    </a:lnTo>
                    <a:lnTo>
                      <a:pt x="2338" y="1279"/>
                    </a:lnTo>
                    <a:lnTo>
                      <a:pt x="2338" y="1279"/>
                    </a:lnTo>
                    <a:lnTo>
                      <a:pt x="2338" y="1279"/>
                    </a:lnTo>
                    <a:lnTo>
                      <a:pt x="2329" y="1279"/>
                    </a:lnTo>
                    <a:lnTo>
                      <a:pt x="2329" y="1279"/>
                    </a:lnTo>
                    <a:lnTo>
                      <a:pt x="2312" y="1270"/>
                    </a:lnTo>
                    <a:lnTo>
                      <a:pt x="2312" y="1270"/>
                    </a:lnTo>
                    <a:lnTo>
                      <a:pt x="2294" y="1279"/>
                    </a:lnTo>
                    <a:lnTo>
                      <a:pt x="2276" y="1297"/>
                    </a:lnTo>
                    <a:lnTo>
                      <a:pt x="2276" y="1297"/>
                    </a:lnTo>
                    <a:lnTo>
                      <a:pt x="2268" y="1306"/>
                    </a:lnTo>
                    <a:lnTo>
                      <a:pt x="2268" y="1306"/>
                    </a:lnTo>
                    <a:lnTo>
                      <a:pt x="2259" y="1323"/>
                    </a:lnTo>
                    <a:lnTo>
                      <a:pt x="2259" y="1332"/>
                    </a:lnTo>
                    <a:lnTo>
                      <a:pt x="2259" y="1332"/>
                    </a:lnTo>
                    <a:lnTo>
                      <a:pt x="2259" y="1359"/>
                    </a:lnTo>
                    <a:lnTo>
                      <a:pt x="2241" y="1368"/>
                    </a:lnTo>
                    <a:lnTo>
                      <a:pt x="2241" y="1368"/>
                    </a:lnTo>
                    <a:lnTo>
                      <a:pt x="2223" y="1394"/>
                    </a:lnTo>
                    <a:lnTo>
                      <a:pt x="2223" y="1394"/>
                    </a:lnTo>
                    <a:lnTo>
                      <a:pt x="2206" y="1368"/>
                    </a:lnTo>
                    <a:lnTo>
                      <a:pt x="2197" y="1368"/>
                    </a:lnTo>
                    <a:lnTo>
                      <a:pt x="2197" y="1368"/>
                    </a:lnTo>
                    <a:lnTo>
                      <a:pt x="2179" y="1350"/>
                    </a:lnTo>
                    <a:lnTo>
                      <a:pt x="2153" y="1332"/>
                    </a:lnTo>
                    <a:lnTo>
                      <a:pt x="2153" y="1332"/>
                    </a:lnTo>
                    <a:lnTo>
                      <a:pt x="2153" y="1332"/>
                    </a:lnTo>
                    <a:lnTo>
                      <a:pt x="2135" y="1332"/>
                    </a:lnTo>
                    <a:lnTo>
                      <a:pt x="2135" y="1332"/>
                    </a:lnTo>
                    <a:lnTo>
                      <a:pt x="2126" y="1332"/>
                    </a:lnTo>
                    <a:lnTo>
                      <a:pt x="2126" y="1332"/>
                    </a:lnTo>
                    <a:lnTo>
                      <a:pt x="2109" y="1323"/>
                    </a:lnTo>
                    <a:lnTo>
                      <a:pt x="2082" y="1332"/>
                    </a:lnTo>
                    <a:lnTo>
                      <a:pt x="2065" y="1341"/>
                    </a:lnTo>
                    <a:lnTo>
                      <a:pt x="2038" y="1359"/>
                    </a:lnTo>
                    <a:lnTo>
                      <a:pt x="2038" y="1359"/>
                    </a:lnTo>
                    <a:lnTo>
                      <a:pt x="2021" y="1368"/>
                    </a:lnTo>
                    <a:lnTo>
                      <a:pt x="2003" y="1376"/>
                    </a:lnTo>
                    <a:lnTo>
                      <a:pt x="2003" y="1376"/>
                    </a:lnTo>
                    <a:lnTo>
                      <a:pt x="1976" y="1368"/>
                    </a:lnTo>
                    <a:lnTo>
                      <a:pt x="1950" y="1359"/>
                    </a:lnTo>
                    <a:lnTo>
                      <a:pt x="1950" y="1359"/>
                    </a:lnTo>
                    <a:lnTo>
                      <a:pt x="1950" y="1350"/>
                    </a:lnTo>
                    <a:lnTo>
                      <a:pt x="1950" y="1350"/>
                    </a:lnTo>
                    <a:lnTo>
                      <a:pt x="1941" y="1350"/>
                    </a:lnTo>
                    <a:lnTo>
                      <a:pt x="1941" y="1350"/>
                    </a:lnTo>
                    <a:lnTo>
                      <a:pt x="1932" y="1341"/>
                    </a:lnTo>
                    <a:lnTo>
                      <a:pt x="1932" y="1341"/>
                    </a:lnTo>
                    <a:lnTo>
                      <a:pt x="1923" y="1341"/>
                    </a:lnTo>
                    <a:lnTo>
                      <a:pt x="1923" y="1332"/>
                    </a:lnTo>
                    <a:lnTo>
                      <a:pt x="1923" y="1332"/>
                    </a:lnTo>
                    <a:lnTo>
                      <a:pt x="1915" y="1323"/>
                    </a:lnTo>
                    <a:lnTo>
                      <a:pt x="1915" y="1323"/>
                    </a:lnTo>
                    <a:lnTo>
                      <a:pt x="1897" y="1297"/>
                    </a:lnTo>
                    <a:lnTo>
                      <a:pt x="1879" y="1270"/>
                    </a:lnTo>
                    <a:lnTo>
                      <a:pt x="1879" y="1270"/>
                    </a:lnTo>
                    <a:lnTo>
                      <a:pt x="1862" y="1262"/>
                    </a:lnTo>
                    <a:lnTo>
                      <a:pt x="1862" y="1262"/>
                    </a:lnTo>
                    <a:lnTo>
                      <a:pt x="1862" y="1262"/>
                    </a:lnTo>
                    <a:lnTo>
                      <a:pt x="1862" y="1262"/>
                    </a:lnTo>
                    <a:lnTo>
                      <a:pt x="1862" y="1262"/>
                    </a:lnTo>
                    <a:lnTo>
                      <a:pt x="1862" y="1253"/>
                    </a:lnTo>
                    <a:lnTo>
                      <a:pt x="1862" y="1253"/>
                    </a:lnTo>
                    <a:lnTo>
                      <a:pt x="1862" y="1235"/>
                    </a:lnTo>
                    <a:lnTo>
                      <a:pt x="1871" y="1209"/>
                    </a:lnTo>
                    <a:lnTo>
                      <a:pt x="1871" y="1209"/>
                    </a:lnTo>
                    <a:lnTo>
                      <a:pt x="1879" y="1200"/>
                    </a:lnTo>
                    <a:lnTo>
                      <a:pt x="1879" y="1200"/>
                    </a:lnTo>
                    <a:lnTo>
                      <a:pt x="1879" y="1191"/>
                    </a:lnTo>
                    <a:lnTo>
                      <a:pt x="1879" y="1191"/>
                    </a:lnTo>
                    <a:lnTo>
                      <a:pt x="1879" y="1182"/>
                    </a:lnTo>
                    <a:lnTo>
                      <a:pt x="1879" y="1147"/>
                    </a:lnTo>
                    <a:lnTo>
                      <a:pt x="1879" y="1147"/>
                    </a:lnTo>
                    <a:lnTo>
                      <a:pt x="1879" y="1120"/>
                    </a:lnTo>
                    <a:lnTo>
                      <a:pt x="1888" y="1103"/>
                    </a:lnTo>
                    <a:lnTo>
                      <a:pt x="1888" y="1103"/>
                    </a:lnTo>
                    <a:lnTo>
                      <a:pt x="1888" y="1094"/>
                    </a:lnTo>
                    <a:lnTo>
                      <a:pt x="1888" y="1094"/>
                    </a:lnTo>
                    <a:lnTo>
                      <a:pt x="1897" y="1085"/>
                    </a:lnTo>
                    <a:lnTo>
                      <a:pt x="1897" y="1067"/>
                    </a:lnTo>
                    <a:lnTo>
                      <a:pt x="1897" y="1050"/>
                    </a:lnTo>
                    <a:lnTo>
                      <a:pt x="1897" y="1050"/>
                    </a:lnTo>
                    <a:lnTo>
                      <a:pt x="1888" y="1041"/>
                    </a:lnTo>
                    <a:lnTo>
                      <a:pt x="1888" y="1041"/>
                    </a:lnTo>
                    <a:lnTo>
                      <a:pt x="1897" y="1032"/>
                    </a:lnTo>
                    <a:lnTo>
                      <a:pt x="1897" y="1032"/>
                    </a:lnTo>
                    <a:lnTo>
                      <a:pt x="1888" y="1023"/>
                    </a:lnTo>
                    <a:lnTo>
                      <a:pt x="1888" y="1023"/>
                    </a:lnTo>
                    <a:lnTo>
                      <a:pt x="1879" y="1014"/>
                    </a:lnTo>
                    <a:lnTo>
                      <a:pt x="1879" y="1014"/>
                    </a:lnTo>
                    <a:lnTo>
                      <a:pt x="1879" y="1006"/>
                    </a:lnTo>
                    <a:lnTo>
                      <a:pt x="1879" y="1006"/>
                    </a:lnTo>
                    <a:lnTo>
                      <a:pt x="1871" y="1006"/>
                    </a:lnTo>
                    <a:lnTo>
                      <a:pt x="1871" y="1006"/>
                    </a:lnTo>
                    <a:lnTo>
                      <a:pt x="1835" y="988"/>
                    </a:lnTo>
                    <a:lnTo>
                      <a:pt x="1835" y="988"/>
                    </a:lnTo>
                    <a:lnTo>
                      <a:pt x="1818" y="979"/>
                    </a:lnTo>
                    <a:lnTo>
                      <a:pt x="1782" y="970"/>
                    </a:lnTo>
                    <a:lnTo>
                      <a:pt x="1782" y="970"/>
                    </a:lnTo>
                    <a:lnTo>
                      <a:pt x="1747" y="979"/>
                    </a:lnTo>
                    <a:lnTo>
                      <a:pt x="1712" y="988"/>
                    </a:lnTo>
                    <a:lnTo>
                      <a:pt x="1712" y="988"/>
                    </a:lnTo>
                    <a:lnTo>
                      <a:pt x="1676" y="988"/>
                    </a:lnTo>
                    <a:lnTo>
                      <a:pt x="1676" y="988"/>
                    </a:lnTo>
                    <a:lnTo>
                      <a:pt x="1659" y="988"/>
                    </a:lnTo>
                    <a:lnTo>
                      <a:pt x="1659" y="988"/>
                    </a:lnTo>
                    <a:lnTo>
                      <a:pt x="1632" y="988"/>
                    </a:lnTo>
                    <a:lnTo>
                      <a:pt x="1606" y="997"/>
                    </a:lnTo>
                    <a:lnTo>
                      <a:pt x="1606" y="997"/>
                    </a:lnTo>
                    <a:lnTo>
                      <a:pt x="1606" y="997"/>
                    </a:lnTo>
                    <a:lnTo>
                      <a:pt x="1606" y="997"/>
                    </a:lnTo>
                    <a:lnTo>
                      <a:pt x="1597" y="988"/>
                    </a:lnTo>
                    <a:lnTo>
                      <a:pt x="1597" y="988"/>
                    </a:lnTo>
                    <a:lnTo>
                      <a:pt x="1597" y="979"/>
                    </a:lnTo>
                    <a:lnTo>
                      <a:pt x="1597" y="979"/>
                    </a:lnTo>
                    <a:lnTo>
                      <a:pt x="1597" y="979"/>
                    </a:lnTo>
                    <a:lnTo>
                      <a:pt x="1597" y="979"/>
                    </a:lnTo>
                    <a:lnTo>
                      <a:pt x="1606" y="953"/>
                    </a:lnTo>
                    <a:lnTo>
                      <a:pt x="1606" y="953"/>
                    </a:lnTo>
                    <a:lnTo>
                      <a:pt x="1615" y="935"/>
                    </a:lnTo>
                    <a:lnTo>
                      <a:pt x="1615" y="908"/>
                    </a:lnTo>
                    <a:lnTo>
                      <a:pt x="1615" y="908"/>
                    </a:lnTo>
                    <a:lnTo>
                      <a:pt x="1615" y="900"/>
                    </a:lnTo>
                    <a:lnTo>
                      <a:pt x="1615" y="900"/>
                    </a:lnTo>
                    <a:lnTo>
                      <a:pt x="1615" y="882"/>
                    </a:lnTo>
                    <a:lnTo>
                      <a:pt x="1623" y="864"/>
                    </a:lnTo>
                    <a:lnTo>
                      <a:pt x="1623" y="864"/>
                    </a:lnTo>
                    <a:lnTo>
                      <a:pt x="1623" y="856"/>
                    </a:lnTo>
                    <a:lnTo>
                      <a:pt x="1623" y="856"/>
                    </a:lnTo>
                    <a:lnTo>
                      <a:pt x="1623" y="856"/>
                    </a:lnTo>
                    <a:lnTo>
                      <a:pt x="1623" y="856"/>
                    </a:lnTo>
                    <a:lnTo>
                      <a:pt x="1641" y="847"/>
                    </a:lnTo>
                    <a:lnTo>
                      <a:pt x="1641" y="847"/>
                    </a:lnTo>
                    <a:lnTo>
                      <a:pt x="1659" y="820"/>
                    </a:lnTo>
                    <a:lnTo>
                      <a:pt x="1659" y="785"/>
                    </a:lnTo>
                    <a:lnTo>
                      <a:pt x="1659" y="785"/>
                    </a:lnTo>
                    <a:lnTo>
                      <a:pt x="1659" y="767"/>
                    </a:lnTo>
                    <a:lnTo>
                      <a:pt x="1659" y="750"/>
                    </a:lnTo>
                    <a:lnTo>
                      <a:pt x="1659" y="750"/>
                    </a:lnTo>
                    <a:lnTo>
                      <a:pt x="1659" y="741"/>
                    </a:lnTo>
                    <a:lnTo>
                      <a:pt x="1668" y="723"/>
                    </a:lnTo>
                    <a:lnTo>
                      <a:pt x="1685" y="714"/>
                    </a:lnTo>
                    <a:lnTo>
                      <a:pt x="1685" y="714"/>
                    </a:lnTo>
                    <a:lnTo>
                      <a:pt x="1694" y="697"/>
                    </a:lnTo>
                    <a:lnTo>
                      <a:pt x="1703" y="679"/>
                    </a:lnTo>
                    <a:lnTo>
                      <a:pt x="1703" y="679"/>
                    </a:lnTo>
                    <a:lnTo>
                      <a:pt x="1694" y="670"/>
                    </a:lnTo>
                    <a:lnTo>
                      <a:pt x="1685" y="661"/>
                    </a:lnTo>
                    <a:lnTo>
                      <a:pt x="1685" y="661"/>
                    </a:lnTo>
                    <a:lnTo>
                      <a:pt x="1685" y="661"/>
                    </a:lnTo>
                    <a:lnTo>
                      <a:pt x="1676" y="661"/>
                    </a:lnTo>
                    <a:lnTo>
                      <a:pt x="1676" y="661"/>
                    </a:lnTo>
                    <a:lnTo>
                      <a:pt x="1650" y="661"/>
                    </a:lnTo>
                    <a:lnTo>
                      <a:pt x="1650" y="661"/>
                    </a:lnTo>
                    <a:lnTo>
                      <a:pt x="1632" y="652"/>
                    </a:lnTo>
                    <a:lnTo>
                      <a:pt x="1606" y="661"/>
                    </a:lnTo>
                    <a:lnTo>
                      <a:pt x="1597" y="661"/>
                    </a:lnTo>
                    <a:lnTo>
                      <a:pt x="1597" y="661"/>
                    </a:lnTo>
                    <a:lnTo>
                      <a:pt x="1562" y="670"/>
                    </a:lnTo>
                    <a:lnTo>
                      <a:pt x="1562" y="670"/>
                    </a:lnTo>
                    <a:lnTo>
                      <a:pt x="1518" y="679"/>
                    </a:lnTo>
                    <a:lnTo>
                      <a:pt x="1500" y="697"/>
                    </a:lnTo>
                    <a:lnTo>
                      <a:pt x="1500" y="697"/>
                    </a:lnTo>
                    <a:lnTo>
                      <a:pt x="1491" y="714"/>
                    </a:lnTo>
                    <a:lnTo>
                      <a:pt x="1491" y="732"/>
                    </a:lnTo>
                    <a:lnTo>
                      <a:pt x="1491" y="732"/>
                    </a:lnTo>
                    <a:lnTo>
                      <a:pt x="1491" y="750"/>
                    </a:lnTo>
                    <a:lnTo>
                      <a:pt x="1482" y="758"/>
                    </a:lnTo>
                    <a:lnTo>
                      <a:pt x="1482" y="758"/>
                    </a:lnTo>
                    <a:lnTo>
                      <a:pt x="1473" y="767"/>
                    </a:lnTo>
                    <a:lnTo>
                      <a:pt x="1473" y="785"/>
                    </a:lnTo>
                    <a:lnTo>
                      <a:pt x="1473" y="785"/>
                    </a:lnTo>
                    <a:lnTo>
                      <a:pt x="1473" y="785"/>
                    </a:lnTo>
                    <a:lnTo>
                      <a:pt x="1473" y="785"/>
                    </a:lnTo>
                    <a:lnTo>
                      <a:pt x="1465" y="803"/>
                    </a:lnTo>
                    <a:lnTo>
                      <a:pt x="1456" y="811"/>
                    </a:lnTo>
                    <a:lnTo>
                      <a:pt x="1456" y="811"/>
                    </a:lnTo>
                    <a:lnTo>
                      <a:pt x="1447" y="811"/>
                    </a:lnTo>
                    <a:lnTo>
                      <a:pt x="1447" y="811"/>
                    </a:lnTo>
                    <a:lnTo>
                      <a:pt x="1447" y="811"/>
                    </a:lnTo>
                    <a:lnTo>
                      <a:pt x="1447" y="811"/>
                    </a:lnTo>
                    <a:lnTo>
                      <a:pt x="1438" y="820"/>
                    </a:lnTo>
                    <a:lnTo>
                      <a:pt x="1438" y="829"/>
                    </a:lnTo>
                    <a:lnTo>
                      <a:pt x="1438" y="829"/>
                    </a:lnTo>
                    <a:lnTo>
                      <a:pt x="1429" y="838"/>
                    </a:lnTo>
                    <a:lnTo>
                      <a:pt x="1429" y="838"/>
                    </a:lnTo>
                    <a:lnTo>
                      <a:pt x="1403" y="829"/>
                    </a:lnTo>
                    <a:lnTo>
                      <a:pt x="1403" y="829"/>
                    </a:lnTo>
                    <a:lnTo>
                      <a:pt x="1385" y="820"/>
                    </a:lnTo>
                    <a:lnTo>
                      <a:pt x="1385" y="820"/>
                    </a:lnTo>
                    <a:lnTo>
                      <a:pt x="1297" y="838"/>
                    </a:lnTo>
                    <a:lnTo>
                      <a:pt x="1297" y="838"/>
                    </a:lnTo>
                    <a:lnTo>
                      <a:pt x="1279" y="847"/>
                    </a:lnTo>
                    <a:lnTo>
                      <a:pt x="1279" y="847"/>
                    </a:lnTo>
                    <a:lnTo>
                      <a:pt x="1262" y="847"/>
                    </a:lnTo>
                    <a:lnTo>
                      <a:pt x="1262" y="847"/>
                    </a:lnTo>
                    <a:lnTo>
                      <a:pt x="1253" y="847"/>
                    </a:lnTo>
                    <a:lnTo>
                      <a:pt x="1253" y="847"/>
                    </a:lnTo>
                    <a:lnTo>
                      <a:pt x="1235" y="838"/>
                    </a:lnTo>
                    <a:lnTo>
                      <a:pt x="1235" y="838"/>
                    </a:lnTo>
                    <a:lnTo>
                      <a:pt x="1218" y="820"/>
                    </a:lnTo>
                    <a:lnTo>
                      <a:pt x="1200" y="820"/>
                    </a:lnTo>
                    <a:lnTo>
                      <a:pt x="1200" y="820"/>
                    </a:lnTo>
                    <a:lnTo>
                      <a:pt x="1182" y="811"/>
                    </a:lnTo>
                    <a:lnTo>
                      <a:pt x="1174" y="803"/>
                    </a:lnTo>
                    <a:lnTo>
                      <a:pt x="1174" y="767"/>
                    </a:lnTo>
                    <a:lnTo>
                      <a:pt x="1174" y="767"/>
                    </a:lnTo>
                    <a:lnTo>
                      <a:pt x="1174" y="758"/>
                    </a:lnTo>
                    <a:lnTo>
                      <a:pt x="1174" y="758"/>
                    </a:lnTo>
                    <a:lnTo>
                      <a:pt x="1138" y="714"/>
                    </a:lnTo>
                    <a:lnTo>
                      <a:pt x="1112" y="697"/>
                    </a:lnTo>
                    <a:lnTo>
                      <a:pt x="1112" y="697"/>
                    </a:lnTo>
                    <a:lnTo>
                      <a:pt x="1094" y="661"/>
                    </a:lnTo>
                    <a:lnTo>
                      <a:pt x="1094" y="617"/>
                    </a:lnTo>
                    <a:lnTo>
                      <a:pt x="1094" y="617"/>
                    </a:lnTo>
                    <a:lnTo>
                      <a:pt x="1085" y="592"/>
                    </a:lnTo>
                    <a:lnTo>
                      <a:pt x="1085" y="583"/>
                    </a:lnTo>
                    <a:lnTo>
                      <a:pt x="1085" y="583"/>
                    </a:lnTo>
                    <a:lnTo>
                      <a:pt x="1094" y="530"/>
                    </a:lnTo>
                    <a:lnTo>
                      <a:pt x="1112" y="442"/>
                    </a:lnTo>
                    <a:lnTo>
                      <a:pt x="1112" y="442"/>
                    </a:lnTo>
                    <a:lnTo>
                      <a:pt x="1112" y="433"/>
                    </a:lnTo>
                    <a:lnTo>
                      <a:pt x="1112" y="424"/>
                    </a:lnTo>
                    <a:lnTo>
                      <a:pt x="1112" y="424"/>
                    </a:lnTo>
                    <a:lnTo>
                      <a:pt x="1112" y="415"/>
                    </a:lnTo>
                    <a:lnTo>
                      <a:pt x="1103" y="406"/>
                    </a:lnTo>
                    <a:lnTo>
                      <a:pt x="1103" y="406"/>
                    </a:lnTo>
                    <a:lnTo>
                      <a:pt x="1094" y="406"/>
                    </a:lnTo>
                    <a:lnTo>
                      <a:pt x="1085" y="406"/>
                    </a:lnTo>
                    <a:lnTo>
                      <a:pt x="1085" y="406"/>
                    </a:lnTo>
                    <a:lnTo>
                      <a:pt x="1041" y="389"/>
                    </a:lnTo>
                    <a:lnTo>
                      <a:pt x="1015" y="380"/>
                    </a:lnTo>
                    <a:lnTo>
                      <a:pt x="1015" y="380"/>
                    </a:lnTo>
                    <a:lnTo>
                      <a:pt x="1015" y="380"/>
                    </a:lnTo>
                    <a:lnTo>
                      <a:pt x="1015" y="380"/>
                    </a:lnTo>
                    <a:lnTo>
                      <a:pt x="1006" y="371"/>
                    </a:lnTo>
                    <a:lnTo>
                      <a:pt x="1006" y="371"/>
                    </a:lnTo>
                    <a:lnTo>
                      <a:pt x="1006" y="371"/>
                    </a:lnTo>
                    <a:lnTo>
                      <a:pt x="997" y="353"/>
                    </a:lnTo>
                    <a:lnTo>
                      <a:pt x="997" y="353"/>
                    </a:lnTo>
                    <a:lnTo>
                      <a:pt x="997" y="344"/>
                    </a:lnTo>
                    <a:lnTo>
                      <a:pt x="997" y="344"/>
                    </a:lnTo>
                    <a:lnTo>
                      <a:pt x="997" y="336"/>
                    </a:lnTo>
                    <a:lnTo>
                      <a:pt x="997" y="336"/>
                    </a:lnTo>
                    <a:lnTo>
                      <a:pt x="988" y="327"/>
                    </a:lnTo>
                    <a:lnTo>
                      <a:pt x="988" y="318"/>
                    </a:lnTo>
                    <a:lnTo>
                      <a:pt x="988" y="318"/>
                    </a:lnTo>
                    <a:lnTo>
                      <a:pt x="979" y="300"/>
                    </a:lnTo>
                    <a:lnTo>
                      <a:pt x="979" y="300"/>
                    </a:lnTo>
                    <a:lnTo>
                      <a:pt x="979" y="300"/>
                    </a:lnTo>
                    <a:lnTo>
                      <a:pt x="979" y="300"/>
                    </a:lnTo>
                    <a:lnTo>
                      <a:pt x="953" y="274"/>
                    </a:lnTo>
                    <a:lnTo>
                      <a:pt x="935" y="256"/>
                    </a:lnTo>
                    <a:lnTo>
                      <a:pt x="926" y="239"/>
                    </a:lnTo>
                    <a:lnTo>
                      <a:pt x="926" y="239"/>
                    </a:lnTo>
                    <a:lnTo>
                      <a:pt x="909" y="203"/>
                    </a:lnTo>
                    <a:lnTo>
                      <a:pt x="882" y="186"/>
                    </a:lnTo>
                    <a:lnTo>
                      <a:pt x="847" y="177"/>
                    </a:lnTo>
                    <a:lnTo>
                      <a:pt x="829" y="177"/>
                    </a:lnTo>
                    <a:lnTo>
                      <a:pt x="829" y="177"/>
                    </a:lnTo>
                    <a:lnTo>
                      <a:pt x="821" y="177"/>
                    </a:lnTo>
                    <a:lnTo>
                      <a:pt x="812" y="186"/>
                    </a:lnTo>
                    <a:lnTo>
                      <a:pt x="812" y="186"/>
                    </a:lnTo>
                    <a:lnTo>
                      <a:pt x="803" y="186"/>
                    </a:lnTo>
                    <a:lnTo>
                      <a:pt x="803" y="186"/>
                    </a:lnTo>
                    <a:lnTo>
                      <a:pt x="794" y="212"/>
                    </a:lnTo>
                    <a:lnTo>
                      <a:pt x="794" y="212"/>
                    </a:lnTo>
                    <a:lnTo>
                      <a:pt x="794" y="212"/>
                    </a:lnTo>
                    <a:lnTo>
                      <a:pt x="794" y="212"/>
                    </a:lnTo>
                    <a:lnTo>
                      <a:pt x="785" y="221"/>
                    </a:lnTo>
                    <a:lnTo>
                      <a:pt x="785" y="221"/>
                    </a:lnTo>
                    <a:lnTo>
                      <a:pt x="785" y="221"/>
                    </a:lnTo>
                    <a:lnTo>
                      <a:pt x="785" y="221"/>
                    </a:lnTo>
                    <a:lnTo>
                      <a:pt x="785" y="221"/>
                    </a:lnTo>
                    <a:lnTo>
                      <a:pt x="776" y="221"/>
                    </a:lnTo>
                    <a:lnTo>
                      <a:pt x="776" y="221"/>
                    </a:lnTo>
                    <a:lnTo>
                      <a:pt x="759" y="212"/>
                    </a:lnTo>
                    <a:lnTo>
                      <a:pt x="759" y="212"/>
                    </a:lnTo>
                    <a:lnTo>
                      <a:pt x="741" y="203"/>
                    </a:lnTo>
                    <a:lnTo>
                      <a:pt x="741" y="203"/>
                    </a:lnTo>
                    <a:lnTo>
                      <a:pt x="724" y="194"/>
                    </a:lnTo>
                    <a:lnTo>
                      <a:pt x="724" y="194"/>
                    </a:lnTo>
                    <a:lnTo>
                      <a:pt x="715" y="194"/>
                    </a:lnTo>
                    <a:lnTo>
                      <a:pt x="715" y="194"/>
                    </a:lnTo>
                    <a:lnTo>
                      <a:pt x="706" y="177"/>
                    </a:lnTo>
                    <a:lnTo>
                      <a:pt x="706" y="159"/>
                    </a:lnTo>
                    <a:lnTo>
                      <a:pt x="706" y="159"/>
                    </a:lnTo>
                    <a:lnTo>
                      <a:pt x="697" y="150"/>
                    </a:lnTo>
                    <a:lnTo>
                      <a:pt x="688" y="133"/>
                    </a:lnTo>
                    <a:lnTo>
                      <a:pt x="662" y="115"/>
                    </a:lnTo>
                    <a:lnTo>
                      <a:pt x="662" y="115"/>
                    </a:lnTo>
                    <a:lnTo>
                      <a:pt x="662" y="115"/>
                    </a:lnTo>
                    <a:lnTo>
                      <a:pt x="662" y="115"/>
                    </a:lnTo>
                    <a:lnTo>
                      <a:pt x="635" y="88"/>
                    </a:lnTo>
                    <a:lnTo>
                      <a:pt x="635" y="88"/>
                    </a:lnTo>
                    <a:lnTo>
                      <a:pt x="600" y="62"/>
                    </a:lnTo>
                    <a:lnTo>
                      <a:pt x="600" y="62"/>
                    </a:lnTo>
                    <a:lnTo>
                      <a:pt x="591" y="62"/>
                    </a:lnTo>
                    <a:lnTo>
                      <a:pt x="521" y="62"/>
                    </a:lnTo>
                    <a:lnTo>
                      <a:pt x="521" y="62"/>
                    </a:lnTo>
                    <a:lnTo>
                      <a:pt x="512" y="62"/>
                    </a:lnTo>
                    <a:lnTo>
                      <a:pt x="494" y="88"/>
                    </a:lnTo>
                    <a:lnTo>
                      <a:pt x="335" y="88"/>
                    </a:lnTo>
                    <a:lnTo>
                      <a:pt x="335" y="88"/>
                    </a:lnTo>
                    <a:lnTo>
                      <a:pt x="194" y="36"/>
                    </a:lnTo>
                    <a:lnTo>
                      <a:pt x="194" y="36"/>
                    </a:lnTo>
                    <a:lnTo>
                      <a:pt x="159" y="27"/>
                    </a:lnTo>
                    <a:lnTo>
                      <a:pt x="141" y="9"/>
                    </a:lnTo>
                    <a:lnTo>
                      <a:pt x="141" y="9"/>
                    </a:lnTo>
                    <a:lnTo>
                      <a:pt x="124" y="0"/>
                    </a:lnTo>
                    <a:lnTo>
                      <a:pt x="9" y="18"/>
                    </a:lnTo>
                    <a:lnTo>
                      <a:pt x="9" y="18"/>
                    </a:lnTo>
                    <a:lnTo>
                      <a:pt x="0" y="27"/>
                    </a:lnTo>
                    <a:lnTo>
                      <a:pt x="0" y="27"/>
                    </a:lnTo>
                    <a:lnTo>
                      <a:pt x="0" y="36"/>
                    </a:lnTo>
                    <a:lnTo>
                      <a:pt x="0" y="36"/>
                    </a:lnTo>
                    <a:lnTo>
                      <a:pt x="18" y="53"/>
                    </a:lnTo>
                    <a:lnTo>
                      <a:pt x="18" y="53"/>
                    </a:lnTo>
                    <a:lnTo>
                      <a:pt x="27" y="71"/>
                    </a:lnTo>
                    <a:lnTo>
                      <a:pt x="27" y="71"/>
                    </a:lnTo>
                    <a:lnTo>
                      <a:pt x="62" y="124"/>
                    </a:lnTo>
                    <a:lnTo>
                      <a:pt x="79" y="177"/>
                    </a:lnTo>
                    <a:lnTo>
                      <a:pt x="79" y="177"/>
                    </a:lnTo>
                    <a:lnTo>
                      <a:pt x="79" y="194"/>
                    </a:lnTo>
                    <a:lnTo>
                      <a:pt x="97" y="203"/>
                    </a:lnTo>
                    <a:lnTo>
                      <a:pt x="124" y="221"/>
                    </a:lnTo>
                    <a:lnTo>
                      <a:pt x="124" y="221"/>
                    </a:lnTo>
                    <a:lnTo>
                      <a:pt x="132" y="221"/>
                    </a:lnTo>
                    <a:lnTo>
                      <a:pt x="132" y="221"/>
                    </a:lnTo>
                    <a:lnTo>
                      <a:pt x="150" y="230"/>
                    </a:lnTo>
                    <a:lnTo>
                      <a:pt x="150" y="230"/>
                    </a:lnTo>
                    <a:lnTo>
                      <a:pt x="168" y="247"/>
                    </a:lnTo>
                    <a:lnTo>
                      <a:pt x="168" y="274"/>
                    </a:lnTo>
                    <a:lnTo>
                      <a:pt x="168" y="300"/>
                    </a:lnTo>
                    <a:lnTo>
                      <a:pt x="168" y="300"/>
                    </a:lnTo>
                    <a:lnTo>
                      <a:pt x="168" y="300"/>
                    </a:lnTo>
                    <a:lnTo>
                      <a:pt x="168" y="300"/>
                    </a:lnTo>
                    <a:lnTo>
                      <a:pt x="168" y="300"/>
                    </a:lnTo>
                    <a:lnTo>
                      <a:pt x="159" y="300"/>
                    </a:lnTo>
                    <a:lnTo>
                      <a:pt x="159" y="300"/>
                    </a:lnTo>
                    <a:lnTo>
                      <a:pt x="141" y="300"/>
                    </a:lnTo>
                    <a:lnTo>
                      <a:pt x="132" y="300"/>
                    </a:lnTo>
                    <a:lnTo>
                      <a:pt x="132" y="300"/>
                    </a:lnTo>
                    <a:lnTo>
                      <a:pt x="132" y="318"/>
                    </a:lnTo>
                    <a:lnTo>
                      <a:pt x="132" y="318"/>
                    </a:lnTo>
                    <a:lnTo>
                      <a:pt x="159" y="344"/>
                    </a:lnTo>
                    <a:lnTo>
                      <a:pt x="194" y="353"/>
                    </a:lnTo>
                    <a:lnTo>
                      <a:pt x="203" y="353"/>
                    </a:lnTo>
                    <a:lnTo>
                      <a:pt x="203" y="353"/>
                    </a:lnTo>
                    <a:lnTo>
                      <a:pt x="221" y="362"/>
                    </a:lnTo>
                    <a:lnTo>
                      <a:pt x="247" y="380"/>
                    </a:lnTo>
                    <a:lnTo>
                      <a:pt x="256" y="389"/>
                    </a:lnTo>
                    <a:lnTo>
                      <a:pt x="256" y="389"/>
                    </a:lnTo>
                    <a:lnTo>
                      <a:pt x="274" y="415"/>
                    </a:lnTo>
                    <a:lnTo>
                      <a:pt x="282" y="442"/>
                    </a:lnTo>
                    <a:lnTo>
                      <a:pt x="282" y="442"/>
                    </a:lnTo>
                    <a:lnTo>
                      <a:pt x="274" y="450"/>
                    </a:lnTo>
                    <a:lnTo>
                      <a:pt x="274" y="450"/>
                    </a:lnTo>
                    <a:lnTo>
                      <a:pt x="265" y="459"/>
                    </a:lnTo>
                    <a:lnTo>
                      <a:pt x="265" y="459"/>
                    </a:lnTo>
                    <a:lnTo>
                      <a:pt x="274" y="477"/>
                    </a:lnTo>
                    <a:lnTo>
                      <a:pt x="274" y="477"/>
                    </a:lnTo>
                    <a:lnTo>
                      <a:pt x="291" y="486"/>
                    </a:lnTo>
                    <a:lnTo>
                      <a:pt x="291" y="486"/>
                    </a:lnTo>
                    <a:lnTo>
                      <a:pt x="318" y="503"/>
                    </a:lnTo>
                    <a:lnTo>
                      <a:pt x="318" y="503"/>
                    </a:lnTo>
                    <a:lnTo>
                      <a:pt x="318" y="512"/>
                    </a:lnTo>
                    <a:lnTo>
                      <a:pt x="335" y="521"/>
                    </a:lnTo>
                    <a:lnTo>
                      <a:pt x="335" y="521"/>
                    </a:lnTo>
                    <a:lnTo>
                      <a:pt x="362" y="539"/>
                    </a:lnTo>
                    <a:lnTo>
                      <a:pt x="379" y="556"/>
                    </a:lnTo>
                    <a:lnTo>
                      <a:pt x="397" y="583"/>
                    </a:lnTo>
                    <a:lnTo>
                      <a:pt x="397" y="583"/>
                    </a:lnTo>
                    <a:lnTo>
                      <a:pt x="397" y="592"/>
                    </a:lnTo>
                    <a:lnTo>
                      <a:pt x="397" y="592"/>
                    </a:lnTo>
                    <a:lnTo>
                      <a:pt x="415" y="592"/>
                    </a:lnTo>
                    <a:lnTo>
                      <a:pt x="415" y="592"/>
                    </a:lnTo>
                    <a:lnTo>
                      <a:pt x="432" y="574"/>
                    </a:lnTo>
                    <a:lnTo>
                      <a:pt x="432" y="574"/>
                    </a:lnTo>
                    <a:lnTo>
                      <a:pt x="432" y="556"/>
                    </a:lnTo>
                    <a:lnTo>
                      <a:pt x="432" y="548"/>
                    </a:lnTo>
                    <a:lnTo>
                      <a:pt x="432" y="548"/>
                    </a:lnTo>
                    <a:lnTo>
                      <a:pt x="424" y="539"/>
                    </a:lnTo>
                    <a:lnTo>
                      <a:pt x="424" y="539"/>
                    </a:lnTo>
                    <a:lnTo>
                      <a:pt x="424" y="539"/>
                    </a:lnTo>
                    <a:lnTo>
                      <a:pt x="424" y="521"/>
                    </a:lnTo>
                    <a:lnTo>
                      <a:pt x="424" y="521"/>
                    </a:lnTo>
                    <a:lnTo>
                      <a:pt x="415" y="512"/>
                    </a:lnTo>
                    <a:lnTo>
                      <a:pt x="406" y="503"/>
                    </a:lnTo>
                    <a:lnTo>
                      <a:pt x="379" y="503"/>
                    </a:lnTo>
                    <a:lnTo>
                      <a:pt x="379" y="503"/>
                    </a:lnTo>
                    <a:lnTo>
                      <a:pt x="379" y="503"/>
                    </a:lnTo>
                    <a:lnTo>
                      <a:pt x="379" y="503"/>
                    </a:lnTo>
                    <a:lnTo>
                      <a:pt x="362" y="503"/>
                    </a:lnTo>
                    <a:lnTo>
                      <a:pt x="362" y="503"/>
                    </a:lnTo>
                    <a:lnTo>
                      <a:pt x="362" y="486"/>
                    </a:lnTo>
                    <a:lnTo>
                      <a:pt x="362" y="486"/>
                    </a:lnTo>
                    <a:lnTo>
                      <a:pt x="362" y="468"/>
                    </a:lnTo>
                    <a:lnTo>
                      <a:pt x="353" y="450"/>
                    </a:lnTo>
                    <a:lnTo>
                      <a:pt x="353" y="450"/>
                    </a:lnTo>
                    <a:lnTo>
                      <a:pt x="335" y="415"/>
                    </a:lnTo>
                    <a:lnTo>
                      <a:pt x="318" y="380"/>
                    </a:lnTo>
                    <a:lnTo>
                      <a:pt x="318" y="380"/>
                    </a:lnTo>
                    <a:lnTo>
                      <a:pt x="318" y="380"/>
                    </a:lnTo>
                    <a:lnTo>
                      <a:pt x="309" y="353"/>
                    </a:lnTo>
                    <a:lnTo>
                      <a:pt x="282" y="327"/>
                    </a:lnTo>
                    <a:lnTo>
                      <a:pt x="282" y="327"/>
                    </a:lnTo>
                    <a:lnTo>
                      <a:pt x="274" y="318"/>
                    </a:lnTo>
                    <a:lnTo>
                      <a:pt x="256" y="300"/>
                    </a:lnTo>
                    <a:lnTo>
                      <a:pt x="256" y="300"/>
                    </a:lnTo>
                    <a:lnTo>
                      <a:pt x="256" y="292"/>
                    </a:lnTo>
                    <a:lnTo>
                      <a:pt x="256" y="292"/>
                    </a:lnTo>
                    <a:lnTo>
                      <a:pt x="221" y="239"/>
                    </a:lnTo>
                    <a:lnTo>
                      <a:pt x="212" y="230"/>
                    </a:lnTo>
                    <a:lnTo>
                      <a:pt x="212" y="230"/>
                    </a:lnTo>
                    <a:lnTo>
                      <a:pt x="221" y="230"/>
                    </a:lnTo>
                    <a:lnTo>
                      <a:pt x="221" y="230"/>
                    </a:lnTo>
                    <a:lnTo>
                      <a:pt x="221" y="221"/>
                    </a:lnTo>
                    <a:lnTo>
                      <a:pt x="221" y="212"/>
                    </a:lnTo>
                    <a:lnTo>
                      <a:pt x="221" y="212"/>
                    </a:lnTo>
                    <a:lnTo>
                      <a:pt x="221" y="203"/>
                    </a:lnTo>
                    <a:lnTo>
                      <a:pt x="221" y="203"/>
                    </a:lnTo>
                    <a:lnTo>
                      <a:pt x="212" y="203"/>
                    </a:lnTo>
                    <a:lnTo>
                      <a:pt x="194" y="194"/>
                    </a:lnTo>
                    <a:lnTo>
                      <a:pt x="194" y="194"/>
                    </a:lnTo>
                    <a:lnTo>
                      <a:pt x="185" y="194"/>
                    </a:lnTo>
                    <a:lnTo>
                      <a:pt x="185" y="194"/>
                    </a:lnTo>
                    <a:lnTo>
                      <a:pt x="176" y="186"/>
                    </a:lnTo>
                    <a:lnTo>
                      <a:pt x="176" y="186"/>
                    </a:lnTo>
                    <a:lnTo>
                      <a:pt x="150" y="168"/>
                    </a:lnTo>
                    <a:lnTo>
                      <a:pt x="150" y="150"/>
                    </a:lnTo>
                    <a:lnTo>
                      <a:pt x="150" y="150"/>
                    </a:lnTo>
                    <a:lnTo>
                      <a:pt x="141" y="115"/>
                    </a:lnTo>
                    <a:lnTo>
                      <a:pt x="124" y="71"/>
                    </a:lnTo>
                    <a:lnTo>
                      <a:pt x="124" y="62"/>
                    </a:lnTo>
                    <a:lnTo>
                      <a:pt x="124" y="62"/>
                    </a:lnTo>
                    <a:lnTo>
                      <a:pt x="141" y="62"/>
                    </a:lnTo>
                    <a:lnTo>
                      <a:pt x="141" y="62"/>
                    </a:lnTo>
                    <a:lnTo>
                      <a:pt x="141" y="71"/>
                    </a:lnTo>
                    <a:lnTo>
                      <a:pt x="150" y="71"/>
                    </a:lnTo>
                    <a:lnTo>
                      <a:pt x="150" y="71"/>
                    </a:lnTo>
                    <a:lnTo>
                      <a:pt x="159" y="80"/>
                    </a:lnTo>
                    <a:lnTo>
                      <a:pt x="168" y="71"/>
                    </a:lnTo>
                    <a:lnTo>
                      <a:pt x="168" y="71"/>
                    </a:lnTo>
                    <a:lnTo>
                      <a:pt x="176" y="71"/>
                    </a:lnTo>
                    <a:lnTo>
                      <a:pt x="176" y="71"/>
                    </a:lnTo>
                    <a:lnTo>
                      <a:pt x="194" y="80"/>
                    </a:lnTo>
                    <a:lnTo>
                      <a:pt x="194" y="80"/>
                    </a:lnTo>
                    <a:lnTo>
                      <a:pt x="203" y="97"/>
                    </a:lnTo>
                    <a:lnTo>
                      <a:pt x="203" y="97"/>
                    </a:lnTo>
                    <a:lnTo>
                      <a:pt x="221" y="88"/>
                    </a:lnTo>
                    <a:lnTo>
                      <a:pt x="221" y="88"/>
                    </a:lnTo>
                    <a:lnTo>
                      <a:pt x="229" y="88"/>
                    </a:lnTo>
                    <a:lnTo>
                      <a:pt x="229" y="88"/>
                    </a:lnTo>
                    <a:lnTo>
                      <a:pt x="229" y="97"/>
                    </a:lnTo>
                    <a:lnTo>
                      <a:pt x="229" y="97"/>
                    </a:lnTo>
                    <a:lnTo>
                      <a:pt x="221" y="106"/>
                    </a:lnTo>
                    <a:lnTo>
                      <a:pt x="221" y="106"/>
                    </a:lnTo>
                    <a:lnTo>
                      <a:pt x="221" y="124"/>
                    </a:lnTo>
                    <a:lnTo>
                      <a:pt x="238" y="159"/>
                    </a:lnTo>
                    <a:lnTo>
                      <a:pt x="238" y="177"/>
                    </a:lnTo>
                    <a:lnTo>
                      <a:pt x="238" y="177"/>
                    </a:lnTo>
                    <a:lnTo>
                      <a:pt x="256" y="194"/>
                    </a:lnTo>
                    <a:lnTo>
                      <a:pt x="256" y="194"/>
                    </a:lnTo>
                    <a:lnTo>
                      <a:pt x="247" y="203"/>
                    </a:lnTo>
                    <a:lnTo>
                      <a:pt x="247" y="230"/>
                    </a:lnTo>
                    <a:lnTo>
                      <a:pt x="247" y="230"/>
                    </a:lnTo>
                    <a:lnTo>
                      <a:pt x="256" y="239"/>
                    </a:lnTo>
                    <a:lnTo>
                      <a:pt x="256" y="247"/>
                    </a:lnTo>
                    <a:lnTo>
                      <a:pt x="265" y="247"/>
                    </a:lnTo>
                    <a:lnTo>
                      <a:pt x="274" y="239"/>
                    </a:lnTo>
                    <a:lnTo>
                      <a:pt x="274" y="239"/>
                    </a:lnTo>
                    <a:lnTo>
                      <a:pt x="282" y="239"/>
                    </a:lnTo>
                    <a:lnTo>
                      <a:pt x="282" y="239"/>
                    </a:lnTo>
                    <a:lnTo>
                      <a:pt x="309" y="274"/>
                    </a:lnTo>
                    <a:lnTo>
                      <a:pt x="309" y="274"/>
                    </a:lnTo>
                    <a:lnTo>
                      <a:pt x="326" y="283"/>
                    </a:lnTo>
                    <a:lnTo>
                      <a:pt x="344" y="292"/>
                    </a:lnTo>
                    <a:lnTo>
                      <a:pt x="344" y="292"/>
                    </a:lnTo>
                    <a:lnTo>
                      <a:pt x="362" y="300"/>
                    </a:lnTo>
                    <a:lnTo>
                      <a:pt x="362" y="300"/>
                    </a:lnTo>
                    <a:lnTo>
                      <a:pt x="362" y="327"/>
                    </a:lnTo>
                    <a:lnTo>
                      <a:pt x="371" y="336"/>
                    </a:lnTo>
                    <a:lnTo>
                      <a:pt x="388" y="336"/>
                    </a:lnTo>
                    <a:lnTo>
                      <a:pt x="388" y="336"/>
                    </a:lnTo>
                    <a:lnTo>
                      <a:pt x="415" y="353"/>
                    </a:lnTo>
                    <a:lnTo>
                      <a:pt x="424" y="362"/>
                    </a:lnTo>
                    <a:lnTo>
                      <a:pt x="424" y="362"/>
                    </a:lnTo>
                    <a:lnTo>
                      <a:pt x="432" y="371"/>
                    </a:lnTo>
                    <a:lnTo>
                      <a:pt x="432" y="371"/>
                    </a:lnTo>
                    <a:lnTo>
                      <a:pt x="441" y="371"/>
                    </a:lnTo>
                    <a:lnTo>
                      <a:pt x="441" y="371"/>
                    </a:lnTo>
                    <a:lnTo>
                      <a:pt x="432" y="389"/>
                    </a:lnTo>
                    <a:lnTo>
                      <a:pt x="432" y="397"/>
                    </a:lnTo>
                    <a:lnTo>
                      <a:pt x="432" y="397"/>
                    </a:lnTo>
                    <a:lnTo>
                      <a:pt x="432" y="397"/>
                    </a:lnTo>
                    <a:lnTo>
                      <a:pt x="432" y="415"/>
                    </a:lnTo>
                    <a:lnTo>
                      <a:pt x="432" y="415"/>
                    </a:lnTo>
                    <a:lnTo>
                      <a:pt x="441" y="424"/>
                    </a:lnTo>
                    <a:lnTo>
                      <a:pt x="468" y="442"/>
                    </a:lnTo>
                    <a:lnTo>
                      <a:pt x="468" y="442"/>
                    </a:lnTo>
                    <a:lnTo>
                      <a:pt x="494" y="459"/>
                    </a:lnTo>
                    <a:lnTo>
                      <a:pt x="494" y="459"/>
                    </a:lnTo>
                    <a:lnTo>
                      <a:pt x="494" y="459"/>
                    </a:lnTo>
                    <a:lnTo>
                      <a:pt x="494" y="459"/>
                    </a:lnTo>
                    <a:lnTo>
                      <a:pt x="512" y="486"/>
                    </a:lnTo>
                    <a:lnTo>
                      <a:pt x="512" y="486"/>
                    </a:lnTo>
                    <a:lnTo>
                      <a:pt x="635" y="608"/>
                    </a:lnTo>
                    <a:lnTo>
                      <a:pt x="635" y="608"/>
                    </a:lnTo>
                    <a:lnTo>
                      <a:pt x="662" y="661"/>
                    </a:lnTo>
                    <a:lnTo>
                      <a:pt x="662" y="661"/>
                    </a:lnTo>
                    <a:lnTo>
                      <a:pt x="662" y="661"/>
                    </a:lnTo>
                    <a:lnTo>
                      <a:pt x="662" y="670"/>
                    </a:lnTo>
                    <a:lnTo>
                      <a:pt x="662" y="670"/>
                    </a:lnTo>
                    <a:lnTo>
                      <a:pt x="662" y="679"/>
                    </a:lnTo>
                    <a:lnTo>
                      <a:pt x="662" y="679"/>
                    </a:lnTo>
                    <a:lnTo>
                      <a:pt x="662" y="688"/>
                    </a:lnTo>
                    <a:lnTo>
                      <a:pt x="662" y="688"/>
                    </a:lnTo>
                    <a:lnTo>
                      <a:pt x="653" y="697"/>
                    </a:lnTo>
                    <a:lnTo>
                      <a:pt x="662" y="714"/>
                    </a:lnTo>
                    <a:lnTo>
                      <a:pt x="662" y="714"/>
                    </a:lnTo>
                    <a:lnTo>
                      <a:pt x="662" y="714"/>
                    </a:lnTo>
                    <a:lnTo>
                      <a:pt x="662" y="714"/>
                    </a:lnTo>
                    <a:lnTo>
                      <a:pt x="662" y="714"/>
                    </a:lnTo>
                    <a:lnTo>
                      <a:pt x="662" y="714"/>
                    </a:lnTo>
                    <a:lnTo>
                      <a:pt x="662" y="714"/>
                    </a:lnTo>
                    <a:lnTo>
                      <a:pt x="662" y="714"/>
                    </a:lnTo>
                    <a:lnTo>
                      <a:pt x="653" y="714"/>
                    </a:lnTo>
                    <a:lnTo>
                      <a:pt x="644" y="732"/>
                    </a:lnTo>
                    <a:lnTo>
                      <a:pt x="644" y="732"/>
                    </a:lnTo>
                    <a:lnTo>
                      <a:pt x="662" y="767"/>
                    </a:lnTo>
                    <a:lnTo>
                      <a:pt x="671" y="785"/>
                    </a:lnTo>
                    <a:lnTo>
                      <a:pt x="697" y="803"/>
                    </a:lnTo>
                    <a:lnTo>
                      <a:pt x="697" y="803"/>
                    </a:lnTo>
                    <a:lnTo>
                      <a:pt x="706" y="803"/>
                    </a:lnTo>
                    <a:lnTo>
                      <a:pt x="724" y="811"/>
                    </a:lnTo>
                    <a:lnTo>
                      <a:pt x="750" y="838"/>
                    </a:lnTo>
                    <a:lnTo>
                      <a:pt x="750" y="838"/>
                    </a:lnTo>
                    <a:lnTo>
                      <a:pt x="768" y="847"/>
                    </a:lnTo>
                    <a:lnTo>
                      <a:pt x="768" y="847"/>
                    </a:lnTo>
                    <a:lnTo>
                      <a:pt x="768" y="847"/>
                    </a:lnTo>
                    <a:lnTo>
                      <a:pt x="768" y="847"/>
                    </a:lnTo>
                    <a:lnTo>
                      <a:pt x="794" y="864"/>
                    </a:lnTo>
                    <a:lnTo>
                      <a:pt x="821" y="864"/>
                    </a:lnTo>
                    <a:lnTo>
                      <a:pt x="821" y="864"/>
                    </a:lnTo>
                    <a:lnTo>
                      <a:pt x="838" y="873"/>
                    </a:lnTo>
                    <a:lnTo>
                      <a:pt x="838" y="873"/>
                    </a:lnTo>
                    <a:lnTo>
                      <a:pt x="856" y="873"/>
                    </a:lnTo>
                    <a:lnTo>
                      <a:pt x="856" y="873"/>
                    </a:lnTo>
                    <a:lnTo>
                      <a:pt x="900" y="900"/>
                    </a:lnTo>
                    <a:lnTo>
                      <a:pt x="900" y="900"/>
                    </a:lnTo>
                    <a:lnTo>
                      <a:pt x="918" y="908"/>
                    </a:lnTo>
                    <a:lnTo>
                      <a:pt x="918" y="908"/>
                    </a:lnTo>
                    <a:lnTo>
                      <a:pt x="944" y="917"/>
                    </a:lnTo>
                    <a:lnTo>
                      <a:pt x="971" y="926"/>
                    </a:lnTo>
                    <a:lnTo>
                      <a:pt x="971" y="926"/>
                    </a:lnTo>
                    <a:lnTo>
                      <a:pt x="1041" y="953"/>
                    </a:lnTo>
                    <a:lnTo>
                      <a:pt x="1094" y="988"/>
                    </a:lnTo>
                    <a:lnTo>
                      <a:pt x="1094" y="988"/>
                    </a:lnTo>
                    <a:lnTo>
                      <a:pt x="1121" y="997"/>
                    </a:lnTo>
                    <a:lnTo>
                      <a:pt x="1147" y="997"/>
                    </a:lnTo>
                    <a:lnTo>
                      <a:pt x="1209" y="979"/>
                    </a:lnTo>
                    <a:lnTo>
                      <a:pt x="1209" y="979"/>
                    </a:lnTo>
                    <a:lnTo>
                      <a:pt x="1244" y="970"/>
                    </a:lnTo>
                    <a:lnTo>
                      <a:pt x="1244" y="970"/>
                    </a:lnTo>
                    <a:lnTo>
                      <a:pt x="1271" y="979"/>
                    </a:lnTo>
                    <a:lnTo>
                      <a:pt x="1288" y="979"/>
                    </a:lnTo>
                    <a:lnTo>
                      <a:pt x="1288" y="979"/>
                    </a:lnTo>
                    <a:lnTo>
                      <a:pt x="1297" y="988"/>
                    </a:lnTo>
                    <a:lnTo>
                      <a:pt x="1297" y="988"/>
                    </a:lnTo>
                    <a:lnTo>
                      <a:pt x="1315" y="988"/>
                    </a:lnTo>
                    <a:lnTo>
                      <a:pt x="1315" y="988"/>
                    </a:lnTo>
                    <a:lnTo>
                      <a:pt x="1332" y="1006"/>
                    </a:lnTo>
                    <a:lnTo>
                      <a:pt x="1350" y="1023"/>
                    </a:lnTo>
                    <a:lnTo>
                      <a:pt x="1350" y="1023"/>
                    </a:lnTo>
                    <a:lnTo>
                      <a:pt x="1350" y="1041"/>
                    </a:lnTo>
                    <a:lnTo>
                      <a:pt x="1359" y="1050"/>
                    </a:lnTo>
                    <a:lnTo>
                      <a:pt x="1368" y="1059"/>
                    </a:lnTo>
                    <a:lnTo>
                      <a:pt x="1368" y="1059"/>
                    </a:lnTo>
                    <a:lnTo>
                      <a:pt x="1376" y="1067"/>
                    </a:lnTo>
                    <a:lnTo>
                      <a:pt x="1376" y="1067"/>
                    </a:lnTo>
                    <a:lnTo>
                      <a:pt x="1394" y="1076"/>
                    </a:lnTo>
                    <a:lnTo>
                      <a:pt x="1394" y="1076"/>
                    </a:lnTo>
                    <a:lnTo>
                      <a:pt x="1421" y="1103"/>
                    </a:lnTo>
                    <a:lnTo>
                      <a:pt x="1421" y="1103"/>
                    </a:lnTo>
                    <a:lnTo>
                      <a:pt x="1438" y="1112"/>
                    </a:lnTo>
                    <a:lnTo>
                      <a:pt x="1465" y="1112"/>
                    </a:lnTo>
                    <a:lnTo>
                      <a:pt x="1482" y="1112"/>
                    </a:lnTo>
                    <a:lnTo>
                      <a:pt x="1482" y="1112"/>
                    </a:lnTo>
                    <a:lnTo>
                      <a:pt x="1500" y="1112"/>
                    </a:lnTo>
                    <a:lnTo>
                      <a:pt x="1500" y="1112"/>
                    </a:lnTo>
                    <a:lnTo>
                      <a:pt x="1509" y="1120"/>
                    </a:lnTo>
                    <a:lnTo>
                      <a:pt x="1509" y="1120"/>
                    </a:lnTo>
                    <a:lnTo>
                      <a:pt x="1518" y="1112"/>
                    </a:lnTo>
                    <a:lnTo>
                      <a:pt x="1518" y="1112"/>
                    </a:lnTo>
                    <a:lnTo>
                      <a:pt x="1518" y="1112"/>
                    </a:lnTo>
                    <a:lnTo>
                      <a:pt x="1518" y="1112"/>
                    </a:lnTo>
                    <a:lnTo>
                      <a:pt x="1526" y="1112"/>
                    </a:lnTo>
                    <a:lnTo>
                      <a:pt x="1526" y="1112"/>
                    </a:lnTo>
                    <a:lnTo>
                      <a:pt x="1579" y="1129"/>
                    </a:lnTo>
                    <a:lnTo>
                      <a:pt x="1615" y="1138"/>
                    </a:lnTo>
                    <a:lnTo>
                      <a:pt x="1615" y="1138"/>
                    </a:lnTo>
                    <a:lnTo>
                      <a:pt x="1632" y="1138"/>
                    </a:lnTo>
                    <a:lnTo>
                      <a:pt x="1632" y="1138"/>
                    </a:lnTo>
                    <a:lnTo>
                      <a:pt x="1641" y="1120"/>
                    </a:lnTo>
                    <a:lnTo>
                      <a:pt x="1641" y="1120"/>
                    </a:lnTo>
                    <a:lnTo>
                      <a:pt x="1650" y="1129"/>
                    </a:lnTo>
                    <a:lnTo>
                      <a:pt x="1650" y="1129"/>
                    </a:lnTo>
                    <a:lnTo>
                      <a:pt x="1659" y="1138"/>
                    </a:lnTo>
                    <a:lnTo>
                      <a:pt x="1659" y="1138"/>
                    </a:lnTo>
                    <a:lnTo>
                      <a:pt x="1659" y="1138"/>
                    </a:lnTo>
                    <a:lnTo>
                      <a:pt x="1659" y="1138"/>
                    </a:lnTo>
                    <a:lnTo>
                      <a:pt x="1659" y="1147"/>
                    </a:lnTo>
                    <a:lnTo>
                      <a:pt x="1659" y="1147"/>
                    </a:lnTo>
                    <a:lnTo>
                      <a:pt x="1659" y="1156"/>
                    </a:lnTo>
                    <a:lnTo>
                      <a:pt x="1659" y="1156"/>
                    </a:lnTo>
                    <a:lnTo>
                      <a:pt x="1659" y="1164"/>
                    </a:lnTo>
                    <a:lnTo>
                      <a:pt x="1668" y="1173"/>
                    </a:lnTo>
                    <a:lnTo>
                      <a:pt x="1668" y="1173"/>
                    </a:lnTo>
                    <a:lnTo>
                      <a:pt x="1685" y="1191"/>
                    </a:lnTo>
                    <a:lnTo>
                      <a:pt x="1685" y="1191"/>
                    </a:lnTo>
                    <a:lnTo>
                      <a:pt x="1703" y="1209"/>
                    </a:lnTo>
                    <a:lnTo>
                      <a:pt x="1703" y="1209"/>
                    </a:lnTo>
                    <a:lnTo>
                      <a:pt x="1738" y="1235"/>
                    </a:lnTo>
                    <a:lnTo>
                      <a:pt x="1756" y="1253"/>
                    </a:lnTo>
                    <a:lnTo>
                      <a:pt x="1756" y="1253"/>
                    </a:lnTo>
                    <a:lnTo>
                      <a:pt x="1756" y="1253"/>
                    </a:lnTo>
                    <a:lnTo>
                      <a:pt x="1756" y="1253"/>
                    </a:lnTo>
                    <a:lnTo>
                      <a:pt x="1756" y="1262"/>
                    </a:lnTo>
                    <a:lnTo>
                      <a:pt x="1756" y="1262"/>
                    </a:lnTo>
                    <a:lnTo>
                      <a:pt x="1747" y="1270"/>
                    </a:lnTo>
                    <a:lnTo>
                      <a:pt x="1747" y="1270"/>
                    </a:lnTo>
                    <a:lnTo>
                      <a:pt x="1747" y="1279"/>
                    </a:lnTo>
                    <a:lnTo>
                      <a:pt x="1738" y="1297"/>
                    </a:lnTo>
                    <a:lnTo>
                      <a:pt x="1738" y="1297"/>
                    </a:lnTo>
                    <a:lnTo>
                      <a:pt x="1747" y="1315"/>
                    </a:lnTo>
                    <a:lnTo>
                      <a:pt x="1765" y="1323"/>
                    </a:lnTo>
                    <a:lnTo>
                      <a:pt x="1765" y="1323"/>
                    </a:lnTo>
                    <a:lnTo>
                      <a:pt x="1765" y="1332"/>
                    </a:lnTo>
                    <a:lnTo>
                      <a:pt x="1782" y="1332"/>
                    </a:lnTo>
                    <a:lnTo>
                      <a:pt x="1782" y="1332"/>
                    </a:lnTo>
                    <a:lnTo>
                      <a:pt x="1791" y="1323"/>
                    </a:lnTo>
                    <a:lnTo>
                      <a:pt x="1791" y="1323"/>
                    </a:lnTo>
                    <a:lnTo>
                      <a:pt x="1800" y="1323"/>
                    </a:lnTo>
                    <a:lnTo>
                      <a:pt x="1800" y="1323"/>
                    </a:lnTo>
                    <a:lnTo>
                      <a:pt x="1809" y="1332"/>
                    </a:lnTo>
                    <a:lnTo>
                      <a:pt x="1809" y="1332"/>
                    </a:lnTo>
                    <a:lnTo>
                      <a:pt x="1809" y="1332"/>
                    </a:lnTo>
                    <a:lnTo>
                      <a:pt x="1809" y="1341"/>
                    </a:lnTo>
                    <a:lnTo>
                      <a:pt x="1818" y="1341"/>
                    </a:lnTo>
                    <a:lnTo>
                      <a:pt x="1818" y="1341"/>
                    </a:lnTo>
                    <a:lnTo>
                      <a:pt x="1835" y="1350"/>
                    </a:lnTo>
                    <a:lnTo>
                      <a:pt x="1853" y="1350"/>
                    </a:lnTo>
                    <a:lnTo>
                      <a:pt x="1853" y="1350"/>
                    </a:lnTo>
                    <a:lnTo>
                      <a:pt x="1853" y="1359"/>
                    </a:lnTo>
                    <a:lnTo>
                      <a:pt x="1853" y="1376"/>
                    </a:lnTo>
                    <a:lnTo>
                      <a:pt x="1853" y="1376"/>
                    </a:lnTo>
                    <a:lnTo>
                      <a:pt x="1862" y="1385"/>
                    </a:lnTo>
                    <a:lnTo>
                      <a:pt x="1871" y="1394"/>
                    </a:lnTo>
                    <a:lnTo>
                      <a:pt x="1871" y="1394"/>
                    </a:lnTo>
                    <a:lnTo>
                      <a:pt x="1879" y="1403"/>
                    </a:lnTo>
                    <a:lnTo>
                      <a:pt x="1897" y="1403"/>
                    </a:lnTo>
                    <a:lnTo>
                      <a:pt x="1897" y="1403"/>
                    </a:lnTo>
                    <a:lnTo>
                      <a:pt x="1906" y="1394"/>
                    </a:lnTo>
                    <a:lnTo>
                      <a:pt x="1906" y="1394"/>
                    </a:lnTo>
                    <a:lnTo>
                      <a:pt x="1915" y="1403"/>
                    </a:lnTo>
                    <a:lnTo>
                      <a:pt x="1915" y="1403"/>
                    </a:lnTo>
                    <a:lnTo>
                      <a:pt x="1950" y="1412"/>
                    </a:lnTo>
                    <a:lnTo>
                      <a:pt x="1976" y="1438"/>
                    </a:lnTo>
                    <a:lnTo>
                      <a:pt x="1976" y="1438"/>
                    </a:lnTo>
                    <a:lnTo>
                      <a:pt x="1994" y="1447"/>
                    </a:lnTo>
                    <a:lnTo>
                      <a:pt x="2003" y="1447"/>
                    </a:lnTo>
                    <a:lnTo>
                      <a:pt x="2003" y="1447"/>
                    </a:lnTo>
                    <a:lnTo>
                      <a:pt x="2003" y="1447"/>
                    </a:lnTo>
                    <a:lnTo>
                      <a:pt x="2021" y="1465"/>
                    </a:lnTo>
                    <a:lnTo>
                      <a:pt x="2021" y="1465"/>
                    </a:lnTo>
                    <a:lnTo>
                      <a:pt x="2029" y="1465"/>
                    </a:lnTo>
                    <a:lnTo>
                      <a:pt x="2038" y="1465"/>
                    </a:lnTo>
                    <a:lnTo>
                      <a:pt x="2038" y="1465"/>
                    </a:lnTo>
                    <a:lnTo>
                      <a:pt x="2056" y="1465"/>
                    </a:lnTo>
                    <a:lnTo>
                      <a:pt x="2065" y="1456"/>
                    </a:lnTo>
                    <a:lnTo>
                      <a:pt x="2065" y="1447"/>
                    </a:lnTo>
                    <a:lnTo>
                      <a:pt x="2065" y="1447"/>
                    </a:lnTo>
                    <a:lnTo>
                      <a:pt x="2065" y="1429"/>
                    </a:lnTo>
                    <a:lnTo>
                      <a:pt x="2056" y="1420"/>
                    </a:lnTo>
                    <a:lnTo>
                      <a:pt x="2056" y="1420"/>
                    </a:lnTo>
                    <a:lnTo>
                      <a:pt x="2056" y="1420"/>
                    </a:lnTo>
                    <a:lnTo>
                      <a:pt x="2056" y="1420"/>
                    </a:lnTo>
                    <a:lnTo>
                      <a:pt x="2056" y="1420"/>
                    </a:lnTo>
                    <a:lnTo>
                      <a:pt x="2056" y="1420"/>
                    </a:lnTo>
                    <a:lnTo>
                      <a:pt x="2056" y="1412"/>
                    </a:lnTo>
                    <a:lnTo>
                      <a:pt x="2056" y="1412"/>
                    </a:lnTo>
                    <a:lnTo>
                      <a:pt x="2056" y="1412"/>
                    </a:lnTo>
                    <a:lnTo>
                      <a:pt x="2056" y="1412"/>
                    </a:lnTo>
                    <a:lnTo>
                      <a:pt x="2065" y="1403"/>
                    </a:lnTo>
                    <a:lnTo>
                      <a:pt x="2065" y="1403"/>
                    </a:lnTo>
                    <a:lnTo>
                      <a:pt x="2082" y="1394"/>
                    </a:lnTo>
                    <a:lnTo>
                      <a:pt x="2082" y="1394"/>
                    </a:lnTo>
                    <a:lnTo>
                      <a:pt x="2082" y="1385"/>
                    </a:lnTo>
                    <a:lnTo>
                      <a:pt x="2082" y="1385"/>
                    </a:lnTo>
                    <a:lnTo>
                      <a:pt x="2091" y="1376"/>
                    </a:lnTo>
                    <a:lnTo>
                      <a:pt x="2091" y="1376"/>
                    </a:lnTo>
                    <a:lnTo>
                      <a:pt x="2118" y="1368"/>
                    </a:lnTo>
                    <a:lnTo>
                      <a:pt x="2144" y="1376"/>
                    </a:lnTo>
                    <a:lnTo>
                      <a:pt x="2144" y="1376"/>
                    </a:lnTo>
                    <a:lnTo>
                      <a:pt x="2153" y="1385"/>
                    </a:lnTo>
                    <a:lnTo>
                      <a:pt x="2162" y="1385"/>
                    </a:lnTo>
                    <a:lnTo>
                      <a:pt x="2162" y="1385"/>
                    </a:lnTo>
                    <a:lnTo>
                      <a:pt x="2153" y="1403"/>
                    </a:lnTo>
                    <a:lnTo>
                      <a:pt x="2153" y="1403"/>
                    </a:lnTo>
                    <a:lnTo>
                      <a:pt x="2153" y="1412"/>
                    </a:lnTo>
                    <a:lnTo>
                      <a:pt x="2153" y="1412"/>
                    </a:lnTo>
                    <a:lnTo>
                      <a:pt x="2153" y="1420"/>
                    </a:lnTo>
                    <a:lnTo>
                      <a:pt x="2171" y="1447"/>
                    </a:lnTo>
                    <a:lnTo>
                      <a:pt x="2171" y="1447"/>
                    </a:lnTo>
                    <a:lnTo>
                      <a:pt x="2171" y="1456"/>
                    </a:lnTo>
                    <a:lnTo>
                      <a:pt x="2171" y="1456"/>
                    </a:lnTo>
                    <a:lnTo>
                      <a:pt x="2162" y="1456"/>
                    </a:lnTo>
                    <a:lnTo>
                      <a:pt x="2162" y="1456"/>
                    </a:lnTo>
                    <a:lnTo>
                      <a:pt x="2162" y="1456"/>
                    </a:lnTo>
                    <a:lnTo>
                      <a:pt x="2153" y="1465"/>
                    </a:lnTo>
                    <a:lnTo>
                      <a:pt x="2153" y="1465"/>
                    </a:lnTo>
                    <a:lnTo>
                      <a:pt x="2144" y="1473"/>
                    </a:lnTo>
                    <a:lnTo>
                      <a:pt x="2135" y="1482"/>
                    </a:lnTo>
                    <a:lnTo>
                      <a:pt x="2135" y="1482"/>
                    </a:lnTo>
                    <a:lnTo>
                      <a:pt x="2135" y="1491"/>
                    </a:lnTo>
                    <a:lnTo>
                      <a:pt x="2135" y="1491"/>
                    </a:lnTo>
                    <a:lnTo>
                      <a:pt x="2135" y="1500"/>
                    </a:lnTo>
                    <a:lnTo>
                      <a:pt x="2144" y="1509"/>
                    </a:lnTo>
                    <a:lnTo>
                      <a:pt x="2144" y="1509"/>
                    </a:lnTo>
                    <a:lnTo>
                      <a:pt x="2162" y="1526"/>
                    </a:lnTo>
                    <a:lnTo>
                      <a:pt x="2162" y="1544"/>
                    </a:lnTo>
                    <a:lnTo>
                      <a:pt x="2162" y="1553"/>
                    </a:lnTo>
                    <a:lnTo>
                      <a:pt x="2162" y="1553"/>
                    </a:lnTo>
                    <a:lnTo>
                      <a:pt x="2162" y="1553"/>
                    </a:lnTo>
                    <a:lnTo>
                      <a:pt x="2162" y="1553"/>
                    </a:lnTo>
                    <a:lnTo>
                      <a:pt x="2162" y="1571"/>
                    </a:lnTo>
                    <a:lnTo>
                      <a:pt x="2162" y="1579"/>
                    </a:lnTo>
                    <a:lnTo>
                      <a:pt x="2162" y="1579"/>
                    </a:lnTo>
                    <a:lnTo>
                      <a:pt x="2153" y="1579"/>
                    </a:lnTo>
                    <a:lnTo>
                      <a:pt x="2153" y="1579"/>
                    </a:lnTo>
                    <a:lnTo>
                      <a:pt x="2153" y="1606"/>
                    </a:lnTo>
                    <a:lnTo>
                      <a:pt x="2153" y="1632"/>
                    </a:lnTo>
                    <a:lnTo>
                      <a:pt x="2162" y="1668"/>
                    </a:lnTo>
                    <a:lnTo>
                      <a:pt x="2162" y="1668"/>
                    </a:lnTo>
                    <a:lnTo>
                      <a:pt x="2171" y="1668"/>
                    </a:lnTo>
                    <a:lnTo>
                      <a:pt x="2171" y="1668"/>
                    </a:lnTo>
                    <a:lnTo>
                      <a:pt x="2171" y="1676"/>
                    </a:lnTo>
                    <a:lnTo>
                      <a:pt x="2171" y="1694"/>
                    </a:lnTo>
                    <a:lnTo>
                      <a:pt x="2171" y="1694"/>
                    </a:lnTo>
                    <a:lnTo>
                      <a:pt x="2162" y="1694"/>
                    </a:lnTo>
                    <a:lnTo>
                      <a:pt x="2162" y="1694"/>
                    </a:lnTo>
                    <a:lnTo>
                      <a:pt x="2162" y="1703"/>
                    </a:lnTo>
                    <a:lnTo>
                      <a:pt x="2162" y="1703"/>
                    </a:lnTo>
                    <a:lnTo>
                      <a:pt x="2162" y="1712"/>
                    </a:lnTo>
                    <a:lnTo>
                      <a:pt x="2162" y="1712"/>
                    </a:lnTo>
                    <a:lnTo>
                      <a:pt x="2153" y="1712"/>
                    </a:lnTo>
                    <a:lnTo>
                      <a:pt x="2153" y="1712"/>
                    </a:lnTo>
                    <a:lnTo>
                      <a:pt x="2135" y="1738"/>
                    </a:lnTo>
                    <a:lnTo>
                      <a:pt x="2109" y="1747"/>
                    </a:lnTo>
                    <a:lnTo>
                      <a:pt x="2109" y="1747"/>
                    </a:lnTo>
                    <a:lnTo>
                      <a:pt x="2100" y="1756"/>
                    </a:lnTo>
                    <a:lnTo>
                      <a:pt x="2091" y="1774"/>
                    </a:lnTo>
                    <a:lnTo>
                      <a:pt x="2091" y="1774"/>
                    </a:lnTo>
                    <a:lnTo>
                      <a:pt x="2091" y="1774"/>
                    </a:lnTo>
                    <a:lnTo>
                      <a:pt x="2091" y="1774"/>
                    </a:lnTo>
                    <a:lnTo>
                      <a:pt x="2082" y="1782"/>
                    </a:lnTo>
                    <a:lnTo>
                      <a:pt x="2082" y="1782"/>
                    </a:lnTo>
                    <a:lnTo>
                      <a:pt x="2082" y="1782"/>
                    </a:lnTo>
                    <a:lnTo>
                      <a:pt x="2082" y="1782"/>
                    </a:lnTo>
                    <a:lnTo>
                      <a:pt x="2073" y="1791"/>
                    </a:lnTo>
                    <a:lnTo>
                      <a:pt x="2073" y="1800"/>
                    </a:lnTo>
                    <a:lnTo>
                      <a:pt x="2073" y="1800"/>
                    </a:lnTo>
                    <a:lnTo>
                      <a:pt x="2073" y="1818"/>
                    </a:lnTo>
                    <a:lnTo>
                      <a:pt x="2073" y="1818"/>
                    </a:lnTo>
                    <a:lnTo>
                      <a:pt x="2073" y="1818"/>
                    </a:lnTo>
                    <a:lnTo>
                      <a:pt x="2065" y="1818"/>
                    </a:lnTo>
                    <a:lnTo>
                      <a:pt x="2065" y="1818"/>
                    </a:lnTo>
                    <a:lnTo>
                      <a:pt x="2038" y="1835"/>
                    </a:lnTo>
                    <a:lnTo>
                      <a:pt x="2038" y="1835"/>
                    </a:lnTo>
                    <a:lnTo>
                      <a:pt x="2021" y="1835"/>
                    </a:lnTo>
                    <a:lnTo>
                      <a:pt x="2021" y="1844"/>
                    </a:lnTo>
                    <a:lnTo>
                      <a:pt x="2012" y="1871"/>
                    </a:lnTo>
                    <a:lnTo>
                      <a:pt x="2012" y="1871"/>
                    </a:lnTo>
                    <a:lnTo>
                      <a:pt x="2012" y="1871"/>
                    </a:lnTo>
                    <a:lnTo>
                      <a:pt x="2012" y="1888"/>
                    </a:lnTo>
                    <a:lnTo>
                      <a:pt x="2012" y="1888"/>
                    </a:lnTo>
                    <a:lnTo>
                      <a:pt x="2003" y="1888"/>
                    </a:lnTo>
                    <a:lnTo>
                      <a:pt x="1985" y="1906"/>
                    </a:lnTo>
                    <a:lnTo>
                      <a:pt x="1985" y="1906"/>
                    </a:lnTo>
                    <a:lnTo>
                      <a:pt x="1985" y="1915"/>
                    </a:lnTo>
                    <a:lnTo>
                      <a:pt x="1985" y="1924"/>
                    </a:lnTo>
                    <a:lnTo>
                      <a:pt x="1985" y="1924"/>
                    </a:lnTo>
                    <a:lnTo>
                      <a:pt x="1976" y="1932"/>
                    </a:lnTo>
                    <a:lnTo>
                      <a:pt x="1976" y="1932"/>
                    </a:lnTo>
                    <a:lnTo>
                      <a:pt x="1959" y="1941"/>
                    </a:lnTo>
                    <a:lnTo>
                      <a:pt x="1959" y="1959"/>
                    </a:lnTo>
                    <a:lnTo>
                      <a:pt x="1959" y="1959"/>
                    </a:lnTo>
                    <a:lnTo>
                      <a:pt x="1959" y="1968"/>
                    </a:lnTo>
                    <a:lnTo>
                      <a:pt x="1959" y="1977"/>
                    </a:lnTo>
                    <a:lnTo>
                      <a:pt x="1959" y="1977"/>
                    </a:lnTo>
                    <a:lnTo>
                      <a:pt x="1968" y="1994"/>
                    </a:lnTo>
                    <a:lnTo>
                      <a:pt x="1968" y="1994"/>
                    </a:lnTo>
                    <a:lnTo>
                      <a:pt x="1959" y="2003"/>
                    </a:lnTo>
                    <a:lnTo>
                      <a:pt x="1959" y="2003"/>
                    </a:lnTo>
                    <a:lnTo>
                      <a:pt x="1959" y="2021"/>
                    </a:lnTo>
                    <a:lnTo>
                      <a:pt x="1959" y="2021"/>
                    </a:lnTo>
                    <a:lnTo>
                      <a:pt x="1976" y="2030"/>
                    </a:lnTo>
                    <a:lnTo>
                      <a:pt x="1976" y="2030"/>
                    </a:lnTo>
                    <a:lnTo>
                      <a:pt x="1985" y="2030"/>
                    </a:lnTo>
                    <a:lnTo>
                      <a:pt x="1985" y="2030"/>
                    </a:lnTo>
                    <a:lnTo>
                      <a:pt x="1985" y="2038"/>
                    </a:lnTo>
                    <a:lnTo>
                      <a:pt x="1994" y="2038"/>
                    </a:lnTo>
                    <a:lnTo>
                      <a:pt x="1994" y="2038"/>
                    </a:lnTo>
                    <a:lnTo>
                      <a:pt x="2003" y="2047"/>
                    </a:lnTo>
                    <a:lnTo>
                      <a:pt x="2012" y="2047"/>
                    </a:lnTo>
                    <a:lnTo>
                      <a:pt x="2012" y="2047"/>
                    </a:lnTo>
                    <a:lnTo>
                      <a:pt x="2012" y="2047"/>
                    </a:lnTo>
                    <a:lnTo>
                      <a:pt x="2012" y="2047"/>
                    </a:lnTo>
                    <a:lnTo>
                      <a:pt x="2021" y="2047"/>
                    </a:lnTo>
                    <a:lnTo>
                      <a:pt x="2021" y="2047"/>
                    </a:lnTo>
                    <a:lnTo>
                      <a:pt x="2012" y="2056"/>
                    </a:lnTo>
                    <a:lnTo>
                      <a:pt x="2012" y="2056"/>
                    </a:lnTo>
                    <a:lnTo>
                      <a:pt x="2003" y="2074"/>
                    </a:lnTo>
                    <a:lnTo>
                      <a:pt x="2003" y="2074"/>
                    </a:lnTo>
                    <a:lnTo>
                      <a:pt x="1994" y="2083"/>
                    </a:lnTo>
                    <a:lnTo>
                      <a:pt x="1994" y="2083"/>
                    </a:lnTo>
                    <a:lnTo>
                      <a:pt x="1985" y="2074"/>
                    </a:lnTo>
                    <a:lnTo>
                      <a:pt x="1985" y="2074"/>
                    </a:lnTo>
                    <a:lnTo>
                      <a:pt x="1959" y="2091"/>
                    </a:lnTo>
                    <a:lnTo>
                      <a:pt x="1950" y="2109"/>
                    </a:lnTo>
                    <a:lnTo>
                      <a:pt x="1941" y="2118"/>
                    </a:lnTo>
                    <a:lnTo>
                      <a:pt x="1941" y="2118"/>
                    </a:lnTo>
                    <a:lnTo>
                      <a:pt x="1941" y="2136"/>
                    </a:lnTo>
                    <a:lnTo>
                      <a:pt x="1941" y="2153"/>
                    </a:lnTo>
                    <a:lnTo>
                      <a:pt x="1959" y="2180"/>
                    </a:lnTo>
                    <a:lnTo>
                      <a:pt x="1959" y="2180"/>
                    </a:lnTo>
                    <a:lnTo>
                      <a:pt x="1959" y="2197"/>
                    </a:lnTo>
                    <a:lnTo>
                      <a:pt x="1959" y="2197"/>
                    </a:lnTo>
                    <a:lnTo>
                      <a:pt x="1959" y="2197"/>
                    </a:lnTo>
                    <a:lnTo>
                      <a:pt x="1959" y="2197"/>
                    </a:lnTo>
                    <a:lnTo>
                      <a:pt x="1959" y="2197"/>
                    </a:lnTo>
                    <a:lnTo>
                      <a:pt x="1959" y="2197"/>
                    </a:lnTo>
                    <a:lnTo>
                      <a:pt x="1941" y="2206"/>
                    </a:lnTo>
                    <a:lnTo>
                      <a:pt x="1941" y="2206"/>
                    </a:lnTo>
                    <a:lnTo>
                      <a:pt x="1950" y="2224"/>
                    </a:lnTo>
                    <a:lnTo>
                      <a:pt x="1950" y="2224"/>
                    </a:lnTo>
                    <a:lnTo>
                      <a:pt x="1985" y="2250"/>
                    </a:lnTo>
                    <a:lnTo>
                      <a:pt x="1985" y="2250"/>
                    </a:lnTo>
                    <a:lnTo>
                      <a:pt x="1994" y="2259"/>
                    </a:lnTo>
                    <a:lnTo>
                      <a:pt x="1994" y="2259"/>
                    </a:lnTo>
                    <a:lnTo>
                      <a:pt x="2003" y="2268"/>
                    </a:lnTo>
                    <a:lnTo>
                      <a:pt x="2003" y="2268"/>
                    </a:lnTo>
                    <a:lnTo>
                      <a:pt x="2021" y="2277"/>
                    </a:lnTo>
                    <a:lnTo>
                      <a:pt x="2038" y="2303"/>
                    </a:lnTo>
                    <a:lnTo>
                      <a:pt x="2038" y="2303"/>
                    </a:lnTo>
                    <a:lnTo>
                      <a:pt x="2038" y="2303"/>
                    </a:lnTo>
                    <a:lnTo>
                      <a:pt x="2038" y="2303"/>
                    </a:lnTo>
                    <a:lnTo>
                      <a:pt x="2047" y="2321"/>
                    </a:lnTo>
                    <a:lnTo>
                      <a:pt x="2047" y="2321"/>
                    </a:lnTo>
                    <a:lnTo>
                      <a:pt x="2065" y="2339"/>
                    </a:lnTo>
                    <a:lnTo>
                      <a:pt x="2065" y="2339"/>
                    </a:lnTo>
                    <a:lnTo>
                      <a:pt x="2073" y="2356"/>
                    </a:lnTo>
                    <a:lnTo>
                      <a:pt x="2082" y="2383"/>
                    </a:lnTo>
                    <a:lnTo>
                      <a:pt x="2082" y="2383"/>
                    </a:lnTo>
                    <a:lnTo>
                      <a:pt x="2082" y="2383"/>
                    </a:lnTo>
                    <a:lnTo>
                      <a:pt x="2082" y="2383"/>
                    </a:lnTo>
                    <a:lnTo>
                      <a:pt x="2100" y="2418"/>
                    </a:lnTo>
                    <a:lnTo>
                      <a:pt x="2100" y="2418"/>
                    </a:lnTo>
                    <a:lnTo>
                      <a:pt x="2144" y="2506"/>
                    </a:lnTo>
                    <a:lnTo>
                      <a:pt x="2188" y="2577"/>
                    </a:lnTo>
                    <a:lnTo>
                      <a:pt x="2188" y="2577"/>
                    </a:lnTo>
                    <a:lnTo>
                      <a:pt x="2215" y="2621"/>
                    </a:lnTo>
                    <a:lnTo>
                      <a:pt x="2223" y="2639"/>
                    </a:lnTo>
                    <a:lnTo>
                      <a:pt x="2223" y="2648"/>
                    </a:lnTo>
                    <a:lnTo>
                      <a:pt x="2223" y="2648"/>
                    </a:lnTo>
                    <a:lnTo>
                      <a:pt x="2215" y="2648"/>
                    </a:lnTo>
                    <a:lnTo>
                      <a:pt x="2215" y="2648"/>
                    </a:lnTo>
                    <a:lnTo>
                      <a:pt x="2223" y="2674"/>
                    </a:lnTo>
                    <a:lnTo>
                      <a:pt x="2241" y="2700"/>
                    </a:lnTo>
                    <a:lnTo>
                      <a:pt x="2241" y="2700"/>
                    </a:lnTo>
                    <a:lnTo>
                      <a:pt x="2250" y="2700"/>
                    </a:lnTo>
                    <a:lnTo>
                      <a:pt x="2250" y="2700"/>
                    </a:lnTo>
                    <a:lnTo>
                      <a:pt x="2259" y="2709"/>
                    </a:lnTo>
                    <a:lnTo>
                      <a:pt x="2259" y="2709"/>
                    </a:lnTo>
                    <a:lnTo>
                      <a:pt x="2268" y="2718"/>
                    </a:lnTo>
                    <a:lnTo>
                      <a:pt x="2268" y="2718"/>
                    </a:lnTo>
                    <a:lnTo>
                      <a:pt x="2276" y="2727"/>
                    </a:lnTo>
                    <a:lnTo>
                      <a:pt x="2276" y="2727"/>
                    </a:lnTo>
                    <a:lnTo>
                      <a:pt x="2338" y="2762"/>
                    </a:lnTo>
                    <a:lnTo>
                      <a:pt x="2338" y="2762"/>
                    </a:lnTo>
                    <a:lnTo>
                      <a:pt x="2418" y="2806"/>
                    </a:lnTo>
                    <a:lnTo>
                      <a:pt x="2471" y="2833"/>
                    </a:lnTo>
                    <a:lnTo>
                      <a:pt x="2488" y="2851"/>
                    </a:lnTo>
                    <a:lnTo>
                      <a:pt x="2497" y="2859"/>
                    </a:lnTo>
                    <a:lnTo>
                      <a:pt x="2497" y="2859"/>
                    </a:lnTo>
                    <a:lnTo>
                      <a:pt x="2515" y="2877"/>
                    </a:lnTo>
                    <a:lnTo>
                      <a:pt x="2550" y="2895"/>
                    </a:lnTo>
                    <a:lnTo>
                      <a:pt x="2559" y="2904"/>
                    </a:lnTo>
                    <a:lnTo>
                      <a:pt x="2559" y="2904"/>
                    </a:lnTo>
                    <a:lnTo>
                      <a:pt x="2559" y="2904"/>
                    </a:lnTo>
                    <a:lnTo>
                      <a:pt x="2559" y="2904"/>
                    </a:lnTo>
                    <a:lnTo>
                      <a:pt x="2568" y="2912"/>
                    </a:lnTo>
                    <a:lnTo>
                      <a:pt x="2568" y="2912"/>
                    </a:lnTo>
                    <a:lnTo>
                      <a:pt x="2559" y="2912"/>
                    </a:lnTo>
                    <a:lnTo>
                      <a:pt x="2559" y="2956"/>
                    </a:lnTo>
                    <a:lnTo>
                      <a:pt x="2559" y="2956"/>
                    </a:lnTo>
                    <a:lnTo>
                      <a:pt x="2568" y="2956"/>
                    </a:lnTo>
                    <a:lnTo>
                      <a:pt x="2568" y="2956"/>
                    </a:lnTo>
                    <a:lnTo>
                      <a:pt x="2576" y="3027"/>
                    </a:lnTo>
                    <a:lnTo>
                      <a:pt x="2576" y="3062"/>
                    </a:lnTo>
                    <a:lnTo>
                      <a:pt x="2568" y="3098"/>
                    </a:lnTo>
                    <a:lnTo>
                      <a:pt x="2568" y="3098"/>
                    </a:lnTo>
                    <a:lnTo>
                      <a:pt x="2550" y="3160"/>
                    </a:lnTo>
                    <a:lnTo>
                      <a:pt x="2550" y="3160"/>
                    </a:lnTo>
                    <a:lnTo>
                      <a:pt x="2550" y="3177"/>
                    </a:lnTo>
                    <a:lnTo>
                      <a:pt x="2550" y="3177"/>
                    </a:lnTo>
                    <a:lnTo>
                      <a:pt x="2541" y="3186"/>
                    </a:lnTo>
                    <a:lnTo>
                      <a:pt x="2541" y="3186"/>
                    </a:lnTo>
                    <a:lnTo>
                      <a:pt x="2550" y="3204"/>
                    </a:lnTo>
                    <a:lnTo>
                      <a:pt x="2550" y="3204"/>
                    </a:lnTo>
                    <a:lnTo>
                      <a:pt x="2559" y="3212"/>
                    </a:lnTo>
                    <a:lnTo>
                      <a:pt x="2559" y="3212"/>
                    </a:lnTo>
                    <a:lnTo>
                      <a:pt x="2550" y="3230"/>
                    </a:lnTo>
                    <a:lnTo>
                      <a:pt x="2550" y="3257"/>
                    </a:lnTo>
                    <a:lnTo>
                      <a:pt x="2550" y="3283"/>
                    </a:lnTo>
                    <a:lnTo>
                      <a:pt x="2550" y="3283"/>
                    </a:lnTo>
                    <a:lnTo>
                      <a:pt x="2541" y="3336"/>
                    </a:lnTo>
                    <a:lnTo>
                      <a:pt x="2541" y="3336"/>
                    </a:lnTo>
                    <a:lnTo>
                      <a:pt x="2532" y="3371"/>
                    </a:lnTo>
                    <a:lnTo>
                      <a:pt x="2532" y="3371"/>
                    </a:lnTo>
                    <a:lnTo>
                      <a:pt x="2523" y="3407"/>
                    </a:lnTo>
                    <a:lnTo>
                      <a:pt x="2523" y="3407"/>
                    </a:lnTo>
                    <a:lnTo>
                      <a:pt x="2515" y="3424"/>
                    </a:lnTo>
                    <a:lnTo>
                      <a:pt x="2515" y="3424"/>
                    </a:lnTo>
                    <a:lnTo>
                      <a:pt x="2515" y="3424"/>
                    </a:lnTo>
                    <a:lnTo>
                      <a:pt x="2515" y="3424"/>
                    </a:lnTo>
                    <a:lnTo>
                      <a:pt x="2506" y="3442"/>
                    </a:lnTo>
                    <a:lnTo>
                      <a:pt x="2506" y="3460"/>
                    </a:lnTo>
                    <a:lnTo>
                      <a:pt x="2506" y="3460"/>
                    </a:lnTo>
                    <a:lnTo>
                      <a:pt x="2497" y="3486"/>
                    </a:lnTo>
                    <a:lnTo>
                      <a:pt x="2479" y="3504"/>
                    </a:lnTo>
                    <a:lnTo>
                      <a:pt x="2479" y="3504"/>
                    </a:lnTo>
                    <a:lnTo>
                      <a:pt x="2479" y="3513"/>
                    </a:lnTo>
                    <a:lnTo>
                      <a:pt x="2479" y="3513"/>
                    </a:lnTo>
                    <a:lnTo>
                      <a:pt x="2479" y="3530"/>
                    </a:lnTo>
                    <a:lnTo>
                      <a:pt x="2479" y="3530"/>
                    </a:lnTo>
                    <a:lnTo>
                      <a:pt x="2488" y="3539"/>
                    </a:lnTo>
                    <a:lnTo>
                      <a:pt x="2488" y="3539"/>
                    </a:lnTo>
                    <a:lnTo>
                      <a:pt x="2488" y="3548"/>
                    </a:lnTo>
                    <a:lnTo>
                      <a:pt x="2488" y="3548"/>
                    </a:lnTo>
                    <a:lnTo>
                      <a:pt x="2497" y="3566"/>
                    </a:lnTo>
                    <a:lnTo>
                      <a:pt x="2506" y="3574"/>
                    </a:lnTo>
                    <a:lnTo>
                      <a:pt x="2506" y="3574"/>
                    </a:lnTo>
                    <a:lnTo>
                      <a:pt x="2497" y="3592"/>
                    </a:lnTo>
                    <a:lnTo>
                      <a:pt x="2497" y="3592"/>
                    </a:lnTo>
                    <a:lnTo>
                      <a:pt x="2497" y="3592"/>
                    </a:lnTo>
                    <a:lnTo>
                      <a:pt x="2497" y="3592"/>
                    </a:lnTo>
                    <a:lnTo>
                      <a:pt x="2479" y="3610"/>
                    </a:lnTo>
                    <a:lnTo>
                      <a:pt x="2479" y="3636"/>
                    </a:lnTo>
                    <a:lnTo>
                      <a:pt x="2479" y="3636"/>
                    </a:lnTo>
                    <a:lnTo>
                      <a:pt x="2479" y="3707"/>
                    </a:lnTo>
                    <a:lnTo>
                      <a:pt x="2479" y="3707"/>
                    </a:lnTo>
                    <a:lnTo>
                      <a:pt x="2479" y="3733"/>
                    </a:lnTo>
                    <a:lnTo>
                      <a:pt x="2479" y="3751"/>
                    </a:lnTo>
                    <a:lnTo>
                      <a:pt x="2479" y="3751"/>
                    </a:lnTo>
                    <a:lnTo>
                      <a:pt x="2479" y="3760"/>
                    </a:lnTo>
                    <a:lnTo>
                      <a:pt x="2479" y="3760"/>
                    </a:lnTo>
                    <a:lnTo>
                      <a:pt x="2471" y="3769"/>
                    </a:lnTo>
                    <a:lnTo>
                      <a:pt x="2471" y="3769"/>
                    </a:lnTo>
                    <a:lnTo>
                      <a:pt x="2471" y="3786"/>
                    </a:lnTo>
                    <a:lnTo>
                      <a:pt x="2471" y="3786"/>
                    </a:lnTo>
                    <a:lnTo>
                      <a:pt x="2471" y="3795"/>
                    </a:lnTo>
                    <a:lnTo>
                      <a:pt x="2471" y="3795"/>
                    </a:lnTo>
                    <a:lnTo>
                      <a:pt x="2471" y="3804"/>
                    </a:lnTo>
                    <a:lnTo>
                      <a:pt x="2462" y="3813"/>
                    </a:lnTo>
                    <a:lnTo>
                      <a:pt x="2462" y="3813"/>
                    </a:lnTo>
                    <a:lnTo>
                      <a:pt x="2444" y="3848"/>
                    </a:lnTo>
                    <a:lnTo>
                      <a:pt x="2444" y="3848"/>
                    </a:lnTo>
                    <a:lnTo>
                      <a:pt x="2444" y="3857"/>
                    </a:lnTo>
                    <a:lnTo>
                      <a:pt x="2444" y="3857"/>
                    </a:lnTo>
                    <a:lnTo>
                      <a:pt x="2444" y="3892"/>
                    </a:lnTo>
                    <a:lnTo>
                      <a:pt x="2426" y="3919"/>
                    </a:lnTo>
                    <a:lnTo>
                      <a:pt x="2426" y="3919"/>
                    </a:lnTo>
                    <a:lnTo>
                      <a:pt x="2418" y="3945"/>
                    </a:lnTo>
                    <a:lnTo>
                      <a:pt x="2418" y="3945"/>
                    </a:lnTo>
                    <a:lnTo>
                      <a:pt x="2418" y="3954"/>
                    </a:lnTo>
                    <a:lnTo>
                      <a:pt x="2418" y="3954"/>
                    </a:lnTo>
                    <a:lnTo>
                      <a:pt x="2409" y="3972"/>
                    </a:lnTo>
                    <a:lnTo>
                      <a:pt x="2409" y="3972"/>
                    </a:lnTo>
                    <a:lnTo>
                      <a:pt x="2400" y="3981"/>
                    </a:lnTo>
                    <a:lnTo>
                      <a:pt x="2400" y="3981"/>
                    </a:lnTo>
                    <a:lnTo>
                      <a:pt x="2400" y="3989"/>
                    </a:lnTo>
                    <a:lnTo>
                      <a:pt x="2400" y="3989"/>
                    </a:lnTo>
                    <a:lnTo>
                      <a:pt x="2400" y="3989"/>
                    </a:lnTo>
                    <a:lnTo>
                      <a:pt x="2400" y="3989"/>
                    </a:lnTo>
                    <a:lnTo>
                      <a:pt x="2391" y="4007"/>
                    </a:lnTo>
                    <a:lnTo>
                      <a:pt x="2382" y="4016"/>
                    </a:lnTo>
                    <a:lnTo>
                      <a:pt x="2382" y="4016"/>
                    </a:lnTo>
                    <a:lnTo>
                      <a:pt x="2373" y="4016"/>
                    </a:lnTo>
                    <a:lnTo>
                      <a:pt x="2365" y="4025"/>
                    </a:lnTo>
                    <a:lnTo>
                      <a:pt x="2365" y="4025"/>
                    </a:lnTo>
                    <a:lnTo>
                      <a:pt x="2365" y="4042"/>
                    </a:lnTo>
                    <a:lnTo>
                      <a:pt x="2373" y="4060"/>
                    </a:lnTo>
                    <a:lnTo>
                      <a:pt x="2373" y="4060"/>
                    </a:lnTo>
                    <a:lnTo>
                      <a:pt x="2373" y="4078"/>
                    </a:lnTo>
                    <a:lnTo>
                      <a:pt x="2373" y="4078"/>
                    </a:lnTo>
                    <a:lnTo>
                      <a:pt x="2373" y="4086"/>
                    </a:lnTo>
                    <a:lnTo>
                      <a:pt x="2373" y="4086"/>
                    </a:lnTo>
                    <a:lnTo>
                      <a:pt x="2373" y="4104"/>
                    </a:lnTo>
                    <a:lnTo>
                      <a:pt x="2382" y="4131"/>
                    </a:lnTo>
                    <a:lnTo>
                      <a:pt x="2382" y="4131"/>
                    </a:lnTo>
                    <a:lnTo>
                      <a:pt x="2391" y="4148"/>
                    </a:lnTo>
                    <a:lnTo>
                      <a:pt x="2382" y="4175"/>
                    </a:lnTo>
                    <a:lnTo>
                      <a:pt x="2382" y="4175"/>
                    </a:lnTo>
                    <a:lnTo>
                      <a:pt x="2382" y="4175"/>
                    </a:lnTo>
                    <a:lnTo>
                      <a:pt x="2382" y="4184"/>
                    </a:lnTo>
                    <a:lnTo>
                      <a:pt x="2382" y="4184"/>
                    </a:lnTo>
                    <a:lnTo>
                      <a:pt x="2382" y="4184"/>
                    </a:lnTo>
                    <a:lnTo>
                      <a:pt x="2382" y="4184"/>
                    </a:lnTo>
                    <a:lnTo>
                      <a:pt x="2373" y="4201"/>
                    </a:lnTo>
                    <a:lnTo>
                      <a:pt x="2373" y="4201"/>
                    </a:lnTo>
                    <a:lnTo>
                      <a:pt x="2373" y="4201"/>
                    </a:lnTo>
                    <a:lnTo>
                      <a:pt x="2373" y="4201"/>
                    </a:lnTo>
                    <a:lnTo>
                      <a:pt x="2365" y="4228"/>
                    </a:lnTo>
                    <a:lnTo>
                      <a:pt x="2365" y="4228"/>
                    </a:lnTo>
                    <a:lnTo>
                      <a:pt x="2365" y="4245"/>
                    </a:lnTo>
                    <a:lnTo>
                      <a:pt x="2365" y="4245"/>
                    </a:lnTo>
                    <a:lnTo>
                      <a:pt x="2356" y="4245"/>
                    </a:lnTo>
                    <a:lnTo>
                      <a:pt x="2356" y="4245"/>
                    </a:lnTo>
                    <a:lnTo>
                      <a:pt x="2356" y="4272"/>
                    </a:lnTo>
                    <a:lnTo>
                      <a:pt x="2356" y="4289"/>
                    </a:lnTo>
                    <a:lnTo>
                      <a:pt x="2356" y="4289"/>
                    </a:lnTo>
                    <a:lnTo>
                      <a:pt x="2365" y="4307"/>
                    </a:lnTo>
                    <a:lnTo>
                      <a:pt x="2365" y="4307"/>
                    </a:lnTo>
                    <a:lnTo>
                      <a:pt x="2365" y="4316"/>
                    </a:lnTo>
                    <a:lnTo>
                      <a:pt x="2365" y="4316"/>
                    </a:lnTo>
                    <a:lnTo>
                      <a:pt x="2356" y="4316"/>
                    </a:lnTo>
                    <a:lnTo>
                      <a:pt x="2356" y="4316"/>
                    </a:lnTo>
                    <a:lnTo>
                      <a:pt x="2356" y="4325"/>
                    </a:lnTo>
                    <a:lnTo>
                      <a:pt x="2356" y="4325"/>
                    </a:lnTo>
                    <a:lnTo>
                      <a:pt x="2356" y="4325"/>
                    </a:lnTo>
                    <a:lnTo>
                      <a:pt x="2356" y="4325"/>
                    </a:lnTo>
                    <a:lnTo>
                      <a:pt x="2347" y="4325"/>
                    </a:lnTo>
                    <a:lnTo>
                      <a:pt x="2338" y="4342"/>
                    </a:lnTo>
                    <a:lnTo>
                      <a:pt x="2329" y="4378"/>
                    </a:lnTo>
                    <a:lnTo>
                      <a:pt x="2329" y="4413"/>
                    </a:lnTo>
                    <a:lnTo>
                      <a:pt x="2329" y="4413"/>
                    </a:lnTo>
                    <a:lnTo>
                      <a:pt x="2329" y="4422"/>
                    </a:lnTo>
                    <a:lnTo>
                      <a:pt x="2338" y="4422"/>
                    </a:lnTo>
                    <a:lnTo>
                      <a:pt x="2338" y="4422"/>
                    </a:lnTo>
                    <a:lnTo>
                      <a:pt x="2365" y="4413"/>
                    </a:lnTo>
                    <a:lnTo>
                      <a:pt x="2365" y="4413"/>
                    </a:lnTo>
                    <a:lnTo>
                      <a:pt x="2373" y="4413"/>
                    </a:lnTo>
                    <a:lnTo>
                      <a:pt x="2382" y="4395"/>
                    </a:lnTo>
                    <a:lnTo>
                      <a:pt x="2382" y="4360"/>
                    </a:lnTo>
                    <a:lnTo>
                      <a:pt x="2382" y="4325"/>
                    </a:lnTo>
                    <a:lnTo>
                      <a:pt x="2382" y="4325"/>
                    </a:lnTo>
                    <a:lnTo>
                      <a:pt x="2382" y="4325"/>
                    </a:lnTo>
                    <a:lnTo>
                      <a:pt x="2382" y="4325"/>
                    </a:lnTo>
                    <a:lnTo>
                      <a:pt x="2382" y="4325"/>
                    </a:lnTo>
                    <a:lnTo>
                      <a:pt x="2391" y="4316"/>
                    </a:lnTo>
                    <a:lnTo>
                      <a:pt x="2400" y="4307"/>
                    </a:lnTo>
                    <a:lnTo>
                      <a:pt x="2400" y="4307"/>
                    </a:lnTo>
                    <a:lnTo>
                      <a:pt x="2400" y="4298"/>
                    </a:lnTo>
                    <a:lnTo>
                      <a:pt x="2400" y="4298"/>
                    </a:lnTo>
                    <a:lnTo>
                      <a:pt x="2409" y="4298"/>
                    </a:lnTo>
                    <a:lnTo>
                      <a:pt x="2409" y="4298"/>
                    </a:lnTo>
                    <a:lnTo>
                      <a:pt x="2409" y="4307"/>
                    </a:lnTo>
                    <a:lnTo>
                      <a:pt x="2409" y="4307"/>
                    </a:lnTo>
                    <a:lnTo>
                      <a:pt x="2409" y="4307"/>
                    </a:lnTo>
                    <a:lnTo>
                      <a:pt x="2409" y="4307"/>
                    </a:lnTo>
                    <a:lnTo>
                      <a:pt x="2418" y="4325"/>
                    </a:lnTo>
                    <a:lnTo>
                      <a:pt x="2418" y="4325"/>
                    </a:lnTo>
                    <a:lnTo>
                      <a:pt x="2426" y="4325"/>
                    </a:lnTo>
                    <a:lnTo>
                      <a:pt x="2426" y="4325"/>
                    </a:lnTo>
                    <a:lnTo>
                      <a:pt x="2426" y="4334"/>
                    </a:lnTo>
                    <a:lnTo>
                      <a:pt x="2426" y="4334"/>
                    </a:lnTo>
                    <a:lnTo>
                      <a:pt x="2418" y="4342"/>
                    </a:lnTo>
                    <a:lnTo>
                      <a:pt x="2418" y="4342"/>
                    </a:lnTo>
                    <a:lnTo>
                      <a:pt x="2409" y="4351"/>
                    </a:lnTo>
                    <a:lnTo>
                      <a:pt x="2409" y="4369"/>
                    </a:lnTo>
                    <a:lnTo>
                      <a:pt x="2409" y="4369"/>
                    </a:lnTo>
                    <a:lnTo>
                      <a:pt x="2418" y="4369"/>
                    </a:lnTo>
                    <a:lnTo>
                      <a:pt x="2418" y="4369"/>
                    </a:lnTo>
                    <a:lnTo>
                      <a:pt x="2418" y="4387"/>
                    </a:lnTo>
                    <a:lnTo>
                      <a:pt x="2409" y="4387"/>
                    </a:lnTo>
                    <a:lnTo>
                      <a:pt x="2409" y="4387"/>
                    </a:lnTo>
                    <a:lnTo>
                      <a:pt x="2409" y="4395"/>
                    </a:lnTo>
                    <a:lnTo>
                      <a:pt x="2409" y="4395"/>
                    </a:lnTo>
                    <a:lnTo>
                      <a:pt x="2400" y="4413"/>
                    </a:lnTo>
                    <a:lnTo>
                      <a:pt x="2400" y="4431"/>
                    </a:lnTo>
                    <a:lnTo>
                      <a:pt x="2400" y="4431"/>
                    </a:lnTo>
                    <a:lnTo>
                      <a:pt x="2400" y="4440"/>
                    </a:lnTo>
                    <a:lnTo>
                      <a:pt x="2400" y="4440"/>
                    </a:lnTo>
                    <a:lnTo>
                      <a:pt x="2400" y="4440"/>
                    </a:lnTo>
                    <a:lnTo>
                      <a:pt x="2400" y="4440"/>
                    </a:lnTo>
                    <a:lnTo>
                      <a:pt x="2391" y="4457"/>
                    </a:lnTo>
                    <a:lnTo>
                      <a:pt x="2391" y="4466"/>
                    </a:lnTo>
                    <a:lnTo>
                      <a:pt x="2391" y="4484"/>
                    </a:lnTo>
                    <a:lnTo>
                      <a:pt x="2391" y="4484"/>
                    </a:lnTo>
                    <a:lnTo>
                      <a:pt x="2400" y="4493"/>
                    </a:lnTo>
                    <a:lnTo>
                      <a:pt x="2400" y="4493"/>
                    </a:lnTo>
                    <a:lnTo>
                      <a:pt x="2391" y="4501"/>
                    </a:lnTo>
                    <a:lnTo>
                      <a:pt x="2391" y="4501"/>
                    </a:lnTo>
                    <a:lnTo>
                      <a:pt x="2400" y="4510"/>
                    </a:lnTo>
                    <a:lnTo>
                      <a:pt x="2400" y="4510"/>
                    </a:lnTo>
                    <a:lnTo>
                      <a:pt x="2391" y="4510"/>
                    </a:lnTo>
                    <a:lnTo>
                      <a:pt x="2391" y="4510"/>
                    </a:lnTo>
                    <a:lnTo>
                      <a:pt x="2391" y="4528"/>
                    </a:lnTo>
                    <a:lnTo>
                      <a:pt x="2391" y="4528"/>
                    </a:lnTo>
                    <a:lnTo>
                      <a:pt x="2391" y="4537"/>
                    </a:lnTo>
                    <a:lnTo>
                      <a:pt x="2391" y="4537"/>
                    </a:lnTo>
                    <a:lnTo>
                      <a:pt x="2391" y="4545"/>
                    </a:lnTo>
                    <a:lnTo>
                      <a:pt x="2391" y="4545"/>
                    </a:lnTo>
                    <a:lnTo>
                      <a:pt x="2391" y="4554"/>
                    </a:lnTo>
                    <a:lnTo>
                      <a:pt x="2391" y="4554"/>
                    </a:lnTo>
                    <a:lnTo>
                      <a:pt x="2391" y="4554"/>
                    </a:lnTo>
                    <a:lnTo>
                      <a:pt x="2391" y="4554"/>
                    </a:lnTo>
                    <a:lnTo>
                      <a:pt x="2391" y="4554"/>
                    </a:lnTo>
                    <a:lnTo>
                      <a:pt x="2391" y="4554"/>
                    </a:lnTo>
                    <a:lnTo>
                      <a:pt x="2382" y="4554"/>
                    </a:lnTo>
                    <a:lnTo>
                      <a:pt x="2365" y="4563"/>
                    </a:lnTo>
                    <a:lnTo>
                      <a:pt x="2365" y="4563"/>
                    </a:lnTo>
                    <a:lnTo>
                      <a:pt x="2365" y="4572"/>
                    </a:lnTo>
                    <a:lnTo>
                      <a:pt x="2365" y="4572"/>
                    </a:lnTo>
                    <a:lnTo>
                      <a:pt x="2365" y="4581"/>
                    </a:lnTo>
                    <a:lnTo>
                      <a:pt x="2365" y="4581"/>
                    </a:lnTo>
                    <a:lnTo>
                      <a:pt x="2365" y="4581"/>
                    </a:lnTo>
                    <a:lnTo>
                      <a:pt x="2373" y="4590"/>
                    </a:lnTo>
                    <a:lnTo>
                      <a:pt x="2373" y="4590"/>
                    </a:lnTo>
                    <a:lnTo>
                      <a:pt x="2373" y="4598"/>
                    </a:lnTo>
                    <a:lnTo>
                      <a:pt x="2373" y="4598"/>
                    </a:lnTo>
                    <a:lnTo>
                      <a:pt x="2365" y="4598"/>
                    </a:lnTo>
                    <a:lnTo>
                      <a:pt x="2365" y="4598"/>
                    </a:lnTo>
                    <a:lnTo>
                      <a:pt x="2365" y="4598"/>
                    </a:lnTo>
                    <a:lnTo>
                      <a:pt x="2365" y="4598"/>
                    </a:lnTo>
                    <a:lnTo>
                      <a:pt x="2356" y="4598"/>
                    </a:lnTo>
                    <a:lnTo>
                      <a:pt x="2356" y="4598"/>
                    </a:lnTo>
                    <a:lnTo>
                      <a:pt x="2347" y="4590"/>
                    </a:lnTo>
                    <a:lnTo>
                      <a:pt x="2338" y="4581"/>
                    </a:lnTo>
                    <a:lnTo>
                      <a:pt x="2338" y="4581"/>
                    </a:lnTo>
                    <a:lnTo>
                      <a:pt x="2338" y="4581"/>
                    </a:lnTo>
                    <a:lnTo>
                      <a:pt x="2338" y="4581"/>
                    </a:lnTo>
                    <a:lnTo>
                      <a:pt x="2329" y="4572"/>
                    </a:lnTo>
                    <a:lnTo>
                      <a:pt x="2329" y="4572"/>
                    </a:lnTo>
                    <a:lnTo>
                      <a:pt x="2312" y="4572"/>
                    </a:lnTo>
                    <a:lnTo>
                      <a:pt x="2312" y="4572"/>
                    </a:lnTo>
                    <a:lnTo>
                      <a:pt x="2312" y="4572"/>
                    </a:lnTo>
                    <a:lnTo>
                      <a:pt x="2312" y="4572"/>
                    </a:lnTo>
                    <a:lnTo>
                      <a:pt x="2303" y="4581"/>
                    </a:lnTo>
                    <a:lnTo>
                      <a:pt x="2303" y="4581"/>
                    </a:lnTo>
                    <a:lnTo>
                      <a:pt x="2285" y="4590"/>
                    </a:lnTo>
                    <a:lnTo>
                      <a:pt x="2285" y="4590"/>
                    </a:lnTo>
                    <a:lnTo>
                      <a:pt x="2285" y="4598"/>
                    </a:lnTo>
                    <a:lnTo>
                      <a:pt x="2285" y="4598"/>
                    </a:lnTo>
                    <a:lnTo>
                      <a:pt x="2285" y="4607"/>
                    </a:lnTo>
                    <a:lnTo>
                      <a:pt x="2285" y="4607"/>
                    </a:lnTo>
                    <a:lnTo>
                      <a:pt x="2285" y="4607"/>
                    </a:lnTo>
                    <a:lnTo>
                      <a:pt x="2294" y="4616"/>
                    </a:lnTo>
                    <a:lnTo>
                      <a:pt x="2294" y="4616"/>
                    </a:lnTo>
                    <a:lnTo>
                      <a:pt x="2276" y="4616"/>
                    </a:lnTo>
                    <a:lnTo>
                      <a:pt x="2268" y="4634"/>
                    </a:lnTo>
                    <a:lnTo>
                      <a:pt x="2268" y="4634"/>
                    </a:lnTo>
                    <a:lnTo>
                      <a:pt x="2276" y="4643"/>
                    </a:lnTo>
                    <a:lnTo>
                      <a:pt x="2285" y="4643"/>
                    </a:lnTo>
                    <a:lnTo>
                      <a:pt x="2285" y="4643"/>
                    </a:lnTo>
                    <a:lnTo>
                      <a:pt x="2294" y="4651"/>
                    </a:lnTo>
                    <a:lnTo>
                      <a:pt x="2294" y="4651"/>
                    </a:lnTo>
                    <a:lnTo>
                      <a:pt x="2303" y="4660"/>
                    </a:lnTo>
                    <a:lnTo>
                      <a:pt x="2329" y="4660"/>
                    </a:lnTo>
                    <a:lnTo>
                      <a:pt x="2329" y="4660"/>
                    </a:lnTo>
                    <a:lnTo>
                      <a:pt x="2338" y="4660"/>
                    </a:lnTo>
                    <a:lnTo>
                      <a:pt x="2338" y="4678"/>
                    </a:lnTo>
                    <a:lnTo>
                      <a:pt x="2338" y="4678"/>
                    </a:lnTo>
                    <a:lnTo>
                      <a:pt x="2338" y="4678"/>
                    </a:lnTo>
                    <a:lnTo>
                      <a:pt x="2338" y="4678"/>
                    </a:lnTo>
                    <a:lnTo>
                      <a:pt x="2329" y="4687"/>
                    </a:lnTo>
                    <a:lnTo>
                      <a:pt x="2321" y="4687"/>
                    </a:lnTo>
                    <a:lnTo>
                      <a:pt x="2312" y="4713"/>
                    </a:lnTo>
                    <a:lnTo>
                      <a:pt x="2312" y="4713"/>
                    </a:lnTo>
                    <a:lnTo>
                      <a:pt x="2312" y="4722"/>
                    </a:lnTo>
                    <a:lnTo>
                      <a:pt x="2321" y="4722"/>
                    </a:lnTo>
                    <a:lnTo>
                      <a:pt x="2329" y="4722"/>
                    </a:lnTo>
                    <a:lnTo>
                      <a:pt x="2329" y="4722"/>
                    </a:lnTo>
                    <a:lnTo>
                      <a:pt x="2329" y="4731"/>
                    </a:lnTo>
                    <a:lnTo>
                      <a:pt x="2329" y="4731"/>
                    </a:lnTo>
                    <a:lnTo>
                      <a:pt x="2321" y="4740"/>
                    </a:lnTo>
                    <a:lnTo>
                      <a:pt x="2321" y="4740"/>
                    </a:lnTo>
                    <a:lnTo>
                      <a:pt x="2303" y="4731"/>
                    </a:lnTo>
                    <a:lnTo>
                      <a:pt x="2303" y="4731"/>
                    </a:lnTo>
                    <a:lnTo>
                      <a:pt x="2285" y="4731"/>
                    </a:lnTo>
                    <a:lnTo>
                      <a:pt x="2276" y="4740"/>
                    </a:lnTo>
                    <a:lnTo>
                      <a:pt x="2259" y="4749"/>
                    </a:lnTo>
                    <a:lnTo>
                      <a:pt x="2259" y="4749"/>
                    </a:lnTo>
                    <a:lnTo>
                      <a:pt x="2259" y="4757"/>
                    </a:lnTo>
                    <a:lnTo>
                      <a:pt x="2259" y="4757"/>
                    </a:lnTo>
                    <a:lnTo>
                      <a:pt x="2259" y="4766"/>
                    </a:lnTo>
                    <a:lnTo>
                      <a:pt x="2259" y="4766"/>
                    </a:lnTo>
                    <a:lnTo>
                      <a:pt x="2268" y="4775"/>
                    </a:lnTo>
                    <a:lnTo>
                      <a:pt x="2268" y="4775"/>
                    </a:lnTo>
                    <a:lnTo>
                      <a:pt x="2268" y="4793"/>
                    </a:lnTo>
                    <a:lnTo>
                      <a:pt x="2276" y="4793"/>
                    </a:lnTo>
                    <a:lnTo>
                      <a:pt x="2285" y="4793"/>
                    </a:lnTo>
                    <a:lnTo>
                      <a:pt x="2285" y="4793"/>
                    </a:lnTo>
                    <a:lnTo>
                      <a:pt x="2303" y="4784"/>
                    </a:lnTo>
                    <a:lnTo>
                      <a:pt x="2312" y="4775"/>
                    </a:lnTo>
                    <a:lnTo>
                      <a:pt x="2312" y="4775"/>
                    </a:lnTo>
                    <a:lnTo>
                      <a:pt x="2321" y="4766"/>
                    </a:lnTo>
                    <a:lnTo>
                      <a:pt x="2321" y="4766"/>
                    </a:lnTo>
                    <a:lnTo>
                      <a:pt x="2329" y="4775"/>
                    </a:lnTo>
                    <a:lnTo>
                      <a:pt x="2329" y="4775"/>
                    </a:lnTo>
                    <a:lnTo>
                      <a:pt x="2329" y="4784"/>
                    </a:lnTo>
                    <a:lnTo>
                      <a:pt x="2321" y="4784"/>
                    </a:lnTo>
                    <a:lnTo>
                      <a:pt x="2321" y="4784"/>
                    </a:lnTo>
                    <a:lnTo>
                      <a:pt x="2312" y="4793"/>
                    </a:lnTo>
                    <a:lnTo>
                      <a:pt x="2303" y="4793"/>
                    </a:lnTo>
                    <a:lnTo>
                      <a:pt x="2303" y="4793"/>
                    </a:lnTo>
                    <a:lnTo>
                      <a:pt x="2303" y="4801"/>
                    </a:lnTo>
                    <a:lnTo>
                      <a:pt x="2303" y="4801"/>
                    </a:lnTo>
                    <a:lnTo>
                      <a:pt x="2294" y="4810"/>
                    </a:lnTo>
                    <a:lnTo>
                      <a:pt x="2276" y="4828"/>
                    </a:lnTo>
                    <a:lnTo>
                      <a:pt x="2276" y="4828"/>
                    </a:lnTo>
                    <a:lnTo>
                      <a:pt x="2268" y="4837"/>
                    </a:lnTo>
                    <a:lnTo>
                      <a:pt x="2268" y="4846"/>
                    </a:lnTo>
                    <a:lnTo>
                      <a:pt x="2268" y="4846"/>
                    </a:lnTo>
                    <a:lnTo>
                      <a:pt x="2276" y="4854"/>
                    </a:lnTo>
                    <a:lnTo>
                      <a:pt x="2276" y="4854"/>
                    </a:lnTo>
                    <a:lnTo>
                      <a:pt x="2285" y="4854"/>
                    </a:lnTo>
                    <a:lnTo>
                      <a:pt x="2285" y="4863"/>
                    </a:lnTo>
                    <a:lnTo>
                      <a:pt x="2285" y="4863"/>
                    </a:lnTo>
                    <a:lnTo>
                      <a:pt x="2294" y="4872"/>
                    </a:lnTo>
                    <a:lnTo>
                      <a:pt x="2303" y="4872"/>
                    </a:lnTo>
                    <a:lnTo>
                      <a:pt x="2312" y="4872"/>
                    </a:lnTo>
                    <a:lnTo>
                      <a:pt x="2312" y="4872"/>
                    </a:lnTo>
                    <a:lnTo>
                      <a:pt x="2321" y="4872"/>
                    </a:lnTo>
                    <a:lnTo>
                      <a:pt x="2321" y="4863"/>
                    </a:lnTo>
                    <a:lnTo>
                      <a:pt x="2321" y="4854"/>
                    </a:lnTo>
                    <a:lnTo>
                      <a:pt x="2321" y="4854"/>
                    </a:lnTo>
                    <a:lnTo>
                      <a:pt x="2321" y="4846"/>
                    </a:lnTo>
                    <a:lnTo>
                      <a:pt x="2321" y="4846"/>
                    </a:lnTo>
                    <a:lnTo>
                      <a:pt x="2329" y="4828"/>
                    </a:lnTo>
                    <a:lnTo>
                      <a:pt x="2329" y="4828"/>
                    </a:lnTo>
                    <a:lnTo>
                      <a:pt x="2329" y="4819"/>
                    </a:lnTo>
                    <a:lnTo>
                      <a:pt x="2329" y="4819"/>
                    </a:lnTo>
                    <a:lnTo>
                      <a:pt x="2338" y="4828"/>
                    </a:lnTo>
                    <a:lnTo>
                      <a:pt x="2338" y="4828"/>
                    </a:lnTo>
                    <a:lnTo>
                      <a:pt x="2347" y="4837"/>
                    </a:lnTo>
                    <a:lnTo>
                      <a:pt x="2347" y="4837"/>
                    </a:lnTo>
                    <a:lnTo>
                      <a:pt x="2338" y="4846"/>
                    </a:lnTo>
                    <a:lnTo>
                      <a:pt x="2338" y="4846"/>
                    </a:lnTo>
                    <a:lnTo>
                      <a:pt x="2329" y="4863"/>
                    </a:lnTo>
                    <a:lnTo>
                      <a:pt x="2329" y="4863"/>
                    </a:lnTo>
                    <a:lnTo>
                      <a:pt x="2329" y="4872"/>
                    </a:lnTo>
                    <a:lnTo>
                      <a:pt x="2329" y="4872"/>
                    </a:lnTo>
                    <a:lnTo>
                      <a:pt x="2329" y="4881"/>
                    </a:lnTo>
                    <a:lnTo>
                      <a:pt x="2329" y="4881"/>
                    </a:lnTo>
                    <a:lnTo>
                      <a:pt x="2329" y="4890"/>
                    </a:lnTo>
                    <a:lnTo>
                      <a:pt x="2329" y="4890"/>
                    </a:lnTo>
                    <a:lnTo>
                      <a:pt x="2321" y="4907"/>
                    </a:lnTo>
                    <a:lnTo>
                      <a:pt x="2321" y="4907"/>
                    </a:lnTo>
                    <a:lnTo>
                      <a:pt x="2312" y="4907"/>
                    </a:lnTo>
                    <a:lnTo>
                      <a:pt x="2303" y="4916"/>
                    </a:lnTo>
                    <a:lnTo>
                      <a:pt x="2303" y="4925"/>
                    </a:lnTo>
                    <a:lnTo>
                      <a:pt x="2303" y="4925"/>
                    </a:lnTo>
                    <a:lnTo>
                      <a:pt x="2294" y="4934"/>
                    </a:lnTo>
                    <a:lnTo>
                      <a:pt x="2294" y="4934"/>
                    </a:lnTo>
                    <a:lnTo>
                      <a:pt x="2294" y="4943"/>
                    </a:lnTo>
                    <a:lnTo>
                      <a:pt x="2294" y="4943"/>
                    </a:lnTo>
                    <a:lnTo>
                      <a:pt x="2294" y="4960"/>
                    </a:lnTo>
                    <a:lnTo>
                      <a:pt x="2294" y="4960"/>
                    </a:lnTo>
                    <a:lnTo>
                      <a:pt x="2303" y="4969"/>
                    </a:lnTo>
                    <a:lnTo>
                      <a:pt x="2321" y="4969"/>
                    </a:lnTo>
                    <a:lnTo>
                      <a:pt x="2321" y="4969"/>
                    </a:lnTo>
                    <a:lnTo>
                      <a:pt x="2338" y="4969"/>
                    </a:lnTo>
                    <a:lnTo>
                      <a:pt x="2338" y="4969"/>
                    </a:lnTo>
                    <a:lnTo>
                      <a:pt x="2347" y="4960"/>
                    </a:lnTo>
                    <a:lnTo>
                      <a:pt x="2347" y="4960"/>
                    </a:lnTo>
                    <a:lnTo>
                      <a:pt x="2365" y="4969"/>
                    </a:lnTo>
                    <a:lnTo>
                      <a:pt x="2365" y="4969"/>
                    </a:lnTo>
                    <a:lnTo>
                      <a:pt x="2365" y="4978"/>
                    </a:lnTo>
                    <a:lnTo>
                      <a:pt x="2356" y="4978"/>
                    </a:lnTo>
                    <a:lnTo>
                      <a:pt x="2356" y="4978"/>
                    </a:lnTo>
                    <a:lnTo>
                      <a:pt x="2347" y="4978"/>
                    </a:lnTo>
                    <a:lnTo>
                      <a:pt x="2338" y="4987"/>
                    </a:lnTo>
                    <a:lnTo>
                      <a:pt x="2338" y="4987"/>
                    </a:lnTo>
                    <a:lnTo>
                      <a:pt x="2347" y="5005"/>
                    </a:lnTo>
                    <a:lnTo>
                      <a:pt x="2356" y="5005"/>
                    </a:lnTo>
                    <a:lnTo>
                      <a:pt x="2356" y="5005"/>
                    </a:lnTo>
                    <a:lnTo>
                      <a:pt x="2365" y="5005"/>
                    </a:lnTo>
                    <a:lnTo>
                      <a:pt x="2365" y="5005"/>
                    </a:lnTo>
                    <a:lnTo>
                      <a:pt x="2365" y="5013"/>
                    </a:lnTo>
                    <a:lnTo>
                      <a:pt x="2373" y="5022"/>
                    </a:lnTo>
                    <a:lnTo>
                      <a:pt x="2373" y="5022"/>
                    </a:lnTo>
                    <a:lnTo>
                      <a:pt x="2382" y="5013"/>
                    </a:lnTo>
                    <a:lnTo>
                      <a:pt x="2391" y="5013"/>
                    </a:lnTo>
                    <a:lnTo>
                      <a:pt x="2391" y="5013"/>
                    </a:lnTo>
                    <a:lnTo>
                      <a:pt x="2391" y="4996"/>
                    </a:lnTo>
                    <a:lnTo>
                      <a:pt x="2391" y="4996"/>
                    </a:lnTo>
                    <a:lnTo>
                      <a:pt x="2409" y="5005"/>
                    </a:lnTo>
                    <a:lnTo>
                      <a:pt x="2426" y="5013"/>
                    </a:lnTo>
                    <a:lnTo>
                      <a:pt x="2426" y="5013"/>
                    </a:lnTo>
                    <a:lnTo>
                      <a:pt x="2418" y="5022"/>
                    </a:lnTo>
                    <a:lnTo>
                      <a:pt x="2418" y="5022"/>
                    </a:lnTo>
                    <a:lnTo>
                      <a:pt x="2418" y="5022"/>
                    </a:lnTo>
                    <a:lnTo>
                      <a:pt x="2418" y="5022"/>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40"/>
                    </a:lnTo>
                    <a:lnTo>
                      <a:pt x="2409" y="5040"/>
                    </a:lnTo>
                    <a:lnTo>
                      <a:pt x="2409" y="5049"/>
                    </a:lnTo>
                    <a:lnTo>
                      <a:pt x="2409" y="5049"/>
                    </a:lnTo>
                    <a:lnTo>
                      <a:pt x="2418" y="5049"/>
                    </a:lnTo>
                    <a:lnTo>
                      <a:pt x="2426" y="5049"/>
                    </a:lnTo>
                    <a:lnTo>
                      <a:pt x="2426" y="5049"/>
                    </a:lnTo>
                    <a:lnTo>
                      <a:pt x="2426" y="5049"/>
                    </a:lnTo>
                    <a:lnTo>
                      <a:pt x="2426" y="5049"/>
                    </a:lnTo>
                    <a:lnTo>
                      <a:pt x="2435" y="5049"/>
                    </a:lnTo>
                    <a:lnTo>
                      <a:pt x="2435" y="5049"/>
                    </a:lnTo>
                    <a:lnTo>
                      <a:pt x="2462" y="5049"/>
                    </a:lnTo>
                    <a:lnTo>
                      <a:pt x="2479" y="5057"/>
                    </a:lnTo>
                    <a:lnTo>
                      <a:pt x="2479" y="5066"/>
                    </a:lnTo>
                    <a:lnTo>
                      <a:pt x="2479" y="5066"/>
                    </a:lnTo>
                    <a:lnTo>
                      <a:pt x="2479" y="5075"/>
                    </a:lnTo>
                    <a:lnTo>
                      <a:pt x="2479" y="5075"/>
                    </a:lnTo>
                    <a:lnTo>
                      <a:pt x="2471" y="5066"/>
                    </a:lnTo>
                    <a:lnTo>
                      <a:pt x="2453" y="5066"/>
                    </a:lnTo>
                    <a:lnTo>
                      <a:pt x="2453" y="5066"/>
                    </a:lnTo>
                    <a:lnTo>
                      <a:pt x="2444" y="5075"/>
                    </a:lnTo>
                    <a:lnTo>
                      <a:pt x="2444" y="5075"/>
                    </a:lnTo>
                    <a:lnTo>
                      <a:pt x="2444" y="5075"/>
                    </a:lnTo>
                    <a:lnTo>
                      <a:pt x="2444" y="5075"/>
                    </a:lnTo>
                    <a:lnTo>
                      <a:pt x="2435" y="5075"/>
                    </a:lnTo>
                    <a:lnTo>
                      <a:pt x="2435" y="5075"/>
                    </a:lnTo>
                    <a:lnTo>
                      <a:pt x="2426" y="5084"/>
                    </a:lnTo>
                    <a:lnTo>
                      <a:pt x="2426" y="5093"/>
                    </a:lnTo>
                    <a:lnTo>
                      <a:pt x="2426" y="5093"/>
                    </a:lnTo>
                    <a:lnTo>
                      <a:pt x="2435" y="5102"/>
                    </a:lnTo>
                    <a:lnTo>
                      <a:pt x="2444" y="5102"/>
                    </a:lnTo>
                    <a:lnTo>
                      <a:pt x="2444" y="5102"/>
                    </a:lnTo>
                    <a:lnTo>
                      <a:pt x="2462" y="5102"/>
                    </a:lnTo>
                    <a:lnTo>
                      <a:pt x="2479" y="5084"/>
                    </a:lnTo>
                    <a:lnTo>
                      <a:pt x="2479" y="5084"/>
                    </a:lnTo>
                    <a:lnTo>
                      <a:pt x="2488" y="5075"/>
                    </a:lnTo>
                    <a:lnTo>
                      <a:pt x="2488" y="5075"/>
                    </a:lnTo>
                    <a:lnTo>
                      <a:pt x="2497" y="5084"/>
                    </a:lnTo>
                    <a:lnTo>
                      <a:pt x="2497" y="5084"/>
                    </a:lnTo>
                    <a:lnTo>
                      <a:pt x="2497" y="5084"/>
                    </a:lnTo>
                    <a:lnTo>
                      <a:pt x="2497" y="5084"/>
                    </a:lnTo>
                    <a:lnTo>
                      <a:pt x="2497" y="5084"/>
                    </a:lnTo>
                    <a:lnTo>
                      <a:pt x="2497" y="5093"/>
                    </a:lnTo>
                    <a:lnTo>
                      <a:pt x="2497" y="5093"/>
                    </a:lnTo>
                    <a:lnTo>
                      <a:pt x="2497" y="5102"/>
                    </a:lnTo>
                    <a:lnTo>
                      <a:pt x="2497" y="5102"/>
                    </a:lnTo>
                    <a:lnTo>
                      <a:pt x="2479" y="5110"/>
                    </a:lnTo>
                    <a:lnTo>
                      <a:pt x="2462" y="5110"/>
                    </a:lnTo>
                    <a:lnTo>
                      <a:pt x="2462" y="5110"/>
                    </a:lnTo>
                    <a:lnTo>
                      <a:pt x="2444" y="5102"/>
                    </a:lnTo>
                    <a:lnTo>
                      <a:pt x="2435" y="5110"/>
                    </a:lnTo>
                    <a:lnTo>
                      <a:pt x="2435" y="5110"/>
                    </a:lnTo>
                    <a:lnTo>
                      <a:pt x="2426" y="5119"/>
                    </a:lnTo>
                    <a:lnTo>
                      <a:pt x="2426" y="5137"/>
                    </a:lnTo>
                    <a:lnTo>
                      <a:pt x="2426" y="5137"/>
                    </a:lnTo>
                    <a:lnTo>
                      <a:pt x="2418" y="5137"/>
                    </a:lnTo>
                    <a:lnTo>
                      <a:pt x="2400" y="5128"/>
                    </a:lnTo>
                    <a:lnTo>
                      <a:pt x="2400" y="5128"/>
                    </a:lnTo>
                    <a:lnTo>
                      <a:pt x="2382" y="5128"/>
                    </a:lnTo>
                    <a:lnTo>
                      <a:pt x="2382" y="5128"/>
                    </a:lnTo>
                    <a:lnTo>
                      <a:pt x="2373" y="5119"/>
                    </a:lnTo>
                    <a:lnTo>
                      <a:pt x="2373" y="5119"/>
                    </a:lnTo>
                    <a:lnTo>
                      <a:pt x="2365" y="5128"/>
                    </a:lnTo>
                    <a:lnTo>
                      <a:pt x="2365" y="5137"/>
                    </a:lnTo>
                    <a:lnTo>
                      <a:pt x="2365" y="5137"/>
                    </a:lnTo>
                    <a:lnTo>
                      <a:pt x="2365" y="5155"/>
                    </a:lnTo>
                    <a:lnTo>
                      <a:pt x="2365" y="5155"/>
                    </a:lnTo>
                    <a:lnTo>
                      <a:pt x="2373" y="5163"/>
                    </a:lnTo>
                    <a:lnTo>
                      <a:pt x="2373" y="5163"/>
                    </a:lnTo>
                    <a:lnTo>
                      <a:pt x="2373" y="5163"/>
                    </a:lnTo>
                    <a:lnTo>
                      <a:pt x="2373" y="5163"/>
                    </a:lnTo>
                    <a:lnTo>
                      <a:pt x="2382" y="5172"/>
                    </a:lnTo>
                    <a:lnTo>
                      <a:pt x="2391" y="5172"/>
                    </a:lnTo>
                    <a:lnTo>
                      <a:pt x="2409" y="5172"/>
                    </a:lnTo>
                    <a:lnTo>
                      <a:pt x="2409" y="5172"/>
                    </a:lnTo>
                    <a:lnTo>
                      <a:pt x="2418" y="5172"/>
                    </a:lnTo>
                    <a:lnTo>
                      <a:pt x="2418" y="5172"/>
                    </a:lnTo>
                    <a:lnTo>
                      <a:pt x="2426" y="5181"/>
                    </a:lnTo>
                    <a:lnTo>
                      <a:pt x="2426" y="5181"/>
                    </a:lnTo>
                    <a:lnTo>
                      <a:pt x="2435" y="5181"/>
                    </a:lnTo>
                    <a:lnTo>
                      <a:pt x="2435" y="5181"/>
                    </a:lnTo>
                    <a:lnTo>
                      <a:pt x="2444" y="5190"/>
                    </a:lnTo>
                    <a:lnTo>
                      <a:pt x="2444" y="5190"/>
                    </a:lnTo>
                    <a:lnTo>
                      <a:pt x="2453" y="5181"/>
                    </a:lnTo>
                    <a:lnTo>
                      <a:pt x="2453" y="5181"/>
                    </a:lnTo>
                    <a:lnTo>
                      <a:pt x="2453" y="5172"/>
                    </a:lnTo>
                    <a:lnTo>
                      <a:pt x="2453" y="5172"/>
                    </a:lnTo>
                    <a:lnTo>
                      <a:pt x="2453" y="5163"/>
                    </a:lnTo>
                    <a:lnTo>
                      <a:pt x="2453" y="5163"/>
                    </a:lnTo>
                    <a:lnTo>
                      <a:pt x="2453" y="5163"/>
                    </a:lnTo>
                    <a:lnTo>
                      <a:pt x="2453" y="5163"/>
                    </a:lnTo>
                    <a:lnTo>
                      <a:pt x="2462" y="5155"/>
                    </a:lnTo>
                    <a:lnTo>
                      <a:pt x="2462" y="5155"/>
                    </a:lnTo>
                    <a:lnTo>
                      <a:pt x="2471" y="5155"/>
                    </a:lnTo>
                    <a:lnTo>
                      <a:pt x="2471" y="5155"/>
                    </a:lnTo>
                    <a:lnTo>
                      <a:pt x="2488" y="5163"/>
                    </a:lnTo>
                    <a:lnTo>
                      <a:pt x="2506" y="5155"/>
                    </a:lnTo>
                    <a:lnTo>
                      <a:pt x="2506" y="5155"/>
                    </a:lnTo>
                    <a:lnTo>
                      <a:pt x="2506" y="5155"/>
                    </a:lnTo>
                    <a:lnTo>
                      <a:pt x="2506" y="5155"/>
                    </a:lnTo>
                    <a:lnTo>
                      <a:pt x="2515" y="5137"/>
                    </a:lnTo>
                    <a:lnTo>
                      <a:pt x="2515" y="5110"/>
                    </a:lnTo>
                    <a:lnTo>
                      <a:pt x="2515" y="5110"/>
                    </a:lnTo>
                    <a:lnTo>
                      <a:pt x="2515" y="5110"/>
                    </a:lnTo>
                    <a:lnTo>
                      <a:pt x="2515" y="5102"/>
                    </a:lnTo>
                    <a:lnTo>
                      <a:pt x="2515" y="5102"/>
                    </a:lnTo>
                    <a:lnTo>
                      <a:pt x="2523" y="5093"/>
                    </a:lnTo>
                    <a:lnTo>
                      <a:pt x="2523" y="5093"/>
                    </a:lnTo>
                    <a:lnTo>
                      <a:pt x="2541" y="5075"/>
                    </a:lnTo>
                    <a:lnTo>
                      <a:pt x="2568" y="5066"/>
                    </a:lnTo>
                    <a:lnTo>
                      <a:pt x="2568" y="5066"/>
                    </a:lnTo>
                    <a:lnTo>
                      <a:pt x="2576" y="5066"/>
                    </a:lnTo>
                    <a:lnTo>
                      <a:pt x="2576" y="5066"/>
                    </a:lnTo>
                    <a:lnTo>
                      <a:pt x="2576" y="5066"/>
                    </a:lnTo>
                    <a:lnTo>
                      <a:pt x="2576" y="5066"/>
                    </a:lnTo>
                    <a:lnTo>
                      <a:pt x="2576" y="5075"/>
                    </a:lnTo>
                    <a:lnTo>
                      <a:pt x="2559" y="5084"/>
                    </a:lnTo>
                    <a:lnTo>
                      <a:pt x="2559" y="5084"/>
                    </a:lnTo>
                    <a:lnTo>
                      <a:pt x="2541" y="5093"/>
                    </a:lnTo>
                    <a:lnTo>
                      <a:pt x="2541" y="5110"/>
                    </a:lnTo>
                    <a:lnTo>
                      <a:pt x="2541" y="5110"/>
                    </a:lnTo>
                    <a:lnTo>
                      <a:pt x="2541" y="5110"/>
                    </a:lnTo>
                    <a:lnTo>
                      <a:pt x="2541" y="5119"/>
                    </a:lnTo>
                    <a:lnTo>
                      <a:pt x="2541" y="5119"/>
                    </a:lnTo>
                    <a:lnTo>
                      <a:pt x="2550" y="5128"/>
                    </a:lnTo>
                    <a:lnTo>
                      <a:pt x="2550" y="5128"/>
                    </a:lnTo>
                    <a:lnTo>
                      <a:pt x="2559" y="5128"/>
                    </a:lnTo>
                    <a:lnTo>
                      <a:pt x="2576" y="5128"/>
                    </a:lnTo>
                    <a:lnTo>
                      <a:pt x="2576" y="5128"/>
                    </a:lnTo>
                    <a:lnTo>
                      <a:pt x="2585" y="5128"/>
                    </a:lnTo>
                    <a:lnTo>
                      <a:pt x="2585" y="5128"/>
                    </a:lnTo>
                    <a:lnTo>
                      <a:pt x="2594" y="5128"/>
                    </a:lnTo>
                    <a:lnTo>
                      <a:pt x="2603" y="5128"/>
                    </a:lnTo>
                    <a:lnTo>
                      <a:pt x="2603" y="5128"/>
                    </a:lnTo>
                    <a:lnTo>
                      <a:pt x="2603" y="5128"/>
                    </a:lnTo>
                    <a:lnTo>
                      <a:pt x="2603" y="5128"/>
                    </a:lnTo>
                    <a:lnTo>
                      <a:pt x="2594" y="5128"/>
                    </a:lnTo>
                    <a:lnTo>
                      <a:pt x="2594" y="5128"/>
                    </a:lnTo>
                    <a:lnTo>
                      <a:pt x="2585" y="5137"/>
                    </a:lnTo>
                    <a:lnTo>
                      <a:pt x="2585" y="5137"/>
                    </a:lnTo>
                    <a:lnTo>
                      <a:pt x="2585" y="5137"/>
                    </a:lnTo>
                    <a:lnTo>
                      <a:pt x="2585" y="5137"/>
                    </a:lnTo>
                    <a:lnTo>
                      <a:pt x="2568" y="5137"/>
                    </a:lnTo>
                    <a:lnTo>
                      <a:pt x="2568" y="5146"/>
                    </a:lnTo>
                    <a:lnTo>
                      <a:pt x="2568" y="5146"/>
                    </a:lnTo>
                    <a:lnTo>
                      <a:pt x="2576" y="5163"/>
                    </a:lnTo>
                    <a:lnTo>
                      <a:pt x="2576" y="5163"/>
                    </a:lnTo>
                    <a:lnTo>
                      <a:pt x="2576" y="5172"/>
                    </a:lnTo>
                    <a:lnTo>
                      <a:pt x="2576" y="5172"/>
                    </a:lnTo>
                    <a:lnTo>
                      <a:pt x="2576" y="5181"/>
                    </a:lnTo>
                    <a:lnTo>
                      <a:pt x="2576" y="5181"/>
                    </a:lnTo>
                    <a:lnTo>
                      <a:pt x="2576" y="5181"/>
                    </a:lnTo>
                    <a:lnTo>
                      <a:pt x="2576" y="5181"/>
                    </a:lnTo>
                    <a:lnTo>
                      <a:pt x="2568" y="5181"/>
                    </a:lnTo>
                    <a:lnTo>
                      <a:pt x="2568" y="5181"/>
                    </a:lnTo>
                    <a:lnTo>
                      <a:pt x="2559" y="5181"/>
                    </a:lnTo>
                    <a:lnTo>
                      <a:pt x="2559" y="5181"/>
                    </a:lnTo>
                    <a:lnTo>
                      <a:pt x="2559" y="5181"/>
                    </a:lnTo>
                    <a:lnTo>
                      <a:pt x="2559" y="5181"/>
                    </a:lnTo>
                    <a:lnTo>
                      <a:pt x="2568" y="5172"/>
                    </a:lnTo>
                    <a:lnTo>
                      <a:pt x="2568" y="5172"/>
                    </a:lnTo>
                    <a:lnTo>
                      <a:pt x="2559" y="5163"/>
                    </a:lnTo>
                    <a:lnTo>
                      <a:pt x="2559" y="5146"/>
                    </a:lnTo>
                    <a:lnTo>
                      <a:pt x="2559" y="5146"/>
                    </a:lnTo>
                    <a:lnTo>
                      <a:pt x="2550" y="5137"/>
                    </a:lnTo>
                    <a:lnTo>
                      <a:pt x="2541" y="5137"/>
                    </a:lnTo>
                    <a:lnTo>
                      <a:pt x="2541" y="5137"/>
                    </a:lnTo>
                    <a:lnTo>
                      <a:pt x="2532" y="5146"/>
                    </a:lnTo>
                    <a:lnTo>
                      <a:pt x="2532" y="5146"/>
                    </a:lnTo>
                    <a:lnTo>
                      <a:pt x="2523" y="5155"/>
                    </a:lnTo>
                    <a:lnTo>
                      <a:pt x="2532" y="5181"/>
                    </a:lnTo>
                    <a:lnTo>
                      <a:pt x="2532" y="5181"/>
                    </a:lnTo>
                    <a:lnTo>
                      <a:pt x="2532" y="5181"/>
                    </a:lnTo>
                    <a:lnTo>
                      <a:pt x="2532" y="5181"/>
                    </a:lnTo>
                    <a:lnTo>
                      <a:pt x="2523" y="5172"/>
                    </a:lnTo>
                    <a:lnTo>
                      <a:pt x="2523" y="5172"/>
                    </a:lnTo>
                    <a:lnTo>
                      <a:pt x="2506" y="5163"/>
                    </a:lnTo>
                    <a:lnTo>
                      <a:pt x="2506" y="5163"/>
                    </a:lnTo>
                    <a:lnTo>
                      <a:pt x="2497" y="5163"/>
                    </a:lnTo>
                    <a:lnTo>
                      <a:pt x="2497" y="5163"/>
                    </a:lnTo>
                    <a:lnTo>
                      <a:pt x="2488" y="5172"/>
                    </a:lnTo>
                    <a:lnTo>
                      <a:pt x="2488" y="5181"/>
                    </a:lnTo>
                    <a:lnTo>
                      <a:pt x="2488" y="5181"/>
                    </a:lnTo>
                    <a:lnTo>
                      <a:pt x="2488" y="5190"/>
                    </a:lnTo>
                    <a:lnTo>
                      <a:pt x="2488" y="5190"/>
                    </a:lnTo>
                    <a:lnTo>
                      <a:pt x="2497" y="5190"/>
                    </a:lnTo>
                    <a:lnTo>
                      <a:pt x="2497" y="5190"/>
                    </a:lnTo>
                    <a:lnTo>
                      <a:pt x="2488" y="5190"/>
                    </a:lnTo>
                    <a:lnTo>
                      <a:pt x="2488" y="5190"/>
                    </a:lnTo>
                    <a:lnTo>
                      <a:pt x="2479" y="5190"/>
                    </a:lnTo>
                    <a:lnTo>
                      <a:pt x="2471" y="5199"/>
                    </a:lnTo>
                    <a:lnTo>
                      <a:pt x="2462" y="5208"/>
                    </a:lnTo>
                    <a:lnTo>
                      <a:pt x="2462" y="5208"/>
                    </a:lnTo>
                    <a:lnTo>
                      <a:pt x="2471" y="5216"/>
                    </a:lnTo>
                    <a:lnTo>
                      <a:pt x="2479" y="5216"/>
                    </a:lnTo>
                    <a:lnTo>
                      <a:pt x="2506" y="5216"/>
                    </a:lnTo>
                    <a:lnTo>
                      <a:pt x="2506" y="5216"/>
                    </a:lnTo>
                    <a:lnTo>
                      <a:pt x="2515" y="5225"/>
                    </a:lnTo>
                    <a:lnTo>
                      <a:pt x="2523" y="5234"/>
                    </a:lnTo>
                    <a:lnTo>
                      <a:pt x="2523" y="5234"/>
                    </a:lnTo>
                    <a:lnTo>
                      <a:pt x="2523" y="5243"/>
                    </a:lnTo>
                    <a:lnTo>
                      <a:pt x="2523" y="5243"/>
                    </a:lnTo>
                    <a:lnTo>
                      <a:pt x="2523" y="5243"/>
                    </a:lnTo>
                    <a:lnTo>
                      <a:pt x="2523" y="5252"/>
                    </a:lnTo>
                    <a:lnTo>
                      <a:pt x="2532" y="5261"/>
                    </a:lnTo>
                    <a:lnTo>
                      <a:pt x="2532" y="5261"/>
                    </a:lnTo>
                    <a:lnTo>
                      <a:pt x="2541" y="5252"/>
                    </a:lnTo>
                    <a:lnTo>
                      <a:pt x="2550" y="5243"/>
                    </a:lnTo>
                    <a:lnTo>
                      <a:pt x="2550" y="5243"/>
                    </a:lnTo>
                    <a:lnTo>
                      <a:pt x="2550" y="5234"/>
                    </a:lnTo>
                    <a:lnTo>
                      <a:pt x="2559" y="5225"/>
                    </a:lnTo>
                    <a:lnTo>
                      <a:pt x="2559" y="5225"/>
                    </a:lnTo>
                    <a:lnTo>
                      <a:pt x="2559" y="5234"/>
                    </a:lnTo>
                    <a:lnTo>
                      <a:pt x="2559" y="5234"/>
                    </a:lnTo>
                    <a:lnTo>
                      <a:pt x="2568" y="5243"/>
                    </a:lnTo>
                    <a:lnTo>
                      <a:pt x="2568" y="5243"/>
                    </a:lnTo>
                    <a:lnTo>
                      <a:pt x="2568" y="5252"/>
                    </a:lnTo>
                    <a:lnTo>
                      <a:pt x="2568" y="5252"/>
                    </a:lnTo>
                    <a:lnTo>
                      <a:pt x="2576" y="5261"/>
                    </a:lnTo>
                    <a:lnTo>
                      <a:pt x="2594" y="5278"/>
                    </a:lnTo>
                    <a:lnTo>
                      <a:pt x="2594" y="5278"/>
                    </a:lnTo>
                    <a:lnTo>
                      <a:pt x="2603" y="5278"/>
                    </a:lnTo>
                    <a:lnTo>
                      <a:pt x="2603" y="5278"/>
                    </a:lnTo>
                    <a:lnTo>
                      <a:pt x="2612" y="5278"/>
                    </a:lnTo>
                    <a:lnTo>
                      <a:pt x="2612" y="5278"/>
                    </a:lnTo>
                    <a:lnTo>
                      <a:pt x="2612" y="5261"/>
                    </a:lnTo>
                    <a:lnTo>
                      <a:pt x="2612" y="5261"/>
                    </a:lnTo>
                    <a:lnTo>
                      <a:pt x="2612" y="5261"/>
                    </a:lnTo>
                    <a:lnTo>
                      <a:pt x="2612" y="5261"/>
                    </a:lnTo>
                    <a:lnTo>
                      <a:pt x="2620" y="5252"/>
                    </a:lnTo>
                    <a:lnTo>
                      <a:pt x="2620" y="5252"/>
                    </a:lnTo>
                    <a:lnTo>
                      <a:pt x="2629" y="5261"/>
                    </a:lnTo>
                    <a:lnTo>
                      <a:pt x="2629" y="5261"/>
                    </a:lnTo>
                    <a:lnTo>
                      <a:pt x="2629" y="5261"/>
                    </a:lnTo>
                    <a:lnTo>
                      <a:pt x="2629" y="5261"/>
                    </a:lnTo>
                    <a:lnTo>
                      <a:pt x="2638" y="5261"/>
                    </a:lnTo>
                    <a:lnTo>
                      <a:pt x="2638" y="5261"/>
                    </a:lnTo>
                    <a:lnTo>
                      <a:pt x="2638" y="5269"/>
                    </a:lnTo>
                    <a:lnTo>
                      <a:pt x="2638" y="5269"/>
                    </a:lnTo>
                    <a:lnTo>
                      <a:pt x="2638" y="5269"/>
                    </a:lnTo>
                    <a:lnTo>
                      <a:pt x="2647" y="5278"/>
                    </a:lnTo>
                    <a:lnTo>
                      <a:pt x="2647" y="5278"/>
                    </a:lnTo>
                    <a:lnTo>
                      <a:pt x="2647" y="5278"/>
                    </a:lnTo>
                    <a:lnTo>
                      <a:pt x="2647" y="5278"/>
                    </a:lnTo>
                    <a:lnTo>
                      <a:pt x="2665" y="5287"/>
                    </a:lnTo>
                    <a:lnTo>
                      <a:pt x="2665" y="5287"/>
                    </a:lnTo>
                    <a:lnTo>
                      <a:pt x="2665" y="5287"/>
                    </a:lnTo>
                    <a:lnTo>
                      <a:pt x="2665" y="5305"/>
                    </a:lnTo>
                    <a:lnTo>
                      <a:pt x="2665" y="5305"/>
                    </a:lnTo>
                    <a:lnTo>
                      <a:pt x="2682" y="5305"/>
                    </a:lnTo>
                    <a:lnTo>
                      <a:pt x="2682" y="5305"/>
                    </a:lnTo>
                    <a:lnTo>
                      <a:pt x="2682" y="5305"/>
                    </a:lnTo>
                    <a:lnTo>
                      <a:pt x="2682" y="5305"/>
                    </a:lnTo>
                    <a:lnTo>
                      <a:pt x="2691" y="5305"/>
                    </a:lnTo>
                    <a:lnTo>
                      <a:pt x="2691" y="5296"/>
                    </a:lnTo>
                    <a:lnTo>
                      <a:pt x="2691" y="5287"/>
                    </a:lnTo>
                    <a:lnTo>
                      <a:pt x="2691" y="5287"/>
                    </a:lnTo>
                    <a:lnTo>
                      <a:pt x="2691" y="5278"/>
                    </a:lnTo>
                    <a:lnTo>
                      <a:pt x="2682" y="5269"/>
                    </a:lnTo>
                    <a:lnTo>
                      <a:pt x="2682" y="5269"/>
                    </a:lnTo>
                    <a:lnTo>
                      <a:pt x="2673" y="5252"/>
                    </a:lnTo>
                    <a:lnTo>
                      <a:pt x="2673" y="5252"/>
                    </a:lnTo>
                    <a:lnTo>
                      <a:pt x="2665" y="5252"/>
                    </a:lnTo>
                    <a:lnTo>
                      <a:pt x="2735" y="5252"/>
                    </a:lnTo>
                    <a:lnTo>
                      <a:pt x="2735" y="5252"/>
                    </a:lnTo>
                    <a:lnTo>
                      <a:pt x="2744" y="5261"/>
                    </a:lnTo>
                    <a:lnTo>
                      <a:pt x="2753" y="5261"/>
                    </a:lnTo>
                    <a:lnTo>
                      <a:pt x="2753" y="5261"/>
                    </a:lnTo>
                    <a:lnTo>
                      <a:pt x="2762" y="5261"/>
                    </a:lnTo>
                    <a:lnTo>
                      <a:pt x="2762" y="5261"/>
                    </a:lnTo>
                    <a:lnTo>
                      <a:pt x="2770" y="5261"/>
                    </a:lnTo>
                    <a:lnTo>
                      <a:pt x="2770" y="5261"/>
                    </a:lnTo>
                    <a:lnTo>
                      <a:pt x="2788" y="5252"/>
                    </a:lnTo>
                    <a:lnTo>
                      <a:pt x="2806" y="5252"/>
                    </a:lnTo>
                    <a:lnTo>
                      <a:pt x="2806" y="5252"/>
                    </a:lnTo>
                    <a:lnTo>
                      <a:pt x="2823" y="5243"/>
                    </a:lnTo>
                    <a:lnTo>
                      <a:pt x="2841" y="5243"/>
                    </a:lnTo>
                    <a:lnTo>
                      <a:pt x="2841" y="5243"/>
                    </a:lnTo>
                    <a:lnTo>
                      <a:pt x="2841" y="5225"/>
                    </a:lnTo>
                    <a:lnTo>
                      <a:pt x="2841" y="5225"/>
                    </a:lnTo>
                    <a:lnTo>
                      <a:pt x="2832" y="5216"/>
                    </a:lnTo>
                    <a:lnTo>
                      <a:pt x="2806" y="5216"/>
                    </a:lnTo>
                    <a:lnTo>
                      <a:pt x="2806" y="5216"/>
                    </a:lnTo>
                    <a:lnTo>
                      <a:pt x="2762" y="5199"/>
                    </a:lnTo>
                    <a:lnTo>
                      <a:pt x="2709" y="5155"/>
                    </a:lnTo>
                    <a:lnTo>
                      <a:pt x="2691" y="5146"/>
                    </a:lnTo>
                    <a:lnTo>
                      <a:pt x="2691" y="5146"/>
                    </a:lnTo>
                    <a:lnTo>
                      <a:pt x="2691" y="5137"/>
                    </a:lnTo>
                    <a:lnTo>
                      <a:pt x="2691" y="5137"/>
                    </a:lnTo>
                    <a:lnTo>
                      <a:pt x="2682" y="5137"/>
                    </a:lnTo>
                    <a:lnTo>
                      <a:pt x="2682" y="5137"/>
                    </a:lnTo>
                    <a:lnTo>
                      <a:pt x="2682" y="5128"/>
                    </a:lnTo>
                    <a:lnTo>
                      <a:pt x="2682" y="5128"/>
                    </a:lnTo>
                    <a:lnTo>
                      <a:pt x="2665" y="5119"/>
                    </a:lnTo>
                    <a:lnTo>
                      <a:pt x="2656" y="5119"/>
                    </a:lnTo>
                    <a:lnTo>
                      <a:pt x="2656" y="5119"/>
                    </a:lnTo>
                    <a:lnTo>
                      <a:pt x="2656" y="5119"/>
                    </a:lnTo>
                    <a:lnTo>
                      <a:pt x="2656" y="5102"/>
                    </a:lnTo>
                    <a:lnTo>
                      <a:pt x="2656" y="5102"/>
                    </a:lnTo>
                    <a:lnTo>
                      <a:pt x="2656" y="5110"/>
                    </a:lnTo>
                    <a:lnTo>
                      <a:pt x="2656" y="5110"/>
                    </a:lnTo>
                    <a:lnTo>
                      <a:pt x="2673" y="5102"/>
                    </a:lnTo>
                    <a:lnTo>
                      <a:pt x="2673" y="5084"/>
                    </a:lnTo>
                    <a:lnTo>
                      <a:pt x="2673" y="5084"/>
                    </a:lnTo>
                    <a:lnTo>
                      <a:pt x="2673" y="5075"/>
                    </a:lnTo>
                    <a:lnTo>
                      <a:pt x="2673" y="5075"/>
                    </a:lnTo>
                    <a:lnTo>
                      <a:pt x="2656" y="5066"/>
                    </a:lnTo>
                    <a:lnTo>
                      <a:pt x="2656" y="5066"/>
                    </a:lnTo>
                    <a:lnTo>
                      <a:pt x="2656" y="5075"/>
                    </a:lnTo>
                    <a:lnTo>
                      <a:pt x="2656" y="5075"/>
                    </a:lnTo>
                    <a:lnTo>
                      <a:pt x="2638" y="5066"/>
                    </a:lnTo>
                    <a:lnTo>
                      <a:pt x="2638" y="5066"/>
                    </a:lnTo>
                    <a:lnTo>
                      <a:pt x="2638" y="5066"/>
                    </a:lnTo>
                    <a:lnTo>
                      <a:pt x="2620" y="5057"/>
                    </a:lnTo>
                    <a:lnTo>
                      <a:pt x="2603" y="5057"/>
                    </a:lnTo>
                    <a:lnTo>
                      <a:pt x="2603" y="5057"/>
                    </a:lnTo>
                    <a:lnTo>
                      <a:pt x="2603" y="5049"/>
                    </a:lnTo>
                    <a:lnTo>
                      <a:pt x="2603" y="5049"/>
                    </a:lnTo>
                    <a:lnTo>
                      <a:pt x="2603" y="5049"/>
                    </a:lnTo>
                    <a:lnTo>
                      <a:pt x="2603" y="5049"/>
                    </a:lnTo>
                    <a:lnTo>
                      <a:pt x="2612" y="5040"/>
                    </a:lnTo>
                    <a:lnTo>
                      <a:pt x="2612" y="5040"/>
                    </a:lnTo>
                    <a:lnTo>
                      <a:pt x="2620" y="5040"/>
                    </a:lnTo>
                    <a:lnTo>
                      <a:pt x="2620" y="5040"/>
                    </a:lnTo>
                    <a:lnTo>
                      <a:pt x="2620" y="5040"/>
                    </a:lnTo>
                    <a:lnTo>
                      <a:pt x="2629" y="5040"/>
                    </a:lnTo>
                    <a:lnTo>
                      <a:pt x="2629" y="5040"/>
                    </a:lnTo>
                    <a:lnTo>
                      <a:pt x="2638" y="5049"/>
                    </a:lnTo>
                    <a:lnTo>
                      <a:pt x="2647" y="5049"/>
                    </a:lnTo>
                    <a:lnTo>
                      <a:pt x="2647" y="5049"/>
                    </a:lnTo>
                    <a:lnTo>
                      <a:pt x="2656" y="5040"/>
                    </a:lnTo>
                    <a:lnTo>
                      <a:pt x="2656" y="5040"/>
                    </a:lnTo>
                    <a:lnTo>
                      <a:pt x="2656" y="5022"/>
                    </a:lnTo>
                    <a:lnTo>
                      <a:pt x="2647" y="5013"/>
                    </a:lnTo>
                    <a:lnTo>
                      <a:pt x="2647" y="5013"/>
                    </a:lnTo>
                    <a:lnTo>
                      <a:pt x="2638" y="4996"/>
                    </a:lnTo>
                    <a:lnTo>
                      <a:pt x="2629" y="4987"/>
                    </a:lnTo>
                    <a:lnTo>
                      <a:pt x="2629" y="4978"/>
                    </a:lnTo>
                    <a:lnTo>
                      <a:pt x="2629" y="4978"/>
                    </a:lnTo>
                    <a:lnTo>
                      <a:pt x="2629" y="4969"/>
                    </a:lnTo>
                    <a:lnTo>
                      <a:pt x="2629" y="4969"/>
                    </a:lnTo>
                    <a:lnTo>
                      <a:pt x="2629" y="4952"/>
                    </a:lnTo>
                    <a:lnTo>
                      <a:pt x="2629" y="4943"/>
                    </a:lnTo>
                    <a:lnTo>
                      <a:pt x="2629" y="4943"/>
                    </a:lnTo>
                    <a:lnTo>
                      <a:pt x="2629" y="4943"/>
                    </a:lnTo>
                    <a:lnTo>
                      <a:pt x="2629" y="4943"/>
                    </a:lnTo>
                    <a:lnTo>
                      <a:pt x="2629" y="4916"/>
                    </a:lnTo>
                    <a:lnTo>
                      <a:pt x="2638" y="4907"/>
                    </a:lnTo>
                    <a:lnTo>
                      <a:pt x="2656" y="4890"/>
                    </a:lnTo>
                    <a:lnTo>
                      <a:pt x="2656" y="4890"/>
                    </a:lnTo>
                    <a:lnTo>
                      <a:pt x="2665" y="4881"/>
                    </a:lnTo>
                    <a:lnTo>
                      <a:pt x="2665" y="4881"/>
                    </a:lnTo>
                    <a:lnTo>
                      <a:pt x="2691" y="4872"/>
                    </a:lnTo>
                    <a:lnTo>
                      <a:pt x="2700" y="4854"/>
                    </a:lnTo>
                    <a:lnTo>
                      <a:pt x="2700" y="4837"/>
                    </a:lnTo>
                    <a:lnTo>
                      <a:pt x="2700" y="4837"/>
                    </a:lnTo>
                    <a:lnTo>
                      <a:pt x="2709" y="4819"/>
                    </a:lnTo>
                    <a:lnTo>
                      <a:pt x="2726" y="4793"/>
                    </a:lnTo>
                    <a:lnTo>
                      <a:pt x="2726" y="4793"/>
                    </a:lnTo>
                    <a:lnTo>
                      <a:pt x="2744" y="4784"/>
                    </a:lnTo>
                    <a:lnTo>
                      <a:pt x="2744" y="4784"/>
                    </a:lnTo>
                    <a:lnTo>
                      <a:pt x="2753" y="4775"/>
                    </a:lnTo>
                    <a:lnTo>
                      <a:pt x="2753" y="4775"/>
                    </a:lnTo>
                    <a:lnTo>
                      <a:pt x="2779" y="4757"/>
                    </a:lnTo>
                    <a:lnTo>
                      <a:pt x="2779" y="4757"/>
                    </a:lnTo>
                    <a:lnTo>
                      <a:pt x="2797" y="4749"/>
                    </a:lnTo>
                    <a:lnTo>
                      <a:pt x="2806" y="4731"/>
                    </a:lnTo>
                    <a:lnTo>
                      <a:pt x="2806" y="4731"/>
                    </a:lnTo>
                    <a:lnTo>
                      <a:pt x="2806" y="4713"/>
                    </a:lnTo>
                    <a:lnTo>
                      <a:pt x="2806" y="4713"/>
                    </a:lnTo>
                    <a:lnTo>
                      <a:pt x="2815" y="4696"/>
                    </a:lnTo>
                    <a:lnTo>
                      <a:pt x="2815" y="4696"/>
                    </a:lnTo>
                    <a:lnTo>
                      <a:pt x="2815" y="4678"/>
                    </a:lnTo>
                    <a:lnTo>
                      <a:pt x="2815" y="4678"/>
                    </a:lnTo>
                    <a:lnTo>
                      <a:pt x="2815" y="4669"/>
                    </a:lnTo>
                    <a:lnTo>
                      <a:pt x="2806" y="4660"/>
                    </a:lnTo>
                    <a:lnTo>
                      <a:pt x="2806" y="4660"/>
                    </a:lnTo>
                    <a:lnTo>
                      <a:pt x="2797" y="4660"/>
                    </a:lnTo>
                    <a:lnTo>
                      <a:pt x="2797" y="4660"/>
                    </a:lnTo>
                    <a:lnTo>
                      <a:pt x="2779" y="4660"/>
                    </a:lnTo>
                    <a:lnTo>
                      <a:pt x="2753" y="4660"/>
                    </a:lnTo>
                    <a:lnTo>
                      <a:pt x="2753" y="4660"/>
                    </a:lnTo>
                    <a:lnTo>
                      <a:pt x="2735" y="4643"/>
                    </a:lnTo>
                    <a:lnTo>
                      <a:pt x="2718" y="4625"/>
                    </a:lnTo>
                    <a:lnTo>
                      <a:pt x="2718" y="4625"/>
                    </a:lnTo>
                    <a:lnTo>
                      <a:pt x="2718" y="4598"/>
                    </a:lnTo>
                    <a:lnTo>
                      <a:pt x="2726" y="4581"/>
                    </a:lnTo>
                    <a:lnTo>
                      <a:pt x="2726" y="4581"/>
                    </a:lnTo>
                    <a:lnTo>
                      <a:pt x="2744" y="4554"/>
                    </a:lnTo>
                    <a:lnTo>
                      <a:pt x="2770" y="4545"/>
                    </a:lnTo>
                    <a:lnTo>
                      <a:pt x="2806" y="4537"/>
                    </a:lnTo>
                    <a:lnTo>
                      <a:pt x="2806" y="4537"/>
                    </a:lnTo>
                    <a:lnTo>
                      <a:pt x="2815" y="4528"/>
                    </a:lnTo>
                    <a:lnTo>
                      <a:pt x="2823" y="4519"/>
                    </a:lnTo>
                    <a:lnTo>
                      <a:pt x="2823" y="4510"/>
                    </a:lnTo>
                    <a:lnTo>
                      <a:pt x="2823" y="4510"/>
                    </a:lnTo>
                    <a:lnTo>
                      <a:pt x="2823" y="4510"/>
                    </a:lnTo>
                    <a:lnTo>
                      <a:pt x="2832" y="4501"/>
                    </a:lnTo>
                    <a:lnTo>
                      <a:pt x="2832" y="4501"/>
                    </a:lnTo>
                    <a:lnTo>
                      <a:pt x="2841" y="4484"/>
                    </a:lnTo>
                    <a:lnTo>
                      <a:pt x="2841" y="4466"/>
                    </a:lnTo>
                    <a:lnTo>
                      <a:pt x="2841" y="4466"/>
                    </a:lnTo>
                    <a:lnTo>
                      <a:pt x="2850" y="4431"/>
                    </a:lnTo>
                    <a:lnTo>
                      <a:pt x="2850" y="4413"/>
                    </a:lnTo>
                    <a:lnTo>
                      <a:pt x="2859" y="4413"/>
                    </a:lnTo>
                    <a:lnTo>
                      <a:pt x="2859" y="4413"/>
                    </a:lnTo>
                    <a:lnTo>
                      <a:pt x="2876" y="4404"/>
                    </a:lnTo>
                    <a:lnTo>
                      <a:pt x="2876" y="4395"/>
                    </a:lnTo>
                    <a:lnTo>
                      <a:pt x="2876" y="4395"/>
                    </a:lnTo>
                    <a:lnTo>
                      <a:pt x="2876" y="4387"/>
                    </a:lnTo>
                    <a:lnTo>
                      <a:pt x="2876" y="4387"/>
                    </a:lnTo>
                    <a:lnTo>
                      <a:pt x="2868" y="4369"/>
                    </a:lnTo>
                    <a:lnTo>
                      <a:pt x="2868" y="4369"/>
                    </a:lnTo>
                    <a:lnTo>
                      <a:pt x="2876" y="4369"/>
                    </a:lnTo>
                    <a:lnTo>
                      <a:pt x="2876" y="4369"/>
                    </a:lnTo>
                    <a:lnTo>
                      <a:pt x="2885" y="4369"/>
                    </a:lnTo>
                    <a:lnTo>
                      <a:pt x="2885" y="4369"/>
                    </a:lnTo>
                    <a:lnTo>
                      <a:pt x="2885" y="4369"/>
                    </a:lnTo>
                    <a:lnTo>
                      <a:pt x="2903" y="4387"/>
                    </a:lnTo>
                    <a:lnTo>
                      <a:pt x="2903" y="4387"/>
                    </a:lnTo>
                    <a:lnTo>
                      <a:pt x="2912" y="4387"/>
                    </a:lnTo>
                    <a:lnTo>
                      <a:pt x="2912" y="4387"/>
                    </a:lnTo>
                    <a:lnTo>
                      <a:pt x="2929" y="4387"/>
                    </a:lnTo>
                    <a:lnTo>
                      <a:pt x="2947" y="4369"/>
                    </a:lnTo>
                    <a:lnTo>
                      <a:pt x="2947" y="4369"/>
                    </a:lnTo>
                    <a:lnTo>
                      <a:pt x="2947" y="4360"/>
                    </a:lnTo>
                    <a:lnTo>
                      <a:pt x="2947" y="4360"/>
                    </a:lnTo>
                    <a:lnTo>
                      <a:pt x="2947" y="4351"/>
                    </a:lnTo>
                    <a:lnTo>
                      <a:pt x="2938" y="4342"/>
                    </a:lnTo>
                    <a:lnTo>
                      <a:pt x="2938" y="4342"/>
                    </a:lnTo>
                    <a:lnTo>
                      <a:pt x="2938" y="4342"/>
                    </a:lnTo>
                    <a:lnTo>
                      <a:pt x="2929" y="4342"/>
                    </a:lnTo>
                    <a:lnTo>
                      <a:pt x="2929" y="4342"/>
                    </a:lnTo>
                    <a:lnTo>
                      <a:pt x="2920" y="4334"/>
                    </a:lnTo>
                    <a:lnTo>
                      <a:pt x="2912" y="4342"/>
                    </a:lnTo>
                    <a:lnTo>
                      <a:pt x="2912" y="4342"/>
                    </a:lnTo>
                    <a:lnTo>
                      <a:pt x="2903" y="4342"/>
                    </a:lnTo>
                    <a:lnTo>
                      <a:pt x="2903" y="4342"/>
                    </a:lnTo>
                    <a:lnTo>
                      <a:pt x="2894" y="4351"/>
                    </a:lnTo>
                    <a:lnTo>
                      <a:pt x="2894" y="4351"/>
                    </a:lnTo>
                    <a:lnTo>
                      <a:pt x="2885" y="4351"/>
                    </a:lnTo>
                    <a:lnTo>
                      <a:pt x="2885" y="4351"/>
                    </a:lnTo>
                    <a:lnTo>
                      <a:pt x="2885" y="4342"/>
                    </a:lnTo>
                    <a:lnTo>
                      <a:pt x="2885" y="4342"/>
                    </a:lnTo>
                    <a:lnTo>
                      <a:pt x="2876" y="4334"/>
                    </a:lnTo>
                    <a:lnTo>
                      <a:pt x="2859" y="4334"/>
                    </a:lnTo>
                    <a:lnTo>
                      <a:pt x="2859" y="4334"/>
                    </a:lnTo>
                    <a:lnTo>
                      <a:pt x="2859" y="4316"/>
                    </a:lnTo>
                    <a:lnTo>
                      <a:pt x="2859" y="4307"/>
                    </a:lnTo>
                    <a:lnTo>
                      <a:pt x="2859" y="4307"/>
                    </a:lnTo>
                    <a:lnTo>
                      <a:pt x="2859" y="4298"/>
                    </a:lnTo>
                    <a:lnTo>
                      <a:pt x="2859" y="4298"/>
                    </a:lnTo>
                    <a:lnTo>
                      <a:pt x="2850" y="4272"/>
                    </a:lnTo>
                    <a:lnTo>
                      <a:pt x="2850" y="4263"/>
                    </a:lnTo>
                    <a:lnTo>
                      <a:pt x="2859" y="4254"/>
                    </a:lnTo>
                    <a:lnTo>
                      <a:pt x="2859" y="4254"/>
                    </a:lnTo>
                    <a:lnTo>
                      <a:pt x="2859" y="4245"/>
                    </a:lnTo>
                    <a:lnTo>
                      <a:pt x="2859" y="4245"/>
                    </a:lnTo>
                    <a:lnTo>
                      <a:pt x="2894" y="4254"/>
                    </a:lnTo>
                    <a:lnTo>
                      <a:pt x="2894" y="4254"/>
                    </a:lnTo>
                    <a:lnTo>
                      <a:pt x="2903" y="4263"/>
                    </a:lnTo>
                    <a:lnTo>
                      <a:pt x="2903" y="4263"/>
                    </a:lnTo>
                    <a:lnTo>
                      <a:pt x="2938" y="4272"/>
                    </a:lnTo>
                    <a:lnTo>
                      <a:pt x="2938" y="4272"/>
                    </a:lnTo>
                    <a:lnTo>
                      <a:pt x="2965" y="4272"/>
                    </a:lnTo>
                    <a:lnTo>
                      <a:pt x="2982" y="4272"/>
                    </a:lnTo>
                    <a:lnTo>
                      <a:pt x="3000" y="4254"/>
                    </a:lnTo>
                    <a:lnTo>
                      <a:pt x="3000" y="4254"/>
                    </a:lnTo>
                    <a:lnTo>
                      <a:pt x="3009" y="4237"/>
                    </a:lnTo>
                    <a:lnTo>
                      <a:pt x="3009" y="4228"/>
                    </a:lnTo>
                    <a:lnTo>
                      <a:pt x="3009" y="4228"/>
                    </a:lnTo>
                    <a:lnTo>
                      <a:pt x="3009" y="4228"/>
                    </a:lnTo>
                    <a:lnTo>
                      <a:pt x="3009" y="4228"/>
                    </a:lnTo>
                    <a:lnTo>
                      <a:pt x="3009" y="4201"/>
                    </a:lnTo>
                    <a:lnTo>
                      <a:pt x="3009" y="4192"/>
                    </a:lnTo>
                    <a:lnTo>
                      <a:pt x="3009" y="4192"/>
                    </a:lnTo>
                    <a:lnTo>
                      <a:pt x="3018" y="4184"/>
                    </a:lnTo>
                    <a:lnTo>
                      <a:pt x="3026" y="4175"/>
                    </a:lnTo>
                    <a:lnTo>
                      <a:pt x="3026" y="4166"/>
                    </a:lnTo>
                    <a:lnTo>
                      <a:pt x="3026" y="4166"/>
                    </a:lnTo>
                    <a:lnTo>
                      <a:pt x="3018" y="4157"/>
                    </a:lnTo>
                    <a:lnTo>
                      <a:pt x="3018" y="4157"/>
                    </a:lnTo>
                    <a:lnTo>
                      <a:pt x="3018" y="4157"/>
                    </a:lnTo>
                    <a:lnTo>
                      <a:pt x="3018" y="4157"/>
                    </a:lnTo>
                    <a:lnTo>
                      <a:pt x="3018" y="4148"/>
                    </a:lnTo>
                    <a:lnTo>
                      <a:pt x="3018" y="4148"/>
                    </a:lnTo>
                    <a:lnTo>
                      <a:pt x="3009" y="4131"/>
                    </a:lnTo>
                    <a:lnTo>
                      <a:pt x="3009" y="4131"/>
                    </a:lnTo>
                    <a:lnTo>
                      <a:pt x="3018" y="4131"/>
                    </a:lnTo>
                    <a:lnTo>
                      <a:pt x="3018" y="4131"/>
                    </a:lnTo>
                    <a:lnTo>
                      <a:pt x="3026" y="4131"/>
                    </a:lnTo>
                    <a:lnTo>
                      <a:pt x="3026" y="4131"/>
                    </a:lnTo>
                    <a:lnTo>
                      <a:pt x="3035" y="4131"/>
                    </a:lnTo>
                    <a:lnTo>
                      <a:pt x="3062" y="4131"/>
                    </a:lnTo>
                    <a:lnTo>
                      <a:pt x="3062" y="4131"/>
                    </a:lnTo>
                    <a:lnTo>
                      <a:pt x="3176" y="4122"/>
                    </a:lnTo>
                    <a:lnTo>
                      <a:pt x="3176" y="4122"/>
                    </a:lnTo>
                    <a:lnTo>
                      <a:pt x="3238" y="4104"/>
                    </a:lnTo>
                    <a:lnTo>
                      <a:pt x="3265" y="4086"/>
                    </a:lnTo>
                    <a:lnTo>
                      <a:pt x="3282" y="4069"/>
                    </a:lnTo>
                    <a:lnTo>
                      <a:pt x="3282" y="4069"/>
                    </a:lnTo>
                    <a:lnTo>
                      <a:pt x="3318" y="4025"/>
                    </a:lnTo>
                    <a:lnTo>
                      <a:pt x="3318" y="4025"/>
                    </a:lnTo>
                    <a:lnTo>
                      <a:pt x="3326" y="4007"/>
                    </a:lnTo>
                    <a:lnTo>
                      <a:pt x="3326" y="4007"/>
                    </a:lnTo>
                    <a:lnTo>
                      <a:pt x="3335" y="3998"/>
                    </a:lnTo>
                    <a:lnTo>
                      <a:pt x="3335" y="3998"/>
                    </a:lnTo>
                    <a:lnTo>
                      <a:pt x="3335" y="3989"/>
                    </a:lnTo>
                    <a:lnTo>
                      <a:pt x="3335" y="3981"/>
                    </a:lnTo>
                    <a:lnTo>
                      <a:pt x="3335" y="3981"/>
                    </a:lnTo>
                    <a:lnTo>
                      <a:pt x="3335" y="3972"/>
                    </a:lnTo>
                    <a:lnTo>
                      <a:pt x="3335" y="3972"/>
                    </a:lnTo>
                    <a:lnTo>
                      <a:pt x="3326" y="3963"/>
                    </a:lnTo>
                    <a:lnTo>
                      <a:pt x="3309" y="3963"/>
                    </a:lnTo>
                    <a:lnTo>
                      <a:pt x="3309" y="3963"/>
                    </a:lnTo>
                    <a:lnTo>
                      <a:pt x="3291" y="3945"/>
                    </a:lnTo>
                    <a:lnTo>
                      <a:pt x="3291" y="3945"/>
                    </a:lnTo>
                    <a:lnTo>
                      <a:pt x="3291" y="3928"/>
                    </a:lnTo>
                    <a:lnTo>
                      <a:pt x="3300" y="3919"/>
                    </a:lnTo>
                    <a:lnTo>
                      <a:pt x="3300" y="3919"/>
                    </a:lnTo>
                    <a:lnTo>
                      <a:pt x="3309" y="3910"/>
                    </a:lnTo>
                    <a:lnTo>
                      <a:pt x="3309" y="3901"/>
                    </a:lnTo>
                    <a:lnTo>
                      <a:pt x="3309" y="3901"/>
                    </a:lnTo>
                    <a:lnTo>
                      <a:pt x="3300" y="3892"/>
                    </a:lnTo>
                    <a:lnTo>
                      <a:pt x="3300" y="3892"/>
                    </a:lnTo>
                    <a:lnTo>
                      <a:pt x="3273" y="3875"/>
                    </a:lnTo>
                    <a:lnTo>
                      <a:pt x="3273" y="3875"/>
                    </a:lnTo>
                    <a:lnTo>
                      <a:pt x="3265" y="3875"/>
                    </a:lnTo>
                    <a:lnTo>
                      <a:pt x="3265" y="3875"/>
                    </a:lnTo>
                    <a:lnTo>
                      <a:pt x="3247" y="3875"/>
                    </a:lnTo>
                    <a:lnTo>
                      <a:pt x="3220" y="3857"/>
                    </a:lnTo>
                    <a:lnTo>
                      <a:pt x="3220" y="3857"/>
                    </a:lnTo>
                    <a:lnTo>
                      <a:pt x="3229" y="3848"/>
                    </a:lnTo>
                    <a:lnTo>
                      <a:pt x="3229" y="3848"/>
                    </a:lnTo>
                    <a:lnTo>
                      <a:pt x="3238" y="3848"/>
                    </a:lnTo>
                    <a:lnTo>
                      <a:pt x="3238" y="3848"/>
                    </a:lnTo>
                    <a:lnTo>
                      <a:pt x="3238" y="3839"/>
                    </a:lnTo>
                    <a:lnTo>
                      <a:pt x="3238" y="3839"/>
                    </a:lnTo>
                    <a:lnTo>
                      <a:pt x="3247" y="3839"/>
                    </a:lnTo>
                    <a:lnTo>
                      <a:pt x="3247" y="3839"/>
                    </a:lnTo>
                    <a:lnTo>
                      <a:pt x="3256" y="3848"/>
                    </a:lnTo>
                    <a:lnTo>
                      <a:pt x="3265" y="3857"/>
                    </a:lnTo>
                    <a:lnTo>
                      <a:pt x="3273" y="3857"/>
                    </a:lnTo>
                    <a:lnTo>
                      <a:pt x="3273" y="3857"/>
                    </a:lnTo>
                    <a:lnTo>
                      <a:pt x="3309" y="3857"/>
                    </a:lnTo>
                    <a:lnTo>
                      <a:pt x="3344" y="3875"/>
                    </a:lnTo>
                    <a:lnTo>
                      <a:pt x="3344" y="3875"/>
                    </a:lnTo>
                    <a:lnTo>
                      <a:pt x="3362" y="3883"/>
                    </a:lnTo>
                    <a:lnTo>
                      <a:pt x="3362" y="3883"/>
                    </a:lnTo>
                    <a:lnTo>
                      <a:pt x="3370" y="3875"/>
                    </a:lnTo>
                    <a:lnTo>
                      <a:pt x="3370" y="3875"/>
                    </a:lnTo>
                    <a:lnTo>
                      <a:pt x="3379" y="3875"/>
                    </a:lnTo>
                    <a:lnTo>
                      <a:pt x="3379" y="3875"/>
                    </a:lnTo>
                    <a:lnTo>
                      <a:pt x="3388" y="3875"/>
                    </a:lnTo>
                    <a:lnTo>
                      <a:pt x="3423" y="3875"/>
                    </a:lnTo>
                    <a:lnTo>
                      <a:pt x="3423" y="3875"/>
                    </a:lnTo>
                    <a:lnTo>
                      <a:pt x="3450" y="3875"/>
                    </a:lnTo>
                    <a:lnTo>
                      <a:pt x="3476" y="3866"/>
                    </a:lnTo>
                    <a:lnTo>
                      <a:pt x="3476" y="3866"/>
                    </a:lnTo>
                    <a:lnTo>
                      <a:pt x="3494" y="3848"/>
                    </a:lnTo>
                    <a:lnTo>
                      <a:pt x="3503" y="3830"/>
                    </a:lnTo>
                    <a:lnTo>
                      <a:pt x="3503" y="3830"/>
                    </a:lnTo>
                    <a:lnTo>
                      <a:pt x="3503" y="3830"/>
                    </a:lnTo>
                    <a:lnTo>
                      <a:pt x="3512" y="3822"/>
                    </a:lnTo>
                    <a:lnTo>
                      <a:pt x="3512" y="3822"/>
                    </a:lnTo>
                    <a:lnTo>
                      <a:pt x="3512" y="3822"/>
                    </a:lnTo>
                    <a:lnTo>
                      <a:pt x="3512" y="3822"/>
                    </a:lnTo>
                    <a:lnTo>
                      <a:pt x="3520" y="3813"/>
                    </a:lnTo>
                    <a:lnTo>
                      <a:pt x="3520" y="3813"/>
                    </a:lnTo>
                    <a:lnTo>
                      <a:pt x="3520" y="3804"/>
                    </a:lnTo>
                    <a:lnTo>
                      <a:pt x="3520" y="3804"/>
                    </a:lnTo>
                    <a:lnTo>
                      <a:pt x="3520" y="3804"/>
                    </a:lnTo>
                    <a:lnTo>
                      <a:pt x="3520" y="3804"/>
                    </a:lnTo>
                    <a:lnTo>
                      <a:pt x="3529" y="3804"/>
                    </a:lnTo>
                    <a:lnTo>
                      <a:pt x="3547" y="3786"/>
                    </a:lnTo>
                    <a:lnTo>
                      <a:pt x="3547" y="3786"/>
                    </a:lnTo>
                    <a:lnTo>
                      <a:pt x="3565" y="3769"/>
                    </a:lnTo>
                    <a:lnTo>
                      <a:pt x="3582" y="3742"/>
                    </a:lnTo>
                    <a:lnTo>
                      <a:pt x="3582" y="3742"/>
                    </a:lnTo>
                    <a:lnTo>
                      <a:pt x="3582" y="3742"/>
                    </a:lnTo>
                    <a:lnTo>
                      <a:pt x="3582" y="3742"/>
                    </a:lnTo>
                    <a:lnTo>
                      <a:pt x="3591" y="3724"/>
                    </a:lnTo>
                    <a:lnTo>
                      <a:pt x="3591" y="3724"/>
                    </a:lnTo>
                    <a:lnTo>
                      <a:pt x="3600" y="3689"/>
                    </a:lnTo>
                    <a:lnTo>
                      <a:pt x="3600" y="3689"/>
                    </a:lnTo>
                    <a:lnTo>
                      <a:pt x="3600" y="3672"/>
                    </a:lnTo>
                    <a:lnTo>
                      <a:pt x="3618" y="3654"/>
                    </a:lnTo>
                    <a:lnTo>
                      <a:pt x="3618" y="3654"/>
                    </a:lnTo>
                    <a:lnTo>
                      <a:pt x="3626" y="3654"/>
                    </a:lnTo>
                    <a:lnTo>
                      <a:pt x="3626" y="3654"/>
                    </a:lnTo>
                    <a:lnTo>
                      <a:pt x="3626" y="3636"/>
                    </a:lnTo>
                    <a:lnTo>
                      <a:pt x="3626" y="3619"/>
                    </a:lnTo>
                    <a:lnTo>
                      <a:pt x="3626" y="3619"/>
                    </a:lnTo>
                    <a:lnTo>
                      <a:pt x="3635" y="3610"/>
                    </a:lnTo>
                    <a:lnTo>
                      <a:pt x="3644" y="3601"/>
                    </a:lnTo>
                    <a:lnTo>
                      <a:pt x="3644" y="3601"/>
                    </a:lnTo>
                    <a:lnTo>
                      <a:pt x="3662" y="3601"/>
                    </a:lnTo>
                    <a:lnTo>
                      <a:pt x="3662" y="3601"/>
                    </a:lnTo>
                    <a:lnTo>
                      <a:pt x="3662" y="3610"/>
                    </a:lnTo>
                    <a:lnTo>
                      <a:pt x="3653" y="3627"/>
                    </a:lnTo>
                    <a:lnTo>
                      <a:pt x="3653" y="3627"/>
                    </a:lnTo>
                    <a:lnTo>
                      <a:pt x="3653" y="3636"/>
                    </a:lnTo>
                    <a:lnTo>
                      <a:pt x="3662" y="3645"/>
                    </a:lnTo>
                    <a:lnTo>
                      <a:pt x="3662" y="3645"/>
                    </a:lnTo>
                    <a:lnTo>
                      <a:pt x="3670" y="3654"/>
                    </a:lnTo>
                    <a:lnTo>
                      <a:pt x="3679" y="3645"/>
                    </a:lnTo>
                    <a:lnTo>
                      <a:pt x="3679" y="3645"/>
                    </a:lnTo>
                    <a:lnTo>
                      <a:pt x="3697" y="3601"/>
                    </a:lnTo>
                    <a:lnTo>
                      <a:pt x="3697" y="3601"/>
                    </a:lnTo>
                    <a:lnTo>
                      <a:pt x="3715" y="3574"/>
                    </a:lnTo>
                    <a:lnTo>
                      <a:pt x="3715" y="3574"/>
                    </a:lnTo>
                    <a:lnTo>
                      <a:pt x="3715" y="3574"/>
                    </a:lnTo>
                    <a:lnTo>
                      <a:pt x="3715" y="3574"/>
                    </a:lnTo>
                    <a:lnTo>
                      <a:pt x="3723" y="3566"/>
                    </a:lnTo>
                    <a:lnTo>
                      <a:pt x="3723" y="3566"/>
                    </a:lnTo>
                    <a:lnTo>
                      <a:pt x="3723" y="3557"/>
                    </a:lnTo>
                    <a:lnTo>
                      <a:pt x="3723" y="3557"/>
                    </a:lnTo>
                    <a:lnTo>
                      <a:pt x="3750" y="3521"/>
                    </a:lnTo>
                    <a:lnTo>
                      <a:pt x="3776" y="3504"/>
                    </a:lnTo>
                    <a:lnTo>
                      <a:pt x="3776" y="3504"/>
                    </a:lnTo>
                    <a:lnTo>
                      <a:pt x="3785" y="3495"/>
                    </a:lnTo>
                    <a:lnTo>
                      <a:pt x="3785" y="3495"/>
                    </a:lnTo>
                    <a:lnTo>
                      <a:pt x="3794" y="3468"/>
                    </a:lnTo>
                    <a:lnTo>
                      <a:pt x="3794" y="3424"/>
                    </a:lnTo>
                    <a:lnTo>
                      <a:pt x="3794" y="3424"/>
                    </a:lnTo>
                    <a:lnTo>
                      <a:pt x="3794" y="3389"/>
                    </a:lnTo>
                    <a:lnTo>
                      <a:pt x="3794" y="3389"/>
                    </a:lnTo>
                    <a:lnTo>
                      <a:pt x="3794" y="3380"/>
                    </a:lnTo>
                    <a:lnTo>
                      <a:pt x="3794" y="3380"/>
                    </a:lnTo>
                    <a:lnTo>
                      <a:pt x="3794" y="3363"/>
                    </a:lnTo>
                    <a:lnTo>
                      <a:pt x="3794" y="3345"/>
                    </a:lnTo>
                    <a:lnTo>
                      <a:pt x="3794" y="3345"/>
                    </a:lnTo>
                    <a:lnTo>
                      <a:pt x="3812" y="3318"/>
                    </a:lnTo>
                    <a:lnTo>
                      <a:pt x="3812" y="3318"/>
                    </a:lnTo>
                    <a:lnTo>
                      <a:pt x="3812" y="3301"/>
                    </a:lnTo>
                    <a:lnTo>
                      <a:pt x="3812" y="3301"/>
                    </a:lnTo>
                    <a:lnTo>
                      <a:pt x="3812" y="3301"/>
                    </a:lnTo>
                    <a:lnTo>
                      <a:pt x="3838" y="3292"/>
                    </a:lnTo>
                    <a:lnTo>
                      <a:pt x="3882" y="3248"/>
                    </a:lnTo>
                    <a:lnTo>
                      <a:pt x="3882" y="3248"/>
                    </a:lnTo>
                    <a:lnTo>
                      <a:pt x="3917" y="3230"/>
                    </a:lnTo>
                    <a:lnTo>
                      <a:pt x="3953" y="3221"/>
                    </a:lnTo>
                    <a:lnTo>
                      <a:pt x="3953" y="3221"/>
                    </a:lnTo>
                    <a:lnTo>
                      <a:pt x="3970" y="3221"/>
                    </a:lnTo>
                    <a:lnTo>
                      <a:pt x="3979" y="3212"/>
                    </a:lnTo>
                    <a:lnTo>
                      <a:pt x="3979" y="3212"/>
                    </a:lnTo>
                    <a:lnTo>
                      <a:pt x="3979" y="3204"/>
                    </a:lnTo>
                    <a:lnTo>
                      <a:pt x="3979" y="3204"/>
                    </a:lnTo>
                    <a:lnTo>
                      <a:pt x="3988" y="3204"/>
                    </a:lnTo>
                    <a:lnTo>
                      <a:pt x="3988" y="3204"/>
                    </a:lnTo>
                    <a:lnTo>
                      <a:pt x="4006" y="3195"/>
                    </a:lnTo>
                    <a:lnTo>
                      <a:pt x="4023" y="3177"/>
                    </a:lnTo>
                    <a:lnTo>
                      <a:pt x="4023" y="3177"/>
                    </a:lnTo>
                    <a:lnTo>
                      <a:pt x="4023" y="3177"/>
                    </a:lnTo>
                    <a:lnTo>
                      <a:pt x="4023" y="3177"/>
                    </a:lnTo>
                    <a:lnTo>
                      <a:pt x="4032" y="3168"/>
                    </a:lnTo>
                    <a:lnTo>
                      <a:pt x="4032" y="3168"/>
                    </a:lnTo>
                    <a:lnTo>
                      <a:pt x="4050" y="3168"/>
                    </a:lnTo>
                    <a:lnTo>
                      <a:pt x="4067" y="3168"/>
                    </a:lnTo>
                    <a:lnTo>
                      <a:pt x="4067" y="3168"/>
                    </a:lnTo>
                    <a:lnTo>
                      <a:pt x="4103" y="3168"/>
                    </a:lnTo>
                    <a:lnTo>
                      <a:pt x="4103" y="3168"/>
                    </a:lnTo>
                    <a:lnTo>
                      <a:pt x="4120" y="3177"/>
                    </a:lnTo>
                    <a:lnTo>
                      <a:pt x="4138" y="3177"/>
                    </a:lnTo>
                    <a:lnTo>
                      <a:pt x="4138" y="3177"/>
                    </a:lnTo>
                    <a:lnTo>
                      <a:pt x="4165" y="3168"/>
                    </a:lnTo>
                    <a:lnTo>
                      <a:pt x="4173" y="3168"/>
                    </a:lnTo>
                    <a:lnTo>
                      <a:pt x="4173" y="3151"/>
                    </a:lnTo>
                    <a:lnTo>
                      <a:pt x="4173" y="3151"/>
                    </a:lnTo>
                    <a:lnTo>
                      <a:pt x="4182" y="3133"/>
                    </a:lnTo>
                    <a:lnTo>
                      <a:pt x="4209" y="3124"/>
                    </a:lnTo>
                    <a:lnTo>
                      <a:pt x="4209" y="3124"/>
                    </a:lnTo>
                    <a:lnTo>
                      <a:pt x="4226" y="3115"/>
                    </a:lnTo>
                    <a:lnTo>
                      <a:pt x="4235" y="3107"/>
                    </a:lnTo>
                    <a:lnTo>
                      <a:pt x="4235" y="3089"/>
                    </a:lnTo>
                    <a:lnTo>
                      <a:pt x="4235" y="3089"/>
                    </a:lnTo>
                    <a:lnTo>
                      <a:pt x="4235" y="3062"/>
                    </a:lnTo>
                    <a:lnTo>
                      <a:pt x="4253" y="3045"/>
                    </a:lnTo>
                    <a:lnTo>
                      <a:pt x="4253" y="3045"/>
                    </a:lnTo>
                    <a:lnTo>
                      <a:pt x="4262" y="3036"/>
                    </a:lnTo>
                    <a:lnTo>
                      <a:pt x="4270" y="3018"/>
                    </a:lnTo>
                    <a:lnTo>
                      <a:pt x="4270" y="3018"/>
                    </a:lnTo>
                    <a:lnTo>
                      <a:pt x="4270" y="3009"/>
                    </a:lnTo>
                    <a:lnTo>
                      <a:pt x="4270" y="3009"/>
                    </a:lnTo>
                    <a:lnTo>
                      <a:pt x="4279" y="3001"/>
                    </a:lnTo>
                    <a:lnTo>
                      <a:pt x="4279" y="3001"/>
                    </a:lnTo>
                    <a:lnTo>
                      <a:pt x="4279" y="2983"/>
                    </a:lnTo>
                    <a:lnTo>
                      <a:pt x="4279" y="2983"/>
                    </a:lnTo>
                    <a:lnTo>
                      <a:pt x="4288" y="2983"/>
                    </a:lnTo>
                    <a:lnTo>
                      <a:pt x="4288" y="2983"/>
                    </a:lnTo>
                    <a:lnTo>
                      <a:pt x="4297" y="2974"/>
                    </a:lnTo>
                    <a:lnTo>
                      <a:pt x="4297" y="2965"/>
                    </a:lnTo>
                    <a:lnTo>
                      <a:pt x="4297" y="2965"/>
                    </a:lnTo>
                    <a:lnTo>
                      <a:pt x="4306" y="2930"/>
                    </a:lnTo>
                    <a:lnTo>
                      <a:pt x="4306" y="2930"/>
                    </a:lnTo>
                    <a:lnTo>
                      <a:pt x="4306" y="2921"/>
                    </a:lnTo>
                    <a:lnTo>
                      <a:pt x="4306" y="2921"/>
                    </a:lnTo>
                    <a:lnTo>
                      <a:pt x="4306" y="2912"/>
                    </a:lnTo>
                    <a:lnTo>
                      <a:pt x="4306" y="2912"/>
                    </a:lnTo>
                    <a:lnTo>
                      <a:pt x="4306" y="2895"/>
                    </a:lnTo>
                    <a:lnTo>
                      <a:pt x="4306" y="2895"/>
                    </a:lnTo>
                    <a:lnTo>
                      <a:pt x="4315" y="2886"/>
                    </a:lnTo>
                    <a:lnTo>
                      <a:pt x="4315" y="2886"/>
                    </a:lnTo>
                    <a:lnTo>
                      <a:pt x="4315" y="2886"/>
                    </a:lnTo>
                    <a:lnTo>
                      <a:pt x="4323" y="2877"/>
                    </a:lnTo>
                    <a:lnTo>
                      <a:pt x="4332" y="2868"/>
                    </a:lnTo>
                    <a:lnTo>
                      <a:pt x="4332" y="2868"/>
                    </a:lnTo>
                    <a:lnTo>
                      <a:pt x="4341" y="2859"/>
                    </a:lnTo>
                    <a:lnTo>
                      <a:pt x="4341" y="2851"/>
                    </a:lnTo>
                    <a:lnTo>
                      <a:pt x="4341" y="2851"/>
                    </a:lnTo>
                    <a:lnTo>
                      <a:pt x="4341" y="2842"/>
                    </a:lnTo>
                    <a:lnTo>
                      <a:pt x="4341" y="2842"/>
                    </a:lnTo>
                    <a:lnTo>
                      <a:pt x="4332" y="2824"/>
                    </a:lnTo>
                    <a:lnTo>
                      <a:pt x="4341" y="2798"/>
                    </a:lnTo>
                    <a:lnTo>
                      <a:pt x="4341" y="2798"/>
                    </a:lnTo>
                    <a:lnTo>
                      <a:pt x="4350" y="2762"/>
                    </a:lnTo>
                    <a:lnTo>
                      <a:pt x="4341" y="2727"/>
                    </a:lnTo>
                    <a:lnTo>
                      <a:pt x="4341" y="2692"/>
                    </a:lnTo>
                    <a:lnTo>
                      <a:pt x="4341" y="2692"/>
                    </a:lnTo>
                    <a:lnTo>
                      <a:pt x="4350" y="2648"/>
                    </a:lnTo>
                    <a:lnTo>
                      <a:pt x="4350" y="2630"/>
                    </a:lnTo>
                    <a:lnTo>
                      <a:pt x="4359" y="2612"/>
                    </a:lnTo>
                    <a:lnTo>
                      <a:pt x="4359" y="2612"/>
                    </a:lnTo>
                    <a:lnTo>
                      <a:pt x="4359" y="2603"/>
                    </a:lnTo>
                    <a:lnTo>
                      <a:pt x="4359" y="2603"/>
                    </a:lnTo>
                    <a:lnTo>
                      <a:pt x="4359" y="2603"/>
                    </a:lnTo>
                    <a:lnTo>
                      <a:pt x="4350" y="2586"/>
                    </a:lnTo>
                    <a:lnTo>
                      <a:pt x="4350" y="2586"/>
                    </a:lnTo>
                    <a:lnTo>
                      <a:pt x="4350" y="2586"/>
                    </a:lnTo>
                    <a:lnTo>
                      <a:pt x="4350" y="2586"/>
                    </a:lnTo>
                    <a:lnTo>
                      <a:pt x="4350" y="2586"/>
                    </a:lnTo>
                    <a:lnTo>
                      <a:pt x="4350" y="2586"/>
                    </a:lnTo>
                    <a:lnTo>
                      <a:pt x="4359" y="2577"/>
                    </a:lnTo>
                    <a:lnTo>
                      <a:pt x="4359" y="2577"/>
                    </a:lnTo>
                    <a:lnTo>
                      <a:pt x="4359" y="2577"/>
                    </a:lnTo>
                    <a:lnTo>
                      <a:pt x="4359" y="2577"/>
                    </a:lnTo>
                    <a:lnTo>
                      <a:pt x="4367" y="2586"/>
                    </a:lnTo>
                    <a:lnTo>
                      <a:pt x="4376" y="2595"/>
                    </a:lnTo>
                    <a:lnTo>
                      <a:pt x="4376" y="2595"/>
                    </a:lnTo>
                    <a:lnTo>
                      <a:pt x="4376" y="2595"/>
                    </a:lnTo>
                    <a:lnTo>
                      <a:pt x="4394" y="2586"/>
                    </a:lnTo>
                    <a:lnTo>
                      <a:pt x="4394" y="2586"/>
                    </a:lnTo>
                    <a:lnTo>
                      <a:pt x="4412" y="2577"/>
                    </a:lnTo>
                    <a:lnTo>
                      <a:pt x="4438" y="2515"/>
                    </a:lnTo>
                    <a:lnTo>
                      <a:pt x="4447" y="2506"/>
                    </a:lnTo>
                    <a:lnTo>
                      <a:pt x="4447" y="2506"/>
                    </a:lnTo>
                    <a:lnTo>
                      <a:pt x="4456" y="2480"/>
                    </a:lnTo>
                    <a:lnTo>
                      <a:pt x="4473" y="2471"/>
                    </a:lnTo>
                    <a:lnTo>
                      <a:pt x="4482" y="2471"/>
                    </a:lnTo>
                    <a:lnTo>
                      <a:pt x="4482" y="2471"/>
                    </a:lnTo>
                    <a:lnTo>
                      <a:pt x="4491" y="2471"/>
                    </a:lnTo>
                    <a:lnTo>
                      <a:pt x="4491" y="2471"/>
                    </a:lnTo>
                    <a:lnTo>
                      <a:pt x="4526" y="2436"/>
                    </a:lnTo>
                    <a:lnTo>
                      <a:pt x="4553" y="2400"/>
                    </a:lnTo>
                    <a:lnTo>
                      <a:pt x="4570" y="2356"/>
                    </a:lnTo>
                    <a:lnTo>
                      <a:pt x="4570" y="2356"/>
                    </a:lnTo>
                    <a:lnTo>
                      <a:pt x="4579" y="2321"/>
                    </a:lnTo>
                    <a:lnTo>
                      <a:pt x="4579" y="2286"/>
                    </a:lnTo>
                    <a:lnTo>
                      <a:pt x="4570" y="2224"/>
                    </a:lnTo>
                    <a:close/>
                    <a:moveTo>
                      <a:pt x="2373" y="4740"/>
                    </a:moveTo>
                    <a:lnTo>
                      <a:pt x="2373" y="4740"/>
                    </a:lnTo>
                    <a:lnTo>
                      <a:pt x="2373" y="4740"/>
                    </a:lnTo>
                    <a:lnTo>
                      <a:pt x="2373" y="4740"/>
                    </a:lnTo>
                    <a:lnTo>
                      <a:pt x="2365" y="4740"/>
                    </a:lnTo>
                    <a:lnTo>
                      <a:pt x="2365" y="4740"/>
                    </a:lnTo>
                    <a:lnTo>
                      <a:pt x="2356" y="4722"/>
                    </a:lnTo>
                    <a:lnTo>
                      <a:pt x="2356" y="4722"/>
                    </a:lnTo>
                    <a:lnTo>
                      <a:pt x="2356" y="4722"/>
                    </a:lnTo>
                    <a:lnTo>
                      <a:pt x="2356" y="4722"/>
                    </a:lnTo>
                    <a:lnTo>
                      <a:pt x="2365" y="4722"/>
                    </a:lnTo>
                    <a:lnTo>
                      <a:pt x="2365" y="4722"/>
                    </a:lnTo>
                    <a:lnTo>
                      <a:pt x="2365" y="4722"/>
                    </a:lnTo>
                    <a:lnTo>
                      <a:pt x="2365" y="4722"/>
                    </a:lnTo>
                    <a:lnTo>
                      <a:pt x="2373" y="4731"/>
                    </a:lnTo>
                    <a:lnTo>
                      <a:pt x="2373" y="4740"/>
                    </a:ln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87" name="Google Shape;187;p18"/>
            <p:cNvGrpSpPr/>
            <p:nvPr/>
          </p:nvGrpSpPr>
          <p:grpSpPr>
            <a:xfrm>
              <a:off x="3553007" y="836425"/>
              <a:ext cx="7246437" cy="2927409"/>
              <a:chOff x="2932113" y="1692275"/>
              <a:chExt cx="5364155" cy="2205038"/>
            </a:xfrm>
          </p:grpSpPr>
          <p:sp>
            <p:nvSpPr>
              <p:cNvPr id="188" name="Google Shape;188;p18"/>
              <p:cNvSpPr/>
              <p:nvPr/>
            </p:nvSpPr>
            <p:spPr>
              <a:xfrm>
                <a:off x="7210425" y="2376488"/>
                <a:ext cx="168275" cy="66675"/>
              </a:xfrm>
              <a:custGeom>
                <a:avLst/>
                <a:gdLst/>
                <a:ahLst/>
                <a:cxnLst/>
                <a:rect l="l" t="t" r="r" b="b"/>
                <a:pathLst>
                  <a:path w="468" h="186" extrusionOk="0">
                    <a:moveTo>
                      <a:pt x="17" y="141"/>
                    </a:moveTo>
                    <a:lnTo>
                      <a:pt x="17" y="141"/>
                    </a:lnTo>
                    <a:lnTo>
                      <a:pt x="52" y="177"/>
                    </a:lnTo>
                    <a:lnTo>
                      <a:pt x="61" y="177"/>
                    </a:lnTo>
                    <a:lnTo>
                      <a:pt x="61" y="177"/>
                    </a:lnTo>
                    <a:lnTo>
                      <a:pt x="70" y="185"/>
                    </a:lnTo>
                    <a:lnTo>
                      <a:pt x="79" y="185"/>
                    </a:lnTo>
                    <a:lnTo>
                      <a:pt x="79" y="185"/>
                    </a:lnTo>
                    <a:lnTo>
                      <a:pt x="141" y="168"/>
                    </a:lnTo>
                    <a:lnTo>
                      <a:pt x="149" y="168"/>
                    </a:lnTo>
                    <a:lnTo>
                      <a:pt x="149" y="168"/>
                    </a:lnTo>
                    <a:lnTo>
                      <a:pt x="158" y="168"/>
                    </a:lnTo>
                    <a:lnTo>
                      <a:pt x="158" y="168"/>
                    </a:lnTo>
                    <a:lnTo>
                      <a:pt x="167" y="177"/>
                    </a:lnTo>
                    <a:lnTo>
                      <a:pt x="167" y="177"/>
                    </a:lnTo>
                    <a:lnTo>
                      <a:pt x="185" y="185"/>
                    </a:lnTo>
                    <a:lnTo>
                      <a:pt x="185" y="185"/>
                    </a:lnTo>
                    <a:lnTo>
                      <a:pt x="202" y="177"/>
                    </a:lnTo>
                    <a:lnTo>
                      <a:pt x="202" y="177"/>
                    </a:lnTo>
                    <a:lnTo>
                      <a:pt x="247" y="168"/>
                    </a:lnTo>
                    <a:lnTo>
                      <a:pt x="247" y="168"/>
                    </a:lnTo>
                    <a:lnTo>
                      <a:pt x="255" y="168"/>
                    </a:lnTo>
                    <a:lnTo>
                      <a:pt x="255" y="168"/>
                    </a:lnTo>
                    <a:lnTo>
                      <a:pt x="273" y="168"/>
                    </a:lnTo>
                    <a:lnTo>
                      <a:pt x="308" y="168"/>
                    </a:lnTo>
                    <a:lnTo>
                      <a:pt x="308" y="168"/>
                    </a:lnTo>
                    <a:lnTo>
                      <a:pt x="317" y="168"/>
                    </a:lnTo>
                    <a:lnTo>
                      <a:pt x="326" y="150"/>
                    </a:lnTo>
                    <a:lnTo>
                      <a:pt x="326" y="150"/>
                    </a:lnTo>
                    <a:lnTo>
                      <a:pt x="308" y="115"/>
                    </a:lnTo>
                    <a:lnTo>
                      <a:pt x="308" y="115"/>
                    </a:lnTo>
                    <a:lnTo>
                      <a:pt x="299" y="97"/>
                    </a:lnTo>
                    <a:lnTo>
                      <a:pt x="299" y="97"/>
                    </a:lnTo>
                    <a:lnTo>
                      <a:pt x="308" y="97"/>
                    </a:lnTo>
                    <a:lnTo>
                      <a:pt x="308" y="97"/>
                    </a:lnTo>
                    <a:lnTo>
                      <a:pt x="326" y="97"/>
                    </a:lnTo>
                    <a:lnTo>
                      <a:pt x="326" y="97"/>
                    </a:lnTo>
                    <a:lnTo>
                      <a:pt x="317" y="115"/>
                    </a:lnTo>
                    <a:lnTo>
                      <a:pt x="317" y="124"/>
                    </a:lnTo>
                    <a:lnTo>
                      <a:pt x="317" y="124"/>
                    </a:lnTo>
                    <a:lnTo>
                      <a:pt x="317" y="124"/>
                    </a:lnTo>
                    <a:lnTo>
                      <a:pt x="317" y="124"/>
                    </a:lnTo>
                    <a:lnTo>
                      <a:pt x="326" y="141"/>
                    </a:lnTo>
                    <a:lnTo>
                      <a:pt x="352" y="159"/>
                    </a:lnTo>
                    <a:lnTo>
                      <a:pt x="370" y="168"/>
                    </a:lnTo>
                    <a:lnTo>
                      <a:pt x="405" y="168"/>
                    </a:lnTo>
                    <a:lnTo>
                      <a:pt x="405" y="168"/>
                    </a:lnTo>
                    <a:lnTo>
                      <a:pt x="432" y="159"/>
                    </a:lnTo>
                    <a:lnTo>
                      <a:pt x="441" y="150"/>
                    </a:lnTo>
                    <a:lnTo>
                      <a:pt x="441" y="132"/>
                    </a:lnTo>
                    <a:lnTo>
                      <a:pt x="441" y="132"/>
                    </a:lnTo>
                    <a:lnTo>
                      <a:pt x="441" y="124"/>
                    </a:lnTo>
                    <a:lnTo>
                      <a:pt x="441" y="124"/>
                    </a:lnTo>
                    <a:lnTo>
                      <a:pt x="441" y="115"/>
                    </a:lnTo>
                    <a:lnTo>
                      <a:pt x="441" y="115"/>
                    </a:lnTo>
                    <a:lnTo>
                      <a:pt x="441" y="115"/>
                    </a:lnTo>
                    <a:lnTo>
                      <a:pt x="441" y="115"/>
                    </a:lnTo>
                    <a:lnTo>
                      <a:pt x="458" y="106"/>
                    </a:lnTo>
                    <a:lnTo>
                      <a:pt x="467" y="88"/>
                    </a:lnTo>
                    <a:lnTo>
                      <a:pt x="467" y="88"/>
                    </a:lnTo>
                    <a:lnTo>
                      <a:pt x="458" y="79"/>
                    </a:lnTo>
                    <a:lnTo>
                      <a:pt x="432" y="62"/>
                    </a:lnTo>
                    <a:lnTo>
                      <a:pt x="432" y="62"/>
                    </a:lnTo>
                    <a:lnTo>
                      <a:pt x="414" y="44"/>
                    </a:lnTo>
                    <a:lnTo>
                      <a:pt x="397" y="44"/>
                    </a:lnTo>
                    <a:lnTo>
                      <a:pt x="361" y="44"/>
                    </a:lnTo>
                    <a:lnTo>
                      <a:pt x="361" y="44"/>
                    </a:lnTo>
                    <a:lnTo>
                      <a:pt x="335" y="35"/>
                    </a:lnTo>
                    <a:lnTo>
                      <a:pt x="308" y="35"/>
                    </a:lnTo>
                    <a:lnTo>
                      <a:pt x="308" y="35"/>
                    </a:lnTo>
                    <a:lnTo>
                      <a:pt x="308" y="35"/>
                    </a:lnTo>
                    <a:lnTo>
                      <a:pt x="308" y="35"/>
                    </a:lnTo>
                    <a:lnTo>
                      <a:pt x="264" y="18"/>
                    </a:lnTo>
                    <a:lnTo>
                      <a:pt x="264" y="18"/>
                    </a:lnTo>
                    <a:lnTo>
                      <a:pt x="238" y="26"/>
                    </a:lnTo>
                    <a:lnTo>
                      <a:pt x="229" y="35"/>
                    </a:lnTo>
                    <a:lnTo>
                      <a:pt x="220" y="44"/>
                    </a:lnTo>
                    <a:lnTo>
                      <a:pt x="220" y="62"/>
                    </a:lnTo>
                    <a:lnTo>
                      <a:pt x="220" y="62"/>
                    </a:lnTo>
                    <a:lnTo>
                      <a:pt x="202" y="53"/>
                    </a:lnTo>
                    <a:lnTo>
                      <a:pt x="167" y="35"/>
                    </a:lnTo>
                    <a:lnTo>
                      <a:pt x="158" y="26"/>
                    </a:lnTo>
                    <a:lnTo>
                      <a:pt x="158" y="26"/>
                    </a:lnTo>
                    <a:lnTo>
                      <a:pt x="114" y="0"/>
                    </a:lnTo>
                    <a:lnTo>
                      <a:pt x="114" y="0"/>
                    </a:lnTo>
                    <a:lnTo>
                      <a:pt x="114" y="0"/>
                    </a:lnTo>
                    <a:lnTo>
                      <a:pt x="114" y="0"/>
                    </a:lnTo>
                    <a:lnTo>
                      <a:pt x="79" y="9"/>
                    </a:lnTo>
                    <a:lnTo>
                      <a:pt x="44" y="35"/>
                    </a:lnTo>
                    <a:lnTo>
                      <a:pt x="17" y="71"/>
                    </a:lnTo>
                    <a:lnTo>
                      <a:pt x="0" y="97"/>
                    </a:lnTo>
                    <a:lnTo>
                      <a:pt x="0" y="97"/>
                    </a:lnTo>
                    <a:lnTo>
                      <a:pt x="0" y="115"/>
                    </a:lnTo>
                    <a:lnTo>
                      <a:pt x="0" y="132"/>
                    </a:lnTo>
                    <a:lnTo>
                      <a:pt x="0" y="132"/>
                    </a:lnTo>
                    <a:lnTo>
                      <a:pt x="8" y="141"/>
                    </a:lnTo>
                    <a:lnTo>
                      <a:pt x="17" y="141"/>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9" name="Google Shape;189;p18"/>
              <p:cNvSpPr/>
              <p:nvPr/>
            </p:nvSpPr>
            <p:spPr>
              <a:xfrm>
                <a:off x="6437313" y="2236788"/>
                <a:ext cx="130175" cy="73025"/>
              </a:xfrm>
              <a:custGeom>
                <a:avLst/>
                <a:gdLst/>
                <a:ahLst/>
                <a:cxnLst/>
                <a:rect l="l" t="t" r="r" b="b"/>
                <a:pathLst>
                  <a:path w="363" h="204" extrusionOk="0">
                    <a:moveTo>
                      <a:pt x="18" y="150"/>
                    </a:moveTo>
                    <a:lnTo>
                      <a:pt x="18" y="158"/>
                    </a:lnTo>
                    <a:lnTo>
                      <a:pt x="18" y="158"/>
                    </a:lnTo>
                    <a:lnTo>
                      <a:pt x="0" y="167"/>
                    </a:lnTo>
                    <a:lnTo>
                      <a:pt x="0" y="185"/>
                    </a:lnTo>
                    <a:lnTo>
                      <a:pt x="0" y="185"/>
                    </a:lnTo>
                    <a:lnTo>
                      <a:pt x="0" y="194"/>
                    </a:lnTo>
                    <a:lnTo>
                      <a:pt x="0" y="194"/>
                    </a:lnTo>
                    <a:lnTo>
                      <a:pt x="18" y="203"/>
                    </a:lnTo>
                    <a:lnTo>
                      <a:pt x="27" y="203"/>
                    </a:lnTo>
                    <a:lnTo>
                      <a:pt x="27" y="203"/>
                    </a:lnTo>
                    <a:lnTo>
                      <a:pt x="53" y="194"/>
                    </a:lnTo>
                    <a:lnTo>
                      <a:pt x="53" y="194"/>
                    </a:lnTo>
                    <a:lnTo>
                      <a:pt x="89" y="194"/>
                    </a:lnTo>
                    <a:lnTo>
                      <a:pt x="89" y="194"/>
                    </a:lnTo>
                    <a:lnTo>
                      <a:pt x="159" y="185"/>
                    </a:lnTo>
                    <a:lnTo>
                      <a:pt x="159" y="185"/>
                    </a:lnTo>
                    <a:lnTo>
                      <a:pt x="159" y="185"/>
                    </a:lnTo>
                    <a:lnTo>
                      <a:pt x="212" y="176"/>
                    </a:lnTo>
                    <a:lnTo>
                      <a:pt x="274" y="167"/>
                    </a:lnTo>
                    <a:lnTo>
                      <a:pt x="327" y="141"/>
                    </a:lnTo>
                    <a:lnTo>
                      <a:pt x="345" y="132"/>
                    </a:lnTo>
                    <a:lnTo>
                      <a:pt x="362" y="114"/>
                    </a:lnTo>
                    <a:lnTo>
                      <a:pt x="362" y="114"/>
                    </a:lnTo>
                    <a:lnTo>
                      <a:pt x="362" y="105"/>
                    </a:lnTo>
                    <a:lnTo>
                      <a:pt x="362" y="105"/>
                    </a:lnTo>
                    <a:lnTo>
                      <a:pt x="345" y="88"/>
                    </a:lnTo>
                    <a:lnTo>
                      <a:pt x="318" y="79"/>
                    </a:lnTo>
                    <a:lnTo>
                      <a:pt x="318" y="79"/>
                    </a:lnTo>
                    <a:lnTo>
                      <a:pt x="318" y="79"/>
                    </a:lnTo>
                    <a:lnTo>
                      <a:pt x="300" y="70"/>
                    </a:lnTo>
                    <a:lnTo>
                      <a:pt x="283" y="61"/>
                    </a:lnTo>
                    <a:lnTo>
                      <a:pt x="283" y="61"/>
                    </a:lnTo>
                    <a:lnTo>
                      <a:pt x="265" y="52"/>
                    </a:lnTo>
                    <a:lnTo>
                      <a:pt x="248" y="52"/>
                    </a:lnTo>
                    <a:lnTo>
                      <a:pt x="248" y="52"/>
                    </a:lnTo>
                    <a:lnTo>
                      <a:pt x="230" y="52"/>
                    </a:lnTo>
                    <a:lnTo>
                      <a:pt x="203" y="61"/>
                    </a:lnTo>
                    <a:lnTo>
                      <a:pt x="203" y="61"/>
                    </a:lnTo>
                    <a:lnTo>
                      <a:pt x="212" y="61"/>
                    </a:lnTo>
                    <a:lnTo>
                      <a:pt x="212" y="61"/>
                    </a:lnTo>
                    <a:lnTo>
                      <a:pt x="221" y="52"/>
                    </a:lnTo>
                    <a:lnTo>
                      <a:pt x="221" y="44"/>
                    </a:lnTo>
                    <a:lnTo>
                      <a:pt x="221" y="26"/>
                    </a:lnTo>
                    <a:lnTo>
                      <a:pt x="221" y="26"/>
                    </a:lnTo>
                    <a:lnTo>
                      <a:pt x="212" y="26"/>
                    </a:lnTo>
                    <a:lnTo>
                      <a:pt x="212" y="26"/>
                    </a:lnTo>
                    <a:lnTo>
                      <a:pt x="203" y="8"/>
                    </a:lnTo>
                    <a:lnTo>
                      <a:pt x="186" y="0"/>
                    </a:lnTo>
                    <a:lnTo>
                      <a:pt x="186" y="0"/>
                    </a:lnTo>
                    <a:lnTo>
                      <a:pt x="168" y="8"/>
                    </a:lnTo>
                    <a:lnTo>
                      <a:pt x="168" y="17"/>
                    </a:lnTo>
                    <a:lnTo>
                      <a:pt x="168" y="17"/>
                    </a:lnTo>
                    <a:lnTo>
                      <a:pt x="159" y="17"/>
                    </a:lnTo>
                    <a:lnTo>
                      <a:pt x="142" y="26"/>
                    </a:lnTo>
                    <a:lnTo>
                      <a:pt x="142" y="26"/>
                    </a:lnTo>
                    <a:lnTo>
                      <a:pt x="124" y="26"/>
                    </a:lnTo>
                    <a:lnTo>
                      <a:pt x="106" y="35"/>
                    </a:lnTo>
                    <a:lnTo>
                      <a:pt x="106" y="35"/>
                    </a:lnTo>
                    <a:lnTo>
                      <a:pt x="106" y="44"/>
                    </a:lnTo>
                    <a:lnTo>
                      <a:pt x="106" y="44"/>
                    </a:lnTo>
                    <a:lnTo>
                      <a:pt x="98" y="52"/>
                    </a:lnTo>
                    <a:lnTo>
                      <a:pt x="98" y="52"/>
                    </a:lnTo>
                    <a:lnTo>
                      <a:pt x="89" y="70"/>
                    </a:lnTo>
                    <a:lnTo>
                      <a:pt x="80" y="88"/>
                    </a:lnTo>
                    <a:lnTo>
                      <a:pt x="80" y="88"/>
                    </a:lnTo>
                    <a:lnTo>
                      <a:pt x="80" y="88"/>
                    </a:lnTo>
                    <a:lnTo>
                      <a:pt x="53" y="88"/>
                    </a:lnTo>
                    <a:lnTo>
                      <a:pt x="45" y="97"/>
                    </a:lnTo>
                    <a:lnTo>
                      <a:pt x="45" y="114"/>
                    </a:lnTo>
                    <a:lnTo>
                      <a:pt x="45" y="114"/>
                    </a:lnTo>
                    <a:lnTo>
                      <a:pt x="36" y="132"/>
                    </a:lnTo>
                    <a:lnTo>
                      <a:pt x="18" y="150"/>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0" name="Google Shape;190;p18"/>
              <p:cNvSpPr/>
              <p:nvPr/>
            </p:nvSpPr>
            <p:spPr>
              <a:xfrm>
                <a:off x="6294438" y="2154238"/>
                <a:ext cx="114300" cy="82550"/>
              </a:xfrm>
              <a:custGeom>
                <a:avLst/>
                <a:gdLst/>
                <a:ahLst/>
                <a:cxnLst/>
                <a:rect l="l" t="t" r="r" b="b"/>
                <a:pathLst>
                  <a:path w="319" h="231" extrusionOk="0">
                    <a:moveTo>
                      <a:pt x="18" y="212"/>
                    </a:moveTo>
                    <a:lnTo>
                      <a:pt x="18" y="212"/>
                    </a:lnTo>
                    <a:lnTo>
                      <a:pt x="53" y="230"/>
                    </a:lnTo>
                    <a:lnTo>
                      <a:pt x="53" y="230"/>
                    </a:lnTo>
                    <a:lnTo>
                      <a:pt x="71" y="230"/>
                    </a:lnTo>
                    <a:lnTo>
                      <a:pt x="71" y="230"/>
                    </a:lnTo>
                    <a:lnTo>
                      <a:pt x="98" y="221"/>
                    </a:lnTo>
                    <a:lnTo>
                      <a:pt x="124" y="212"/>
                    </a:lnTo>
                    <a:lnTo>
                      <a:pt x="124" y="212"/>
                    </a:lnTo>
                    <a:lnTo>
                      <a:pt x="133" y="194"/>
                    </a:lnTo>
                    <a:lnTo>
                      <a:pt x="133" y="185"/>
                    </a:lnTo>
                    <a:lnTo>
                      <a:pt x="133" y="185"/>
                    </a:lnTo>
                    <a:lnTo>
                      <a:pt x="133" y="185"/>
                    </a:lnTo>
                    <a:lnTo>
                      <a:pt x="133" y="185"/>
                    </a:lnTo>
                    <a:lnTo>
                      <a:pt x="150" y="177"/>
                    </a:lnTo>
                    <a:lnTo>
                      <a:pt x="177" y="168"/>
                    </a:lnTo>
                    <a:lnTo>
                      <a:pt x="247" y="150"/>
                    </a:lnTo>
                    <a:lnTo>
                      <a:pt x="247" y="150"/>
                    </a:lnTo>
                    <a:lnTo>
                      <a:pt x="265" y="150"/>
                    </a:lnTo>
                    <a:lnTo>
                      <a:pt x="265" y="150"/>
                    </a:lnTo>
                    <a:lnTo>
                      <a:pt x="274" y="141"/>
                    </a:lnTo>
                    <a:lnTo>
                      <a:pt x="274" y="141"/>
                    </a:lnTo>
                    <a:lnTo>
                      <a:pt x="292" y="141"/>
                    </a:lnTo>
                    <a:lnTo>
                      <a:pt x="292" y="124"/>
                    </a:lnTo>
                    <a:lnTo>
                      <a:pt x="292" y="115"/>
                    </a:lnTo>
                    <a:lnTo>
                      <a:pt x="292" y="115"/>
                    </a:lnTo>
                    <a:lnTo>
                      <a:pt x="292" y="106"/>
                    </a:lnTo>
                    <a:lnTo>
                      <a:pt x="292" y="106"/>
                    </a:lnTo>
                    <a:lnTo>
                      <a:pt x="292" y="106"/>
                    </a:lnTo>
                    <a:lnTo>
                      <a:pt x="292" y="106"/>
                    </a:lnTo>
                    <a:lnTo>
                      <a:pt x="292" y="106"/>
                    </a:lnTo>
                    <a:lnTo>
                      <a:pt x="300" y="106"/>
                    </a:lnTo>
                    <a:lnTo>
                      <a:pt x="300" y="106"/>
                    </a:lnTo>
                    <a:lnTo>
                      <a:pt x="309" y="97"/>
                    </a:lnTo>
                    <a:lnTo>
                      <a:pt x="318" y="88"/>
                    </a:lnTo>
                    <a:lnTo>
                      <a:pt x="318" y="88"/>
                    </a:lnTo>
                    <a:lnTo>
                      <a:pt x="309" y="79"/>
                    </a:lnTo>
                    <a:lnTo>
                      <a:pt x="309" y="71"/>
                    </a:lnTo>
                    <a:lnTo>
                      <a:pt x="309" y="71"/>
                    </a:lnTo>
                    <a:lnTo>
                      <a:pt x="283" y="62"/>
                    </a:lnTo>
                    <a:lnTo>
                      <a:pt x="283" y="62"/>
                    </a:lnTo>
                    <a:lnTo>
                      <a:pt x="274" y="53"/>
                    </a:lnTo>
                    <a:lnTo>
                      <a:pt x="274" y="53"/>
                    </a:lnTo>
                    <a:lnTo>
                      <a:pt x="247" y="53"/>
                    </a:lnTo>
                    <a:lnTo>
                      <a:pt x="247" y="35"/>
                    </a:lnTo>
                    <a:lnTo>
                      <a:pt x="247" y="35"/>
                    </a:lnTo>
                    <a:lnTo>
                      <a:pt x="239" y="18"/>
                    </a:lnTo>
                    <a:lnTo>
                      <a:pt x="239" y="18"/>
                    </a:lnTo>
                    <a:lnTo>
                      <a:pt x="239" y="0"/>
                    </a:lnTo>
                    <a:lnTo>
                      <a:pt x="221" y="0"/>
                    </a:lnTo>
                    <a:lnTo>
                      <a:pt x="221" y="0"/>
                    </a:lnTo>
                    <a:lnTo>
                      <a:pt x="212" y="0"/>
                    </a:lnTo>
                    <a:lnTo>
                      <a:pt x="212" y="0"/>
                    </a:lnTo>
                    <a:lnTo>
                      <a:pt x="195" y="9"/>
                    </a:lnTo>
                    <a:lnTo>
                      <a:pt x="195" y="9"/>
                    </a:lnTo>
                    <a:lnTo>
                      <a:pt x="177" y="18"/>
                    </a:lnTo>
                    <a:lnTo>
                      <a:pt x="142" y="26"/>
                    </a:lnTo>
                    <a:lnTo>
                      <a:pt x="142" y="26"/>
                    </a:lnTo>
                    <a:lnTo>
                      <a:pt x="98" y="44"/>
                    </a:lnTo>
                    <a:lnTo>
                      <a:pt x="80" y="53"/>
                    </a:lnTo>
                    <a:lnTo>
                      <a:pt x="80" y="53"/>
                    </a:lnTo>
                    <a:lnTo>
                      <a:pt x="71" y="71"/>
                    </a:lnTo>
                    <a:lnTo>
                      <a:pt x="71" y="71"/>
                    </a:lnTo>
                    <a:lnTo>
                      <a:pt x="80" y="79"/>
                    </a:lnTo>
                    <a:lnTo>
                      <a:pt x="80" y="79"/>
                    </a:lnTo>
                    <a:lnTo>
                      <a:pt x="89" y="88"/>
                    </a:lnTo>
                    <a:lnTo>
                      <a:pt x="89" y="88"/>
                    </a:lnTo>
                    <a:lnTo>
                      <a:pt x="80" y="97"/>
                    </a:lnTo>
                    <a:lnTo>
                      <a:pt x="62" y="106"/>
                    </a:lnTo>
                    <a:lnTo>
                      <a:pt x="53" y="106"/>
                    </a:lnTo>
                    <a:lnTo>
                      <a:pt x="53" y="106"/>
                    </a:lnTo>
                    <a:lnTo>
                      <a:pt x="36" y="106"/>
                    </a:lnTo>
                    <a:lnTo>
                      <a:pt x="36" y="124"/>
                    </a:lnTo>
                    <a:lnTo>
                      <a:pt x="36" y="124"/>
                    </a:lnTo>
                    <a:lnTo>
                      <a:pt x="36" y="132"/>
                    </a:lnTo>
                    <a:lnTo>
                      <a:pt x="45" y="141"/>
                    </a:lnTo>
                    <a:lnTo>
                      <a:pt x="53" y="150"/>
                    </a:lnTo>
                    <a:lnTo>
                      <a:pt x="53" y="150"/>
                    </a:lnTo>
                    <a:lnTo>
                      <a:pt x="53" y="150"/>
                    </a:lnTo>
                    <a:lnTo>
                      <a:pt x="53" y="150"/>
                    </a:lnTo>
                    <a:lnTo>
                      <a:pt x="71" y="159"/>
                    </a:lnTo>
                    <a:lnTo>
                      <a:pt x="71" y="159"/>
                    </a:lnTo>
                    <a:lnTo>
                      <a:pt x="53" y="159"/>
                    </a:lnTo>
                    <a:lnTo>
                      <a:pt x="18" y="159"/>
                    </a:lnTo>
                    <a:lnTo>
                      <a:pt x="18" y="159"/>
                    </a:lnTo>
                    <a:lnTo>
                      <a:pt x="9" y="168"/>
                    </a:lnTo>
                    <a:lnTo>
                      <a:pt x="0" y="177"/>
                    </a:lnTo>
                    <a:lnTo>
                      <a:pt x="0" y="177"/>
                    </a:lnTo>
                    <a:lnTo>
                      <a:pt x="0" y="185"/>
                    </a:lnTo>
                    <a:lnTo>
                      <a:pt x="9" y="194"/>
                    </a:lnTo>
                    <a:lnTo>
                      <a:pt x="9" y="194"/>
                    </a:lnTo>
                    <a:lnTo>
                      <a:pt x="18" y="212"/>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1" name="Google Shape;191;p18"/>
              <p:cNvSpPr/>
              <p:nvPr/>
            </p:nvSpPr>
            <p:spPr>
              <a:xfrm>
                <a:off x="6332538" y="2208213"/>
                <a:ext cx="120650" cy="63500"/>
              </a:xfrm>
              <a:custGeom>
                <a:avLst/>
                <a:gdLst/>
                <a:ahLst/>
                <a:cxnLst/>
                <a:rect l="l" t="t" r="r" b="b"/>
                <a:pathLst>
                  <a:path w="337" h="178" extrusionOk="0">
                    <a:moveTo>
                      <a:pt x="212" y="9"/>
                    </a:moveTo>
                    <a:lnTo>
                      <a:pt x="212" y="9"/>
                    </a:lnTo>
                    <a:lnTo>
                      <a:pt x="194" y="0"/>
                    </a:lnTo>
                    <a:lnTo>
                      <a:pt x="177" y="0"/>
                    </a:lnTo>
                    <a:lnTo>
                      <a:pt x="177" y="0"/>
                    </a:lnTo>
                    <a:lnTo>
                      <a:pt x="97" y="9"/>
                    </a:lnTo>
                    <a:lnTo>
                      <a:pt x="62" y="27"/>
                    </a:lnTo>
                    <a:lnTo>
                      <a:pt x="44" y="35"/>
                    </a:lnTo>
                    <a:lnTo>
                      <a:pt x="44" y="35"/>
                    </a:lnTo>
                    <a:lnTo>
                      <a:pt x="36" y="44"/>
                    </a:lnTo>
                    <a:lnTo>
                      <a:pt x="36" y="44"/>
                    </a:lnTo>
                    <a:lnTo>
                      <a:pt x="27" y="53"/>
                    </a:lnTo>
                    <a:lnTo>
                      <a:pt x="27" y="53"/>
                    </a:lnTo>
                    <a:lnTo>
                      <a:pt x="18" y="62"/>
                    </a:lnTo>
                    <a:lnTo>
                      <a:pt x="18" y="62"/>
                    </a:lnTo>
                    <a:lnTo>
                      <a:pt x="18" y="62"/>
                    </a:lnTo>
                    <a:lnTo>
                      <a:pt x="18" y="62"/>
                    </a:lnTo>
                    <a:lnTo>
                      <a:pt x="9" y="71"/>
                    </a:lnTo>
                    <a:lnTo>
                      <a:pt x="9" y="71"/>
                    </a:lnTo>
                    <a:lnTo>
                      <a:pt x="0" y="71"/>
                    </a:lnTo>
                    <a:lnTo>
                      <a:pt x="0" y="80"/>
                    </a:lnTo>
                    <a:lnTo>
                      <a:pt x="0" y="80"/>
                    </a:lnTo>
                    <a:lnTo>
                      <a:pt x="0" y="88"/>
                    </a:lnTo>
                    <a:lnTo>
                      <a:pt x="0" y="97"/>
                    </a:lnTo>
                    <a:lnTo>
                      <a:pt x="0" y="97"/>
                    </a:lnTo>
                    <a:lnTo>
                      <a:pt x="18" y="106"/>
                    </a:lnTo>
                    <a:lnTo>
                      <a:pt x="18" y="106"/>
                    </a:lnTo>
                    <a:lnTo>
                      <a:pt x="27" y="115"/>
                    </a:lnTo>
                    <a:lnTo>
                      <a:pt x="27" y="115"/>
                    </a:lnTo>
                    <a:lnTo>
                      <a:pt x="36" y="115"/>
                    </a:lnTo>
                    <a:lnTo>
                      <a:pt x="44" y="115"/>
                    </a:lnTo>
                    <a:lnTo>
                      <a:pt x="44" y="115"/>
                    </a:lnTo>
                    <a:lnTo>
                      <a:pt x="62" y="124"/>
                    </a:lnTo>
                    <a:lnTo>
                      <a:pt x="62" y="124"/>
                    </a:lnTo>
                    <a:lnTo>
                      <a:pt x="71" y="141"/>
                    </a:lnTo>
                    <a:lnTo>
                      <a:pt x="97" y="150"/>
                    </a:lnTo>
                    <a:lnTo>
                      <a:pt x="97" y="150"/>
                    </a:lnTo>
                    <a:lnTo>
                      <a:pt x="106" y="141"/>
                    </a:lnTo>
                    <a:lnTo>
                      <a:pt x="106" y="141"/>
                    </a:lnTo>
                    <a:lnTo>
                      <a:pt x="141" y="150"/>
                    </a:lnTo>
                    <a:lnTo>
                      <a:pt x="168" y="159"/>
                    </a:lnTo>
                    <a:lnTo>
                      <a:pt x="168" y="159"/>
                    </a:lnTo>
                    <a:lnTo>
                      <a:pt x="177" y="168"/>
                    </a:lnTo>
                    <a:lnTo>
                      <a:pt x="177" y="168"/>
                    </a:lnTo>
                    <a:lnTo>
                      <a:pt x="203" y="168"/>
                    </a:lnTo>
                    <a:lnTo>
                      <a:pt x="203" y="168"/>
                    </a:lnTo>
                    <a:lnTo>
                      <a:pt x="265" y="177"/>
                    </a:lnTo>
                    <a:lnTo>
                      <a:pt x="265" y="177"/>
                    </a:lnTo>
                    <a:lnTo>
                      <a:pt x="291" y="177"/>
                    </a:lnTo>
                    <a:lnTo>
                      <a:pt x="309" y="159"/>
                    </a:lnTo>
                    <a:lnTo>
                      <a:pt x="309" y="159"/>
                    </a:lnTo>
                    <a:lnTo>
                      <a:pt x="318" y="141"/>
                    </a:lnTo>
                    <a:lnTo>
                      <a:pt x="318" y="141"/>
                    </a:lnTo>
                    <a:lnTo>
                      <a:pt x="309" y="132"/>
                    </a:lnTo>
                    <a:lnTo>
                      <a:pt x="300" y="124"/>
                    </a:lnTo>
                    <a:lnTo>
                      <a:pt x="300" y="124"/>
                    </a:lnTo>
                    <a:lnTo>
                      <a:pt x="336" y="80"/>
                    </a:lnTo>
                    <a:lnTo>
                      <a:pt x="336" y="80"/>
                    </a:lnTo>
                    <a:lnTo>
                      <a:pt x="336" y="71"/>
                    </a:lnTo>
                    <a:lnTo>
                      <a:pt x="336" y="53"/>
                    </a:lnTo>
                    <a:lnTo>
                      <a:pt x="336" y="53"/>
                    </a:lnTo>
                    <a:lnTo>
                      <a:pt x="336" y="44"/>
                    </a:lnTo>
                    <a:lnTo>
                      <a:pt x="336" y="44"/>
                    </a:lnTo>
                    <a:lnTo>
                      <a:pt x="318" y="35"/>
                    </a:lnTo>
                    <a:lnTo>
                      <a:pt x="300" y="27"/>
                    </a:lnTo>
                    <a:lnTo>
                      <a:pt x="265" y="18"/>
                    </a:lnTo>
                    <a:lnTo>
                      <a:pt x="265" y="18"/>
                    </a:lnTo>
                    <a:lnTo>
                      <a:pt x="247" y="18"/>
                    </a:lnTo>
                    <a:lnTo>
                      <a:pt x="239" y="27"/>
                    </a:lnTo>
                    <a:lnTo>
                      <a:pt x="239" y="35"/>
                    </a:lnTo>
                    <a:lnTo>
                      <a:pt x="239" y="35"/>
                    </a:lnTo>
                    <a:lnTo>
                      <a:pt x="221" y="27"/>
                    </a:lnTo>
                    <a:lnTo>
                      <a:pt x="212" y="9"/>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2" name="Google Shape;192;p18"/>
              <p:cNvSpPr/>
              <p:nvPr/>
            </p:nvSpPr>
            <p:spPr>
              <a:xfrm>
                <a:off x="7304088" y="3106738"/>
                <a:ext cx="57150" cy="209549"/>
              </a:xfrm>
              <a:custGeom>
                <a:avLst/>
                <a:gdLst/>
                <a:ahLst/>
                <a:cxnLst/>
                <a:rect l="l" t="t" r="r" b="b"/>
                <a:pathLst>
                  <a:path w="160" h="584" extrusionOk="0">
                    <a:moveTo>
                      <a:pt x="124" y="292"/>
                    </a:moveTo>
                    <a:lnTo>
                      <a:pt x="124" y="292"/>
                    </a:lnTo>
                    <a:lnTo>
                      <a:pt x="124" y="256"/>
                    </a:lnTo>
                    <a:lnTo>
                      <a:pt x="124" y="256"/>
                    </a:lnTo>
                    <a:lnTo>
                      <a:pt x="97" y="177"/>
                    </a:lnTo>
                    <a:lnTo>
                      <a:pt x="97" y="177"/>
                    </a:lnTo>
                    <a:lnTo>
                      <a:pt x="88" y="150"/>
                    </a:lnTo>
                    <a:lnTo>
                      <a:pt x="97" y="124"/>
                    </a:lnTo>
                    <a:lnTo>
                      <a:pt x="97" y="115"/>
                    </a:lnTo>
                    <a:lnTo>
                      <a:pt x="97" y="115"/>
                    </a:lnTo>
                    <a:lnTo>
                      <a:pt x="106" y="80"/>
                    </a:lnTo>
                    <a:lnTo>
                      <a:pt x="97" y="71"/>
                    </a:lnTo>
                    <a:lnTo>
                      <a:pt x="88" y="62"/>
                    </a:lnTo>
                    <a:lnTo>
                      <a:pt x="88" y="62"/>
                    </a:lnTo>
                    <a:lnTo>
                      <a:pt x="71" y="36"/>
                    </a:lnTo>
                    <a:lnTo>
                      <a:pt x="62" y="9"/>
                    </a:lnTo>
                    <a:lnTo>
                      <a:pt x="62" y="9"/>
                    </a:lnTo>
                    <a:lnTo>
                      <a:pt x="53" y="0"/>
                    </a:lnTo>
                    <a:lnTo>
                      <a:pt x="44" y="0"/>
                    </a:lnTo>
                    <a:lnTo>
                      <a:pt x="44" y="0"/>
                    </a:lnTo>
                    <a:lnTo>
                      <a:pt x="35" y="0"/>
                    </a:lnTo>
                    <a:lnTo>
                      <a:pt x="27" y="18"/>
                    </a:lnTo>
                    <a:lnTo>
                      <a:pt x="27" y="27"/>
                    </a:lnTo>
                    <a:lnTo>
                      <a:pt x="27" y="27"/>
                    </a:lnTo>
                    <a:lnTo>
                      <a:pt x="27" y="44"/>
                    </a:lnTo>
                    <a:lnTo>
                      <a:pt x="18" y="44"/>
                    </a:lnTo>
                    <a:lnTo>
                      <a:pt x="18" y="44"/>
                    </a:lnTo>
                    <a:lnTo>
                      <a:pt x="18" y="44"/>
                    </a:lnTo>
                    <a:lnTo>
                      <a:pt x="0" y="53"/>
                    </a:lnTo>
                    <a:lnTo>
                      <a:pt x="0" y="62"/>
                    </a:lnTo>
                    <a:lnTo>
                      <a:pt x="0" y="80"/>
                    </a:lnTo>
                    <a:lnTo>
                      <a:pt x="0" y="80"/>
                    </a:lnTo>
                    <a:lnTo>
                      <a:pt x="0" y="89"/>
                    </a:lnTo>
                    <a:lnTo>
                      <a:pt x="0" y="89"/>
                    </a:lnTo>
                    <a:lnTo>
                      <a:pt x="0" y="97"/>
                    </a:lnTo>
                    <a:lnTo>
                      <a:pt x="0" y="115"/>
                    </a:lnTo>
                    <a:lnTo>
                      <a:pt x="0" y="115"/>
                    </a:lnTo>
                    <a:lnTo>
                      <a:pt x="0" y="142"/>
                    </a:lnTo>
                    <a:lnTo>
                      <a:pt x="0" y="168"/>
                    </a:lnTo>
                    <a:lnTo>
                      <a:pt x="18" y="230"/>
                    </a:lnTo>
                    <a:lnTo>
                      <a:pt x="18" y="230"/>
                    </a:lnTo>
                    <a:lnTo>
                      <a:pt x="18" y="247"/>
                    </a:lnTo>
                    <a:lnTo>
                      <a:pt x="18" y="327"/>
                    </a:lnTo>
                    <a:lnTo>
                      <a:pt x="18" y="327"/>
                    </a:lnTo>
                    <a:lnTo>
                      <a:pt x="9" y="406"/>
                    </a:lnTo>
                    <a:lnTo>
                      <a:pt x="9" y="433"/>
                    </a:lnTo>
                    <a:lnTo>
                      <a:pt x="9" y="433"/>
                    </a:lnTo>
                    <a:lnTo>
                      <a:pt x="18" y="468"/>
                    </a:lnTo>
                    <a:lnTo>
                      <a:pt x="9" y="521"/>
                    </a:lnTo>
                    <a:lnTo>
                      <a:pt x="9" y="521"/>
                    </a:lnTo>
                    <a:lnTo>
                      <a:pt x="0" y="548"/>
                    </a:lnTo>
                    <a:lnTo>
                      <a:pt x="0" y="565"/>
                    </a:lnTo>
                    <a:lnTo>
                      <a:pt x="0" y="565"/>
                    </a:lnTo>
                    <a:lnTo>
                      <a:pt x="9" y="583"/>
                    </a:lnTo>
                    <a:lnTo>
                      <a:pt x="18" y="583"/>
                    </a:lnTo>
                    <a:lnTo>
                      <a:pt x="18" y="583"/>
                    </a:lnTo>
                    <a:lnTo>
                      <a:pt x="35" y="583"/>
                    </a:lnTo>
                    <a:lnTo>
                      <a:pt x="35" y="565"/>
                    </a:lnTo>
                    <a:lnTo>
                      <a:pt x="35" y="565"/>
                    </a:lnTo>
                    <a:lnTo>
                      <a:pt x="35" y="565"/>
                    </a:lnTo>
                    <a:lnTo>
                      <a:pt x="35" y="565"/>
                    </a:lnTo>
                    <a:lnTo>
                      <a:pt x="44" y="565"/>
                    </a:lnTo>
                    <a:lnTo>
                      <a:pt x="44" y="565"/>
                    </a:lnTo>
                    <a:lnTo>
                      <a:pt x="53" y="556"/>
                    </a:lnTo>
                    <a:lnTo>
                      <a:pt x="53" y="556"/>
                    </a:lnTo>
                    <a:lnTo>
                      <a:pt x="71" y="556"/>
                    </a:lnTo>
                    <a:lnTo>
                      <a:pt x="80" y="548"/>
                    </a:lnTo>
                    <a:lnTo>
                      <a:pt x="80" y="548"/>
                    </a:lnTo>
                    <a:lnTo>
                      <a:pt x="80" y="539"/>
                    </a:lnTo>
                    <a:lnTo>
                      <a:pt x="80" y="530"/>
                    </a:lnTo>
                    <a:lnTo>
                      <a:pt x="80" y="530"/>
                    </a:lnTo>
                    <a:lnTo>
                      <a:pt x="71" y="512"/>
                    </a:lnTo>
                    <a:lnTo>
                      <a:pt x="53" y="477"/>
                    </a:lnTo>
                    <a:lnTo>
                      <a:pt x="53" y="477"/>
                    </a:lnTo>
                    <a:lnTo>
                      <a:pt x="53" y="468"/>
                    </a:lnTo>
                    <a:lnTo>
                      <a:pt x="53" y="468"/>
                    </a:lnTo>
                    <a:lnTo>
                      <a:pt x="53" y="459"/>
                    </a:lnTo>
                    <a:lnTo>
                      <a:pt x="62" y="442"/>
                    </a:lnTo>
                    <a:lnTo>
                      <a:pt x="62" y="442"/>
                    </a:lnTo>
                    <a:lnTo>
                      <a:pt x="62" y="433"/>
                    </a:lnTo>
                    <a:lnTo>
                      <a:pt x="62" y="433"/>
                    </a:lnTo>
                    <a:lnTo>
                      <a:pt x="71" y="415"/>
                    </a:lnTo>
                    <a:lnTo>
                      <a:pt x="71" y="389"/>
                    </a:lnTo>
                    <a:lnTo>
                      <a:pt x="71" y="389"/>
                    </a:lnTo>
                    <a:lnTo>
                      <a:pt x="80" y="380"/>
                    </a:lnTo>
                    <a:lnTo>
                      <a:pt x="88" y="371"/>
                    </a:lnTo>
                    <a:lnTo>
                      <a:pt x="88" y="371"/>
                    </a:lnTo>
                    <a:lnTo>
                      <a:pt x="106" y="380"/>
                    </a:lnTo>
                    <a:lnTo>
                      <a:pt x="124" y="389"/>
                    </a:lnTo>
                    <a:lnTo>
                      <a:pt x="133" y="389"/>
                    </a:lnTo>
                    <a:lnTo>
                      <a:pt x="133" y="389"/>
                    </a:lnTo>
                    <a:lnTo>
                      <a:pt x="141" y="398"/>
                    </a:lnTo>
                    <a:lnTo>
                      <a:pt x="150" y="398"/>
                    </a:lnTo>
                    <a:lnTo>
                      <a:pt x="150" y="398"/>
                    </a:lnTo>
                    <a:lnTo>
                      <a:pt x="159" y="380"/>
                    </a:lnTo>
                    <a:lnTo>
                      <a:pt x="159" y="371"/>
                    </a:lnTo>
                    <a:lnTo>
                      <a:pt x="159" y="371"/>
                    </a:lnTo>
                    <a:lnTo>
                      <a:pt x="124" y="292"/>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3" name="Google Shape;193;p18"/>
              <p:cNvSpPr/>
              <p:nvPr/>
            </p:nvSpPr>
            <p:spPr>
              <a:xfrm>
                <a:off x="5478463" y="2347913"/>
                <a:ext cx="371475" cy="250825"/>
              </a:xfrm>
              <a:custGeom>
                <a:avLst/>
                <a:gdLst/>
                <a:ahLst/>
                <a:cxnLst/>
                <a:rect l="l" t="t" r="r" b="b"/>
                <a:pathLst>
                  <a:path w="1033" h="698" extrusionOk="0">
                    <a:moveTo>
                      <a:pt x="9" y="582"/>
                    </a:moveTo>
                    <a:lnTo>
                      <a:pt x="9" y="582"/>
                    </a:lnTo>
                    <a:lnTo>
                      <a:pt x="26" y="582"/>
                    </a:lnTo>
                    <a:lnTo>
                      <a:pt x="53" y="591"/>
                    </a:lnTo>
                    <a:lnTo>
                      <a:pt x="53" y="591"/>
                    </a:lnTo>
                    <a:lnTo>
                      <a:pt x="62" y="591"/>
                    </a:lnTo>
                    <a:lnTo>
                      <a:pt x="62" y="591"/>
                    </a:lnTo>
                    <a:lnTo>
                      <a:pt x="71" y="591"/>
                    </a:lnTo>
                    <a:lnTo>
                      <a:pt x="62" y="591"/>
                    </a:lnTo>
                    <a:lnTo>
                      <a:pt x="62" y="591"/>
                    </a:lnTo>
                    <a:lnTo>
                      <a:pt x="62" y="600"/>
                    </a:lnTo>
                    <a:lnTo>
                      <a:pt x="62" y="617"/>
                    </a:lnTo>
                    <a:lnTo>
                      <a:pt x="62" y="617"/>
                    </a:lnTo>
                    <a:lnTo>
                      <a:pt x="71" y="626"/>
                    </a:lnTo>
                    <a:lnTo>
                      <a:pt x="71" y="626"/>
                    </a:lnTo>
                    <a:lnTo>
                      <a:pt x="79" y="635"/>
                    </a:lnTo>
                    <a:lnTo>
                      <a:pt x="88" y="635"/>
                    </a:lnTo>
                    <a:lnTo>
                      <a:pt x="88" y="635"/>
                    </a:lnTo>
                    <a:lnTo>
                      <a:pt x="106" y="626"/>
                    </a:lnTo>
                    <a:lnTo>
                      <a:pt x="106" y="617"/>
                    </a:lnTo>
                    <a:lnTo>
                      <a:pt x="106" y="609"/>
                    </a:lnTo>
                    <a:lnTo>
                      <a:pt x="106" y="609"/>
                    </a:lnTo>
                    <a:lnTo>
                      <a:pt x="106" y="600"/>
                    </a:lnTo>
                    <a:lnTo>
                      <a:pt x="106" y="600"/>
                    </a:lnTo>
                    <a:lnTo>
                      <a:pt x="123" y="609"/>
                    </a:lnTo>
                    <a:lnTo>
                      <a:pt x="141" y="626"/>
                    </a:lnTo>
                    <a:lnTo>
                      <a:pt x="141" y="626"/>
                    </a:lnTo>
                    <a:lnTo>
                      <a:pt x="141" y="626"/>
                    </a:lnTo>
                    <a:lnTo>
                      <a:pt x="141" y="626"/>
                    </a:lnTo>
                    <a:lnTo>
                      <a:pt x="141" y="626"/>
                    </a:lnTo>
                    <a:lnTo>
                      <a:pt x="141" y="626"/>
                    </a:lnTo>
                    <a:lnTo>
                      <a:pt x="132" y="635"/>
                    </a:lnTo>
                    <a:lnTo>
                      <a:pt x="123" y="644"/>
                    </a:lnTo>
                    <a:lnTo>
                      <a:pt x="123" y="644"/>
                    </a:lnTo>
                    <a:lnTo>
                      <a:pt x="132" y="662"/>
                    </a:lnTo>
                    <a:lnTo>
                      <a:pt x="132" y="662"/>
                    </a:lnTo>
                    <a:lnTo>
                      <a:pt x="150" y="670"/>
                    </a:lnTo>
                    <a:lnTo>
                      <a:pt x="176" y="679"/>
                    </a:lnTo>
                    <a:lnTo>
                      <a:pt x="212" y="688"/>
                    </a:lnTo>
                    <a:lnTo>
                      <a:pt x="247" y="688"/>
                    </a:lnTo>
                    <a:lnTo>
                      <a:pt x="247" y="688"/>
                    </a:lnTo>
                    <a:lnTo>
                      <a:pt x="326" y="697"/>
                    </a:lnTo>
                    <a:lnTo>
                      <a:pt x="326" y="697"/>
                    </a:lnTo>
                    <a:lnTo>
                      <a:pt x="353" y="688"/>
                    </a:lnTo>
                    <a:lnTo>
                      <a:pt x="362" y="688"/>
                    </a:lnTo>
                    <a:lnTo>
                      <a:pt x="362" y="688"/>
                    </a:lnTo>
                    <a:lnTo>
                      <a:pt x="370" y="670"/>
                    </a:lnTo>
                    <a:lnTo>
                      <a:pt x="370" y="670"/>
                    </a:lnTo>
                    <a:lnTo>
                      <a:pt x="362" y="653"/>
                    </a:lnTo>
                    <a:lnTo>
                      <a:pt x="362" y="653"/>
                    </a:lnTo>
                    <a:lnTo>
                      <a:pt x="335" y="635"/>
                    </a:lnTo>
                    <a:lnTo>
                      <a:pt x="335" y="635"/>
                    </a:lnTo>
                    <a:lnTo>
                      <a:pt x="291" y="600"/>
                    </a:lnTo>
                    <a:lnTo>
                      <a:pt x="291" y="600"/>
                    </a:lnTo>
                    <a:lnTo>
                      <a:pt x="265" y="564"/>
                    </a:lnTo>
                    <a:lnTo>
                      <a:pt x="256" y="538"/>
                    </a:lnTo>
                    <a:lnTo>
                      <a:pt x="256" y="520"/>
                    </a:lnTo>
                    <a:lnTo>
                      <a:pt x="256" y="520"/>
                    </a:lnTo>
                    <a:lnTo>
                      <a:pt x="256" y="512"/>
                    </a:lnTo>
                    <a:lnTo>
                      <a:pt x="273" y="494"/>
                    </a:lnTo>
                    <a:lnTo>
                      <a:pt x="273" y="494"/>
                    </a:lnTo>
                    <a:lnTo>
                      <a:pt x="291" y="476"/>
                    </a:lnTo>
                    <a:lnTo>
                      <a:pt x="291" y="459"/>
                    </a:lnTo>
                    <a:lnTo>
                      <a:pt x="291" y="459"/>
                    </a:lnTo>
                    <a:lnTo>
                      <a:pt x="291" y="459"/>
                    </a:lnTo>
                    <a:lnTo>
                      <a:pt x="300" y="450"/>
                    </a:lnTo>
                    <a:lnTo>
                      <a:pt x="318" y="432"/>
                    </a:lnTo>
                    <a:lnTo>
                      <a:pt x="318" y="432"/>
                    </a:lnTo>
                    <a:lnTo>
                      <a:pt x="335" y="414"/>
                    </a:lnTo>
                    <a:lnTo>
                      <a:pt x="344" y="388"/>
                    </a:lnTo>
                    <a:lnTo>
                      <a:pt x="344" y="388"/>
                    </a:lnTo>
                    <a:lnTo>
                      <a:pt x="353" y="379"/>
                    </a:lnTo>
                    <a:lnTo>
                      <a:pt x="362" y="379"/>
                    </a:lnTo>
                    <a:lnTo>
                      <a:pt x="362" y="379"/>
                    </a:lnTo>
                    <a:lnTo>
                      <a:pt x="362" y="379"/>
                    </a:lnTo>
                    <a:lnTo>
                      <a:pt x="379" y="370"/>
                    </a:lnTo>
                    <a:lnTo>
                      <a:pt x="379" y="361"/>
                    </a:lnTo>
                    <a:lnTo>
                      <a:pt x="379" y="353"/>
                    </a:lnTo>
                    <a:lnTo>
                      <a:pt x="379" y="353"/>
                    </a:lnTo>
                    <a:lnTo>
                      <a:pt x="379" y="344"/>
                    </a:lnTo>
                    <a:lnTo>
                      <a:pt x="379" y="344"/>
                    </a:lnTo>
                    <a:lnTo>
                      <a:pt x="388" y="344"/>
                    </a:lnTo>
                    <a:lnTo>
                      <a:pt x="388" y="344"/>
                    </a:lnTo>
                    <a:lnTo>
                      <a:pt x="406" y="335"/>
                    </a:lnTo>
                    <a:lnTo>
                      <a:pt x="423" y="317"/>
                    </a:lnTo>
                    <a:lnTo>
                      <a:pt x="423" y="317"/>
                    </a:lnTo>
                    <a:lnTo>
                      <a:pt x="432" y="300"/>
                    </a:lnTo>
                    <a:lnTo>
                      <a:pt x="432" y="282"/>
                    </a:lnTo>
                    <a:lnTo>
                      <a:pt x="432" y="282"/>
                    </a:lnTo>
                    <a:lnTo>
                      <a:pt x="432" y="282"/>
                    </a:lnTo>
                    <a:lnTo>
                      <a:pt x="432" y="282"/>
                    </a:lnTo>
                    <a:lnTo>
                      <a:pt x="441" y="282"/>
                    </a:lnTo>
                    <a:lnTo>
                      <a:pt x="441" y="282"/>
                    </a:lnTo>
                    <a:lnTo>
                      <a:pt x="468" y="282"/>
                    </a:lnTo>
                    <a:lnTo>
                      <a:pt x="476" y="273"/>
                    </a:lnTo>
                    <a:lnTo>
                      <a:pt x="485" y="264"/>
                    </a:lnTo>
                    <a:lnTo>
                      <a:pt x="485" y="264"/>
                    </a:lnTo>
                    <a:lnTo>
                      <a:pt x="512" y="256"/>
                    </a:lnTo>
                    <a:lnTo>
                      <a:pt x="512" y="256"/>
                    </a:lnTo>
                    <a:lnTo>
                      <a:pt x="520" y="256"/>
                    </a:lnTo>
                    <a:lnTo>
                      <a:pt x="520" y="256"/>
                    </a:lnTo>
                    <a:lnTo>
                      <a:pt x="529" y="256"/>
                    </a:lnTo>
                    <a:lnTo>
                      <a:pt x="529" y="256"/>
                    </a:lnTo>
                    <a:lnTo>
                      <a:pt x="547" y="247"/>
                    </a:lnTo>
                    <a:lnTo>
                      <a:pt x="565" y="229"/>
                    </a:lnTo>
                    <a:lnTo>
                      <a:pt x="565" y="229"/>
                    </a:lnTo>
                    <a:lnTo>
                      <a:pt x="600" y="211"/>
                    </a:lnTo>
                    <a:lnTo>
                      <a:pt x="679" y="176"/>
                    </a:lnTo>
                    <a:lnTo>
                      <a:pt x="776" y="150"/>
                    </a:lnTo>
                    <a:lnTo>
                      <a:pt x="873" y="123"/>
                    </a:lnTo>
                    <a:lnTo>
                      <a:pt x="873" y="123"/>
                    </a:lnTo>
                    <a:lnTo>
                      <a:pt x="926" y="105"/>
                    </a:lnTo>
                    <a:lnTo>
                      <a:pt x="970" y="88"/>
                    </a:lnTo>
                    <a:lnTo>
                      <a:pt x="1015" y="61"/>
                    </a:lnTo>
                    <a:lnTo>
                      <a:pt x="1032" y="44"/>
                    </a:lnTo>
                    <a:lnTo>
                      <a:pt x="1032" y="44"/>
                    </a:lnTo>
                    <a:lnTo>
                      <a:pt x="1032" y="35"/>
                    </a:lnTo>
                    <a:lnTo>
                      <a:pt x="1032" y="35"/>
                    </a:lnTo>
                    <a:lnTo>
                      <a:pt x="1023" y="8"/>
                    </a:lnTo>
                    <a:lnTo>
                      <a:pt x="1023" y="8"/>
                    </a:lnTo>
                    <a:lnTo>
                      <a:pt x="1015" y="8"/>
                    </a:lnTo>
                    <a:lnTo>
                      <a:pt x="1015" y="8"/>
                    </a:lnTo>
                    <a:lnTo>
                      <a:pt x="997" y="0"/>
                    </a:lnTo>
                    <a:lnTo>
                      <a:pt x="970" y="0"/>
                    </a:lnTo>
                    <a:lnTo>
                      <a:pt x="970" y="0"/>
                    </a:lnTo>
                    <a:lnTo>
                      <a:pt x="935" y="0"/>
                    </a:lnTo>
                    <a:lnTo>
                      <a:pt x="891" y="17"/>
                    </a:lnTo>
                    <a:lnTo>
                      <a:pt x="856" y="26"/>
                    </a:lnTo>
                    <a:lnTo>
                      <a:pt x="838" y="44"/>
                    </a:lnTo>
                    <a:lnTo>
                      <a:pt x="838" y="44"/>
                    </a:lnTo>
                    <a:lnTo>
                      <a:pt x="812" y="52"/>
                    </a:lnTo>
                    <a:lnTo>
                      <a:pt x="785" y="52"/>
                    </a:lnTo>
                    <a:lnTo>
                      <a:pt x="785" y="52"/>
                    </a:lnTo>
                    <a:lnTo>
                      <a:pt x="768" y="52"/>
                    </a:lnTo>
                    <a:lnTo>
                      <a:pt x="741" y="61"/>
                    </a:lnTo>
                    <a:lnTo>
                      <a:pt x="741" y="61"/>
                    </a:lnTo>
                    <a:lnTo>
                      <a:pt x="715" y="79"/>
                    </a:lnTo>
                    <a:lnTo>
                      <a:pt x="670" y="79"/>
                    </a:lnTo>
                    <a:lnTo>
                      <a:pt x="670" y="79"/>
                    </a:lnTo>
                    <a:lnTo>
                      <a:pt x="644" y="70"/>
                    </a:lnTo>
                    <a:lnTo>
                      <a:pt x="644" y="70"/>
                    </a:lnTo>
                    <a:lnTo>
                      <a:pt x="626" y="70"/>
                    </a:lnTo>
                    <a:lnTo>
                      <a:pt x="609" y="70"/>
                    </a:lnTo>
                    <a:lnTo>
                      <a:pt x="591" y="70"/>
                    </a:lnTo>
                    <a:lnTo>
                      <a:pt x="591" y="70"/>
                    </a:lnTo>
                    <a:lnTo>
                      <a:pt x="582" y="79"/>
                    </a:lnTo>
                    <a:lnTo>
                      <a:pt x="582" y="79"/>
                    </a:lnTo>
                    <a:lnTo>
                      <a:pt x="573" y="79"/>
                    </a:lnTo>
                    <a:lnTo>
                      <a:pt x="573" y="79"/>
                    </a:lnTo>
                    <a:lnTo>
                      <a:pt x="547" y="88"/>
                    </a:lnTo>
                    <a:lnTo>
                      <a:pt x="547" y="88"/>
                    </a:lnTo>
                    <a:lnTo>
                      <a:pt x="529" y="97"/>
                    </a:lnTo>
                    <a:lnTo>
                      <a:pt x="512" y="105"/>
                    </a:lnTo>
                    <a:lnTo>
                      <a:pt x="512" y="105"/>
                    </a:lnTo>
                    <a:lnTo>
                      <a:pt x="485" y="114"/>
                    </a:lnTo>
                    <a:lnTo>
                      <a:pt x="485" y="114"/>
                    </a:lnTo>
                    <a:lnTo>
                      <a:pt x="432" y="123"/>
                    </a:lnTo>
                    <a:lnTo>
                      <a:pt x="415" y="132"/>
                    </a:lnTo>
                    <a:lnTo>
                      <a:pt x="397" y="141"/>
                    </a:lnTo>
                    <a:lnTo>
                      <a:pt x="397" y="141"/>
                    </a:lnTo>
                    <a:lnTo>
                      <a:pt x="397" y="150"/>
                    </a:lnTo>
                    <a:lnTo>
                      <a:pt x="397" y="150"/>
                    </a:lnTo>
                    <a:lnTo>
                      <a:pt x="379" y="158"/>
                    </a:lnTo>
                    <a:lnTo>
                      <a:pt x="379" y="158"/>
                    </a:lnTo>
                    <a:lnTo>
                      <a:pt x="362" y="158"/>
                    </a:lnTo>
                    <a:lnTo>
                      <a:pt x="362" y="176"/>
                    </a:lnTo>
                    <a:lnTo>
                      <a:pt x="362" y="176"/>
                    </a:lnTo>
                    <a:lnTo>
                      <a:pt x="353" y="185"/>
                    </a:lnTo>
                    <a:lnTo>
                      <a:pt x="326" y="185"/>
                    </a:lnTo>
                    <a:lnTo>
                      <a:pt x="326" y="185"/>
                    </a:lnTo>
                    <a:lnTo>
                      <a:pt x="326" y="185"/>
                    </a:lnTo>
                    <a:lnTo>
                      <a:pt x="326" y="185"/>
                    </a:lnTo>
                    <a:lnTo>
                      <a:pt x="309" y="176"/>
                    </a:lnTo>
                    <a:lnTo>
                      <a:pt x="309" y="176"/>
                    </a:lnTo>
                    <a:lnTo>
                      <a:pt x="300" y="176"/>
                    </a:lnTo>
                    <a:lnTo>
                      <a:pt x="291" y="185"/>
                    </a:lnTo>
                    <a:lnTo>
                      <a:pt x="291" y="185"/>
                    </a:lnTo>
                    <a:lnTo>
                      <a:pt x="282" y="203"/>
                    </a:lnTo>
                    <a:lnTo>
                      <a:pt x="282" y="203"/>
                    </a:lnTo>
                    <a:lnTo>
                      <a:pt x="291" y="220"/>
                    </a:lnTo>
                    <a:lnTo>
                      <a:pt x="300" y="238"/>
                    </a:lnTo>
                    <a:lnTo>
                      <a:pt x="300" y="238"/>
                    </a:lnTo>
                    <a:lnTo>
                      <a:pt x="300" y="238"/>
                    </a:lnTo>
                    <a:lnTo>
                      <a:pt x="300" y="238"/>
                    </a:lnTo>
                    <a:lnTo>
                      <a:pt x="291" y="238"/>
                    </a:lnTo>
                    <a:lnTo>
                      <a:pt x="282" y="238"/>
                    </a:lnTo>
                    <a:lnTo>
                      <a:pt x="282" y="238"/>
                    </a:lnTo>
                    <a:lnTo>
                      <a:pt x="273" y="247"/>
                    </a:lnTo>
                    <a:lnTo>
                      <a:pt x="273" y="247"/>
                    </a:lnTo>
                    <a:lnTo>
                      <a:pt x="265" y="256"/>
                    </a:lnTo>
                    <a:lnTo>
                      <a:pt x="265" y="264"/>
                    </a:lnTo>
                    <a:lnTo>
                      <a:pt x="265" y="264"/>
                    </a:lnTo>
                    <a:lnTo>
                      <a:pt x="265" y="273"/>
                    </a:lnTo>
                    <a:lnTo>
                      <a:pt x="265" y="273"/>
                    </a:lnTo>
                    <a:lnTo>
                      <a:pt x="265" y="273"/>
                    </a:lnTo>
                    <a:lnTo>
                      <a:pt x="265" y="273"/>
                    </a:lnTo>
                    <a:lnTo>
                      <a:pt x="256" y="273"/>
                    </a:lnTo>
                    <a:lnTo>
                      <a:pt x="256" y="273"/>
                    </a:lnTo>
                    <a:lnTo>
                      <a:pt x="247" y="282"/>
                    </a:lnTo>
                    <a:lnTo>
                      <a:pt x="247" y="282"/>
                    </a:lnTo>
                    <a:lnTo>
                      <a:pt x="238" y="291"/>
                    </a:lnTo>
                    <a:lnTo>
                      <a:pt x="247" y="300"/>
                    </a:lnTo>
                    <a:lnTo>
                      <a:pt x="247" y="300"/>
                    </a:lnTo>
                    <a:lnTo>
                      <a:pt x="212" y="317"/>
                    </a:lnTo>
                    <a:lnTo>
                      <a:pt x="203" y="317"/>
                    </a:lnTo>
                    <a:lnTo>
                      <a:pt x="203" y="317"/>
                    </a:lnTo>
                    <a:lnTo>
                      <a:pt x="194" y="317"/>
                    </a:lnTo>
                    <a:lnTo>
                      <a:pt x="194" y="317"/>
                    </a:lnTo>
                    <a:lnTo>
                      <a:pt x="185" y="326"/>
                    </a:lnTo>
                    <a:lnTo>
                      <a:pt x="176" y="335"/>
                    </a:lnTo>
                    <a:lnTo>
                      <a:pt x="176" y="344"/>
                    </a:lnTo>
                    <a:lnTo>
                      <a:pt x="176" y="344"/>
                    </a:lnTo>
                    <a:lnTo>
                      <a:pt x="176" y="353"/>
                    </a:lnTo>
                    <a:lnTo>
                      <a:pt x="194" y="370"/>
                    </a:lnTo>
                    <a:lnTo>
                      <a:pt x="194" y="370"/>
                    </a:lnTo>
                    <a:lnTo>
                      <a:pt x="185" y="379"/>
                    </a:lnTo>
                    <a:lnTo>
                      <a:pt x="176" y="388"/>
                    </a:lnTo>
                    <a:lnTo>
                      <a:pt x="176" y="388"/>
                    </a:lnTo>
                    <a:lnTo>
                      <a:pt x="176" y="397"/>
                    </a:lnTo>
                    <a:lnTo>
                      <a:pt x="176" y="397"/>
                    </a:lnTo>
                    <a:lnTo>
                      <a:pt x="176" y="397"/>
                    </a:lnTo>
                    <a:lnTo>
                      <a:pt x="176" y="397"/>
                    </a:lnTo>
                    <a:lnTo>
                      <a:pt x="159" y="406"/>
                    </a:lnTo>
                    <a:lnTo>
                      <a:pt x="141" y="406"/>
                    </a:lnTo>
                    <a:lnTo>
                      <a:pt x="141" y="406"/>
                    </a:lnTo>
                    <a:lnTo>
                      <a:pt x="132" y="406"/>
                    </a:lnTo>
                    <a:lnTo>
                      <a:pt x="123" y="423"/>
                    </a:lnTo>
                    <a:lnTo>
                      <a:pt x="123" y="423"/>
                    </a:lnTo>
                    <a:lnTo>
                      <a:pt x="123" y="423"/>
                    </a:lnTo>
                    <a:lnTo>
                      <a:pt x="123" y="423"/>
                    </a:lnTo>
                    <a:lnTo>
                      <a:pt x="123" y="432"/>
                    </a:lnTo>
                    <a:lnTo>
                      <a:pt x="123" y="432"/>
                    </a:lnTo>
                    <a:lnTo>
                      <a:pt x="97" y="432"/>
                    </a:lnTo>
                    <a:lnTo>
                      <a:pt x="97" y="432"/>
                    </a:lnTo>
                    <a:lnTo>
                      <a:pt x="88" y="441"/>
                    </a:lnTo>
                    <a:lnTo>
                      <a:pt x="88" y="450"/>
                    </a:lnTo>
                    <a:lnTo>
                      <a:pt x="88" y="450"/>
                    </a:lnTo>
                    <a:lnTo>
                      <a:pt x="79" y="459"/>
                    </a:lnTo>
                    <a:lnTo>
                      <a:pt x="88" y="467"/>
                    </a:lnTo>
                    <a:lnTo>
                      <a:pt x="88" y="467"/>
                    </a:lnTo>
                    <a:lnTo>
                      <a:pt x="97" y="476"/>
                    </a:lnTo>
                    <a:lnTo>
                      <a:pt x="97" y="476"/>
                    </a:lnTo>
                    <a:lnTo>
                      <a:pt x="106" y="485"/>
                    </a:lnTo>
                    <a:lnTo>
                      <a:pt x="106" y="485"/>
                    </a:lnTo>
                    <a:lnTo>
                      <a:pt x="106" y="485"/>
                    </a:lnTo>
                    <a:lnTo>
                      <a:pt x="106" y="485"/>
                    </a:lnTo>
                    <a:lnTo>
                      <a:pt x="97" y="485"/>
                    </a:lnTo>
                    <a:lnTo>
                      <a:pt x="97" y="485"/>
                    </a:lnTo>
                    <a:lnTo>
                      <a:pt x="79" y="494"/>
                    </a:lnTo>
                    <a:lnTo>
                      <a:pt x="71" y="512"/>
                    </a:lnTo>
                    <a:lnTo>
                      <a:pt x="71" y="512"/>
                    </a:lnTo>
                    <a:lnTo>
                      <a:pt x="53" y="520"/>
                    </a:lnTo>
                    <a:lnTo>
                      <a:pt x="53" y="520"/>
                    </a:lnTo>
                    <a:lnTo>
                      <a:pt x="44" y="520"/>
                    </a:lnTo>
                    <a:lnTo>
                      <a:pt x="44" y="520"/>
                    </a:lnTo>
                    <a:lnTo>
                      <a:pt x="18" y="529"/>
                    </a:lnTo>
                    <a:lnTo>
                      <a:pt x="9" y="529"/>
                    </a:lnTo>
                    <a:lnTo>
                      <a:pt x="0" y="547"/>
                    </a:lnTo>
                    <a:lnTo>
                      <a:pt x="0" y="547"/>
                    </a:lnTo>
                    <a:lnTo>
                      <a:pt x="0" y="556"/>
                    </a:lnTo>
                    <a:lnTo>
                      <a:pt x="0" y="573"/>
                    </a:lnTo>
                    <a:lnTo>
                      <a:pt x="0" y="573"/>
                    </a:lnTo>
                    <a:lnTo>
                      <a:pt x="9" y="582"/>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4" name="Google Shape;194;p18"/>
              <p:cNvSpPr/>
              <p:nvPr/>
            </p:nvSpPr>
            <p:spPr>
              <a:xfrm>
                <a:off x="4224338" y="3071813"/>
                <a:ext cx="101600" cy="107950"/>
              </a:xfrm>
              <a:custGeom>
                <a:avLst/>
                <a:gdLst/>
                <a:ahLst/>
                <a:cxnLst/>
                <a:rect l="l" t="t" r="r" b="b"/>
                <a:pathLst>
                  <a:path w="283" h="301" extrusionOk="0">
                    <a:moveTo>
                      <a:pt x="159" y="256"/>
                    </a:moveTo>
                    <a:lnTo>
                      <a:pt x="159" y="256"/>
                    </a:lnTo>
                    <a:lnTo>
                      <a:pt x="185" y="247"/>
                    </a:lnTo>
                    <a:lnTo>
                      <a:pt x="194" y="247"/>
                    </a:lnTo>
                    <a:lnTo>
                      <a:pt x="194" y="247"/>
                    </a:lnTo>
                    <a:lnTo>
                      <a:pt x="212" y="247"/>
                    </a:lnTo>
                    <a:lnTo>
                      <a:pt x="229" y="247"/>
                    </a:lnTo>
                    <a:lnTo>
                      <a:pt x="229" y="247"/>
                    </a:lnTo>
                    <a:lnTo>
                      <a:pt x="238" y="247"/>
                    </a:lnTo>
                    <a:lnTo>
                      <a:pt x="238" y="247"/>
                    </a:lnTo>
                    <a:lnTo>
                      <a:pt x="247" y="230"/>
                    </a:lnTo>
                    <a:lnTo>
                      <a:pt x="247" y="212"/>
                    </a:lnTo>
                    <a:lnTo>
                      <a:pt x="256" y="177"/>
                    </a:lnTo>
                    <a:lnTo>
                      <a:pt x="238" y="106"/>
                    </a:lnTo>
                    <a:lnTo>
                      <a:pt x="238" y="106"/>
                    </a:lnTo>
                    <a:lnTo>
                      <a:pt x="238" y="106"/>
                    </a:lnTo>
                    <a:lnTo>
                      <a:pt x="238" y="106"/>
                    </a:lnTo>
                    <a:lnTo>
                      <a:pt x="247" y="97"/>
                    </a:lnTo>
                    <a:lnTo>
                      <a:pt x="247" y="97"/>
                    </a:lnTo>
                    <a:lnTo>
                      <a:pt x="247" y="97"/>
                    </a:lnTo>
                    <a:lnTo>
                      <a:pt x="247" y="97"/>
                    </a:lnTo>
                    <a:lnTo>
                      <a:pt x="264" y="88"/>
                    </a:lnTo>
                    <a:lnTo>
                      <a:pt x="282" y="80"/>
                    </a:lnTo>
                    <a:lnTo>
                      <a:pt x="282" y="80"/>
                    </a:lnTo>
                    <a:lnTo>
                      <a:pt x="282" y="71"/>
                    </a:lnTo>
                    <a:lnTo>
                      <a:pt x="282" y="62"/>
                    </a:lnTo>
                    <a:lnTo>
                      <a:pt x="282" y="62"/>
                    </a:lnTo>
                    <a:lnTo>
                      <a:pt x="273" y="36"/>
                    </a:lnTo>
                    <a:lnTo>
                      <a:pt x="247" y="9"/>
                    </a:lnTo>
                    <a:lnTo>
                      <a:pt x="247" y="9"/>
                    </a:lnTo>
                    <a:lnTo>
                      <a:pt x="238" y="0"/>
                    </a:lnTo>
                    <a:lnTo>
                      <a:pt x="220" y="0"/>
                    </a:lnTo>
                    <a:lnTo>
                      <a:pt x="194" y="9"/>
                    </a:lnTo>
                    <a:lnTo>
                      <a:pt x="194" y="9"/>
                    </a:lnTo>
                    <a:lnTo>
                      <a:pt x="185" y="9"/>
                    </a:lnTo>
                    <a:lnTo>
                      <a:pt x="185" y="9"/>
                    </a:lnTo>
                    <a:lnTo>
                      <a:pt x="176" y="18"/>
                    </a:lnTo>
                    <a:lnTo>
                      <a:pt x="176" y="18"/>
                    </a:lnTo>
                    <a:lnTo>
                      <a:pt x="167" y="18"/>
                    </a:lnTo>
                    <a:lnTo>
                      <a:pt x="159" y="27"/>
                    </a:lnTo>
                    <a:lnTo>
                      <a:pt x="159" y="27"/>
                    </a:lnTo>
                    <a:lnTo>
                      <a:pt x="159" y="44"/>
                    </a:lnTo>
                    <a:lnTo>
                      <a:pt x="159" y="44"/>
                    </a:lnTo>
                    <a:lnTo>
                      <a:pt x="150" y="53"/>
                    </a:lnTo>
                    <a:lnTo>
                      <a:pt x="141" y="62"/>
                    </a:lnTo>
                    <a:lnTo>
                      <a:pt x="141" y="62"/>
                    </a:lnTo>
                    <a:lnTo>
                      <a:pt x="123" y="62"/>
                    </a:lnTo>
                    <a:lnTo>
                      <a:pt x="123" y="62"/>
                    </a:lnTo>
                    <a:lnTo>
                      <a:pt x="114" y="62"/>
                    </a:lnTo>
                    <a:lnTo>
                      <a:pt x="114" y="62"/>
                    </a:lnTo>
                    <a:lnTo>
                      <a:pt x="88" y="71"/>
                    </a:lnTo>
                    <a:lnTo>
                      <a:pt x="88" y="71"/>
                    </a:lnTo>
                    <a:lnTo>
                      <a:pt x="88" y="80"/>
                    </a:lnTo>
                    <a:lnTo>
                      <a:pt x="88" y="80"/>
                    </a:lnTo>
                    <a:lnTo>
                      <a:pt x="62" y="80"/>
                    </a:lnTo>
                    <a:lnTo>
                      <a:pt x="62" y="80"/>
                    </a:lnTo>
                    <a:lnTo>
                      <a:pt x="53" y="80"/>
                    </a:lnTo>
                    <a:lnTo>
                      <a:pt x="35" y="80"/>
                    </a:lnTo>
                    <a:lnTo>
                      <a:pt x="35" y="80"/>
                    </a:lnTo>
                    <a:lnTo>
                      <a:pt x="17" y="80"/>
                    </a:lnTo>
                    <a:lnTo>
                      <a:pt x="17" y="97"/>
                    </a:lnTo>
                    <a:lnTo>
                      <a:pt x="17" y="97"/>
                    </a:lnTo>
                    <a:lnTo>
                      <a:pt x="17" y="106"/>
                    </a:lnTo>
                    <a:lnTo>
                      <a:pt x="26" y="106"/>
                    </a:lnTo>
                    <a:lnTo>
                      <a:pt x="26" y="106"/>
                    </a:lnTo>
                    <a:lnTo>
                      <a:pt x="35" y="115"/>
                    </a:lnTo>
                    <a:lnTo>
                      <a:pt x="35" y="115"/>
                    </a:lnTo>
                    <a:lnTo>
                      <a:pt x="26" y="115"/>
                    </a:lnTo>
                    <a:lnTo>
                      <a:pt x="26" y="124"/>
                    </a:lnTo>
                    <a:lnTo>
                      <a:pt x="26" y="124"/>
                    </a:lnTo>
                    <a:lnTo>
                      <a:pt x="17" y="133"/>
                    </a:lnTo>
                    <a:lnTo>
                      <a:pt x="17" y="133"/>
                    </a:lnTo>
                    <a:lnTo>
                      <a:pt x="26" y="150"/>
                    </a:lnTo>
                    <a:lnTo>
                      <a:pt x="35" y="159"/>
                    </a:lnTo>
                    <a:lnTo>
                      <a:pt x="35" y="159"/>
                    </a:lnTo>
                    <a:lnTo>
                      <a:pt x="44" y="168"/>
                    </a:lnTo>
                    <a:lnTo>
                      <a:pt x="44" y="168"/>
                    </a:lnTo>
                    <a:lnTo>
                      <a:pt x="53" y="168"/>
                    </a:lnTo>
                    <a:lnTo>
                      <a:pt x="53" y="168"/>
                    </a:lnTo>
                    <a:lnTo>
                      <a:pt x="53" y="168"/>
                    </a:lnTo>
                    <a:lnTo>
                      <a:pt x="53" y="168"/>
                    </a:lnTo>
                    <a:lnTo>
                      <a:pt x="62" y="177"/>
                    </a:lnTo>
                    <a:lnTo>
                      <a:pt x="62" y="177"/>
                    </a:lnTo>
                    <a:lnTo>
                      <a:pt x="53" y="186"/>
                    </a:lnTo>
                    <a:lnTo>
                      <a:pt x="53" y="186"/>
                    </a:lnTo>
                    <a:lnTo>
                      <a:pt x="44" y="194"/>
                    </a:lnTo>
                    <a:lnTo>
                      <a:pt x="35" y="212"/>
                    </a:lnTo>
                    <a:lnTo>
                      <a:pt x="35" y="212"/>
                    </a:lnTo>
                    <a:lnTo>
                      <a:pt x="35" y="221"/>
                    </a:lnTo>
                    <a:lnTo>
                      <a:pt x="17" y="230"/>
                    </a:lnTo>
                    <a:lnTo>
                      <a:pt x="17" y="230"/>
                    </a:lnTo>
                    <a:lnTo>
                      <a:pt x="9" y="239"/>
                    </a:lnTo>
                    <a:lnTo>
                      <a:pt x="9" y="239"/>
                    </a:lnTo>
                    <a:lnTo>
                      <a:pt x="0" y="247"/>
                    </a:lnTo>
                    <a:lnTo>
                      <a:pt x="0" y="247"/>
                    </a:lnTo>
                    <a:lnTo>
                      <a:pt x="0" y="256"/>
                    </a:lnTo>
                    <a:lnTo>
                      <a:pt x="9" y="265"/>
                    </a:lnTo>
                    <a:lnTo>
                      <a:pt x="9" y="265"/>
                    </a:lnTo>
                    <a:lnTo>
                      <a:pt x="35" y="292"/>
                    </a:lnTo>
                    <a:lnTo>
                      <a:pt x="62" y="300"/>
                    </a:lnTo>
                    <a:lnTo>
                      <a:pt x="62" y="300"/>
                    </a:lnTo>
                    <a:lnTo>
                      <a:pt x="114" y="292"/>
                    </a:lnTo>
                    <a:lnTo>
                      <a:pt x="141" y="274"/>
                    </a:lnTo>
                    <a:lnTo>
                      <a:pt x="159" y="256"/>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5" name="Google Shape;195;p18"/>
              <p:cNvSpPr/>
              <p:nvPr/>
            </p:nvSpPr>
            <p:spPr>
              <a:xfrm>
                <a:off x="4306888" y="2973388"/>
                <a:ext cx="171450" cy="241300"/>
              </a:xfrm>
              <a:custGeom>
                <a:avLst/>
                <a:gdLst/>
                <a:ahLst/>
                <a:cxnLst/>
                <a:rect l="l" t="t" r="r" b="b"/>
                <a:pathLst>
                  <a:path w="478" h="671" extrusionOk="0">
                    <a:moveTo>
                      <a:pt x="27" y="203"/>
                    </a:moveTo>
                    <a:lnTo>
                      <a:pt x="27" y="203"/>
                    </a:lnTo>
                    <a:lnTo>
                      <a:pt x="27" y="203"/>
                    </a:lnTo>
                    <a:lnTo>
                      <a:pt x="27" y="203"/>
                    </a:lnTo>
                    <a:lnTo>
                      <a:pt x="27" y="203"/>
                    </a:lnTo>
                    <a:lnTo>
                      <a:pt x="27" y="203"/>
                    </a:lnTo>
                    <a:lnTo>
                      <a:pt x="35" y="203"/>
                    </a:lnTo>
                    <a:lnTo>
                      <a:pt x="35" y="203"/>
                    </a:lnTo>
                    <a:lnTo>
                      <a:pt x="27" y="220"/>
                    </a:lnTo>
                    <a:lnTo>
                      <a:pt x="27" y="220"/>
                    </a:lnTo>
                    <a:lnTo>
                      <a:pt x="27" y="229"/>
                    </a:lnTo>
                    <a:lnTo>
                      <a:pt x="27" y="229"/>
                    </a:lnTo>
                    <a:lnTo>
                      <a:pt x="27" y="238"/>
                    </a:lnTo>
                    <a:lnTo>
                      <a:pt x="27" y="238"/>
                    </a:lnTo>
                    <a:lnTo>
                      <a:pt x="35" y="256"/>
                    </a:lnTo>
                    <a:lnTo>
                      <a:pt x="44" y="264"/>
                    </a:lnTo>
                    <a:lnTo>
                      <a:pt x="53" y="264"/>
                    </a:lnTo>
                    <a:lnTo>
                      <a:pt x="53" y="264"/>
                    </a:lnTo>
                    <a:lnTo>
                      <a:pt x="71" y="256"/>
                    </a:lnTo>
                    <a:lnTo>
                      <a:pt x="88" y="247"/>
                    </a:lnTo>
                    <a:lnTo>
                      <a:pt x="88" y="247"/>
                    </a:lnTo>
                    <a:lnTo>
                      <a:pt x="88" y="256"/>
                    </a:lnTo>
                    <a:lnTo>
                      <a:pt x="88" y="256"/>
                    </a:lnTo>
                    <a:lnTo>
                      <a:pt x="80" y="282"/>
                    </a:lnTo>
                    <a:lnTo>
                      <a:pt x="80" y="282"/>
                    </a:lnTo>
                    <a:lnTo>
                      <a:pt x="80" y="282"/>
                    </a:lnTo>
                    <a:lnTo>
                      <a:pt x="80" y="282"/>
                    </a:lnTo>
                    <a:lnTo>
                      <a:pt x="71" y="291"/>
                    </a:lnTo>
                    <a:lnTo>
                      <a:pt x="71" y="291"/>
                    </a:lnTo>
                    <a:lnTo>
                      <a:pt x="71" y="300"/>
                    </a:lnTo>
                    <a:lnTo>
                      <a:pt x="71" y="309"/>
                    </a:lnTo>
                    <a:lnTo>
                      <a:pt x="71" y="309"/>
                    </a:lnTo>
                    <a:lnTo>
                      <a:pt x="71" y="317"/>
                    </a:lnTo>
                    <a:lnTo>
                      <a:pt x="80" y="326"/>
                    </a:lnTo>
                    <a:lnTo>
                      <a:pt x="106" y="326"/>
                    </a:lnTo>
                    <a:lnTo>
                      <a:pt x="106" y="326"/>
                    </a:lnTo>
                    <a:lnTo>
                      <a:pt x="133" y="317"/>
                    </a:lnTo>
                    <a:lnTo>
                      <a:pt x="159" y="309"/>
                    </a:lnTo>
                    <a:lnTo>
                      <a:pt x="159" y="309"/>
                    </a:lnTo>
                    <a:lnTo>
                      <a:pt x="159" y="309"/>
                    </a:lnTo>
                    <a:lnTo>
                      <a:pt x="159" y="309"/>
                    </a:lnTo>
                    <a:lnTo>
                      <a:pt x="168" y="300"/>
                    </a:lnTo>
                    <a:lnTo>
                      <a:pt x="168" y="300"/>
                    </a:lnTo>
                    <a:lnTo>
                      <a:pt x="168" y="300"/>
                    </a:lnTo>
                    <a:lnTo>
                      <a:pt x="168" y="300"/>
                    </a:lnTo>
                    <a:lnTo>
                      <a:pt x="168" y="317"/>
                    </a:lnTo>
                    <a:lnTo>
                      <a:pt x="168" y="317"/>
                    </a:lnTo>
                    <a:lnTo>
                      <a:pt x="159" y="326"/>
                    </a:lnTo>
                    <a:lnTo>
                      <a:pt x="159" y="335"/>
                    </a:lnTo>
                    <a:lnTo>
                      <a:pt x="159" y="335"/>
                    </a:lnTo>
                    <a:lnTo>
                      <a:pt x="159" y="353"/>
                    </a:lnTo>
                    <a:lnTo>
                      <a:pt x="168" y="353"/>
                    </a:lnTo>
                    <a:lnTo>
                      <a:pt x="168" y="353"/>
                    </a:lnTo>
                    <a:lnTo>
                      <a:pt x="177" y="361"/>
                    </a:lnTo>
                    <a:lnTo>
                      <a:pt x="177" y="361"/>
                    </a:lnTo>
                    <a:lnTo>
                      <a:pt x="185" y="361"/>
                    </a:lnTo>
                    <a:lnTo>
                      <a:pt x="185" y="361"/>
                    </a:lnTo>
                    <a:lnTo>
                      <a:pt x="185" y="361"/>
                    </a:lnTo>
                    <a:lnTo>
                      <a:pt x="185" y="361"/>
                    </a:lnTo>
                    <a:lnTo>
                      <a:pt x="185" y="370"/>
                    </a:lnTo>
                    <a:lnTo>
                      <a:pt x="185" y="370"/>
                    </a:lnTo>
                    <a:lnTo>
                      <a:pt x="185" y="388"/>
                    </a:lnTo>
                    <a:lnTo>
                      <a:pt x="185" y="406"/>
                    </a:lnTo>
                    <a:lnTo>
                      <a:pt x="185" y="423"/>
                    </a:lnTo>
                    <a:lnTo>
                      <a:pt x="185" y="423"/>
                    </a:lnTo>
                    <a:lnTo>
                      <a:pt x="159" y="423"/>
                    </a:lnTo>
                    <a:lnTo>
                      <a:pt x="159" y="423"/>
                    </a:lnTo>
                    <a:lnTo>
                      <a:pt x="141" y="423"/>
                    </a:lnTo>
                    <a:lnTo>
                      <a:pt x="133" y="423"/>
                    </a:lnTo>
                    <a:lnTo>
                      <a:pt x="133" y="423"/>
                    </a:lnTo>
                    <a:lnTo>
                      <a:pt x="124" y="414"/>
                    </a:lnTo>
                    <a:lnTo>
                      <a:pt x="115" y="414"/>
                    </a:lnTo>
                    <a:lnTo>
                      <a:pt x="115" y="414"/>
                    </a:lnTo>
                    <a:lnTo>
                      <a:pt x="106" y="423"/>
                    </a:lnTo>
                    <a:lnTo>
                      <a:pt x="106" y="441"/>
                    </a:lnTo>
                    <a:lnTo>
                      <a:pt x="106" y="441"/>
                    </a:lnTo>
                    <a:lnTo>
                      <a:pt x="97" y="441"/>
                    </a:lnTo>
                    <a:lnTo>
                      <a:pt x="97" y="441"/>
                    </a:lnTo>
                    <a:lnTo>
                      <a:pt x="97" y="450"/>
                    </a:lnTo>
                    <a:lnTo>
                      <a:pt x="97" y="450"/>
                    </a:lnTo>
                    <a:lnTo>
                      <a:pt x="88" y="467"/>
                    </a:lnTo>
                    <a:lnTo>
                      <a:pt x="88" y="467"/>
                    </a:lnTo>
                    <a:lnTo>
                      <a:pt x="97" y="476"/>
                    </a:lnTo>
                    <a:lnTo>
                      <a:pt x="97" y="476"/>
                    </a:lnTo>
                    <a:lnTo>
                      <a:pt x="106" y="485"/>
                    </a:lnTo>
                    <a:lnTo>
                      <a:pt x="115" y="485"/>
                    </a:lnTo>
                    <a:lnTo>
                      <a:pt x="115" y="485"/>
                    </a:lnTo>
                    <a:lnTo>
                      <a:pt x="124" y="485"/>
                    </a:lnTo>
                    <a:lnTo>
                      <a:pt x="124" y="485"/>
                    </a:lnTo>
                    <a:lnTo>
                      <a:pt x="115" y="503"/>
                    </a:lnTo>
                    <a:lnTo>
                      <a:pt x="80" y="520"/>
                    </a:lnTo>
                    <a:lnTo>
                      <a:pt x="71" y="520"/>
                    </a:lnTo>
                    <a:lnTo>
                      <a:pt x="71" y="520"/>
                    </a:lnTo>
                    <a:lnTo>
                      <a:pt x="62" y="520"/>
                    </a:lnTo>
                    <a:lnTo>
                      <a:pt x="53" y="529"/>
                    </a:lnTo>
                    <a:lnTo>
                      <a:pt x="53" y="529"/>
                    </a:lnTo>
                    <a:lnTo>
                      <a:pt x="53" y="538"/>
                    </a:lnTo>
                    <a:lnTo>
                      <a:pt x="62" y="547"/>
                    </a:lnTo>
                    <a:lnTo>
                      <a:pt x="62" y="547"/>
                    </a:lnTo>
                    <a:lnTo>
                      <a:pt x="80" y="556"/>
                    </a:lnTo>
                    <a:lnTo>
                      <a:pt x="88" y="556"/>
                    </a:lnTo>
                    <a:lnTo>
                      <a:pt x="97" y="556"/>
                    </a:lnTo>
                    <a:lnTo>
                      <a:pt x="97" y="556"/>
                    </a:lnTo>
                    <a:lnTo>
                      <a:pt x="106" y="556"/>
                    </a:lnTo>
                    <a:lnTo>
                      <a:pt x="106" y="556"/>
                    </a:lnTo>
                    <a:lnTo>
                      <a:pt x="106" y="556"/>
                    </a:lnTo>
                    <a:lnTo>
                      <a:pt x="106" y="556"/>
                    </a:lnTo>
                    <a:lnTo>
                      <a:pt x="106" y="556"/>
                    </a:lnTo>
                    <a:lnTo>
                      <a:pt x="106" y="556"/>
                    </a:lnTo>
                    <a:lnTo>
                      <a:pt x="124" y="565"/>
                    </a:lnTo>
                    <a:lnTo>
                      <a:pt x="133" y="565"/>
                    </a:lnTo>
                    <a:lnTo>
                      <a:pt x="133" y="565"/>
                    </a:lnTo>
                    <a:lnTo>
                      <a:pt x="141" y="565"/>
                    </a:lnTo>
                    <a:lnTo>
                      <a:pt x="141" y="565"/>
                    </a:lnTo>
                    <a:lnTo>
                      <a:pt x="150" y="573"/>
                    </a:lnTo>
                    <a:lnTo>
                      <a:pt x="150" y="573"/>
                    </a:lnTo>
                    <a:lnTo>
                      <a:pt x="168" y="573"/>
                    </a:lnTo>
                    <a:lnTo>
                      <a:pt x="168" y="573"/>
                    </a:lnTo>
                    <a:lnTo>
                      <a:pt x="185" y="573"/>
                    </a:lnTo>
                    <a:lnTo>
                      <a:pt x="185" y="573"/>
                    </a:lnTo>
                    <a:lnTo>
                      <a:pt x="177" y="573"/>
                    </a:lnTo>
                    <a:lnTo>
                      <a:pt x="141" y="573"/>
                    </a:lnTo>
                    <a:lnTo>
                      <a:pt x="141" y="573"/>
                    </a:lnTo>
                    <a:lnTo>
                      <a:pt x="133" y="582"/>
                    </a:lnTo>
                    <a:lnTo>
                      <a:pt x="133" y="582"/>
                    </a:lnTo>
                    <a:lnTo>
                      <a:pt x="97" y="609"/>
                    </a:lnTo>
                    <a:lnTo>
                      <a:pt x="62" y="644"/>
                    </a:lnTo>
                    <a:lnTo>
                      <a:pt x="62" y="644"/>
                    </a:lnTo>
                    <a:lnTo>
                      <a:pt x="53" y="653"/>
                    </a:lnTo>
                    <a:lnTo>
                      <a:pt x="62" y="670"/>
                    </a:lnTo>
                    <a:lnTo>
                      <a:pt x="62" y="670"/>
                    </a:lnTo>
                    <a:lnTo>
                      <a:pt x="71" y="670"/>
                    </a:lnTo>
                    <a:lnTo>
                      <a:pt x="71" y="670"/>
                    </a:lnTo>
                    <a:lnTo>
                      <a:pt x="80" y="670"/>
                    </a:lnTo>
                    <a:lnTo>
                      <a:pt x="80" y="670"/>
                    </a:lnTo>
                    <a:lnTo>
                      <a:pt x="97" y="662"/>
                    </a:lnTo>
                    <a:lnTo>
                      <a:pt x="97" y="662"/>
                    </a:lnTo>
                    <a:lnTo>
                      <a:pt x="106" y="662"/>
                    </a:lnTo>
                    <a:lnTo>
                      <a:pt x="106" y="662"/>
                    </a:lnTo>
                    <a:lnTo>
                      <a:pt x="115" y="653"/>
                    </a:lnTo>
                    <a:lnTo>
                      <a:pt x="124" y="662"/>
                    </a:lnTo>
                    <a:lnTo>
                      <a:pt x="124" y="662"/>
                    </a:lnTo>
                    <a:lnTo>
                      <a:pt x="141" y="662"/>
                    </a:lnTo>
                    <a:lnTo>
                      <a:pt x="141" y="662"/>
                    </a:lnTo>
                    <a:lnTo>
                      <a:pt x="141" y="662"/>
                    </a:lnTo>
                    <a:lnTo>
                      <a:pt x="159" y="662"/>
                    </a:lnTo>
                    <a:lnTo>
                      <a:pt x="159" y="653"/>
                    </a:lnTo>
                    <a:lnTo>
                      <a:pt x="159" y="653"/>
                    </a:lnTo>
                    <a:lnTo>
                      <a:pt x="168" y="653"/>
                    </a:lnTo>
                    <a:lnTo>
                      <a:pt x="168" y="653"/>
                    </a:lnTo>
                    <a:lnTo>
                      <a:pt x="168" y="644"/>
                    </a:lnTo>
                    <a:lnTo>
                      <a:pt x="185" y="644"/>
                    </a:lnTo>
                    <a:lnTo>
                      <a:pt x="185" y="644"/>
                    </a:lnTo>
                    <a:lnTo>
                      <a:pt x="194" y="635"/>
                    </a:lnTo>
                    <a:lnTo>
                      <a:pt x="194" y="635"/>
                    </a:lnTo>
                    <a:lnTo>
                      <a:pt x="212" y="635"/>
                    </a:lnTo>
                    <a:lnTo>
                      <a:pt x="212" y="635"/>
                    </a:lnTo>
                    <a:lnTo>
                      <a:pt x="230" y="635"/>
                    </a:lnTo>
                    <a:lnTo>
                      <a:pt x="238" y="635"/>
                    </a:lnTo>
                    <a:lnTo>
                      <a:pt x="256" y="617"/>
                    </a:lnTo>
                    <a:lnTo>
                      <a:pt x="256" y="617"/>
                    </a:lnTo>
                    <a:lnTo>
                      <a:pt x="274" y="626"/>
                    </a:lnTo>
                    <a:lnTo>
                      <a:pt x="274" y="626"/>
                    </a:lnTo>
                    <a:lnTo>
                      <a:pt x="283" y="626"/>
                    </a:lnTo>
                    <a:lnTo>
                      <a:pt x="283" y="626"/>
                    </a:lnTo>
                    <a:lnTo>
                      <a:pt x="291" y="635"/>
                    </a:lnTo>
                    <a:lnTo>
                      <a:pt x="300" y="635"/>
                    </a:lnTo>
                    <a:lnTo>
                      <a:pt x="300" y="635"/>
                    </a:lnTo>
                    <a:lnTo>
                      <a:pt x="327" y="626"/>
                    </a:lnTo>
                    <a:lnTo>
                      <a:pt x="362" y="617"/>
                    </a:lnTo>
                    <a:lnTo>
                      <a:pt x="362" y="617"/>
                    </a:lnTo>
                    <a:lnTo>
                      <a:pt x="362" y="617"/>
                    </a:lnTo>
                    <a:lnTo>
                      <a:pt x="406" y="609"/>
                    </a:lnTo>
                    <a:lnTo>
                      <a:pt x="424" y="600"/>
                    </a:lnTo>
                    <a:lnTo>
                      <a:pt x="441" y="591"/>
                    </a:lnTo>
                    <a:lnTo>
                      <a:pt x="441" y="591"/>
                    </a:lnTo>
                    <a:lnTo>
                      <a:pt x="450" y="582"/>
                    </a:lnTo>
                    <a:lnTo>
                      <a:pt x="441" y="573"/>
                    </a:lnTo>
                    <a:lnTo>
                      <a:pt x="441" y="573"/>
                    </a:lnTo>
                    <a:lnTo>
                      <a:pt x="441" y="565"/>
                    </a:lnTo>
                    <a:lnTo>
                      <a:pt x="433" y="565"/>
                    </a:lnTo>
                    <a:lnTo>
                      <a:pt x="415" y="565"/>
                    </a:lnTo>
                    <a:lnTo>
                      <a:pt x="415" y="565"/>
                    </a:lnTo>
                    <a:lnTo>
                      <a:pt x="424" y="547"/>
                    </a:lnTo>
                    <a:lnTo>
                      <a:pt x="424" y="547"/>
                    </a:lnTo>
                    <a:lnTo>
                      <a:pt x="441" y="538"/>
                    </a:lnTo>
                    <a:lnTo>
                      <a:pt x="441" y="538"/>
                    </a:lnTo>
                    <a:lnTo>
                      <a:pt x="468" y="512"/>
                    </a:lnTo>
                    <a:lnTo>
                      <a:pt x="477" y="503"/>
                    </a:lnTo>
                    <a:lnTo>
                      <a:pt x="477" y="485"/>
                    </a:lnTo>
                    <a:lnTo>
                      <a:pt x="477" y="485"/>
                    </a:lnTo>
                    <a:lnTo>
                      <a:pt x="477" y="476"/>
                    </a:lnTo>
                    <a:lnTo>
                      <a:pt x="468" y="467"/>
                    </a:lnTo>
                    <a:lnTo>
                      <a:pt x="468" y="467"/>
                    </a:lnTo>
                    <a:lnTo>
                      <a:pt x="459" y="459"/>
                    </a:lnTo>
                    <a:lnTo>
                      <a:pt x="459" y="459"/>
                    </a:lnTo>
                    <a:lnTo>
                      <a:pt x="459" y="459"/>
                    </a:lnTo>
                    <a:lnTo>
                      <a:pt x="441" y="450"/>
                    </a:lnTo>
                    <a:lnTo>
                      <a:pt x="415" y="441"/>
                    </a:lnTo>
                    <a:lnTo>
                      <a:pt x="415" y="441"/>
                    </a:lnTo>
                    <a:lnTo>
                      <a:pt x="406" y="450"/>
                    </a:lnTo>
                    <a:lnTo>
                      <a:pt x="406" y="450"/>
                    </a:lnTo>
                    <a:lnTo>
                      <a:pt x="397" y="459"/>
                    </a:lnTo>
                    <a:lnTo>
                      <a:pt x="388" y="450"/>
                    </a:lnTo>
                    <a:lnTo>
                      <a:pt x="388" y="450"/>
                    </a:lnTo>
                    <a:lnTo>
                      <a:pt x="388" y="441"/>
                    </a:lnTo>
                    <a:lnTo>
                      <a:pt x="388" y="441"/>
                    </a:lnTo>
                    <a:lnTo>
                      <a:pt x="388" y="432"/>
                    </a:lnTo>
                    <a:lnTo>
                      <a:pt x="388" y="432"/>
                    </a:lnTo>
                    <a:lnTo>
                      <a:pt x="380" y="414"/>
                    </a:lnTo>
                    <a:lnTo>
                      <a:pt x="380" y="414"/>
                    </a:lnTo>
                    <a:lnTo>
                      <a:pt x="380" y="414"/>
                    </a:lnTo>
                    <a:lnTo>
                      <a:pt x="380" y="414"/>
                    </a:lnTo>
                    <a:lnTo>
                      <a:pt x="380" y="406"/>
                    </a:lnTo>
                    <a:lnTo>
                      <a:pt x="380" y="406"/>
                    </a:lnTo>
                    <a:lnTo>
                      <a:pt x="371" y="406"/>
                    </a:lnTo>
                    <a:lnTo>
                      <a:pt x="371" y="406"/>
                    </a:lnTo>
                    <a:lnTo>
                      <a:pt x="371" y="397"/>
                    </a:lnTo>
                    <a:lnTo>
                      <a:pt x="371" y="397"/>
                    </a:lnTo>
                    <a:lnTo>
                      <a:pt x="371" y="397"/>
                    </a:lnTo>
                    <a:lnTo>
                      <a:pt x="371" y="397"/>
                    </a:lnTo>
                    <a:lnTo>
                      <a:pt x="362" y="353"/>
                    </a:lnTo>
                    <a:lnTo>
                      <a:pt x="344" y="335"/>
                    </a:lnTo>
                    <a:lnTo>
                      <a:pt x="327" y="317"/>
                    </a:lnTo>
                    <a:lnTo>
                      <a:pt x="327" y="317"/>
                    </a:lnTo>
                    <a:lnTo>
                      <a:pt x="300" y="309"/>
                    </a:lnTo>
                    <a:lnTo>
                      <a:pt x="291" y="264"/>
                    </a:lnTo>
                    <a:lnTo>
                      <a:pt x="291" y="264"/>
                    </a:lnTo>
                    <a:lnTo>
                      <a:pt x="291" y="264"/>
                    </a:lnTo>
                    <a:lnTo>
                      <a:pt x="291" y="247"/>
                    </a:lnTo>
                    <a:lnTo>
                      <a:pt x="283" y="238"/>
                    </a:lnTo>
                    <a:lnTo>
                      <a:pt x="265" y="238"/>
                    </a:lnTo>
                    <a:lnTo>
                      <a:pt x="265" y="238"/>
                    </a:lnTo>
                    <a:lnTo>
                      <a:pt x="265" y="238"/>
                    </a:lnTo>
                    <a:lnTo>
                      <a:pt x="265" y="238"/>
                    </a:lnTo>
                    <a:lnTo>
                      <a:pt x="256" y="229"/>
                    </a:lnTo>
                    <a:lnTo>
                      <a:pt x="256" y="229"/>
                    </a:lnTo>
                    <a:lnTo>
                      <a:pt x="247" y="220"/>
                    </a:lnTo>
                    <a:lnTo>
                      <a:pt x="247" y="220"/>
                    </a:lnTo>
                    <a:lnTo>
                      <a:pt x="238" y="211"/>
                    </a:lnTo>
                    <a:lnTo>
                      <a:pt x="221" y="211"/>
                    </a:lnTo>
                    <a:lnTo>
                      <a:pt x="203" y="211"/>
                    </a:lnTo>
                    <a:lnTo>
                      <a:pt x="203" y="211"/>
                    </a:lnTo>
                    <a:lnTo>
                      <a:pt x="203" y="211"/>
                    </a:lnTo>
                    <a:lnTo>
                      <a:pt x="203" y="211"/>
                    </a:lnTo>
                    <a:lnTo>
                      <a:pt x="221" y="194"/>
                    </a:lnTo>
                    <a:lnTo>
                      <a:pt x="221" y="194"/>
                    </a:lnTo>
                    <a:lnTo>
                      <a:pt x="238" y="176"/>
                    </a:lnTo>
                    <a:lnTo>
                      <a:pt x="256" y="141"/>
                    </a:lnTo>
                    <a:lnTo>
                      <a:pt x="265" y="97"/>
                    </a:lnTo>
                    <a:lnTo>
                      <a:pt x="265" y="97"/>
                    </a:lnTo>
                    <a:lnTo>
                      <a:pt x="265" y="88"/>
                    </a:lnTo>
                    <a:lnTo>
                      <a:pt x="265" y="88"/>
                    </a:lnTo>
                    <a:lnTo>
                      <a:pt x="247" y="79"/>
                    </a:lnTo>
                    <a:lnTo>
                      <a:pt x="247" y="79"/>
                    </a:lnTo>
                    <a:lnTo>
                      <a:pt x="247" y="79"/>
                    </a:lnTo>
                    <a:lnTo>
                      <a:pt x="247" y="79"/>
                    </a:lnTo>
                    <a:lnTo>
                      <a:pt x="203" y="70"/>
                    </a:lnTo>
                    <a:lnTo>
                      <a:pt x="203" y="70"/>
                    </a:lnTo>
                    <a:lnTo>
                      <a:pt x="159" y="79"/>
                    </a:lnTo>
                    <a:lnTo>
                      <a:pt x="159" y="79"/>
                    </a:lnTo>
                    <a:lnTo>
                      <a:pt x="159" y="79"/>
                    </a:lnTo>
                    <a:lnTo>
                      <a:pt x="159" y="79"/>
                    </a:lnTo>
                    <a:lnTo>
                      <a:pt x="150" y="79"/>
                    </a:lnTo>
                    <a:lnTo>
                      <a:pt x="150" y="79"/>
                    </a:lnTo>
                    <a:lnTo>
                      <a:pt x="141" y="79"/>
                    </a:lnTo>
                    <a:lnTo>
                      <a:pt x="141" y="79"/>
                    </a:lnTo>
                    <a:lnTo>
                      <a:pt x="141" y="79"/>
                    </a:lnTo>
                    <a:lnTo>
                      <a:pt x="141" y="79"/>
                    </a:lnTo>
                    <a:lnTo>
                      <a:pt x="141" y="79"/>
                    </a:lnTo>
                    <a:lnTo>
                      <a:pt x="141" y="79"/>
                    </a:lnTo>
                    <a:lnTo>
                      <a:pt x="159" y="61"/>
                    </a:lnTo>
                    <a:lnTo>
                      <a:pt x="177" y="44"/>
                    </a:lnTo>
                    <a:lnTo>
                      <a:pt x="185" y="35"/>
                    </a:lnTo>
                    <a:lnTo>
                      <a:pt x="185" y="35"/>
                    </a:lnTo>
                    <a:lnTo>
                      <a:pt x="185" y="26"/>
                    </a:lnTo>
                    <a:lnTo>
                      <a:pt x="185" y="17"/>
                    </a:lnTo>
                    <a:lnTo>
                      <a:pt x="185" y="17"/>
                    </a:lnTo>
                    <a:lnTo>
                      <a:pt x="185" y="8"/>
                    </a:lnTo>
                    <a:lnTo>
                      <a:pt x="168" y="0"/>
                    </a:lnTo>
                    <a:lnTo>
                      <a:pt x="168" y="0"/>
                    </a:lnTo>
                    <a:lnTo>
                      <a:pt x="168" y="0"/>
                    </a:lnTo>
                    <a:lnTo>
                      <a:pt x="150" y="8"/>
                    </a:lnTo>
                    <a:lnTo>
                      <a:pt x="150" y="8"/>
                    </a:lnTo>
                    <a:lnTo>
                      <a:pt x="141" y="8"/>
                    </a:lnTo>
                    <a:lnTo>
                      <a:pt x="106" y="8"/>
                    </a:lnTo>
                    <a:lnTo>
                      <a:pt x="106" y="8"/>
                    </a:lnTo>
                    <a:lnTo>
                      <a:pt x="88" y="8"/>
                    </a:lnTo>
                    <a:lnTo>
                      <a:pt x="71" y="17"/>
                    </a:lnTo>
                    <a:lnTo>
                      <a:pt x="71" y="17"/>
                    </a:lnTo>
                    <a:lnTo>
                      <a:pt x="71" y="17"/>
                    </a:lnTo>
                    <a:lnTo>
                      <a:pt x="71" y="17"/>
                    </a:lnTo>
                    <a:lnTo>
                      <a:pt x="62" y="35"/>
                    </a:lnTo>
                    <a:lnTo>
                      <a:pt x="53" y="61"/>
                    </a:lnTo>
                    <a:lnTo>
                      <a:pt x="53" y="61"/>
                    </a:lnTo>
                    <a:lnTo>
                      <a:pt x="53" y="70"/>
                    </a:lnTo>
                    <a:lnTo>
                      <a:pt x="53" y="70"/>
                    </a:lnTo>
                    <a:lnTo>
                      <a:pt x="44" y="79"/>
                    </a:lnTo>
                    <a:lnTo>
                      <a:pt x="44" y="79"/>
                    </a:lnTo>
                    <a:lnTo>
                      <a:pt x="35" y="79"/>
                    </a:lnTo>
                    <a:lnTo>
                      <a:pt x="35" y="79"/>
                    </a:lnTo>
                    <a:lnTo>
                      <a:pt x="35" y="97"/>
                    </a:lnTo>
                    <a:lnTo>
                      <a:pt x="35" y="105"/>
                    </a:lnTo>
                    <a:lnTo>
                      <a:pt x="35" y="105"/>
                    </a:lnTo>
                    <a:lnTo>
                      <a:pt x="35" y="105"/>
                    </a:lnTo>
                    <a:lnTo>
                      <a:pt x="35" y="105"/>
                    </a:lnTo>
                    <a:lnTo>
                      <a:pt x="27" y="114"/>
                    </a:lnTo>
                    <a:lnTo>
                      <a:pt x="27" y="114"/>
                    </a:lnTo>
                    <a:lnTo>
                      <a:pt x="18" y="123"/>
                    </a:lnTo>
                    <a:lnTo>
                      <a:pt x="18" y="123"/>
                    </a:lnTo>
                    <a:lnTo>
                      <a:pt x="27" y="141"/>
                    </a:lnTo>
                    <a:lnTo>
                      <a:pt x="27" y="141"/>
                    </a:lnTo>
                    <a:lnTo>
                      <a:pt x="27" y="141"/>
                    </a:lnTo>
                    <a:lnTo>
                      <a:pt x="27" y="141"/>
                    </a:lnTo>
                    <a:lnTo>
                      <a:pt x="27" y="141"/>
                    </a:lnTo>
                    <a:lnTo>
                      <a:pt x="0" y="167"/>
                    </a:lnTo>
                    <a:lnTo>
                      <a:pt x="0" y="167"/>
                    </a:lnTo>
                    <a:lnTo>
                      <a:pt x="0" y="176"/>
                    </a:lnTo>
                    <a:lnTo>
                      <a:pt x="0" y="176"/>
                    </a:lnTo>
                    <a:lnTo>
                      <a:pt x="0" y="194"/>
                    </a:lnTo>
                    <a:lnTo>
                      <a:pt x="9" y="194"/>
                    </a:lnTo>
                    <a:lnTo>
                      <a:pt x="27" y="203"/>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6" name="Google Shape;196;p18"/>
              <p:cNvSpPr/>
              <p:nvPr/>
            </p:nvSpPr>
            <p:spPr>
              <a:xfrm>
                <a:off x="4608513" y="3430588"/>
                <a:ext cx="38100" cy="57150"/>
              </a:xfrm>
              <a:custGeom>
                <a:avLst/>
                <a:gdLst/>
                <a:ahLst/>
                <a:cxnLst/>
                <a:rect l="l" t="t" r="r" b="b"/>
                <a:pathLst>
                  <a:path w="107" h="159" extrusionOk="0">
                    <a:moveTo>
                      <a:pt x="45" y="9"/>
                    </a:moveTo>
                    <a:lnTo>
                      <a:pt x="45" y="9"/>
                    </a:lnTo>
                    <a:lnTo>
                      <a:pt x="36" y="17"/>
                    </a:lnTo>
                    <a:lnTo>
                      <a:pt x="36" y="17"/>
                    </a:lnTo>
                    <a:lnTo>
                      <a:pt x="27" y="17"/>
                    </a:lnTo>
                    <a:lnTo>
                      <a:pt x="18" y="17"/>
                    </a:lnTo>
                    <a:lnTo>
                      <a:pt x="18" y="17"/>
                    </a:lnTo>
                    <a:lnTo>
                      <a:pt x="0" y="26"/>
                    </a:lnTo>
                    <a:lnTo>
                      <a:pt x="0" y="26"/>
                    </a:lnTo>
                    <a:lnTo>
                      <a:pt x="0" y="44"/>
                    </a:lnTo>
                    <a:lnTo>
                      <a:pt x="0" y="44"/>
                    </a:lnTo>
                    <a:lnTo>
                      <a:pt x="9" y="62"/>
                    </a:lnTo>
                    <a:lnTo>
                      <a:pt x="9" y="62"/>
                    </a:lnTo>
                    <a:lnTo>
                      <a:pt x="18" y="79"/>
                    </a:lnTo>
                    <a:lnTo>
                      <a:pt x="18" y="97"/>
                    </a:lnTo>
                    <a:lnTo>
                      <a:pt x="18" y="97"/>
                    </a:lnTo>
                    <a:lnTo>
                      <a:pt x="18" y="97"/>
                    </a:lnTo>
                    <a:lnTo>
                      <a:pt x="18" y="97"/>
                    </a:lnTo>
                    <a:lnTo>
                      <a:pt x="18" y="131"/>
                    </a:lnTo>
                    <a:lnTo>
                      <a:pt x="36" y="158"/>
                    </a:lnTo>
                    <a:lnTo>
                      <a:pt x="36" y="158"/>
                    </a:lnTo>
                    <a:lnTo>
                      <a:pt x="45" y="158"/>
                    </a:lnTo>
                    <a:lnTo>
                      <a:pt x="45" y="158"/>
                    </a:lnTo>
                    <a:lnTo>
                      <a:pt x="53" y="158"/>
                    </a:lnTo>
                    <a:lnTo>
                      <a:pt x="53" y="158"/>
                    </a:lnTo>
                    <a:lnTo>
                      <a:pt x="71" y="140"/>
                    </a:lnTo>
                    <a:lnTo>
                      <a:pt x="80" y="140"/>
                    </a:lnTo>
                    <a:lnTo>
                      <a:pt x="80" y="140"/>
                    </a:lnTo>
                    <a:lnTo>
                      <a:pt x="97" y="131"/>
                    </a:lnTo>
                    <a:lnTo>
                      <a:pt x="97" y="131"/>
                    </a:lnTo>
                    <a:lnTo>
                      <a:pt x="106" y="114"/>
                    </a:lnTo>
                    <a:lnTo>
                      <a:pt x="106" y="79"/>
                    </a:lnTo>
                    <a:lnTo>
                      <a:pt x="106" y="44"/>
                    </a:lnTo>
                    <a:lnTo>
                      <a:pt x="106" y="44"/>
                    </a:lnTo>
                    <a:lnTo>
                      <a:pt x="106" y="35"/>
                    </a:lnTo>
                    <a:lnTo>
                      <a:pt x="106" y="35"/>
                    </a:lnTo>
                    <a:lnTo>
                      <a:pt x="106" y="17"/>
                    </a:lnTo>
                    <a:lnTo>
                      <a:pt x="106" y="17"/>
                    </a:lnTo>
                    <a:lnTo>
                      <a:pt x="89" y="9"/>
                    </a:lnTo>
                    <a:lnTo>
                      <a:pt x="80" y="0"/>
                    </a:lnTo>
                    <a:lnTo>
                      <a:pt x="45" y="9"/>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7" name="Google Shape;197;p18"/>
              <p:cNvSpPr/>
              <p:nvPr/>
            </p:nvSpPr>
            <p:spPr>
              <a:xfrm>
                <a:off x="4691063" y="3500438"/>
                <a:ext cx="63500" cy="44450"/>
              </a:xfrm>
              <a:custGeom>
                <a:avLst/>
                <a:gdLst/>
                <a:ahLst/>
                <a:cxnLst/>
                <a:rect l="l" t="t" r="r" b="b"/>
                <a:pathLst>
                  <a:path w="177" h="125" extrusionOk="0">
                    <a:moveTo>
                      <a:pt x="159" y="0"/>
                    </a:moveTo>
                    <a:lnTo>
                      <a:pt x="159" y="0"/>
                    </a:lnTo>
                    <a:lnTo>
                      <a:pt x="123" y="9"/>
                    </a:lnTo>
                    <a:lnTo>
                      <a:pt x="114" y="9"/>
                    </a:lnTo>
                    <a:lnTo>
                      <a:pt x="114" y="9"/>
                    </a:lnTo>
                    <a:lnTo>
                      <a:pt x="88" y="9"/>
                    </a:lnTo>
                    <a:lnTo>
                      <a:pt x="70" y="9"/>
                    </a:lnTo>
                    <a:lnTo>
                      <a:pt x="70" y="9"/>
                    </a:lnTo>
                    <a:lnTo>
                      <a:pt x="44" y="0"/>
                    </a:lnTo>
                    <a:lnTo>
                      <a:pt x="44" y="0"/>
                    </a:lnTo>
                    <a:lnTo>
                      <a:pt x="17" y="9"/>
                    </a:lnTo>
                    <a:lnTo>
                      <a:pt x="9" y="18"/>
                    </a:lnTo>
                    <a:lnTo>
                      <a:pt x="0" y="35"/>
                    </a:lnTo>
                    <a:lnTo>
                      <a:pt x="0" y="35"/>
                    </a:lnTo>
                    <a:lnTo>
                      <a:pt x="9" y="44"/>
                    </a:lnTo>
                    <a:lnTo>
                      <a:pt x="9" y="44"/>
                    </a:lnTo>
                    <a:lnTo>
                      <a:pt x="26" y="53"/>
                    </a:lnTo>
                    <a:lnTo>
                      <a:pt x="70" y="79"/>
                    </a:lnTo>
                    <a:lnTo>
                      <a:pt x="70" y="79"/>
                    </a:lnTo>
                    <a:lnTo>
                      <a:pt x="88" y="79"/>
                    </a:lnTo>
                    <a:lnTo>
                      <a:pt x="106" y="97"/>
                    </a:lnTo>
                    <a:lnTo>
                      <a:pt x="106" y="97"/>
                    </a:lnTo>
                    <a:lnTo>
                      <a:pt x="106" y="97"/>
                    </a:lnTo>
                    <a:lnTo>
                      <a:pt x="123" y="106"/>
                    </a:lnTo>
                    <a:lnTo>
                      <a:pt x="123" y="106"/>
                    </a:lnTo>
                    <a:lnTo>
                      <a:pt x="123" y="115"/>
                    </a:lnTo>
                    <a:lnTo>
                      <a:pt x="141" y="124"/>
                    </a:lnTo>
                    <a:lnTo>
                      <a:pt x="141" y="124"/>
                    </a:lnTo>
                    <a:lnTo>
                      <a:pt x="150" y="115"/>
                    </a:lnTo>
                    <a:lnTo>
                      <a:pt x="159" y="106"/>
                    </a:lnTo>
                    <a:lnTo>
                      <a:pt x="159" y="106"/>
                    </a:lnTo>
                    <a:lnTo>
                      <a:pt x="159" y="106"/>
                    </a:lnTo>
                    <a:lnTo>
                      <a:pt x="159" y="88"/>
                    </a:lnTo>
                    <a:lnTo>
                      <a:pt x="159" y="71"/>
                    </a:lnTo>
                    <a:lnTo>
                      <a:pt x="159" y="71"/>
                    </a:lnTo>
                    <a:lnTo>
                      <a:pt x="159" y="62"/>
                    </a:lnTo>
                    <a:lnTo>
                      <a:pt x="159" y="62"/>
                    </a:lnTo>
                    <a:lnTo>
                      <a:pt x="159" y="44"/>
                    </a:lnTo>
                    <a:lnTo>
                      <a:pt x="167" y="35"/>
                    </a:lnTo>
                    <a:lnTo>
                      <a:pt x="167" y="35"/>
                    </a:lnTo>
                    <a:lnTo>
                      <a:pt x="176" y="26"/>
                    </a:lnTo>
                    <a:lnTo>
                      <a:pt x="176" y="26"/>
                    </a:lnTo>
                    <a:lnTo>
                      <a:pt x="176" y="9"/>
                    </a:lnTo>
                    <a:lnTo>
                      <a:pt x="176" y="9"/>
                    </a:lnTo>
                    <a:lnTo>
                      <a:pt x="159" y="0"/>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8" name="Google Shape;198;p18"/>
              <p:cNvSpPr/>
              <p:nvPr/>
            </p:nvSpPr>
            <p:spPr>
              <a:xfrm>
                <a:off x="6167438" y="3221038"/>
                <a:ext cx="3175" cy="3175"/>
              </a:xfrm>
              <a:custGeom>
                <a:avLst/>
                <a:gdLst/>
                <a:ahLst/>
                <a:cxnLst/>
                <a:rect l="l" t="t" r="r" b="b"/>
                <a:pathLst>
                  <a:path w="9" h="10" extrusionOk="0">
                    <a:moveTo>
                      <a:pt x="0" y="0"/>
                    </a:moveTo>
                    <a:lnTo>
                      <a:pt x="0" y="0"/>
                    </a:lnTo>
                    <a:lnTo>
                      <a:pt x="0" y="0"/>
                    </a:lnTo>
                    <a:lnTo>
                      <a:pt x="8" y="9"/>
                    </a:lnTo>
                    <a:lnTo>
                      <a:pt x="8" y="9"/>
                    </a:lnTo>
                    <a:lnTo>
                      <a:pt x="0" y="0"/>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9" name="Google Shape;199;p18"/>
              <p:cNvSpPr/>
              <p:nvPr/>
            </p:nvSpPr>
            <p:spPr>
              <a:xfrm>
                <a:off x="6151563" y="3205163"/>
                <a:ext cx="6350" cy="6350"/>
              </a:xfrm>
              <a:custGeom>
                <a:avLst/>
                <a:gdLst/>
                <a:ahLst/>
                <a:cxnLst/>
                <a:rect l="l" t="t" r="r" b="b"/>
                <a:pathLst>
                  <a:path w="19" h="19" extrusionOk="0">
                    <a:moveTo>
                      <a:pt x="0" y="0"/>
                    </a:moveTo>
                    <a:lnTo>
                      <a:pt x="0" y="0"/>
                    </a:lnTo>
                    <a:lnTo>
                      <a:pt x="9" y="18"/>
                    </a:lnTo>
                    <a:lnTo>
                      <a:pt x="18" y="18"/>
                    </a:lnTo>
                    <a:lnTo>
                      <a:pt x="18" y="18"/>
                    </a:lnTo>
                    <a:lnTo>
                      <a:pt x="0" y="0"/>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0" name="Google Shape;200;p18"/>
              <p:cNvSpPr/>
              <p:nvPr/>
            </p:nvSpPr>
            <p:spPr>
              <a:xfrm>
                <a:off x="2932113" y="1692275"/>
                <a:ext cx="1236661" cy="893762"/>
              </a:xfrm>
              <a:custGeom>
                <a:avLst/>
                <a:gdLst/>
                <a:ahLst/>
                <a:cxnLst/>
                <a:rect l="l" t="t" r="r" b="b"/>
                <a:pathLst>
                  <a:path w="3433" h="2482" extrusionOk="0">
                    <a:moveTo>
                      <a:pt x="3423" y="274"/>
                    </a:moveTo>
                    <a:lnTo>
                      <a:pt x="3423" y="274"/>
                    </a:lnTo>
                    <a:lnTo>
                      <a:pt x="3397" y="265"/>
                    </a:lnTo>
                    <a:lnTo>
                      <a:pt x="3344" y="247"/>
                    </a:lnTo>
                    <a:lnTo>
                      <a:pt x="3291" y="238"/>
                    </a:lnTo>
                    <a:lnTo>
                      <a:pt x="3229" y="230"/>
                    </a:lnTo>
                    <a:lnTo>
                      <a:pt x="3229" y="230"/>
                    </a:lnTo>
                    <a:lnTo>
                      <a:pt x="3185" y="230"/>
                    </a:lnTo>
                    <a:lnTo>
                      <a:pt x="3150" y="238"/>
                    </a:lnTo>
                    <a:lnTo>
                      <a:pt x="3132" y="256"/>
                    </a:lnTo>
                    <a:lnTo>
                      <a:pt x="3114" y="282"/>
                    </a:lnTo>
                    <a:lnTo>
                      <a:pt x="3114" y="282"/>
                    </a:lnTo>
                    <a:lnTo>
                      <a:pt x="3114" y="291"/>
                    </a:lnTo>
                    <a:lnTo>
                      <a:pt x="3097" y="300"/>
                    </a:lnTo>
                    <a:lnTo>
                      <a:pt x="3097" y="300"/>
                    </a:lnTo>
                    <a:lnTo>
                      <a:pt x="3061" y="291"/>
                    </a:lnTo>
                    <a:lnTo>
                      <a:pt x="3061" y="291"/>
                    </a:lnTo>
                    <a:lnTo>
                      <a:pt x="3008" y="282"/>
                    </a:lnTo>
                    <a:lnTo>
                      <a:pt x="3008" y="282"/>
                    </a:lnTo>
                    <a:lnTo>
                      <a:pt x="3000" y="282"/>
                    </a:lnTo>
                    <a:lnTo>
                      <a:pt x="3000" y="282"/>
                    </a:lnTo>
                    <a:lnTo>
                      <a:pt x="3000" y="291"/>
                    </a:lnTo>
                    <a:lnTo>
                      <a:pt x="3000" y="291"/>
                    </a:lnTo>
                    <a:lnTo>
                      <a:pt x="2982" y="282"/>
                    </a:lnTo>
                    <a:lnTo>
                      <a:pt x="2982" y="274"/>
                    </a:lnTo>
                    <a:lnTo>
                      <a:pt x="2982" y="274"/>
                    </a:lnTo>
                    <a:lnTo>
                      <a:pt x="2982" y="265"/>
                    </a:lnTo>
                    <a:lnTo>
                      <a:pt x="2973" y="265"/>
                    </a:lnTo>
                    <a:lnTo>
                      <a:pt x="2973" y="265"/>
                    </a:lnTo>
                    <a:lnTo>
                      <a:pt x="2956" y="274"/>
                    </a:lnTo>
                    <a:lnTo>
                      <a:pt x="2956" y="274"/>
                    </a:lnTo>
                    <a:lnTo>
                      <a:pt x="2929" y="282"/>
                    </a:lnTo>
                    <a:lnTo>
                      <a:pt x="2911" y="300"/>
                    </a:lnTo>
                    <a:lnTo>
                      <a:pt x="2911" y="300"/>
                    </a:lnTo>
                    <a:lnTo>
                      <a:pt x="2876" y="318"/>
                    </a:lnTo>
                    <a:lnTo>
                      <a:pt x="2850" y="335"/>
                    </a:lnTo>
                    <a:lnTo>
                      <a:pt x="2850" y="335"/>
                    </a:lnTo>
                    <a:lnTo>
                      <a:pt x="2814" y="362"/>
                    </a:lnTo>
                    <a:lnTo>
                      <a:pt x="2814" y="362"/>
                    </a:lnTo>
                    <a:lnTo>
                      <a:pt x="2797" y="371"/>
                    </a:lnTo>
                    <a:lnTo>
                      <a:pt x="2797" y="371"/>
                    </a:lnTo>
                    <a:lnTo>
                      <a:pt x="2753" y="397"/>
                    </a:lnTo>
                    <a:lnTo>
                      <a:pt x="2753" y="397"/>
                    </a:lnTo>
                    <a:lnTo>
                      <a:pt x="2753" y="397"/>
                    </a:lnTo>
                    <a:lnTo>
                      <a:pt x="2753" y="397"/>
                    </a:lnTo>
                    <a:lnTo>
                      <a:pt x="2770" y="371"/>
                    </a:lnTo>
                    <a:lnTo>
                      <a:pt x="2850" y="291"/>
                    </a:lnTo>
                    <a:lnTo>
                      <a:pt x="2850" y="291"/>
                    </a:lnTo>
                    <a:lnTo>
                      <a:pt x="2867" y="265"/>
                    </a:lnTo>
                    <a:lnTo>
                      <a:pt x="2867" y="247"/>
                    </a:lnTo>
                    <a:lnTo>
                      <a:pt x="2867" y="230"/>
                    </a:lnTo>
                    <a:lnTo>
                      <a:pt x="2867" y="230"/>
                    </a:lnTo>
                    <a:lnTo>
                      <a:pt x="2858" y="221"/>
                    </a:lnTo>
                    <a:lnTo>
                      <a:pt x="2850" y="212"/>
                    </a:lnTo>
                    <a:lnTo>
                      <a:pt x="2806" y="203"/>
                    </a:lnTo>
                    <a:lnTo>
                      <a:pt x="2806" y="203"/>
                    </a:lnTo>
                    <a:lnTo>
                      <a:pt x="2779" y="221"/>
                    </a:lnTo>
                    <a:lnTo>
                      <a:pt x="2761" y="238"/>
                    </a:lnTo>
                    <a:lnTo>
                      <a:pt x="2761" y="238"/>
                    </a:lnTo>
                    <a:lnTo>
                      <a:pt x="2735" y="247"/>
                    </a:lnTo>
                    <a:lnTo>
                      <a:pt x="2735" y="247"/>
                    </a:lnTo>
                    <a:lnTo>
                      <a:pt x="2717" y="256"/>
                    </a:lnTo>
                    <a:lnTo>
                      <a:pt x="2717" y="256"/>
                    </a:lnTo>
                    <a:lnTo>
                      <a:pt x="2682" y="274"/>
                    </a:lnTo>
                    <a:lnTo>
                      <a:pt x="2682" y="274"/>
                    </a:lnTo>
                    <a:lnTo>
                      <a:pt x="2611" y="300"/>
                    </a:lnTo>
                    <a:lnTo>
                      <a:pt x="2567" y="309"/>
                    </a:lnTo>
                    <a:lnTo>
                      <a:pt x="2567" y="309"/>
                    </a:lnTo>
                    <a:lnTo>
                      <a:pt x="2558" y="300"/>
                    </a:lnTo>
                    <a:lnTo>
                      <a:pt x="2558" y="300"/>
                    </a:lnTo>
                    <a:lnTo>
                      <a:pt x="2585" y="291"/>
                    </a:lnTo>
                    <a:lnTo>
                      <a:pt x="2629" y="274"/>
                    </a:lnTo>
                    <a:lnTo>
                      <a:pt x="2629" y="274"/>
                    </a:lnTo>
                    <a:lnTo>
                      <a:pt x="2638" y="265"/>
                    </a:lnTo>
                    <a:lnTo>
                      <a:pt x="2638" y="265"/>
                    </a:lnTo>
                    <a:lnTo>
                      <a:pt x="2664" y="247"/>
                    </a:lnTo>
                    <a:lnTo>
                      <a:pt x="2664" y="247"/>
                    </a:lnTo>
                    <a:lnTo>
                      <a:pt x="2673" y="230"/>
                    </a:lnTo>
                    <a:lnTo>
                      <a:pt x="2673" y="230"/>
                    </a:lnTo>
                    <a:lnTo>
                      <a:pt x="2656" y="221"/>
                    </a:lnTo>
                    <a:lnTo>
                      <a:pt x="2656" y="221"/>
                    </a:lnTo>
                    <a:lnTo>
                      <a:pt x="2638" y="221"/>
                    </a:lnTo>
                    <a:lnTo>
                      <a:pt x="2638" y="221"/>
                    </a:lnTo>
                    <a:lnTo>
                      <a:pt x="2567" y="221"/>
                    </a:lnTo>
                    <a:lnTo>
                      <a:pt x="2567" y="221"/>
                    </a:lnTo>
                    <a:lnTo>
                      <a:pt x="2453" y="230"/>
                    </a:lnTo>
                    <a:lnTo>
                      <a:pt x="2453" y="230"/>
                    </a:lnTo>
                    <a:lnTo>
                      <a:pt x="2391" y="238"/>
                    </a:lnTo>
                    <a:lnTo>
                      <a:pt x="2391" y="238"/>
                    </a:lnTo>
                    <a:lnTo>
                      <a:pt x="2364" y="247"/>
                    </a:lnTo>
                    <a:lnTo>
                      <a:pt x="2347" y="247"/>
                    </a:lnTo>
                    <a:lnTo>
                      <a:pt x="2347" y="247"/>
                    </a:lnTo>
                    <a:lnTo>
                      <a:pt x="2276" y="265"/>
                    </a:lnTo>
                    <a:lnTo>
                      <a:pt x="2276" y="265"/>
                    </a:lnTo>
                    <a:lnTo>
                      <a:pt x="2259" y="265"/>
                    </a:lnTo>
                    <a:lnTo>
                      <a:pt x="2259" y="265"/>
                    </a:lnTo>
                    <a:lnTo>
                      <a:pt x="2285" y="247"/>
                    </a:lnTo>
                    <a:lnTo>
                      <a:pt x="2329" y="238"/>
                    </a:lnTo>
                    <a:lnTo>
                      <a:pt x="2470" y="212"/>
                    </a:lnTo>
                    <a:lnTo>
                      <a:pt x="2576" y="212"/>
                    </a:lnTo>
                    <a:lnTo>
                      <a:pt x="2576" y="212"/>
                    </a:lnTo>
                    <a:lnTo>
                      <a:pt x="2664" y="203"/>
                    </a:lnTo>
                    <a:lnTo>
                      <a:pt x="2708" y="203"/>
                    </a:lnTo>
                    <a:lnTo>
                      <a:pt x="2744" y="194"/>
                    </a:lnTo>
                    <a:lnTo>
                      <a:pt x="2744" y="194"/>
                    </a:lnTo>
                    <a:lnTo>
                      <a:pt x="2779" y="177"/>
                    </a:lnTo>
                    <a:lnTo>
                      <a:pt x="2814" y="168"/>
                    </a:lnTo>
                    <a:lnTo>
                      <a:pt x="2823" y="168"/>
                    </a:lnTo>
                    <a:lnTo>
                      <a:pt x="2823" y="168"/>
                    </a:lnTo>
                    <a:lnTo>
                      <a:pt x="2885" y="150"/>
                    </a:lnTo>
                    <a:lnTo>
                      <a:pt x="2885" y="150"/>
                    </a:lnTo>
                    <a:lnTo>
                      <a:pt x="2894" y="141"/>
                    </a:lnTo>
                    <a:lnTo>
                      <a:pt x="2894" y="141"/>
                    </a:lnTo>
                    <a:lnTo>
                      <a:pt x="2894" y="132"/>
                    </a:lnTo>
                    <a:lnTo>
                      <a:pt x="2894" y="132"/>
                    </a:lnTo>
                    <a:lnTo>
                      <a:pt x="2850" y="115"/>
                    </a:lnTo>
                    <a:lnTo>
                      <a:pt x="2788" y="106"/>
                    </a:lnTo>
                    <a:lnTo>
                      <a:pt x="2770" y="106"/>
                    </a:lnTo>
                    <a:lnTo>
                      <a:pt x="2770" y="106"/>
                    </a:lnTo>
                    <a:lnTo>
                      <a:pt x="2735" y="106"/>
                    </a:lnTo>
                    <a:lnTo>
                      <a:pt x="2717" y="97"/>
                    </a:lnTo>
                    <a:lnTo>
                      <a:pt x="2717" y="97"/>
                    </a:lnTo>
                    <a:lnTo>
                      <a:pt x="2708" y="88"/>
                    </a:lnTo>
                    <a:lnTo>
                      <a:pt x="2708" y="88"/>
                    </a:lnTo>
                    <a:lnTo>
                      <a:pt x="2700" y="71"/>
                    </a:lnTo>
                    <a:lnTo>
                      <a:pt x="2682" y="62"/>
                    </a:lnTo>
                    <a:lnTo>
                      <a:pt x="2682" y="62"/>
                    </a:lnTo>
                    <a:lnTo>
                      <a:pt x="2673" y="62"/>
                    </a:lnTo>
                    <a:lnTo>
                      <a:pt x="2673" y="62"/>
                    </a:lnTo>
                    <a:lnTo>
                      <a:pt x="2647" y="44"/>
                    </a:lnTo>
                    <a:lnTo>
                      <a:pt x="2647" y="44"/>
                    </a:lnTo>
                    <a:lnTo>
                      <a:pt x="2647" y="44"/>
                    </a:lnTo>
                    <a:lnTo>
                      <a:pt x="2647" y="44"/>
                    </a:lnTo>
                    <a:lnTo>
                      <a:pt x="2620" y="35"/>
                    </a:lnTo>
                    <a:lnTo>
                      <a:pt x="2576" y="35"/>
                    </a:lnTo>
                    <a:lnTo>
                      <a:pt x="2576" y="35"/>
                    </a:lnTo>
                    <a:lnTo>
                      <a:pt x="2514" y="26"/>
                    </a:lnTo>
                    <a:lnTo>
                      <a:pt x="2488" y="26"/>
                    </a:lnTo>
                    <a:lnTo>
                      <a:pt x="2488" y="26"/>
                    </a:lnTo>
                    <a:lnTo>
                      <a:pt x="2435" y="9"/>
                    </a:lnTo>
                    <a:lnTo>
                      <a:pt x="2356" y="0"/>
                    </a:lnTo>
                    <a:lnTo>
                      <a:pt x="2320" y="0"/>
                    </a:lnTo>
                    <a:lnTo>
                      <a:pt x="2320" y="0"/>
                    </a:lnTo>
                    <a:lnTo>
                      <a:pt x="2259" y="9"/>
                    </a:lnTo>
                    <a:lnTo>
                      <a:pt x="2259" y="9"/>
                    </a:lnTo>
                    <a:lnTo>
                      <a:pt x="2170" y="9"/>
                    </a:lnTo>
                    <a:lnTo>
                      <a:pt x="2082" y="9"/>
                    </a:lnTo>
                    <a:lnTo>
                      <a:pt x="2082" y="9"/>
                    </a:lnTo>
                    <a:lnTo>
                      <a:pt x="2082" y="9"/>
                    </a:lnTo>
                    <a:lnTo>
                      <a:pt x="2082" y="9"/>
                    </a:lnTo>
                    <a:lnTo>
                      <a:pt x="2064" y="18"/>
                    </a:lnTo>
                    <a:lnTo>
                      <a:pt x="2064" y="18"/>
                    </a:lnTo>
                    <a:lnTo>
                      <a:pt x="2047" y="18"/>
                    </a:lnTo>
                    <a:lnTo>
                      <a:pt x="2047" y="18"/>
                    </a:lnTo>
                    <a:lnTo>
                      <a:pt x="2020" y="18"/>
                    </a:lnTo>
                    <a:lnTo>
                      <a:pt x="2020" y="18"/>
                    </a:lnTo>
                    <a:lnTo>
                      <a:pt x="2003" y="26"/>
                    </a:lnTo>
                    <a:lnTo>
                      <a:pt x="1994" y="26"/>
                    </a:lnTo>
                    <a:lnTo>
                      <a:pt x="1994" y="26"/>
                    </a:lnTo>
                    <a:lnTo>
                      <a:pt x="1959" y="26"/>
                    </a:lnTo>
                    <a:lnTo>
                      <a:pt x="1950" y="35"/>
                    </a:lnTo>
                    <a:lnTo>
                      <a:pt x="1941" y="44"/>
                    </a:lnTo>
                    <a:lnTo>
                      <a:pt x="1941" y="44"/>
                    </a:lnTo>
                    <a:lnTo>
                      <a:pt x="1950" y="53"/>
                    </a:lnTo>
                    <a:lnTo>
                      <a:pt x="1950" y="53"/>
                    </a:lnTo>
                    <a:lnTo>
                      <a:pt x="1950" y="62"/>
                    </a:lnTo>
                    <a:lnTo>
                      <a:pt x="1950" y="71"/>
                    </a:lnTo>
                    <a:lnTo>
                      <a:pt x="1950" y="71"/>
                    </a:lnTo>
                    <a:lnTo>
                      <a:pt x="1950" y="71"/>
                    </a:lnTo>
                    <a:lnTo>
                      <a:pt x="1950" y="71"/>
                    </a:lnTo>
                    <a:lnTo>
                      <a:pt x="1941" y="79"/>
                    </a:lnTo>
                    <a:lnTo>
                      <a:pt x="1914" y="79"/>
                    </a:lnTo>
                    <a:lnTo>
                      <a:pt x="1914" y="79"/>
                    </a:lnTo>
                    <a:lnTo>
                      <a:pt x="1914" y="71"/>
                    </a:lnTo>
                    <a:lnTo>
                      <a:pt x="1914" y="71"/>
                    </a:lnTo>
                    <a:lnTo>
                      <a:pt x="1914" y="71"/>
                    </a:lnTo>
                    <a:lnTo>
                      <a:pt x="1914" y="71"/>
                    </a:lnTo>
                    <a:lnTo>
                      <a:pt x="1914" y="62"/>
                    </a:lnTo>
                    <a:lnTo>
                      <a:pt x="1914" y="62"/>
                    </a:lnTo>
                    <a:lnTo>
                      <a:pt x="1897" y="53"/>
                    </a:lnTo>
                    <a:lnTo>
                      <a:pt x="1888" y="44"/>
                    </a:lnTo>
                    <a:lnTo>
                      <a:pt x="1853" y="44"/>
                    </a:lnTo>
                    <a:lnTo>
                      <a:pt x="1853" y="44"/>
                    </a:lnTo>
                    <a:lnTo>
                      <a:pt x="1835" y="44"/>
                    </a:lnTo>
                    <a:lnTo>
                      <a:pt x="1835" y="44"/>
                    </a:lnTo>
                    <a:lnTo>
                      <a:pt x="1835" y="44"/>
                    </a:lnTo>
                    <a:lnTo>
                      <a:pt x="1835" y="44"/>
                    </a:lnTo>
                    <a:lnTo>
                      <a:pt x="1817" y="53"/>
                    </a:lnTo>
                    <a:lnTo>
                      <a:pt x="1817" y="53"/>
                    </a:lnTo>
                    <a:lnTo>
                      <a:pt x="1809" y="53"/>
                    </a:lnTo>
                    <a:lnTo>
                      <a:pt x="1800" y="53"/>
                    </a:lnTo>
                    <a:lnTo>
                      <a:pt x="1800" y="53"/>
                    </a:lnTo>
                    <a:lnTo>
                      <a:pt x="1773" y="53"/>
                    </a:lnTo>
                    <a:lnTo>
                      <a:pt x="1773" y="53"/>
                    </a:lnTo>
                    <a:lnTo>
                      <a:pt x="1747" y="53"/>
                    </a:lnTo>
                    <a:lnTo>
                      <a:pt x="1747" y="53"/>
                    </a:lnTo>
                    <a:lnTo>
                      <a:pt x="1694" y="44"/>
                    </a:lnTo>
                    <a:lnTo>
                      <a:pt x="1676" y="44"/>
                    </a:lnTo>
                    <a:lnTo>
                      <a:pt x="1676" y="44"/>
                    </a:lnTo>
                    <a:lnTo>
                      <a:pt x="1667" y="53"/>
                    </a:lnTo>
                    <a:lnTo>
                      <a:pt x="1667" y="53"/>
                    </a:lnTo>
                    <a:lnTo>
                      <a:pt x="1650" y="62"/>
                    </a:lnTo>
                    <a:lnTo>
                      <a:pt x="1623" y="62"/>
                    </a:lnTo>
                    <a:lnTo>
                      <a:pt x="1544" y="71"/>
                    </a:lnTo>
                    <a:lnTo>
                      <a:pt x="1544" y="71"/>
                    </a:lnTo>
                    <a:lnTo>
                      <a:pt x="1500" y="71"/>
                    </a:lnTo>
                    <a:lnTo>
                      <a:pt x="1500" y="71"/>
                    </a:lnTo>
                    <a:lnTo>
                      <a:pt x="1491" y="79"/>
                    </a:lnTo>
                    <a:lnTo>
                      <a:pt x="1482" y="88"/>
                    </a:lnTo>
                    <a:lnTo>
                      <a:pt x="1482" y="88"/>
                    </a:lnTo>
                    <a:lnTo>
                      <a:pt x="1491" y="97"/>
                    </a:lnTo>
                    <a:lnTo>
                      <a:pt x="1500" y="97"/>
                    </a:lnTo>
                    <a:lnTo>
                      <a:pt x="1500" y="97"/>
                    </a:lnTo>
                    <a:lnTo>
                      <a:pt x="1500" y="97"/>
                    </a:lnTo>
                    <a:lnTo>
                      <a:pt x="1500" y="97"/>
                    </a:lnTo>
                    <a:lnTo>
                      <a:pt x="1500" y="97"/>
                    </a:lnTo>
                    <a:lnTo>
                      <a:pt x="1509" y="106"/>
                    </a:lnTo>
                    <a:lnTo>
                      <a:pt x="1509" y="106"/>
                    </a:lnTo>
                    <a:lnTo>
                      <a:pt x="1535" y="124"/>
                    </a:lnTo>
                    <a:lnTo>
                      <a:pt x="1535" y="124"/>
                    </a:lnTo>
                    <a:lnTo>
                      <a:pt x="1491" y="132"/>
                    </a:lnTo>
                    <a:lnTo>
                      <a:pt x="1491" y="132"/>
                    </a:lnTo>
                    <a:lnTo>
                      <a:pt x="1491" y="132"/>
                    </a:lnTo>
                    <a:lnTo>
                      <a:pt x="1491" y="132"/>
                    </a:lnTo>
                    <a:lnTo>
                      <a:pt x="1447" y="132"/>
                    </a:lnTo>
                    <a:lnTo>
                      <a:pt x="1447" y="132"/>
                    </a:lnTo>
                    <a:lnTo>
                      <a:pt x="1438" y="141"/>
                    </a:lnTo>
                    <a:lnTo>
                      <a:pt x="1438" y="141"/>
                    </a:lnTo>
                    <a:lnTo>
                      <a:pt x="1438" y="159"/>
                    </a:lnTo>
                    <a:lnTo>
                      <a:pt x="1438" y="159"/>
                    </a:lnTo>
                    <a:lnTo>
                      <a:pt x="1464" y="177"/>
                    </a:lnTo>
                    <a:lnTo>
                      <a:pt x="1509" y="194"/>
                    </a:lnTo>
                    <a:lnTo>
                      <a:pt x="1509" y="194"/>
                    </a:lnTo>
                    <a:lnTo>
                      <a:pt x="1553" y="221"/>
                    </a:lnTo>
                    <a:lnTo>
                      <a:pt x="1579" y="247"/>
                    </a:lnTo>
                    <a:lnTo>
                      <a:pt x="1579" y="247"/>
                    </a:lnTo>
                    <a:lnTo>
                      <a:pt x="1588" y="256"/>
                    </a:lnTo>
                    <a:lnTo>
                      <a:pt x="1588" y="256"/>
                    </a:lnTo>
                    <a:lnTo>
                      <a:pt x="1588" y="256"/>
                    </a:lnTo>
                    <a:lnTo>
                      <a:pt x="1588" y="256"/>
                    </a:lnTo>
                    <a:lnTo>
                      <a:pt x="1588" y="256"/>
                    </a:lnTo>
                    <a:lnTo>
                      <a:pt x="1588" y="256"/>
                    </a:lnTo>
                    <a:lnTo>
                      <a:pt x="1561" y="247"/>
                    </a:lnTo>
                    <a:lnTo>
                      <a:pt x="1517" y="230"/>
                    </a:lnTo>
                    <a:lnTo>
                      <a:pt x="1517" y="230"/>
                    </a:lnTo>
                    <a:lnTo>
                      <a:pt x="1482" y="212"/>
                    </a:lnTo>
                    <a:lnTo>
                      <a:pt x="1456" y="203"/>
                    </a:lnTo>
                    <a:lnTo>
                      <a:pt x="1447" y="203"/>
                    </a:lnTo>
                    <a:lnTo>
                      <a:pt x="1447" y="203"/>
                    </a:lnTo>
                    <a:lnTo>
                      <a:pt x="1411" y="194"/>
                    </a:lnTo>
                    <a:lnTo>
                      <a:pt x="1394" y="185"/>
                    </a:lnTo>
                    <a:lnTo>
                      <a:pt x="1394" y="185"/>
                    </a:lnTo>
                    <a:lnTo>
                      <a:pt x="1367" y="168"/>
                    </a:lnTo>
                    <a:lnTo>
                      <a:pt x="1332" y="150"/>
                    </a:lnTo>
                    <a:lnTo>
                      <a:pt x="1261" y="141"/>
                    </a:lnTo>
                    <a:lnTo>
                      <a:pt x="1261" y="141"/>
                    </a:lnTo>
                    <a:lnTo>
                      <a:pt x="1244" y="141"/>
                    </a:lnTo>
                    <a:lnTo>
                      <a:pt x="1235" y="150"/>
                    </a:lnTo>
                    <a:lnTo>
                      <a:pt x="1235" y="159"/>
                    </a:lnTo>
                    <a:lnTo>
                      <a:pt x="1235" y="159"/>
                    </a:lnTo>
                    <a:lnTo>
                      <a:pt x="1235" y="168"/>
                    </a:lnTo>
                    <a:lnTo>
                      <a:pt x="1235" y="168"/>
                    </a:lnTo>
                    <a:lnTo>
                      <a:pt x="1244" y="185"/>
                    </a:lnTo>
                    <a:lnTo>
                      <a:pt x="1270" y="194"/>
                    </a:lnTo>
                    <a:lnTo>
                      <a:pt x="1270" y="194"/>
                    </a:lnTo>
                    <a:lnTo>
                      <a:pt x="1297" y="221"/>
                    </a:lnTo>
                    <a:lnTo>
                      <a:pt x="1306" y="230"/>
                    </a:lnTo>
                    <a:lnTo>
                      <a:pt x="1306" y="230"/>
                    </a:lnTo>
                    <a:lnTo>
                      <a:pt x="1288" y="230"/>
                    </a:lnTo>
                    <a:lnTo>
                      <a:pt x="1261" y="230"/>
                    </a:lnTo>
                    <a:lnTo>
                      <a:pt x="1261" y="230"/>
                    </a:lnTo>
                    <a:lnTo>
                      <a:pt x="1235" y="221"/>
                    </a:lnTo>
                    <a:lnTo>
                      <a:pt x="1226" y="221"/>
                    </a:lnTo>
                    <a:lnTo>
                      <a:pt x="1226" y="221"/>
                    </a:lnTo>
                    <a:lnTo>
                      <a:pt x="1191" y="212"/>
                    </a:lnTo>
                    <a:lnTo>
                      <a:pt x="1191" y="203"/>
                    </a:lnTo>
                    <a:lnTo>
                      <a:pt x="1191" y="203"/>
                    </a:lnTo>
                    <a:lnTo>
                      <a:pt x="1156" y="185"/>
                    </a:lnTo>
                    <a:lnTo>
                      <a:pt x="1129" y="177"/>
                    </a:lnTo>
                    <a:lnTo>
                      <a:pt x="1120" y="177"/>
                    </a:lnTo>
                    <a:lnTo>
                      <a:pt x="1120" y="177"/>
                    </a:lnTo>
                    <a:lnTo>
                      <a:pt x="1103" y="177"/>
                    </a:lnTo>
                    <a:lnTo>
                      <a:pt x="1103" y="177"/>
                    </a:lnTo>
                    <a:lnTo>
                      <a:pt x="1103" y="194"/>
                    </a:lnTo>
                    <a:lnTo>
                      <a:pt x="1103" y="194"/>
                    </a:lnTo>
                    <a:lnTo>
                      <a:pt x="1112" y="203"/>
                    </a:lnTo>
                    <a:lnTo>
                      <a:pt x="1112" y="203"/>
                    </a:lnTo>
                    <a:lnTo>
                      <a:pt x="1112" y="212"/>
                    </a:lnTo>
                    <a:lnTo>
                      <a:pt x="1112" y="212"/>
                    </a:lnTo>
                    <a:lnTo>
                      <a:pt x="1112" y="221"/>
                    </a:lnTo>
                    <a:lnTo>
                      <a:pt x="1120" y="247"/>
                    </a:lnTo>
                    <a:lnTo>
                      <a:pt x="1120" y="247"/>
                    </a:lnTo>
                    <a:lnTo>
                      <a:pt x="1112" y="265"/>
                    </a:lnTo>
                    <a:lnTo>
                      <a:pt x="1103" y="274"/>
                    </a:lnTo>
                    <a:lnTo>
                      <a:pt x="1076" y="291"/>
                    </a:lnTo>
                    <a:lnTo>
                      <a:pt x="1076" y="291"/>
                    </a:lnTo>
                    <a:lnTo>
                      <a:pt x="1076" y="282"/>
                    </a:lnTo>
                    <a:lnTo>
                      <a:pt x="1076" y="282"/>
                    </a:lnTo>
                    <a:lnTo>
                      <a:pt x="1076" y="282"/>
                    </a:lnTo>
                    <a:lnTo>
                      <a:pt x="1076" y="282"/>
                    </a:lnTo>
                    <a:lnTo>
                      <a:pt x="1085" y="247"/>
                    </a:lnTo>
                    <a:lnTo>
                      <a:pt x="1076" y="212"/>
                    </a:lnTo>
                    <a:lnTo>
                      <a:pt x="1076" y="212"/>
                    </a:lnTo>
                    <a:lnTo>
                      <a:pt x="1067" y="185"/>
                    </a:lnTo>
                    <a:lnTo>
                      <a:pt x="1050" y="168"/>
                    </a:lnTo>
                    <a:lnTo>
                      <a:pt x="1050" y="168"/>
                    </a:lnTo>
                    <a:lnTo>
                      <a:pt x="1006" y="168"/>
                    </a:lnTo>
                    <a:lnTo>
                      <a:pt x="953" y="177"/>
                    </a:lnTo>
                    <a:lnTo>
                      <a:pt x="953" y="177"/>
                    </a:lnTo>
                    <a:lnTo>
                      <a:pt x="909" y="185"/>
                    </a:lnTo>
                    <a:lnTo>
                      <a:pt x="882" y="194"/>
                    </a:lnTo>
                    <a:lnTo>
                      <a:pt x="873" y="194"/>
                    </a:lnTo>
                    <a:lnTo>
                      <a:pt x="873" y="194"/>
                    </a:lnTo>
                    <a:lnTo>
                      <a:pt x="820" y="194"/>
                    </a:lnTo>
                    <a:lnTo>
                      <a:pt x="794" y="212"/>
                    </a:lnTo>
                    <a:lnTo>
                      <a:pt x="794" y="212"/>
                    </a:lnTo>
                    <a:lnTo>
                      <a:pt x="794" y="221"/>
                    </a:lnTo>
                    <a:lnTo>
                      <a:pt x="794" y="221"/>
                    </a:lnTo>
                    <a:lnTo>
                      <a:pt x="794" y="230"/>
                    </a:lnTo>
                    <a:lnTo>
                      <a:pt x="803" y="230"/>
                    </a:lnTo>
                    <a:lnTo>
                      <a:pt x="803" y="230"/>
                    </a:lnTo>
                    <a:lnTo>
                      <a:pt x="803" y="238"/>
                    </a:lnTo>
                    <a:lnTo>
                      <a:pt x="803" y="238"/>
                    </a:lnTo>
                    <a:lnTo>
                      <a:pt x="820" y="247"/>
                    </a:lnTo>
                    <a:lnTo>
                      <a:pt x="820" y="247"/>
                    </a:lnTo>
                    <a:lnTo>
                      <a:pt x="812" y="256"/>
                    </a:lnTo>
                    <a:lnTo>
                      <a:pt x="812" y="256"/>
                    </a:lnTo>
                    <a:lnTo>
                      <a:pt x="785" y="247"/>
                    </a:lnTo>
                    <a:lnTo>
                      <a:pt x="785" y="247"/>
                    </a:lnTo>
                    <a:lnTo>
                      <a:pt x="767" y="238"/>
                    </a:lnTo>
                    <a:lnTo>
                      <a:pt x="767" y="238"/>
                    </a:lnTo>
                    <a:lnTo>
                      <a:pt x="750" y="230"/>
                    </a:lnTo>
                    <a:lnTo>
                      <a:pt x="723" y="230"/>
                    </a:lnTo>
                    <a:lnTo>
                      <a:pt x="723" y="230"/>
                    </a:lnTo>
                    <a:lnTo>
                      <a:pt x="679" y="230"/>
                    </a:lnTo>
                    <a:lnTo>
                      <a:pt x="653" y="238"/>
                    </a:lnTo>
                    <a:lnTo>
                      <a:pt x="653" y="238"/>
                    </a:lnTo>
                    <a:lnTo>
                      <a:pt x="644" y="247"/>
                    </a:lnTo>
                    <a:lnTo>
                      <a:pt x="644" y="247"/>
                    </a:lnTo>
                    <a:lnTo>
                      <a:pt x="644" y="265"/>
                    </a:lnTo>
                    <a:lnTo>
                      <a:pt x="644" y="265"/>
                    </a:lnTo>
                    <a:lnTo>
                      <a:pt x="662" y="282"/>
                    </a:lnTo>
                    <a:lnTo>
                      <a:pt x="662" y="300"/>
                    </a:lnTo>
                    <a:lnTo>
                      <a:pt x="662" y="300"/>
                    </a:lnTo>
                    <a:lnTo>
                      <a:pt x="662" y="300"/>
                    </a:lnTo>
                    <a:lnTo>
                      <a:pt x="662" y="300"/>
                    </a:lnTo>
                    <a:lnTo>
                      <a:pt x="662" y="327"/>
                    </a:lnTo>
                    <a:lnTo>
                      <a:pt x="662" y="335"/>
                    </a:lnTo>
                    <a:lnTo>
                      <a:pt x="662" y="335"/>
                    </a:lnTo>
                    <a:lnTo>
                      <a:pt x="653" y="344"/>
                    </a:lnTo>
                    <a:lnTo>
                      <a:pt x="653" y="344"/>
                    </a:lnTo>
                    <a:lnTo>
                      <a:pt x="626" y="335"/>
                    </a:lnTo>
                    <a:lnTo>
                      <a:pt x="617" y="327"/>
                    </a:lnTo>
                    <a:lnTo>
                      <a:pt x="617" y="327"/>
                    </a:lnTo>
                    <a:lnTo>
                      <a:pt x="582" y="327"/>
                    </a:lnTo>
                    <a:lnTo>
                      <a:pt x="556" y="318"/>
                    </a:lnTo>
                    <a:lnTo>
                      <a:pt x="556" y="318"/>
                    </a:lnTo>
                    <a:lnTo>
                      <a:pt x="494" y="335"/>
                    </a:lnTo>
                    <a:lnTo>
                      <a:pt x="414" y="371"/>
                    </a:lnTo>
                    <a:lnTo>
                      <a:pt x="335" y="415"/>
                    </a:lnTo>
                    <a:lnTo>
                      <a:pt x="309" y="433"/>
                    </a:lnTo>
                    <a:lnTo>
                      <a:pt x="300" y="450"/>
                    </a:lnTo>
                    <a:lnTo>
                      <a:pt x="300" y="450"/>
                    </a:lnTo>
                    <a:lnTo>
                      <a:pt x="300" y="459"/>
                    </a:lnTo>
                    <a:lnTo>
                      <a:pt x="300" y="459"/>
                    </a:lnTo>
                    <a:lnTo>
                      <a:pt x="317" y="477"/>
                    </a:lnTo>
                    <a:lnTo>
                      <a:pt x="362" y="477"/>
                    </a:lnTo>
                    <a:lnTo>
                      <a:pt x="388" y="477"/>
                    </a:lnTo>
                    <a:lnTo>
                      <a:pt x="388" y="477"/>
                    </a:lnTo>
                    <a:lnTo>
                      <a:pt x="441" y="477"/>
                    </a:lnTo>
                    <a:lnTo>
                      <a:pt x="441" y="477"/>
                    </a:lnTo>
                    <a:lnTo>
                      <a:pt x="441" y="486"/>
                    </a:lnTo>
                    <a:lnTo>
                      <a:pt x="441" y="494"/>
                    </a:lnTo>
                    <a:lnTo>
                      <a:pt x="441" y="494"/>
                    </a:lnTo>
                    <a:lnTo>
                      <a:pt x="441" y="512"/>
                    </a:lnTo>
                    <a:lnTo>
                      <a:pt x="423" y="538"/>
                    </a:lnTo>
                    <a:lnTo>
                      <a:pt x="414" y="556"/>
                    </a:lnTo>
                    <a:lnTo>
                      <a:pt x="388" y="574"/>
                    </a:lnTo>
                    <a:lnTo>
                      <a:pt x="388" y="574"/>
                    </a:lnTo>
                    <a:lnTo>
                      <a:pt x="370" y="583"/>
                    </a:lnTo>
                    <a:lnTo>
                      <a:pt x="353" y="583"/>
                    </a:lnTo>
                    <a:lnTo>
                      <a:pt x="300" y="583"/>
                    </a:lnTo>
                    <a:lnTo>
                      <a:pt x="300" y="583"/>
                    </a:lnTo>
                    <a:lnTo>
                      <a:pt x="264" y="591"/>
                    </a:lnTo>
                    <a:lnTo>
                      <a:pt x="238" y="591"/>
                    </a:lnTo>
                    <a:lnTo>
                      <a:pt x="212" y="600"/>
                    </a:lnTo>
                    <a:lnTo>
                      <a:pt x="212" y="600"/>
                    </a:lnTo>
                    <a:lnTo>
                      <a:pt x="212" y="609"/>
                    </a:lnTo>
                    <a:lnTo>
                      <a:pt x="212" y="609"/>
                    </a:lnTo>
                    <a:lnTo>
                      <a:pt x="194" y="618"/>
                    </a:lnTo>
                    <a:lnTo>
                      <a:pt x="123" y="636"/>
                    </a:lnTo>
                    <a:lnTo>
                      <a:pt x="114" y="636"/>
                    </a:lnTo>
                    <a:lnTo>
                      <a:pt x="114" y="636"/>
                    </a:lnTo>
                    <a:lnTo>
                      <a:pt x="26" y="662"/>
                    </a:lnTo>
                    <a:lnTo>
                      <a:pt x="9" y="671"/>
                    </a:lnTo>
                    <a:lnTo>
                      <a:pt x="0" y="689"/>
                    </a:lnTo>
                    <a:lnTo>
                      <a:pt x="0" y="689"/>
                    </a:lnTo>
                    <a:lnTo>
                      <a:pt x="9" y="715"/>
                    </a:lnTo>
                    <a:lnTo>
                      <a:pt x="17" y="724"/>
                    </a:lnTo>
                    <a:lnTo>
                      <a:pt x="35" y="733"/>
                    </a:lnTo>
                    <a:lnTo>
                      <a:pt x="62" y="733"/>
                    </a:lnTo>
                    <a:lnTo>
                      <a:pt x="62" y="733"/>
                    </a:lnTo>
                    <a:lnTo>
                      <a:pt x="79" y="733"/>
                    </a:lnTo>
                    <a:lnTo>
                      <a:pt x="79" y="733"/>
                    </a:lnTo>
                    <a:lnTo>
                      <a:pt x="106" y="742"/>
                    </a:lnTo>
                    <a:lnTo>
                      <a:pt x="123" y="759"/>
                    </a:lnTo>
                    <a:lnTo>
                      <a:pt x="123" y="759"/>
                    </a:lnTo>
                    <a:lnTo>
                      <a:pt x="159" y="777"/>
                    </a:lnTo>
                    <a:lnTo>
                      <a:pt x="212" y="777"/>
                    </a:lnTo>
                    <a:lnTo>
                      <a:pt x="212" y="777"/>
                    </a:lnTo>
                    <a:lnTo>
                      <a:pt x="282" y="768"/>
                    </a:lnTo>
                    <a:lnTo>
                      <a:pt x="282" y="768"/>
                    </a:lnTo>
                    <a:lnTo>
                      <a:pt x="326" y="759"/>
                    </a:lnTo>
                    <a:lnTo>
                      <a:pt x="344" y="768"/>
                    </a:lnTo>
                    <a:lnTo>
                      <a:pt x="362" y="777"/>
                    </a:lnTo>
                    <a:lnTo>
                      <a:pt x="362" y="777"/>
                    </a:lnTo>
                    <a:lnTo>
                      <a:pt x="362" y="794"/>
                    </a:lnTo>
                    <a:lnTo>
                      <a:pt x="362" y="794"/>
                    </a:lnTo>
                    <a:lnTo>
                      <a:pt x="362" y="803"/>
                    </a:lnTo>
                    <a:lnTo>
                      <a:pt x="335" y="803"/>
                    </a:lnTo>
                    <a:lnTo>
                      <a:pt x="335" y="803"/>
                    </a:lnTo>
                    <a:lnTo>
                      <a:pt x="300" y="803"/>
                    </a:lnTo>
                    <a:lnTo>
                      <a:pt x="300" y="803"/>
                    </a:lnTo>
                    <a:lnTo>
                      <a:pt x="247" y="794"/>
                    </a:lnTo>
                    <a:lnTo>
                      <a:pt x="247" y="794"/>
                    </a:lnTo>
                    <a:lnTo>
                      <a:pt x="229" y="794"/>
                    </a:lnTo>
                    <a:lnTo>
                      <a:pt x="220" y="803"/>
                    </a:lnTo>
                    <a:lnTo>
                      <a:pt x="220" y="803"/>
                    </a:lnTo>
                    <a:lnTo>
                      <a:pt x="185" y="812"/>
                    </a:lnTo>
                    <a:lnTo>
                      <a:pt x="141" y="812"/>
                    </a:lnTo>
                    <a:lnTo>
                      <a:pt x="141" y="812"/>
                    </a:lnTo>
                    <a:lnTo>
                      <a:pt x="106" y="812"/>
                    </a:lnTo>
                    <a:lnTo>
                      <a:pt x="88" y="821"/>
                    </a:lnTo>
                    <a:lnTo>
                      <a:pt x="88" y="821"/>
                    </a:lnTo>
                    <a:lnTo>
                      <a:pt x="79" y="830"/>
                    </a:lnTo>
                    <a:lnTo>
                      <a:pt x="79" y="830"/>
                    </a:lnTo>
                    <a:lnTo>
                      <a:pt x="79" y="839"/>
                    </a:lnTo>
                    <a:lnTo>
                      <a:pt x="79" y="839"/>
                    </a:lnTo>
                    <a:lnTo>
                      <a:pt x="106" y="856"/>
                    </a:lnTo>
                    <a:lnTo>
                      <a:pt x="141" y="856"/>
                    </a:lnTo>
                    <a:lnTo>
                      <a:pt x="141" y="856"/>
                    </a:lnTo>
                    <a:lnTo>
                      <a:pt x="185" y="856"/>
                    </a:lnTo>
                    <a:lnTo>
                      <a:pt x="185" y="856"/>
                    </a:lnTo>
                    <a:lnTo>
                      <a:pt x="185" y="865"/>
                    </a:lnTo>
                    <a:lnTo>
                      <a:pt x="185" y="865"/>
                    </a:lnTo>
                    <a:lnTo>
                      <a:pt x="194" y="865"/>
                    </a:lnTo>
                    <a:lnTo>
                      <a:pt x="194" y="865"/>
                    </a:lnTo>
                    <a:lnTo>
                      <a:pt x="194" y="865"/>
                    </a:lnTo>
                    <a:lnTo>
                      <a:pt x="194" y="883"/>
                    </a:lnTo>
                    <a:lnTo>
                      <a:pt x="194" y="883"/>
                    </a:lnTo>
                    <a:lnTo>
                      <a:pt x="185" y="892"/>
                    </a:lnTo>
                    <a:lnTo>
                      <a:pt x="185" y="900"/>
                    </a:lnTo>
                    <a:lnTo>
                      <a:pt x="185" y="900"/>
                    </a:lnTo>
                    <a:lnTo>
                      <a:pt x="185" y="918"/>
                    </a:lnTo>
                    <a:lnTo>
                      <a:pt x="203" y="927"/>
                    </a:lnTo>
                    <a:lnTo>
                      <a:pt x="247" y="936"/>
                    </a:lnTo>
                    <a:lnTo>
                      <a:pt x="247" y="936"/>
                    </a:lnTo>
                    <a:lnTo>
                      <a:pt x="291" y="953"/>
                    </a:lnTo>
                    <a:lnTo>
                      <a:pt x="326" y="962"/>
                    </a:lnTo>
                    <a:lnTo>
                      <a:pt x="326" y="962"/>
                    </a:lnTo>
                    <a:lnTo>
                      <a:pt x="344" y="953"/>
                    </a:lnTo>
                    <a:lnTo>
                      <a:pt x="344" y="953"/>
                    </a:lnTo>
                    <a:lnTo>
                      <a:pt x="344" y="945"/>
                    </a:lnTo>
                    <a:lnTo>
                      <a:pt x="344" y="945"/>
                    </a:lnTo>
                    <a:lnTo>
                      <a:pt x="335" y="936"/>
                    </a:lnTo>
                    <a:lnTo>
                      <a:pt x="335" y="936"/>
                    </a:lnTo>
                    <a:lnTo>
                      <a:pt x="344" y="936"/>
                    </a:lnTo>
                    <a:lnTo>
                      <a:pt x="344" y="936"/>
                    </a:lnTo>
                    <a:lnTo>
                      <a:pt x="362" y="936"/>
                    </a:lnTo>
                    <a:lnTo>
                      <a:pt x="362" y="936"/>
                    </a:lnTo>
                    <a:lnTo>
                      <a:pt x="379" y="936"/>
                    </a:lnTo>
                    <a:lnTo>
                      <a:pt x="388" y="945"/>
                    </a:lnTo>
                    <a:lnTo>
                      <a:pt x="388" y="945"/>
                    </a:lnTo>
                    <a:lnTo>
                      <a:pt x="406" y="945"/>
                    </a:lnTo>
                    <a:lnTo>
                      <a:pt x="423" y="945"/>
                    </a:lnTo>
                    <a:lnTo>
                      <a:pt x="423" y="945"/>
                    </a:lnTo>
                    <a:lnTo>
                      <a:pt x="423" y="936"/>
                    </a:lnTo>
                    <a:lnTo>
                      <a:pt x="423" y="936"/>
                    </a:lnTo>
                    <a:lnTo>
                      <a:pt x="432" y="936"/>
                    </a:lnTo>
                    <a:lnTo>
                      <a:pt x="432" y="936"/>
                    </a:lnTo>
                    <a:lnTo>
                      <a:pt x="467" y="927"/>
                    </a:lnTo>
                    <a:lnTo>
                      <a:pt x="467" y="927"/>
                    </a:lnTo>
                    <a:lnTo>
                      <a:pt x="485" y="927"/>
                    </a:lnTo>
                    <a:lnTo>
                      <a:pt x="512" y="918"/>
                    </a:lnTo>
                    <a:lnTo>
                      <a:pt x="512" y="918"/>
                    </a:lnTo>
                    <a:lnTo>
                      <a:pt x="512" y="918"/>
                    </a:lnTo>
                    <a:lnTo>
                      <a:pt x="512" y="918"/>
                    </a:lnTo>
                    <a:lnTo>
                      <a:pt x="529" y="918"/>
                    </a:lnTo>
                    <a:lnTo>
                      <a:pt x="529" y="918"/>
                    </a:lnTo>
                    <a:lnTo>
                      <a:pt x="538" y="918"/>
                    </a:lnTo>
                    <a:lnTo>
                      <a:pt x="538" y="918"/>
                    </a:lnTo>
                    <a:lnTo>
                      <a:pt x="573" y="927"/>
                    </a:lnTo>
                    <a:lnTo>
                      <a:pt x="617" y="936"/>
                    </a:lnTo>
                    <a:lnTo>
                      <a:pt x="617" y="936"/>
                    </a:lnTo>
                    <a:lnTo>
                      <a:pt x="670" y="945"/>
                    </a:lnTo>
                    <a:lnTo>
                      <a:pt x="714" y="962"/>
                    </a:lnTo>
                    <a:lnTo>
                      <a:pt x="714" y="962"/>
                    </a:lnTo>
                    <a:lnTo>
                      <a:pt x="750" y="980"/>
                    </a:lnTo>
                    <a:lnTo>
                      <a:pt x="759" y="980"/>
                    </a:lnTo>
                    <a:lnTo>
                      <a:pt x="759" y="980"/>
                    </a:lnTo>
                    <a:lnTo>
                      <a:pt x="794" y="998"/>
                    </a:lnTo>
                    <a:lnTo>
                      <a:pt x="803" y="1006"/>
                    </a:lnTo>
                    <a:lnTo>
                      <a:pt x="803" y="1015"/>
                    </a:lnTo>
                    <a:lnTo>
                      <a:pt x="803" y="1015"/>
                    </a:lnTo>
                    <a:lnTo>
                      <a:pt x="812" y="1033"/>
                    </a:lnTo>
                    <a:lnTo>
                      <a:pt x="820" y="1050"/>
                    </a:lnTo>
                    <a:lnTo>
                      <a:pt x="847" y="1068"/>
                    </a:lnTo>
                    <a:lnTo>
                      <a:pt x="882" y="1095"/>
                    </a:lnTo>
                    <a:lnTo>
                      <a:pt x="882" y="1095"/>
                    </a:lnTo>
                    <a:lnTo>
                      <a:pt x="909" y="1103"/>
                    </a:lnTo>
                    <a:lnTo>
                      <a:pt x="926" y="1121"/>
                    </a:lnTo>
                    <a:lnTo>
                      <a:pt x="935" y="1148"/>
                    </a:lnTo>
                    <a:lnTo>
                      <a:pt x="935" y="1174"/>
                    </a:lnTo>
                    <a:lnTo>
                      <a:pt x="935" y="1174"/>
                    </a:lnTo>
                    <a:lnTo>
                      <a:pt x="944" y="1201"/>
                    </a:lnTo>
                    <a:lnTo>
                      <a:pt x="962" y="1218"/>
                    </a:lnTo>
                    <a:lnTo>
                      <a:pt x="962" y="1218"/>
                    </a:lnTo>
                    <a:lnTo>
                      <a:pt x="962" y="1218"/>
                    </a:lnTo>
                    <a:lnTo>
                      <a:pt x="970" y="1236"/>
                    </a:lnTo>
                    <a:lnTo>
                      <a:pt x="970" y="1236"/>
                    </a:lnTo>
                    <a:lnTo>
                      <a:pt x="970" y="1236"/>
                    </a:lnTo>
                    <a:lnTo>
                      <a:pt x="970" y="1254"/>
                    </a:lnTo>
                    <a:lnTo>
                      <a:pt x="979" y="1262"/>
                    </a:lnTo>
                    <a:lnTo>
                      <a:pt x="1006" y="1298"/>
                    </a:lnTo>
                    <a:lnTo>
                      <a:pt x="1006" y="1298"/>
                    </a:lnTo>
                    <a:lnTo>
                      <a:pt x="1006" y="1306"/>
                    </a:lnTo>
                    <a:lnTo>
                      <a:pt x="1006" y="1306"/>
                    </a:lnTo>
                    <a:lnTo>
                      <a:pt x="997" y="1324"/>
                    </a:lnTo>
                    <a:lnTo>
                      <a:pt x="997" y="1324"/>
                    </a:lnTo>
                    <a:lnTo>
                      <a:pt x="988" y="1324"/>
                    </a:lnTo>
                    <a:lnTo>
                      <a:pt x="988" y="1324"/>
                    </a:lnTo>
                    <a:lnTo>
                      <a:pt x="979" y="1333"/>
                    </a:lnTo>
                    <a:lnTo>
                      <a:pt x="970" y="1351"/>
                    </a:lnTo>
                    <a:lnTo>
                      <a:pt x="970" y="1351"/>
                    </a:lnTo>
                    <a:lnTo>
                      <a:pt x="970" y="1359"/>
                    </a:lnTo>
                    <a:lnTo>
                      <a:pt x="970" y="1359"/>
                    </a:lnTo>
                    <a:lnTo>
                      <a:pt x="979" y="1377"/>
                    </a:lnTo>
                    <a:lnTo>
                      <a:pt x="979" y="1386"/>
                    </a:lnTo>
                    <a:lnTo>
                      <a:pt x="979" y="1386"/>
                    </a:lnTo>
                    <a:lnTo>
                      <a:pt x="970" y="1386"/>
                    </a:lnTo>
                    <a:lnTo>
                      <a:pt x="970" y="1386"/>
                    </a:lnTo>
                    <a:lnTo>
                      <a:pt x="970" y="1395"/>
                    </a:lnTo>
                    <a:lnTo>
                      <a:pt x="970" y="1395"/>
                    </a:lnTo>
                    <a:lnTo>
                      <a:pt x="970" y="1412"/>
                    </a:lnTo>
                    <a:lnTo>
                      <a:pt x="979" y="1421"/>
                    </a:lnTo>
                    <a:lnTo>
                      <a:pt x="979" y="1421"/>
                    </a:lnTo>
                    <a:lnTo>
                      <a:pt x="988" y="1430"/>
                    </a:lnTo>
                    <a:lnTo>
                      <a:pt x="988" y="1430"/>
                    </a:lnTo>
                    <a:lnTo>
                      <a:pt x="997" y="1430"/>
                    </a:lnTo>
                    <a:lnTo>
                      <a:pt x="997" y="1430"/>
                    </a:lnTo>
                    <a:lnTo>
                      <a:pt x="1006" y="1439"/>
                    </a:lnTo>
                    <a:lnTo>
                      <a:pt x="1006" y="1439"/>
                    </a:lnTo>
                    <a:lnTo>
                      <a:pt x="1032" y="1430"/>
                    </a:lnTo>
                    <a:lnTo>
                      <a:pt x="1059" y="1421"/>
                    </a:lnTo>
                    <a:lnTo>
                      <a:pt x="1059" y="1421"/>
                    </a:lnTo>
                    <a:lnTo>
                      <a:pt x="1059" y="1412"/>
                    </a:lnTo>
                    <a:lnTo>
                      <a:pt x="1059" y="1412"/>
                    </a:lnTo>
                    <a:lnTo>
                      <a:pt x="1067" y="1404"/>
                    </a:lnTo>
                    <a:lnTo>
                      <a:pt x="1085" y="1395"/>
                    </a:lnTo>
                    <a:lnTo>
                      <a:pt x="1085" y="1395"/>
                    </a:lnTo>
                    <a:lnTo>
                      <a:pt x="1103" y="1404"/>
                    </a:lnTo>
                    <a:lnTo>
                      <a:pt x="1103" y="1404"/>
                    </a:lnTo>
                    <a:lnTo>
                      <a:pt x="1103" y="1412"/>
                    </a:lnTo>
                    <a:lnTo>
                      <a:pt x="1103" y="1412"/>
                    </a:lnTo>
                    <a:lnTo>
                      <a:pt x="1103" y="1421"/>
                    </a:lnTo>
                    <a:lnTo>
                      <a:pt x="1103" y="1421"/>
                    </a:lnTo>
                    <a:lnTo>
                      <a:pt x="1094" y="1430"/>
                    </a:lnTo>
                    <a:lnTo>
                      <a:pt x="1094" y="1430"/>
                    </a:lnTo>
                    <a:lnTo>
                      <a:pt x="1094" y="1439"/>
                    </a:lnTo>
                    <a:lnTo>
                      <a:pt x="1103" y="1457"/>
                    </a:lnTo>
                    <a:lnTo>
                      <a:pt x="1103" y="1457"/>
                    </a:lnTo>
                    <a:lnTo>
                      <a:pt x="1120" y="1465"/>
                    </a:lnTo>
                    <a:lnTo>
                      <a:pt x="1147" y="1474"/>
                    </a:lnTo>
                    <a:lnTo>
                      <a:pt x="1147" y="1474"/>
                    </a:lnTo>
                    <a:lnTo>
                      <a:pt x="1164" y="1474"/>
                    </a:lnTo>
                    <a:lnTo>
                      <a:pt x="1164" y="1474"/>
                    </a:lnTo>
                    <a:lnTo>
                      <a:pt x="1209" y="1501"/>
                    </a:lnTo>
                    <a:lnTo>
                      <a:pt x="1209" y="1501"/>
                    </a:lnTo>
                    <a:lnTo>
                      <a:pt x="1226" y="1518"/>
                    </a:lnTo>
                    <a:lnTo>
                      <a:pt x="1235" y="1527"/>
                    </a:lnTo>
                    <a:lnTo>
                      <a:pt x="1235" y="1527"/>
                    </a:lnTo>
                    <a:lnTo>
                      <a:pt x="1217" y="1527"/>
                    </a:lnTo>
                    <a:lnTo>
                      <a:pt x="1191" y="1518"/>
                    </a:lnTo>
                    <a:lnTo>
                      <a:pt x="1191" y="1518"/>
                    </a:lnTo>
                    <a:lnTo>
                      <a:pt x="1173" y="1510"/>
                    </a:lnTo>
                    <a:lnTo>
                      <a:pt x="1147" y="1501"/>
                    </a:lnTo>
                    <a:lnTo>
                      <a:pt x="1094" y="1501"/>
                    </a:lnTo>
                    <a:lnTo>
                      <a:pt x="1059" y="1501"/>
                    </a:lnTo>
                    <a:lnTo>
                      <a:pt x="1059" y="1501"/>
                    </a:lnTo>
                    <a:lnTo>
                      <a:pt x="1050" y="1510"/>
                    </a:lnTo>
                    <a:lnTo>
                      <a:pt x="1050" y="1510"/>
                    </a:lnTo>
                    <a:lnTo>
                      <a:pt x="1059" y="1527"/>
                    </a:lnTo>
                    <a:lnTo>
                      <a:pt x="1059" y="1527"/>
                    </a:lnTo>
                    <a:lnTo>
                      <a:pt x="1120" y="1562"/>
                    </a:lnTo>
                    <a:lnTo>
                      <a:pt x="1156" y="1571"/>
                    </a:lnTo>
                    <a:lnTo>
                      <a:pt x="1182" y="1580"/>
                    </a:lnTo>
                    <a:lnTo>
                      <a:pt x="1200" y="1580"/>
                    </a:lnTo>
                    <a:lnTo>
                      <a:pt x="1200" y="1580"/>
                    </a:lnTo>
                    <a:lnTo>
                      <a:pt x="1226" y="1589"/>
                    </a:lnTo>
                    <a:lnTo>
                      <a:pt x="1235" y="1607"/>
                    </a:lnTo>
                    <a:lnTo>
                      <a:pt x="1235" y="1607"/>
                    </a:lnTo>
                    <a:lnTo>
                      <a:pt x="1244" y="1615"/>
                    </a:lnTo>
                    <a:lnTo>
                      <a:pt x="1244" y="1615"/>
                    </a:lnTo>
                    <a:lnTo>
                      <a:pt x="1244" y="1624"/>
                    </a:lnTo>
                    <a:lnTo>
                      <a:pt x="1244" y="1633"/>
                    </a:lnTo>
                    <a:lnTo>
                      <a:pt x="1244" y="1633"/>
                    </a:lnTo>
                    <a:lnTo>
                      <a:pt x="1226" y="1660"/>
                    </a:lnTo>
                    <a:lnTo>
                      <a:pt x="1226" y="1686"/>
                    </a:lnTo>
                    <a:lnTo>
                      <a:pt x="1226" y="1713"/>
                    </a:lnTo>
                    <a:lnTo>
                      <a:pt x="1226" y="1713"/>
                    </a:lnTo>
                    <a:lnTo>
                      <a:pt x="1217" y="1713"/>
                    </a:lnTo>
                    <a:lnTo>
                      <a:pt x="1191" y="1713"/>
                    </a:lnTo>
                    <a:lnTo>
                      <a:pt x="1191" y="1713"/>
                    </a:lnTo>
                    <a:lnTo>
                      <a:pt x="1156" y="1713"/>
                    </a:lnTo>
                    <a:lnTo>
                      <a:pt x="1156" y="1713"/>
                    </a:lnTo>
                    <a:lnTo>
                      <a:pt x="1129" y="1721"/>
                    </a:lnTo>
                    <a:lnTo>
                      <a:pt x="1120" y="1730"/>
                    </a:lnTo>
                    <a:lnTo>
                      <a:pt x="1112" y="1748"/>
                    </a:lnTo>
                    <a:lnTo>
                      <a:pt x="1112" y="1748"/>
                    </a:lnTo>
                    <a:lnTo>
                      <a:pt x="1103" y="1766"/>
                    </a:lnTo>
                    <a:lnTo>
                      <a:pt x="1094" y="1783"/>
                    </a:lnTo>
                    <a:lnTo>
                      <a:pt x="1094" y="1783"/>
                    </a:lnTo>
                    <a:lnTo>
                      <a:pt x="1085" y="1801"/>
                    </a:lnTo>
                    <a:lnTo>
                      <a:pt x="1085" y="1801"/>
                    </a:lnTo>
                    <a:lnTo>
                      <a:pt x="1067" y="1827"/>
                    </a:lnTo>
                    <a:lnTo>
                      <a:pt x="1067" y="1827"/>
                    </a:lnTo>
                    <a:lnTo>
                      <a:pt x="1067" y="1836"/>
                    </a:lnTo>
                    <a:lnTo>
                      <a:pt x="1067" y="1836"/>
                    </a:lnTo>
                    <a:lnTo>
                      <a:pt x="1067" y="1845"/>
                    </a:lnTo>
                    <a:lnTo>
                      <a:pt x="1076" y="1854"/>
                    </a:lnTo>
                    <a:lnTo>
                      <a:pt x="1103" y="1871"/>
                    </a:lnTo>
                    <a:lnTo>
                      <a:pt x="1103" y="1871"/>
                    </a:lnTo>
                    <a:lnTo>
                      <a:pt x="1103" y="1871"/>
                    </a:lnTo>
                    <a:lnTo>
                      <a:pt x="1103" y="1871"/>
                    </a:lnTo>
                    <a:lnTo>
                      <a:pt x="1120" y="1880"/>
                    </a:lnTo>
                    <a:lnTo>
                      <a:pt x="1120" y="1880"/>
                    </a:lnTo>
                    <a:lnTo>
                      <a:pt x="1120" y="1880"/>
                    </a:lnTo>
                    <a:lnTo>
                      <a:pt x="1120" y="1880"/>
                    </a:lnTo>
                    <a:lnTo>
                      <a:pt x="1120" y="1889"/>
                    </a:lnTo>
                    <a:lnTo>
                      <a:pt x="1120" y="1889"/>
                    </a:lnTo>
                    <a:lnTo>
                      <a:pt x="1112" y="1898"/>
                    </a:lnTo>
                    <a:lnTo>
                      <a:pt x="1103" y="1898"/>
                    </a:lnTo>
                    <a:lnTo>
                      <a:pt x="1103" y="1898"/>
                    </a:lnTo>
                    <a:lnTo>
                      <a:pt x="1085" y="1907"/>
                    </a:lnTo>
                    <a:lnTo>
                      <a:pt x="1076" y="1924"/>
                    </a:lnTo>
                    <a:lnTo>
                      <a:pt x="1076" y="1924"/>
                    </a:lnTo>
                    <a:lnTo>
                      <a:pt x="1076" y="1942"/>
                    </a:lnTo>
                    <a:lnTo>
                      <a:pt x="1085" y="1951"/>
                    </a:lnTo>
                    <a:lnTo>
                      <a:pt x="1112" y="1977"/>
                    </a:lnTo>
                    <a:lnTo>
                      <a:pt x="1156" y="2004"/>
                    </a:lnTo>
                    <a:lnTo>
                      <a:pt x="1156" y="2004"/>
                    </a:lnTo>
                    <a:lnTo>
                      <a:pt x="1164" y="2013"/>
                    </a:lnTo>
                    <a:lnTo>
                      <a:pt x="1164" y="2030"/>
                    </a:lnTo>
                    <a:lnTo>
                      <a:pt x="1164" y="2057"/>
                    </a:lnTo>
                    <a:lnTo>
                      <a:pt x="1164" y="2092"/>
                    </a:lnTo>
                    <a:lnTo>
                      <a:pt x="1164" y="2092"/>
                    </a:lnTo>
                    <a:lnTo>
                      <a:pt x="1164" y="2101"/>
                    </a:lnTo>
                    <a:lnTo>
                      <a:pt x="1164" y="2101"/>
                    </a:lnTo>
                    <a:lnTo>
                      <a:pt x="1173" y="2110"/>
                    </a:lnTo>
                    <a:lnTo>
                      <a:pt x="1182" y="2110"/>
                    </a:lnTo>
                    <a:lnTo>
                      <a:pt x="1191" y="2110"/>
                    </a:lnTo>
                    <a:lnTo>
                      <a:pt x="1191" y="2110"/>
                    </a:lnTo>
                    <a:lnTo>
                      <a:pt x="1200" y="2119"/>
                    </a:lnTo>
                    <a:lnTo>
                      <a:pt x="1200" y="2119"/>
                    </a:lnTo>
                    <a:lnTo>
                      <a:pt x="1200" y="2127"/>
                    </a:lnTo>
                    <a:lnTo>
                      <a:pt x="1200" y="2127"/>
                    </a:lnTo>
                    <a:lnTo>
                      <a:pt x="1200" y="2145"/>
                    </a:lnTo>
                    <a:lnTo>
                      <a:pt x="1217" y="2163"/>
                    </a:lnTo>
                    <a:lnTo>
                      <a:pt x="1217" y="2163"/>
                    </a:lnTo>
                    <a:lnTo>
                      <a:pt x="1226" y="2180"/>
                    </a:lnTo>
                    <a:lnTo>
                      <a:pt x="1226" y="2180"/>
                    </a:lnTo>
                    <a:lnTo>
                      <a:pt x="1235" y="2189"/>
                    </a:lnTo>
                    <a:lnTo>
                      <a:pt x="1244" y="2198"/>
                    </a:lnTo>
                    <a:lnTo>
                      <a:pt x="1244" y="2198"/>
                    </a:lnTo>
                    <a:lnTo>
                      <a:pt x="1244" y="2198"/>
                    </a:lnTo>
                    <a:lnTo>
                      <a:pt x="1244" y="2198"/>
                    </a:lnTo>
                    <a:lnTo>
                      <a:pt x="1253" y="2207"/>
                    </a:lnTo>
                    <a:lnTo>
                      <a:pt x="1253" y="2207"/>
                    </a:lnTo>
                    <a:lnTo>
                      <a:pt x="1270" y="2216"/>
                    </a:lnTo>
                    <a:lnTo>
                      <a:pt x="1270" y="2216"/>
                    </a:lnTo>
                    <a:lnTo>
                      <a:pt x="1270" y="2225"/>
                    </a:lnTo>
                    <a:lnTo>
                      <a:pt x="1270" y="2225"/>
                    </a:lnTo>
                    <a:lnTo>
                      <a:pt x="1270" y="2242"/>
                    </a:lnTo>
                    <a:lnTo>
                      <a:pt x="1270" y="2260"/>
                    </a:lnTo>
                    <a:lnTo>
                      <a:pt x="1288" y="2286"/>
                    </a:lnTo>
                    <a:lnTo>
                      <a:pt x="1288" y="2286"/>
                    </a:lnTo>
                    <a:lnTo>
                      <a:pt x="1297" y="2295"/>
                    </a:lnTo>
                    <a:lnTo>
                      <a:pt x="1297" y="2295"/>
                    </a:lnTo>
                    <a:lnTo>
                      <a:pt x="1323" y="2322"/>
                    </a:lnTo>
                    <a:lnTo>
                      <a:pt x="1323" y="2322"/>
                    </a:lnTo>
                    <a:lnTo>
                      <a:pt x="1350" y="2339"/>
                    </a:lnTo>
                    <a:lnTo>
                      <a:pt x="1359" y="2357"/>
                    </a:lnTo>
                    <a:lnTo>
                      <a:pt x="1359" y="2357"/>
                    </a:lnTo>
                    <a:lnTo>
                      <a:pt x="1359" y="2366"/>
                    </a:lnTo>
                    <a:lnTo>
                      <a:pt x="1359" y="2366"/>
                    </a:lnTo>
                    <a:lnTo>
                      <a:pt x="1376" y="2383"/>
                    </a:lnTo>
                    <a:lnTo>
                      <a:pt x="1394" y="2401"/>
                    </a:lnTo>
                    <a:lnTo>
                      <a:pt x="1411" y="2401"/>
                    </a:lnTo>
                    <a:lnTo>
                      <a:pt x="1429" y="2401"/>
                    </a:lnTo>
                    <a:lnTo>
                      <a:pt x="1429" y="2401"/>
                    </a:lnTo>
                    <a:lnTo>
                      <a:pt x="1438" y="2401"/>
                    </a:lnTo>
                    <a:lnTo>
                      <a:pt x="1438" y="2401"/>
                    </a:lnTo>
                    <a:lnTo>
                      <a:pt x="1447" y="2401"/>
                    </a:lnTo>
                    <a:lnTo>
                      <a:pt x="1447" y="2401"/>
                    </a:lnTo>
                    <a:lnTo>
                      <a:pt x="1456" y="2410"/>
                    </a:lnTo>
                    <a:lnTo>
                      <a:pt x="1456" y="2410"/>
                    </a:lnTo>
                    <a:lnTo>
                      <a:pt x="1464" y="2419"/>
                    </a:lnTo>
                    <a:lnTo>
                      <a:pt x="1482" y="2419"/>
                    </a:lnTo>
                    <a:lnTo>
                      <a:pt x="1491" y="2419"/>
                    </a:lnTo>
                    <a:lnTo>
                      <a:pt x="1491" y="2419"/>
                    </a:lnTo>
                    <a:lnTo>
                      <a:pt x="1526" y="2428"/>
                    </a:lnTo>
                    <a:lnTo>
                      <a:pt x="1544" y="2445"/>
                    </a:lnTo>
                    <a:lnTo>
                      <a:pt x="1544" y="2445"/>
                    </a:lnTo>
                    <a:lnTo>
                      <a:pt x="1561" y="2454"/>
                    </a:lnTo>
                    <a:lnTo>
                      <a:pt x="1597" y="2472"/>
                    </a:lnTo>
                    <a:lnTo>
                      <a:pt x="1641" y="2481"/>
                    </a:lnTo>
                    <a:lnTo>
                      <a:pt x="1650" y="2481"/>
                    </a:lnTo>
                    <a:lnTo>
                      <a:pt x="1650" y="2481"/>
                    </a:lnTo>
                    <a:lnTo>
                      <a:pt x="1659" y="2472"/>
                    </a:lnTo>
                    <a:lnTo>
                      <a:pt x="1659" y="2472"/>
                    </a:lnTo>
                    <a:lnTo>
                      <a:pt x="1667" y="2454"/>
                    </a:lnTo>
                    <a:lnTo>
                      <a:pt x="1667" y="2454"/>
                    </a:lnTo>
                    <a:lnTo>
                      <a:pt x="1685" y="2436"/>
                    </a:lnTo>
                    <a:lnTo>
                      <a:pt x="1685" y="2436"/>
                    </a:lnTo>
                    <a:lnTo>
                      <a:pt x="1685" y="2436"/>
                    </a:lnTo>
                    <a:lnTo>
                      <a:pt x="1685" y="2436"/>
                    </a:lnTo>
                    <a:lnTo>
                      <a:pt x="1694" y="2410"/>
                    </a:lnTo>
                    <a:lnTo>
                      <a:pt x="1703" y="2392"/>
                    </a:lnTo>
                    <a:lnTo>
                      <a:pt x="1703" y="2392"/>
                    </a:lnTo>
                    <a:lnTo>
                      <a:pt x="1711" y="2357"/>
                    </a:lnTo>
                    <a:lnTo>
                      <a:pt x="1711" y="2357"/>
                    </a:lnTo>
                    <a:lnTo>
                      <a:pt x="1720" y="2348"/>
                    </a:lnTo>
                    <a:lnTo>
                      <a:pt x="1720" y="2339"/>
                    </a:lnTo>
                    <a:lnTo>
                      <a:pt x="1729" y="2304"/>
                    </a:lnTo>
                    <a:lnTo>
                      <a:pt x="1729" y="2304"/>
                    </a:lnTo>
                    <a:lnTo>
                      <a:pt x="1720" y="2278"/>
                    </a:lnTo>
                    <a:lnTo>
                      <a:pt x="1720" y="2269"/>
                    </a:lnTo>
                    <a:lnTo>
                      <a:pt x="1703" y="2260"/>
                    </a:lnTo>
                    <a:lnTo>
                      <a:pt x="1703" y="2260"/>
                    </a:lnTo>
                    <a:lnTo>
                      <a:pt x="1703" y="2251"/>
                    </a:lnTo>
                    <a:lnTo>
                      <a:pt x="1703" y="2251"/>
                    </a:lnTo>
                    <a:lnTo>
                      <a:pt x="1711" y="2242"/>
                    </a:lnTo>
                    <a:lnTo>
                      <a:pt x="1738" y="2242"/>
                    </a:lnTo>
                    <a:lnTo>
                      <a:pt x="1738" y="2242"/>
                    </a:lnTo>
                    <a:lnTo>
                      <a:pt x="1756" y="2242"/>
                    </a:lnTo>
                    <a:lnTo>
                      <a:pt x="1764" y="2225"/>
                    </a:lnTo>
                    <a:lnTo>
                      <a:pt x="1764" y="2225"/>
                    </a:lnTo>
                    <a:lnTo>
                      <a:pt x="1764" y="2225"/>
                    </a:lnTo>
                    <a:lnTo>
                      <a:pt x="1773" y="2216"/>
                    </a:lnTo>
                    <a:lnTo>
                      <a:pt x="1773" y="2216"/>
                    </a:lnTo>
                    <a:lnTo>
                      <a:pt x="1782" y="2207"/>
                    </a:lnTo>
                    <a:lnTo>
                      <a:pt x="1782" y="2207"/>
                    </a:lnTo>
                    <a:lnTo>
                      <a:pt x="1791" y="2198"/>
                    </a:lnTo>
                    <a:lnTo>
                      <a:pt x="1791" y="2180"/>
                    </a:lnTo>
                    <a:lnTo>
                      <a:pt x="1791" y="2180"/>
                    </a:lnTo>
                    <a:lnTo>
                      <a:pt x="1800" y="2172"/>
                    </a:lnTo>
                    <a:lnTo>
                      <a:pt x="1800" y="2172"/>
                    </a:lnTo>
                    <a:lnTo>
                      <a:pt x="1809" y="2163"/>
                    </a:lnTo>
                    <a:lnTo>
                      <a:pt x="1809" y="2163"/>
                    </a:lnTo>
                    <a:lnTo>
                      <a:pt x="1817" y="2145"/>
                    </a:lnTo>
                    <a:lnTo>
                      <a:pt x="1817" y="2145"/>
                    </a:lnTo>
                    <a:lnTo>
                      <a:pt x="1817" y="2136"/>
                    </a:lnTo>
                    <a:lnTo>
                      <a:pt x="1809" y="2119"/>
                    </a:lnTo>
                    <a:lnTo>
                      <a:pt x="1809" y="2119"/>
                    </a:lnTo>
                    <a:lnTo>
                      <a:pt x="1809" y="2119"/>
                    </a:lnTo>
                    <a:lnTo>
                      <a:pt x="1809" y="2119"/>
                    </a:lnTo>
                    <a:lnTo>
                      <a:pt x="1800" y="2110"/>
                    </a:lnTo>
                    <a:lnTo>
                      <a:pt x="1800" y="2110"/>
                    </a:lnTo>
                    <a:lnTo>
                      <a:pt x="1800" y="2110"/>
                    </a:lnTo>
                    <a:lnTo>
                      <a:pt x="1800" y="2110"/>
                    </a:lnTo>
                    <a:lnTo>
                      <a:pt x="1826" y="2101"/>
                    </a:lnTo>
                    <a:lnTo>
                      <a:pt x="1826" y="2101"/>
                    </a:lnTo>
                    <a:lnTo>
                      <a:pt x="1835" y="2092"/>
                    </a:lnTo>
                    <a:lnTo>
                      <a:pt x="1835" y="2083"/>
                    </a:lnTo>
                    <a:lnTo>
                      <a:pt x="1835" y="2083"/>
                    </a:lnTo>
                    <a:lnTo>
                      <a:pt x="1835" y="2066"/>
                    </a:lnTo>
                    <a:lnTo>
                      <a:pt x="1817" y="2048"/>
                    </a:lnTo>
                    <a:lnTo>
                      <a:pt x="1817" y="2048"/>
                    </a:lnTo>
                    <a:lnTo>
                      <a:pt x="1800" y="2048"/>
                    </a:lnTo>
                    <a:lnTo>
                      <a:pt x="1800" y="2039"/>
                    </a:lnTo>
                    <a:lnTo>
                      <a:pt x="1800" y="2039"/>
                    </a:lnTo>
                    <a:lnTo>
                      <a:pt x="1800" y="2030"/>
                    </a:lnTo>
                    <a:lnTo>
                      <a:pt x="1800" y="2030"/>
                    </a:lnTo>
                    <a:lnTo>
                      <a:pt x="1817" y="2039"/>
                    </a:lnTo>
                    <a:lnTo>
                      <a:pt x="1817" y="2039"/>
                    </a:lnTo>
                    <a:lnTo>
                      <a:pt x="1826" y="2039"/>
                    </a:lnTo>
                    <a:lnTo>
                      <a:pt x="1826" y="2039"/>
                    </a:lnTo>
                    <a:lnTo>
                      <a:pt x="1835" y="2039"/>
                    </a:lnTo>
                    <a:lnTo>
                      <a:pt x="1835" y="2039"/>
                    </a:lnTo>
                    <a:lnTo>
                      <a:pt x="1844" y="2048"/>
                    </a:lnTo>
                    <a:lnTo>
                      <a:pt x="1844" y="2048"/>
                    </a:lnTo>
                    <a:lnTo>
                      <a:pt x="1853" y="2039"/>
                    </a:lnTo>
                    <a:lnTo>
                      <a:pt x="1861" y="2030"/>
                    </a:lnTo>
                    <a:lnTo>
                      <a:pt x="1861" y="2022"/>
                    </a:lnTo>
                    <a:lnTo>
                      <a:pt x="1861" y="2022"/>
                    </a:lnTo>
                    <a:lnTo>
                      <a:pt x="1853" y="2013"/>
                    </a:lnTo>
                    <a:lnTo>
                      <a:pt x="1853" y="2013"/>
                    </a:lnTo>
                    <a:lnTo>
                      <a:pt x="1853" y="2013"/>
                    </a:lnTo>
                    <a:lnTo>
                      <a:pt x="1853" y="2013"/>
                    </a:lnTo>
                    <a:lnTo>
                      <a:pt x="1853" y="2004"/>
                    </a:lnTo>
                    <a:lnTo>
                      <a:pt x="1853" y="2004"/>
                    </a:lnTo>
                    <a:lnTo>
                      <a:pt x="1870" y="1995"/>
                    </a:lnTo>
                    <a:lnTo>
                      <a:pt x="1906" y="1995"/>
                    </a:lnTo>
                    <a:lnTo>
                      <a:pt x="1906" y="1995"/>
                    </a:lnTo>
                    <a:lnTo>
                      <a:pt x="1906" y="1995"/>
                    </a:lnTo>
                    <a:lnTo>
                      <a:pt x="1906" y="1995"/>
                    </a:lnTo>
                    <a:lnTo>
                      <a:pt x="1950" y="1977"/>
                    </a:lnTo>
                    <a:lnTo>
                      <a:pt x="1950" y="1977"/>
                    </a:lnTo>
                    <a:lnTo>
                      <a:pt x="1950" y="1969"/>
                    </a:lnTo>
                    <a:lnTo>
                      <a:pt x="1950" y="1969"/>
                    </a:lnTo>
                    <a:lnTo>
                      <a:pt x="1959" y="1960"/>
                    </a:lnTo>
                    <a:lnTo>
                      <a:pt x="1950" y="1942"/>
                    </a:lnTo>
                    <a:lnTo>
                      <a:pt x="1950" y="1942"/>
                    </a:lnTo>
                    <a:lnTo>
                      <a:pt x="1959" y="1933"/>
                    </a:lnTo>
                    <a:lnTo>
                      <a:pt x="1959" y="1933"/>
                    </a:lnTo>
                    <a:lnTo>
                      <a:pt x="1959" y="1924"/>
                    </a:lnTo>
                    <a:lnTo>
                      <a:pt x="1959" y="1924"/>
                    </a:lnTo>
                    <a:lnTo>
                      <a:pt x="1976" y="1933"/>
                    </a:lnTo>
                    <a:lnTo>
                      <a:pt x="1976" y="1933"/>
                    </a:lnTo>
                    <a:lnTo>
                      <a:pt x="1976" y="1933"/>
                    </a:lnTo>
                    <a:lnTo>
                      <a:pt x="1976" y="1933"/>
                    </a:lnTo>
                    <a:lnTo>
                      <a:pt x="1976" y="1933"/>
                    </a:lnTo>
                    <a:lnTo>
                      <a:pt x="1976" y="1933"/>
                    </a:lnTo>
                    <a:lnTo>
                      <a:pt x="1967" y="1960"/>
                    </a:lnTo>
                    <a:lnTo>
                      <a:pt x="1967" y="1960"/>
                    </a:lnTo>
                    <a:lnTo>
                      <a:pt x="1976" y="1977"/>
                    </a:lnTo>
                    <a:lnTo>
                      <a:pt x="1976" y="1977"/>
                    </a:lnTo>
                    <a:lnTo>
                      <a:pt x="1994" y="1969"/>
                    </a:lnTo>
                    <a:lnTo>
                      <a:pt x="1994" y="1969"/>
                    </a:lnTo>
                    <a:lnTo>
                      <a:pt x="2020" y="1960"/>
                    </a:lnTo>
                    <a:lnTo>
                      <a:pt x="2020" y="1960"/>
                    </a:lnTo>
                    <a:lnTo>
                      <a:pt x="2029" y="1960"/>
                    </a:lnTo>
                    <a:lnTo>
                      <a:pt x="2029" y="1960"/>
                    </a:lnTo>
                    <a:lnTo>
                      <a:pt x="2064" y="1960"/>
                    </a:lnTo>
                    <a:lnTo>
                      <a:pt x="2100" y="1951"/>
                    </a:lnTo>
                    <a:lnTo>
                      <a:pt x="2100" y="1951"/>
                    </a:lnTo>
                    <a:lnTo>
                      <a:pt x="2135" y="1933"/>
                    </a:lnTo>
                    <a:lnTo>
                      <a:pt x="2179" y="1907"/>
                    </a:lnTo>
                    <a:lnTo>
                      <a:pt x="2206" y="1880"/>
                    </a:lnTo>
                    <a:lnTo>
                      <a:pt x="2223" y="1845"/>
                    </a:lnTo>
                    <a:lnTo>
                      <a:pt x="2223" y="1845"/>
                    </a:lnTo>
                    <a:lnTo>
                      <a:pt x="2241" y="1819"/>
                    </a:lnTo>
                    <a:lnTo>
                      <a:pt x="2259" y="1810"/>
                    </a:lnTo>
                    <a:lnTo>
                      <a:pt x="2259" y="1810"/>
                    </a:lnTo>
                    <a:lnTo>
                      <a:pt x="2285" y="1801"/>
                    </a:lnTo>
                    <a:lnTo>
                      <a:pt x="2294" y="1783"/>
                    </a:lnTo>
                    <a:lnTo>
                      <a:pt x="2294" y="1783"/>
                    </a:lnTo>
                    <a:lnTo>
                      <a:pt x="2294" y="1774"/>
                    </a:lnTo>
                    <a:lnTo>
                      <a:pt x="2294" y="1774"/>
                    </a:lnTo>
                    <a:lnTo>
                      <a:pt x="2294" y="1757"/>
                    </a:lnTo>
                    <a:lnTo>
                      <a:pt x="2294" y="1757"/>
                    </a:lnTo>
                    <a:lnTo>
                      <a:pt x="2303" y="1748"/>
                    </a:lnTo>
                    <a:lnTo>
                      <a:pt x="2303" y="1748"/>
                    </a:lnTo>
                    <a:lnTo>
                      <a:pt x="2338" y="1757"/>
                    </a:lnTo>
                    <a:lnTo>
                      <a:pt x="2338" y="1757"/>
                    </a:lnTo>
                    <a:lnTo>
                      <a:pt x="2356" y="1766"/>
                    </a:lnTo>
                    <a:lnTo>
                      <a:pt x="2356" y="1766"/>
                    </a:lnTo>
                    <a:lnTo>
                      <a:pt x="2364" y="1757"/>
                    </a:lnTo>
                    <a:lnTo>
                      <a:pt x="2364" y="1757"/>
                    </a:lnTo>
                    <a:lnTo>
                      <a:pt x="2373" y="1748"/>
                    </a:lnTo>
                    <a:lnTo>
                      <a:pt x="2400" y="1748"/>
                    </a:lnTo>
                    <a:lnTo>
                      <a:pt x="2400" y="1748"/>
                    </a:lnTo>
                    <a:lnTo>
                      <a:pt x="2426" y="1748"/>
                    </a:lnTo>
                    <a:lnTo>
                      <a:pt x="2444" y="1739"/>
                    </a:lnTo>
                    <a:lnTo>
                      <a:pt x="2444" y="1739"/>
                    </a:lnTo>
                    <a:lnTo>
                      <a:pt x="2453" y="1730"/>
                    </a:lnTo>
                    <a:lnTo>
                      <a:pt x="2479" y="1730"/>
                    </a:lnTo>
                    <a:lnTo>
                      <a:pt x="2479" y="1730"/>
                    </a:lnTo>
                    <a:lnTo>
                      <a:pt x="2523" y="1730"/>
                    </a:lnTo>
                    <a:lnTo>
                      <a:pt x="2585" y="1713"/>
                    </a:lnTo>
                    <a:lnTo>
                      <a:pt x="2638" y="1695"/>
                    </a:lnTo>
                    <a:lnTo>
                      <a:pt x="2682" y="1677"/>
                    </a:lnTo>
                    <a:lnTo>
                      <a:pt x="2682" y="1677"/>
                    </a:lnTo>
                    <a:lnTo>
                      <a:pt x="2726" y="1651"/>
                    </a:lnTo>
                    <a:lnTo>
                      <a:pt x="2779" y="1624"/>
                    </a:lnTo>
                    <a:lnTo>
                      <a:pt x="2779" y="1624"/>
                    </a:lnTo>
                    <a:lnTo>
                      <a:pt x="2832" y="1598"/>
                    </a:lnTo>
                    <a:lnTo>
                      <a:pt x="2832" y="1598"/>
                    </a:lnTo>
                    <a:lnTo>
                      <a:pt x="2841" y="1598"/>
                    </a:lnTo>
                    <a:lnTo>
                      <a:pt x="2841" y="1598"/>
                    </a:lnTo>
                    <a:lnTo>
                      <a:pt x="2850" y="1580"/>
                    </a:lnTo>
                    <a:lnTo>
                      <a:pt x="2850" y="1580"/>
                    </a:lnTo>
                    <a:lnTo>
                      <a:pt x="2841" y="1571"/>
                    </a:lnTo>
                    <a:lnTo>
                      <a:pt x="2832" y="1571"/>
                    </a:lnTo>
                    <a:lnTo>
                      <a:pt x="2832" y="1571"/>
                    </a:lnTo>
                    <a:lnTo>
                      <a:pt x="2797" y="1571"/>
                    </a:lnTo>
                    <a:lnTo>
                      <a:pt x="2761" y="1571"/>
                    </a:lnTo>
                    <a:lnTo>
                      <a:pt x="2761" y="1571"/>
                    </a:lnTo>
                    <a:lnTo>
                      <a:pt x="2753" y="1562"/>
                    </a:lnTo>
                    <a:lnTo>
                      <a:pt x="2753" y="1562"/>
                    </a:lnTo>
                    <a:lnTo>
                      <a:pt x="2735" y="1562"/>
                    </a:lnTo>
                    <a:lnTo>
                      <a:pt x="2735" y="1562"/>
                    </a:lnTo>
                    <a:lnTo>
                      <a:pt x="2717" y="1554"/>
                    </a:lnTo>
                    <a:lnTo>
                      <a:pt x="2717" y="1554"/>
                    </a:lnTo>
                    <a:lnTo>
                      <a:pt x="2664" y="1545"/>
                    </a:lnTo>
                    <a:lnTo>
                      <a:pt x="2664" y="1545"/>
                    </a:lnTo>
                    <a:lnTo>
                      <a:pt x="2647" y="1545"/>
                    </a:lnTo>
                    <a:lnTo>
                      <a:pt x="2629" y="1554"/>
                    </a:lnTo>
                    <a:lnTo>
                      <a:pt x="2629" y="1554"/>
                    </a:lnTo>
                    <a:lnTo>
                      <a:pt x="2620" y="1562"/>
                    </a:lnTo>
                    <a:lnTo>
                      <a:pt x="2620" y="1562"/>
                    </a:lnTo>
                    <a:lnTo>
                      <a:pt x="2620" y="1554"/>
                    </a:lnTo>
                    <a:lnTo>
                      <a:pt x="2620" y="1554"/>
                    </a:lnTo>
                    <a:lnTo>
                      <a:pt x="2629" y="1536"/>
                    </a:lnTo>
                    <a:lnTo>
                      <a:pt x="2647" y="1527"/>
                    </a:lnTo>
                    <a:lnTo>
                      <a:pt x="2664" y="1527"/>
                    </a:lnTo>
                    <a:lnTo>
                      <a:pt x="2664" y="1527"/>
                    </a:lnTo>
                    <a:lnTo>
                      <a:pt x="2673" y="1518"/>
                    </a:lnTo>
                    <a:lnTo>
                      <a:pt x="2673" y="1510"/>
                    </a:lnTo>
                    <a:lnTo>
                      <a:pt x="2673" y="1510"/>
                    </a:lnTo>
                    <a:lnTo>
                      <a:pt x="2673" y="1501"/>
                    </a:lnTo>
                    <a:lnTo>
                      <a:pt x="2673" y="1501"/>
                    </a:lnTo>
                    <a:lnTo>
                      <a:pt x="2673" y="1492"/>
                    </a:lnTo>
                    <a:lnTo>
                      <a:pt x="2673" y="1492"/>
                    </a:lnTo>
                    <a:lnTo>
                      <a:pt x="2664" y="1474"/>
                    </a:lnTo>
                    <a:lnTo>
                      <a:pt x="2664" y="1474"/>
                    </a:lnTo>
                    <a:lnTo>
                      <a:pt x="2664" y="1474"/>
                    </a:lnTo>
                    <a:lnTo>
                      <a:pt x="2664" y="1474"/>
                    </a:lnTo>
                    <a:lnTo>
                      <a:pt x="2664" y="1465"/>
                    </a:lnTo>
                    <a:lnTo>
                      <a:pt x="2664" y="1465"/>
                    </a:lnTo>
                    <a:lnTo>
                      <a:pt x="2664" y="1465"/>
                    </a:lnTo>
                    <a:lnTo>
                      <a:pt x="2664" y="1465"/>
                    </a:lnTo>
                    <a:lnTo>
                      <a:pt x="2664" y="1457"/>
                    </a:lnTo>
                    <a:lnTo>
                      <a:pt x="2664" y="1457"/>
                    </a:lnTo>
                    <a:lnTo>
                      <a:pt x="2673" y="1457"/>
                    </a:lnTo>
                    <a:lnTo>
                      <a:pt x="2673" y="1457"/>
                    </a:lnTo>
                    <a:lnTo>
                      <a:pt x="2700" y="1465"/>
                    </a:lnTo>
                    <a:lnTo>
                      <a:pt x="2735" y="1501"/>
                    </a:lnTo>
                    <a:lnTo>
                      <a:pt x="2735" y="1501"/>
                    </a:lnTo>
                    <a:lnTo>
                      <a:pt x="2753" y="1518"/>
                    </a:lnTo>
                    <a:lnTo>
                      <a:pt x="2779" y="1527"/>
                    </a:lnTo>
                    <a:lnTo>
                      <a:pt x="2806" y="1536"/>
                    </a:lnTo>
                    <a:lnTo>
                      <a:pt x="2832" y="1545"/>
                    </a:lnTo>
                    <a:lnTo>
                      <a:pt x="2832" y="1545"/>
                    </a:lnTo>
                    <a:lnTo>
                      <a:pt x="2850" y="1545"/>
                    </a:lnTo>
                    <a:lnTo>
                      <a:pt x="2867" y="1536"/>
                    </a:lnTo>
                    <a:lnTo>
                      <a:pt x="2867" y="1536"/>
                    </a:lnTo>
                    <a:lnTo>
                      <a:pt x="2876" y="1536"/>
                    </a:lnTo>
                    <a:lnTo>
                      <a:pt x="2885" y="1527"/>
                    </a:lnTo>
                    <a:lnTo>
                      <a:pt x="2885" y="1527"/>
                    </a:lnTo>
                    <a:lnTo>
                      <a:pt x="2885" y="1510"/>
                    </a:lnTo>
                    <a:lnTo>
                      <a:pt x="2885" y="1501"/>
                    </a:lnTo>
                    <a:lnTo>
                      <a:pt x="2885" y="1501"/>
                    </a:lnTo>
                    <a:lnTo>
                      <a:pt x="2885" y="1492"/>
                    </a:lnTo>
                    <a:lnTo>
                      <a:pt x="2885" y="1492"/>
                    </a:lnTo>
                    <a:lnTo>
                      <a:pt x="2885" y="1474"/>
                    </a:lnTo>
                    <a:lnTo>
                      <a:pt x="2885" y="1465"/>
                    </a:lnTo>
                    <a:lnTo>
                      <a:pt x="2885" y="1465"/>
                    </a:lnTo>
                    <a:lnTo>
                      <a:pt x="2894" y="1457"/>
                    </a:lnTo>
                    <a:lnTo>
                      <a:pt x="2894" y="1457"/>
                    </a:lnTo>
                    <a:lnTo>
                      <a:pt x="2876" y="1439"/>
                    </a:lnTo>
                    <a:lnTo>
                      <a:pt x="2850" y="1412"/>
                    </a:lnTo>
                    <a:lnTo>
                      <a:pt x="2806" y="1386"/>
                    </a:lnTo>
                    <a:lnTo>
                      <a:pt x="2806" y="1386"/>
                    </a:lnTo>
                    <a:lnTo>
                      <a:pt x="2779" y="1368"/>
                    </a:lnTo>
                    <a:lnTo>
                      <a:pt x="2779" y="1368"/>
                    </a:lnTo>
                    <a:lnTo>
                      <a:pt x="2744" y="1342"/>
                    </a:lnTo>
                    <a:lnTo>
                      <a:pt x="2744" y="1342"/>
                    </a:lnTo>
                    <a:lnTo>
                      <a:pt x="2744" y="1333"/>
                    </a:lnTo>
                    <a:lnTo>
                      <a:pt x="2744" y="1333"/>
                    </a:lnTo>
                    <a:lnTo>
                      <a:pt x="2770" y="1333"/>
                    </a:lnTo>
                    <a:lnTo>
                      <a:pt x="2814" y="1351"/>
                    </a:lnTo>
                    <a:lnTo>
                      <a:pt x="2814" y="1351"/>
                    </a:lnTo>
                    <a:lnTo>
                      <a:pt x="2823" y="1351"/>
                    </a:lnTo>
                    <a:lnTo>
                      <a:pt x="2841" y="1359"/>
                    </a:lnTo>
                    <a:lnTo>
                      <a:pt x="2841" y="1359"/>
                    </a:lnTo>
                    <a:lnTo>
                      <a:pt x="2858" y="1351"/>
                    </a:lnTo>
                    <a:lnTo>
                      <a:pt x="2867" y="1333"/>
                    </a:lnTo>
                    <a:lnTo>
                      <a:pt x="2876" y="1298"/>
                    </a:lnTo>
                    <a:lnTo>
                      <a:pt x="2876" y="1298"/>
                    </a:lnTo>
                    <a:lnTo>
                      <a:pt x="2867" y="1280"/>
                    </a:lnTo>
                    <a:lnTo>
                      <a:pt x="2858" y="1280"/>
                    </a:lnTo>
                    <a:lnTo>
                      <a:pt x="2814" y="1271"/>
                    </a:lnTo>
                    <a:lnTo>
                      <a:pt x="2814" y="1271"/>
                    </a:lnTo>
                    <a:lnTo>
                      <a:pt x="2779" y="1271"/>
                    </a:lnTo>
                    <a:lnTo>
                      <a:pt x="2735" y="1289"/>
                    </a:lnTo>
                    <a:lnTo>
                      <a:pt x="2735" y="1289"/>
                    </a:lnTo>
                    <a:lnTo>
                      <a:pt x="2735" y="1289"/>
                    </a:lnTo>
                    <a:lnTo>
                      <a:pt x="2735" y="1289"/>
                    </a:lnTo>
                    <a:lnTo>
                      <a:pt x="2717" y="1289"/>
                    </a:lnTo>
                    <a:lnTo>
                      <a:pt x="2717" y="1289"/>
                    </a:lnTo>
                    <a:lnTo>
                      <a:pt x="2700" y="1289"/>
                    </a:lnTo>
                    <a:lnTo>
                      <a:pt x="2691" y="1271"/>
                    </a:lnTo>
                    <a:lnTo>
                      <a:pt x="2691" y="1271"/>
                    </a:lnTo>
                    <a:lnTo>
                      <a:pt x="2691" y="1271"/>
                    </a:lnTo>
                    <a:lnTo>
                      <a:pt x="2717" y="1262"/>
                    </a:lnTo>
                    <a:lnTo>
                      <a:pt x="2717" y="1262"/>
                    </a:lnTo>
                    <a:lnTo>
                      <a:pt x="2735" y="1254"/>
                    </a:lnTo>
                    <a:lnTo>
                      <a:pt x="2744" y="1254"/>
                    </a:lnTo>
                    <a:lnTo>
                      <a:pt x="2744" y="1254"/>
                    </a:lnTo>
                    <a:lnTo>
                      <a:pt x="2744" y="1245"/>
                    </a:lnTo>
                    <a:lnTo>
                      <a:pt x="2744" y="1245"/>
                    </a:lnTo>
                    <a:lnTo>
                      <a:pt x="2744" y="1236"/>
                    </a:lnTo>
                    <a:lnTo>
                      <a:pt x="2735" y="1227"/>
                    </a:lnTo>
                    <a:lnTo>
                      <a:pt x="2735" y="1227"/>
                    </a:lnTo>
                    <a:lnTo>
                      <a:pt x="2735" y="1218"/>
                    </a:lnTo>
                    <a:lnTo>
                      <a:pt x="2735" y="1218"/>
                    </a:lnTo>
                    <a:lnTo>
                      <a:pt x="2744" y="1209"/>
                    </a:lnTo>
                    <a:lnTo>
                      <a:pt x="2744" y="1209"/>
                    </a:lnTo>
                    <a:lnTo>
                      <a:pt x="2770" y="1227"/>
                    </a:lnTo>
                    <a:lnTo>
                      <a:pt x="2788" y="1227"/>
                    </a:lnTo>
                    <a:lnTo>
                      <a:pt x="2788" y="1227"/>
                    </a:lnTo>
                    <a:lnTo>
                      <a:pt x="2806" y="1236"/>
                    </a:lnTo>
                    <a:lnTo>
                      <a:pt x="2806" y="1236"/>
                    </a:lnTo>
                    <a:lnTo>
                      <a:pt x="2832" y="1245"/>
                    </a:lnTo>
                    <a:lnTo>
                      <a:pt x="2858" y="1254"/>
                    </a:lnTo>
                    <a:lnTo>
                      <a:pt x="2858" y="1254"/>
                    </a:lnTo>
                    <a:lnTo>
                      <a:pt x="2894" y="1245"/>
                    </a:lnTo>
                    <a:lnTo>
                      <a:pt x="2894" y="1245"/>
                    </a:lnTo>
                    <a:lnTo>
                      <a:pt x="2929" y="1245"/>
                    </a:lnTo>
                    <a:lnTo>
                      <a:pt x="2956" y="1227"/>
                    </a:lnTo>
                    <a:lnTo>
                      <a:pt x="2956" y="1227"/>
                    </a:lnTo>
                    <a:lnTo>
                      <a:pt x="2964" y="1218"/>
                    </a:lnTo>
                    <a:lnTo>
                      <a:pt x="2964" y="1209"/>
                    </a:lnTo>
                    <a:lnTo>
                      <a:pt x="2964" y="1209"/>
                    </a:lnTo>
                    <a:lnTo>
                      <a:pt x="2956" y="1201"/>
                    </a:lnTo>
                    <a:lnTo>
                      <a:pt x="2938" y="1192"/>
                    </a:lnTo>
                    <a:lnTo>
                      <a:pt x="2920" y="1174"/>
                    </a:lnTo>
                    <a:lnTo>
                      <a:pt x="2920" y="1174"/>
                    </a:lnTo>
                    <a:lnTo>
                      <a:pt x="2885" y="1156"/>
                    </a:lnTo>
                    <a:lnTo>
                      <a:pt x="2885" y="1156"/>
                    </a:lnTo>
                    <a:lnTo>
                      <a:pt x="2885" y="1156"/>
                    </a:lnTo>
                    <a:lnTo>
                      <a:pt x="2885" y="1156"/>
                    </a:lnTo>
                    <a:lnTo>
                      <a:pt x="2885" y="1148"/>
                    </a:lnTo>
                    <a:lnTo>
                      <a:pt x="2885" y="1148"/>
                    </a:lnTo>
                    <a:lnTo>
                      <a:pt x="2929" y="1148"/>
                    </a:lnTo>
                    <a:lnTo>
                      <a:pt x="2929" y="1148"/>
                    </a:lnTo>
                    <a:lnTo>
                      <a:pt x="2964" y="1148"/>
                    </a:lnTo>
                    <a:lnTo>
                      <a:pt x="2964" y="1148"/>
                    </a:lnTo>
                    <a:lnTo>
                      <a:pt x="3000" y="1148"/>
                    </a:lnTo>
                    <a:lnTo>
                      <a:pt x="3008" y="1148"/>
                    </a:lnTo>
                    <a:lnTo>
                      <a:pt x="3008" y="1148"/>
                    </a:lnTo>
                    <a:lnTo>
                      <a:pt x="3026" y="1148"/>
                    </a:lnTo>
                    <a:lnTo>
                      <a:pt x="3035" y="1130"/>
                    </a:lnTo>
                    <a:lnTo>
                      <a:pt x="3035" y="1130"/>
                    </a:lnTo>
                    <a:lnTo>
                      <a:pt x="3035" y="1112"/>
                    </a:lnTo>
                    <a:lnTo>
                      <a:pt x="3035" y="1112"/>
                    </a:lnTo>
                    <a:lnTo>
                      <a:pt x="3035" y="1103"/>
                    </a:lnTo>
                    <a:lnTo>
                      <a:pt x="3026" y="1103"/>
                    </a:lnTo>
                    <a:lnTo>
                      <a:pt x="3017" y="1103"/>
                    </a:lnTo>
                    <a:lnTo>
                      <a:pt x="3017" y="1103"/>
                    </a:lnTo>
                    <a:lnTo>
                      <a:pt x="3008" y="1112"/>
                    </a:lnTo>
                    <a:lnTo>
                      <a:pt x="3008" y="1112"/>
                    </a:lnTo>
                    <a:lnTo>
                      <a:pt x="2991" y="1103"/>
                    </a:lnTo>
                    <a:lnTo>
                      <a:pt x="2964" y="1095"/>
                    </a:lnTo>
                    <a:lnTo>
                      <a:pt x="2938" y="1077"/>
                    </a:lnTo>
                    <a:lnTo>
                      <a:pt x="2920" y="1059"/>
                    </a:lnTo>
                    <a:lnTo>
                      <a:pt x="2920" y="1059"/>
                    </a:lnTo>
                    <a:lnTo>
                      <a:pt x="2920" y="1050"/>
                    </a:lnTo>
                    <a:lnTo>
                      <a:pt x="2920" y="1050"/>
                    </a:lnTo>
                    <a:lnTo>
                      <a:pt x="2929" y="1042"/>
                    </a:lnTo>
                    <a:lnTo>
                      <a:pt x="2938" y="1042"/>
                    </a:lnTo>
                    <a:lnTo>
                      <a:pt x="2956" y="1042"/>
                    </a:lnTo>
                    <a:lnTo>
                      <a:pt x="2956" y="1042"/>
                    </a:lnTo>
                    <a:lnTo>
                      <a:pt x="2982" y="1042"/>
                    </a:lnTo>
                    <a:lnTo>
                      <a:pt x="2982" y="1042"/>
                    </a:lnTo>
                    <a:lnTo>
                      <a:pt x="3008" y="1033"/>
                    </a:lnTo>
                    <a:lnTo>
                      <a:pt x="3008" y="1033"/>
                    </a:lnTo>
                    <a:lnTo>
                      <a:pt x="3017" y="1033"/>
                    </a:lnTo>
                    <a:lnTo>
                      <a:pt x="3017" y="1033"/>
                    </a:lnTo>
                    <a:lnTo>
                      <a:pt x="3035" y="1015"/>
                    </a:lnTo>
                    <a:lnTo>
                      <a:pt x="3035" y="1015"/>
                    </a:lnTo>
                    <a:lnTo>
                      <a:pt x="3035" y="998"/>
                    </a:lnTo>
                    <a:lnTo>
                      <a:pt x="3035" y="980"/>
                    </a:lnTo>
                    <a:lnTo>
                      <a:pt x="3035" y="980"/>
                    </a:lnTo>
                    <a:lnTo>
                      <a:pt x="3017" y="945"/>
                    </a:lnTo>
                    <a:lnTo>
                      <a:pt x="3008" y="936"/>
                    </a:lnTo>
                    <a:lnTo>
                      <a:pt x="2991" y="927"/>
                    </a:lnTo>
                    <a:lnTo>
                      <a:pt x="2991" y="927"/>
                    </a:lnTo>
                    <a:lnTo>
                      <a:pt x="2991" y="927"/>
                    </a:lnTo>
                    <a:lnTo>
                      <a:pt x="2929" y="927"/>
                    </a:lnTo>
                    <a:lnTo>
                      <a:pt x="2894" y="909"/>
                    </a:lnTo>
                    <a:lnTo>
                      <a:pt x="2894" y="909"/>
                    </a:lnTo>
                    <a:lnTo>
                      <a:pt x="2894" y="900"/>
                    </a:lnTo>
                    <a:lnTo>
                      <a:pt x="2894" y="900"/>
                    </a:lnTo>
                    <a:lnTo>
                      <a:pt x="2867" y="892"/>
                    </a:lnTo>
                    <a:lnTo>
                      <a:pt x="2867" y="892"/>
                    </a:lnTo>
                    <a:lnTo>
                      <a:pt x="2858" y="883"/>
                    </a:lnTo>
                    <a:lnTo>
                      <a:pt x="2858" y="883"/>
                    </a:lnTo>
                    <a:lnTo>
                      <a:pt x="2850" y="874"/>
                    </a:lnTo>
                    <a:lnTo>
                      <a:pt x="2850" y="874"/>
                    </a:lnTo>
                    <a:lnTo>
                      <a:pt x="2850" y="865"/>
                    </a:lnTo>
                    <a:lnTo>
                      <a:pt x="2850" y="865"/>
                    </a:lnTo>
                    <a:lnTo>
                      <a:pt x="2876" y="874"/>
                    </a:lnTo>
                    <a:lnTo>
                      <a:pt x="2876" y="874"/>
                    </a:lnTo>
                    <a:lnTo>
                      <a:pt x="2885" y="874"/>
                    </a:lnTo>
                    <a:lnTo>
                      <a:pt x="2885" y="874"/>
                    </a:lnTo>
                    <a:lnTo>
                      <a:pt x="2903" y="874"/>
                    </a:lnTo>
                    <a:lnTo>
                      <a:pt x="2929" y="856"/>
                    </a:lnTo>
                    <a:lnTo>
                      <a:pt x="2929" y="856"/>
                    </a:lnTo>
                    <a:lnTo>
                      <a:pt x="2947" y="856"/>
                    </a:lnTo>
                    <a:lnTo>
                      <a:pt x="2964" y="847"/>
                    </a:lnTo>
                    <a:lnTo>
                      <a:pt x="2964" y="847"/>
                    </a:lnTo>
                    <a:lnTo>
                      <a:pt x="3026" y="856"/>
                    </a:lnTo>
                    <a:lnTo>
                      <a:pt x="3026" y="856"/>
                    </a:lnTo>
                    <a:lnTo>
                      <a:pt x="3079" y="865"/>
                    </a:lnTo>
                    <a:lnTo>
                      <a:pt x="3079" y="865"/>
                    </a:lnTo>
                    <a:lnTo>
                      <a:pt x="3088" y="856"/>
                    </a:lnTo>
                    <a:lnTo>
                      <a:pt x="3097" y="847"/>
                    </a:lnTo>
                    <a:lnTo>
                      <a:pt x="3097" y="847"/>
                    </a:lnTo>
                    <a:lnTo>
                      <a:pt x="3088" y="830"/>
                    </a:lnTo>
                    <a:lnTo>
                      <a:pt x="3079" y="812"/>
                    </a:lnTo>
                    <a:lnTo>
                      <a:pt x="3061" y="803"/>
                    </a:lnTo>
                    <a:lnTo>
                      <a:pt x="3044" y="794"/>
                    </a:lnTo>
                    <a:lnTo>
                      <a:pt x="3044" y="794"/>
                    </a:lnTo>
                    <a:lnTo>
                      <a:pt x="3035" y="794"/>
                    </a:lnTo>
                    <a:lnTo>
                      <a:pt x="3035" y="794"/>
                    </a:lnTo>
                    <a:lnTo>
                      <a:pt x="3026" y="803"/>
                    </a:lnTo>
                    <a:lnTo>
                      <a:pt x="3000" y="803"/>
                    </a:lnTo>
                    <a:lnTo>
                      <a:pt x="3000" y="803"/>
                    </a:lnTo>
                    <a:lnTo>
                      <a:pt x="2964" y="803"/>
                    </a:lnTo>
                    <a:lnTo>
                      <a:pt x="2956" y="794"/>
                    </a:lnTo>
                    <a:lnTo>
                      <a:pt x="2956" y="777"/>
                    </a:lnTo>
                    <a:lnTo>
                      <a:pt x="2956" y="777"/>
                    </a:lnTo>
                    <a:lnTo>
                      <a:pt x="2956" y="768"/>
                    </a:lnTo>
                    <a:lnTo>
                      <a:pt x="2956" y="768"/>
                    </a:lnTo>
                    <a:lnTo>
                      <a:pt x="2964" y="768"/>
                    </a:lnTo>
                    <a:lnTo>
                      <a:pt x="2991" y="768"/>
                    </a:lnTo>
                    <a:lnTo>
                      <a:pt x="2991" y="768"/>
                    </a:lnTo>
                    <a:lnTo>
                      <a:pt x="3000" y="768"/>
                    </a:lnTo>
                    <a:lnTo>
                      <a:pt x="3000" y="768"/>
                    </a:lnTo>
                    <a:lnTo>
                      <a:pt x="3017" y="777"/>
                    </a:lnTo>
                    <a:lnTo>
                      <a:pt x="3026" y="768"/>
                    </a:lnTo>
                    <a:lnTo>
                      <a:pt x="3026" y="768"/>
                    </a:lnTo>
                    <a:lnTo>
                      <a:pt x="3026" y="750"/>
                    </a:lnTo>
                    <a:lnTo>
                      <a:pt x="3026" y="750"/>
                    </a:lnTo>
                    <a:lnTo>
                      <a:pt x="2982" y="733"/>
                    </a:lnTo>
                    <a:lnTo>
                      <a:pt x="2938" y="724"/>
                    </a:lnTo>
                    <a:lnTo>
                      <a:pt x="2938" y="724"/>
                    </a:lnTo>
                    <a:lnTo>
                      <a:pt x="2929" y="724"/>
                    </a:lnTo>
                    <a:lnTo>
                      <a:pt x="2911" y="733"/>
                    </a:lnTo>
                    <a:lnTo>
                      <a:pt x="2911" y="733"/>
                    </a:lnTo>
                    <a:lnTo>
                      <a:pt x="2911" y="742"/>
                    </a:lnTo>
                    <a:lnTo>
                      <a:pt x="2911" y="742"/>
                    </a:lnTo>
                    <a:lnTo>
                      <a:pt x="2894" y="750"/>
                    </a:lnTo>
                    <a:lnTo>
                      <a:pt x="2876" y="759"/>
                    </a:lnTo>
                    <a:lnTo>
                      <a:pt x="2876" y="759"/>
                    </a:lnTo>
                    <a:lnTo>
                      <a:pt x="2867" y="759"/>
                    </a:lnTo>
                    <a:lnTo>
                      <a:pt x="2867" y="759"/>
                    </a:lnTo>
                    <a:lnTo>
                      <a:pt x="2867" y="750"/>
                    </a:lnTo>
                    <a:lnTo>
                      <a:pt x="2867" y="750"/>
                    </a:lnTo>
                    <a:lnTo>
                      <a:pt x="2867" y="750"/>
                    </a:lnTo>
                    <a:lnTo>
                      <a:pt x="2867" y="750"/>
                    </a:lnTo>
                    <a:lnTo>
                      <a:pt x="2867" y="750"/>
                    </a:lnTo>
                    <a:lnTo>
                      <a:pt x="2867" y="750"/>
                    </a:lnTo>
                    <a:lnTo>
                      <a:pt x="2894" y="724"/>
                    </a:lnTo>
                    <a:lnTo>
                      <a:pt x="2903" y="697"/>
                    </a:lnTo>
                    <a:lnTo>
                      <a:pt x="2903" y="662"/>
                    </a:lnTo>
                    <a:lnTo>
                      <a:pt x="2903" y="644"/>
                    </a:lnTo>
                    <a:lnTo>
                      <a:pt x="2903" y="644"/>
                    </a:lnTo>
                    <a:lnTo>
                      <a:pt x="2911" y="636"/>
                    </a:lnTo>
                    <a:lnTo>
                      <a:pt x="2929" y="627"/>
                    </a:lnTo>
                    <a:lnTo>
                      <a:pt x="2929" y="627"/>
                    </a:lnTo>
                    <a:lnTo>
                      <a:pt x="2947" y="618"/>
                    </a:lnTo>
                    <a:lnTo>
                      <a:pt x="2947" y="618"/>
                    </a:lnTo>
                    <a:lnTo>
                      <a:pt x="2982" y="609"/>
                    </a:lnTo>
                    <a:lnTo>
                      <a:pt x="3000" y="591"/>
                    </a:lnTo>
                    <a:lnTo>
                      <a:pt x="3000" y="565"/>
                    </a:lnTo>
                    <a:lnTo>
                      <a:pt x="3000" y="565"/>
                    </a:lnTo>
                    <a:lnTo>
                      <a:pt x="3008" y="556"/>
                    </a:lnTo>
                    <a:lnTo>
                      <a:pt x="3008" y="547"/>
                    </a:lnTo>
                    <a:lnTo>
                      <a:pt x="3008" y="547"/>
                    </a:lnTo>
                    <a:lnTo>
                      <a:pt x="3035" y="530"/>
                    </a:lnTo>
                    <a:lnTo>
                      <a:pt x="3061" y="521"/>
                    </a:lnTo>
                    <a:lnTo>
                      <a:pt x="3097" y="521"/>
                    </a:lnTo>
                    <a:lnTo>
                      <a:pt x="3097" y="521"/>
                    </a:lnTo>
                    <a:lnTo>
                      <a:pt x="3106" y="512"/>
                    </a:lnTo>
                    <a:lnTo>
                      <a:pt x="3114" y="503"/>
                    </a:lnTo>
                    <a:lnTo>
                      <a:pt x="3114" y="503"/>
                    </a:lnTo>
                    <a:lnTo>
                      <a:pt x="3106" y="494"/>
                    </a:lnTo>
                    <a:lnTo>
                      <a:pt x="3106" y="486"/>
                    </a:lnTo>
                    <a:lnTo>
                      <a:pt x="3106" y="486"/>
                    </a:lnTo>
                    <a:lnTo>
                      <a:pt x="3088" y="477"/>
                    </a:lnTo>
                    <a:lnTo>
                      <a:pt x="3070" y="468"/>
                    </a:lnTo>
                    <a:lnTo>
                      <a:pt x="3061" y="468"/>
                    </a:lnTo>
                    <a:lnTo>
                      <a:pt x="3061" y="468"/>
                    </a:lnTo>
                    <a:lnTo>
                      <a:pt x="3026" y="477"/>
                    </a:lnTo>
                    <a:lnTo>
                      <a:pt x="3026" y="477"/>
                    </a:lnTo>
                    <a:lnTo>
                      <a:pt x="3008" y="486"/>
                    </a:lnTo>
                    <a:lnTo>
                      <a:pt x="3008" y="486"/>
                    </a:lnTo>
                    <a:lnTo>
                      <a:pt x="3008" y="486"/>
                    </a:lnTo>
                    <a:lnTo>
                      <a:pt x="3008" y="486"/>
                    </a:lnTo>
                    <a:lnTo>
                      <a:pt x="2973" y="494"/>
                    </a:lnTo>
                    <a:lnTo>
                      <a:pt x="2973" y="494"/>
                    </a:lnTo>
                    <a:lnTo>
                      <a:pt x="2964" y="494"/>
                    </a:lnTo>
                    <a:lnTo>
                      <a:pt x="2964" y="494"/>
                    </a:lnTo>
                    <a:lnTo>
                      <a:pt x="2964" y="494"/>
                    </a:lnTo>
                    <a:lnTo>
                      <a:pt x="2964" y="494"/>
                    </a:lnTo>
                    <a:lnTo>
                      <a:pt x="2973" y="477"/>
                    </a:lnTo>
                    <a:lnTo>
                      <a:pt x="3000" y="468"/>
                    </a:lnTo>
                    <a:lnTo>
                      <a:pt x="3044" y="459"/>
                    </a:lnTo>
                    <a:lnTo>
                      <a:pt x="3044" y="459"/>
                    </a:lnTo>
                    <a:lnTo>
                      <a:pt x="3114" y="459"/>
                    </a:lnTo>
                    <a:lnTo>
                      <a:pt x="3150" y="450"/>
                    </a:lnTo>
                    <a:lnTo>
                      <a:pt x="3176" y="441"/>
                    </a:lnTo>
                    <a:lnTo>
                      <a:pt x="3176" y="441"/>
                    </a:lnTo>
                    <a:lnTo>
                      <a:pt x="3185" y="433"/>
                    </a:lnTo>
                    <a:lnTo>
                      <a:pt x="3185" y="433"/>
                    </a:lnTo>
                    <a:lnTo>
                      <a:pt x="3176" y="415"/>
                    </a:lnTo>
                    <a:lnTo>
                      <a:pt x="3176" y="415"/>
                    </a:lnTo>
                    <a:lnTo>
                      <a:pt x="3150" y="406"/>
                    </a:lnTo>
                    <a:lnTo>
                      <a:pt x="3106" y="406"/>
                    </a:lnTo>
                    <a:lnTo>
                      <a:pt x="3079" y="406"/>
                    </a:lnTo>
                    <a:lnTo>
                      <a:pt x="3079" y="406"/>
                    </a:lnTo>
                    <a:lnTo>
                      <a:pt x="3061" y="406"/>
                    </a:lnTo>
                    <a:lnTo>
                      <a:pt x="3061" y="406"/>
                    </a:lnTo>
                    <a:lnTo>
                      <a:pt x="3044" y="406"/>
                    </a:lnTo>
                    <a:lnTo>
                      <a:pt x="3044" y="406"/>
                    </a:lnTo>
                    <a:lnTo>
                      <a:pt x="3061" y="406"/>
                    </a:lnTo>
                    <a:lnTo>
                      <a:pt x="3106" y="397"/>
                    </a:lnTo>
                    <a:lnTo>
                      <a:pt x="3106" y="397"/>
                    </a:lnTo>
                    <a:lnTo>
                      <a:pt x="3158" y="388"/>
                    </a:lnTo>
                    <a:lnTo>
                      <a:pt x="3185" y="388"/>
                    </a:lnTo>
                    <a:lnTo>
                      <a:pt x="3185" y="388"/>
                    </a:lnTo>
                    <a:lnTo>
                      <a:pt x="3203" y="380"/>
                    </a:lnTo>
                    <a:lnTo>
                      <a:pt x="3229" y="380"/>
                    </a:lnTo>
                    <a:lnTo>
                      <a:pt x="3229" y="380"/>
                    </a:lnTo>
                    <a:lnTo>
                      <a:pt x="3264" y="371"/>
                    </a:lnTo>
                    <a:lnTo>
                      <a:pt x="3273" y="353"/>
                    </a:lnTo>
                    <a:lnTo>
                      <a:pt x="3282" y="353"/>
                    </a:lnTo>
                    <a:lnTo>
                      <a:pt x="3282" y="353"/>
                    </a:lnTo>
                    <a:lnTo>
                      <a:pt x="3291" y="344"/>
                    </a:lnTo>
                    <a:lnTo>
                      <a:pt x="3300" y="344"/>
                    </a:lnTo>
                    <a:lnTo>
                      <a:pt x="3300" y="344"/>
                    </a:lnTo>
                    <a:lnTo>
                      <a:pt x="3335" y="335"/>
                    </a:lnTo>
                    <a:lnTo>
                      <a:pt x="3370" y="327"/>
                    </a:lnTo>
                    <a:lnTo>
                      <a:pt x="3423" y="300"/>
                    </a:lnTo>
                    <a:lnTo>
                      <a:pt x="3423" y="300"/>
                    </a:lnTo>
                    <a:lnTo>
                      <a:pt x="3432" y="282"/>
                    </a:lnTo>
                    <a:lnTo>
                      <a:pt x="3432" y="282"/>
                    </a:lnTo>
                    <a:lnTo>
                      <a:pt x="3423" y="274"/>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1" name="Google Shape;201;p18"/>
              <p:cNvSpPr/>
              <p:nvPr/>
            </p:nvSpPr>
            <p:spPr>
              <a:xfrm>
                <a:off x="3294063" y="2252663"/>
                <a:ext cx="63500" cy="41275"/>
              </a:xfrm>
              <a:custGeom>
                <a:avLst/>
                <a:gdLst/>
                <a:ahLst/>
                <a:cxnLst/>
                <a:rect l="l" t="t" r="r" b="b"/>
                <a:pathLst>
                  <a:path w="177" h="115" extrusionOk="0">
                    <a:moveTo>
                      <a:pt x="26" y="79"/>
                    </a:moveTo>
                    <a:lnTo>
                      <a:pt x="26" y="79"/>
                    </a:lnTo>
                    <a:lnTo>
                      <a:pt x="35" y="79"/>
                    </a:lnTo>
                    <a:lnTo>
                      <a:pt x="35" y="79"/>
                    </a:lnTo>
                    <a:lnTo>
                      <a:pt x="70" y="97"/>
                    </a:lnTo>
                    <a:lnTo>
                      <a:pt x="70" y="97"/>
                    </a:lnTo>
                    <a:lnTo>
                      <a:pt x="79" y="106"/>
                    </a:lnTo>
                    <a:lnTo>
                      <a:pt x="106" y="114"/>
                    </a:lnTo>
                    <a:lnTo>
                      <a:pt x="106" y="114"/>
                    </a:lnTo>
                    <a:lnTo>
                      <a:pt x="150" y="97"/>
                    </a:lnTo>
                    <a:lnTo>
                      <a:pt x="167" y="88"/>
                    </a:lnTo>
                    <a:lnTo>
                      <a:pt x="176" y="70"/>
                    </a:lnTo>
                    <a:lnTo>
                      <a:pt x="176" y="70"/>
                    </a:lnTo>
                    <a:lnTo>
                      <a:pt x="167" y="61"/>
                    </a:lnTo>
                    <a:lnTo>
                      <a:pt x="158" y="53"/>
                    </a:lnTo>
                    <a:lnTo>
                      <a:pt x="150" y="53"/>
                    </a:lnTo>
                    <a:lnTo>
                      <a:pt x="150" y="53"/>
                    </a:lnTo>
                    <a:lnTo>
                      <a:pt x="141" y="44"/>
                    </a:lnTo>
                    <a:lnTo>
                      <a:pt x="132" y="35"/>
                    </a:lnTo>
                    <a:lnTo>
                      <a:pt x="132" y="35"/>
                    </a:lnTo>
                    <a:lnTo>
                      <a:pt x="114" y="17"/>
                    </a:lnTo>
                    <a:lnTo>
                      <a:pt x="97" y="8"/>
                    </a:lnTo>
                    <a:lnTo>
                      <a:pt x="44" y="0"/>
                    </a:lnTo>
                    <a:lnTo>
                      <a:pt x="44" y="0"/>
                    </a:lnTo>
                    <a:lnTo>
                      <a:pt x="26" y="0"/>
                    </a:lnTo>
                    <a:lnTo>
                      <a:pt x="17" y="8"/>
                    </a:lnTo>
                    <a:lnTo>
                      <a:pt x="17" y="8"/>
                    </a:lnTo>
                    <a:lnTo>
                      <a:pt x="8" y="17"/>
                    </a:lnTo>
                    <a:lnTo>
                      <a:pt x="8" y="17"/>
                    </a:lnTo>
                    <a:lnTo>
                      <a:pt x="8" y="17"/>
                    </a:lnTo>
                    <a:lnTo>
                      <a:pt x="8" y="17"/>
                    </a:lnTo>
                    <a:lnTo>
                      <a:pt x="0" y="26"/>
                    </a:lnTo>
                    <a:lnTo>
                      <a:pt x="0" y="44"/>
                    </a:lnTo>
                    <a:lnTo>
                      <a:pt x="0" y="44"/>
                    </a:lnTo>
                    <a:lnTo>
                      <a:pt x="0" y="53"/>
                    </a:lnTo>
                    <a:lnTo>
                      <a:pt x="8" y="61"/>
                    </a:lnTo>
                    <a:lnTo>
                      <a:pt x="8" y="61"/>
                    </a:lnTo>
                    <a:lnTo>
                      <a:pt x="17" y="70"/>
                    </a:lnTo>
                    <a:lnTo>
                      <a:pt x="26" y="79"/>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2" name="Google Shape;202;p18"/>
              <p:cNvSpPr/>
              <p:nvPr/>
            </p:nvSpPr>
            <p:spPr>
              <a:xfrm>
                <a:off x="3919538" y="2379663"/>
                <a:ext cx="215900" cy="101600"/>
              </a:xfrm>
              <a:custGeom>
                <a:avLst/>
                <a:gdLst/>
                <a:ahLst/>
                <a:cxnLst/>
                <a:rect l="l" t="t" r="r" b="b"/>
                <a:pathLst>
                  <a:path w="601" h="283" extrusionOk="0">
                    <a:moveTo>
                      <a:pt x="564" y="79"/>
                    </a:moveTo>
                    <a:lnTo>
                      <a:pt x="564" y="79"/>
                    </a:lnTo>
                    <a:lnTo>
                      <a:pt x="547" y="79"/>
                    </a:lnTo>
                    <a:lnTo>
                      <a:pt x="538" y="70"/>
                    </a:lnTo>
                    <a:lnTo>
                      <a:pt x="538" y="70"/>
                    </a:lnTo>
                    <a:lnTo>
                      <a:pt x="538" y="62"/>
                    </a:lnTo>
                    <a:lnTo>
                      <a:pt x="538" y="62"/>
                    </a:lnTo>
                    <a:lnTo>
                      <a:pt x="538" y="53"/>
                    </a:lnTo>
                    <a:lnTo>
                      <a:pt x="538" y="53"/>
                    </a:lnTo>
                    <a:lnTo>
                      <a:pt x="529" y="44"/>
                    </a:lnTo>
                    <a:lnTo>
                      <a:pt x="529" y="44"/>
                    </a:lnTo>
                    <a:lnTo>
                      <a:pt x="529" y="26"/>
                    </a:lnTo>
                    <a:lnTo>
                      <a:pt x="529" y="26"/>
                    </a:lnTo>
                    <a:lnTo>
                      <a:pt x="529" y="26"/>
                    </a:lnTo>
                    <a:lnTo>
                      <a:pt x="529" y="26"/>
                    </a:lnTo>
                    <a:lnTo>
                      <a:pt x="520" y="17"/>
                    </a:lnTo>
                    <a:lnTo>
                      <a:pt x="512" y="17"/>
                    </a:lnTo>
                    <a:lnTo>
                      <a:pt x="512" y="17"/>
                    </a:lnTo>
                    <a:lnTo>
                      <a:pt x="485" y="17"/>
                    </a:lnTo>
                    <a:lnTo>
                      <a:pt x="485" y="17"/>
                    </a:lnTo>
                    <a:lnTo>
                      <a:pt x="485" y="17"/>
                    </a:lnTo>
                    <a:lnTo>
                      <a:pt x="467" y="9"/>
                    </a:lnTo>
                    <a:lnTo>
                      <a:pt x="467" y="9"/>
                    </a:lnTo>
                    <a:lnTo>
                      <a:pt x="450" y="0"/>
                    </a:lnTo>
                    <a:lnTo>
                      <a:pt x="432" y="0"/>
                    </a:lnTo>
                    <a:lnTo>
                      <a:pt x="432" y="0"/>
                    </a:lnTo>
                    <a:lnTo>
                      <a:pt x="423" y="0"/>
                    </a:lnTo>
                    <a:lnTo>
                      <a:pt x="423" y="9"/>
                    </a:lnTo>
                    <a:lnTo>
                      <a:pt x="423" y="35"/>
                    </a:lnTo>
                    <a:lnTo>
                      <a:pt x="423" y="35"/>
                    </a:lnTo>
                    <a:lnTo>
                      <a:pt x="423" y="35"/>
                    </a:lnTo>
                    <a:lnTo>
                      <a:pt x="397" y="35"/>
                    </a:lnTo>
                    <a:lnTo>
                      <a:pt x="397" y="35"/>
                    </a:lnTo>
                    <a:lnTo>
                      <a:pt x="388" y="44"/>
                    </a:lnTo>
                    <a:lnTo>
                      <a:pt x="388" y="44"/>
                    </a:lnTo>
                    <a:lnTo>
                      <a:pt x="370" y="35"/>
                    </a:lnTo>
                    <a:lnTo>
                      <a:pt x="370" y="35"/>
                    </a:lnTo>
                    <a:lnTo>
                      <a:pt x="370" y="26"/>
                    </a:lnTo>
                    <a:lnTo>
                      <a:pt x="353" y="26"/>
                    </a:lnTo>
                    <a:lnTo>
                      <a:pt x="353" y="26"/>
                    </a:lnTo>
                    <a:lnTo>
                      <a:pt x="335" y="35"/>
                    </a:lnTo>
                    <a:lnTo>
                      <a:pt x="335" y="44"/>
                    </a:lnTo>
                    <a:lnTo>
                      <a:pt x="335" y="44"/>
                    </a:lnTo>
                    <a:lnTo>
                      <a:pt x="317" y="35"/>
                    </a:lnTo>
                    <a:lnTo>
                      <a:pt x="317" y="35"/>
                    </a:lnTo>
                    <a:lnTo>
                      <a:pt x="317" y="35"/>
                    </a:lnTo>
                    <a:lnTo>
                      <a:pt x="309" y="26"/>
                    </a:lnTo>
                    <a:lnTo>
                      <a:pt x="309" y="26"/>
                    </a:lnTo>
                    <a:lnTo>
                      <a:pt x="291" y="26"/>
                    </a:lnTo>
                    <a:lnTo>
                      <a:pt x="273" y="35"/>
                    </a:lnTo>
                    <a:lnTo>
                      <a:pt x="273" y="35"/>
                    </a:lnTo>
                    <a:lnTo>
                      <a:pt x="264" y="53"/>
                    </a:lnTo>
                    <a:lnTo>
                      <a:pt x="264" y="53"/>
                    </a:lnTo>
                    <a:lnTo>
                      <a:pt x="264" y="62"/>
                    </a:lnTo>
                    <a:lnTo>
                      <a:pt x="264" y="62"/>
                    </a:lnTo>
                    <a:lnTo>
                      <a:pt x="264" y="62"/>
                    </a:lnTo>
                    <a:lnTo>
                      <a:pt x="256" y="44"/>
                    </a:lnTo>
                    <a:lnTo>
                      <a:pt x="256" y="44"/>
                    </a:lnTo>
                    <a:lnTo>
                      <a:pt x="247" y="44"/>
                    </a:lnTo>
                    <a:lnTo>
                      <a:pt x="247" y="35"/>
                    </a:lnTo>
                    <a:lnTo>
                      <a:pt x="247" y="35"/>
                    </a:lnTo>
                    <a:lnTo>
                      <a:pt x="238" y="35"/>
                    </a:lnTo>
                    <a:lnTo>
                      <a:pt x="229" y="35"/>
                    </a:lnTo>
                    <a:lnTo>
                      <a:pt x="220" y="35"/>
                    </a:lnTo>
                    <a:lnTo>
                      <a:pt x="220" y="53"/>
                    </a:lnTo>
                    <a:lnTo>
                      <a:pt x="220" y="62"/>
                    </a:lnTo>
                    <a:lnTo>
                      <a:pt x="220" y="62"/>
                    </a:lnTo>
                    <a:lnTo>
                      <a:pt x="220" y="62"/>
                    </a:lnTo>
                    <a:lnTo>
                      <a:pt x="220" y="62"/>
                    </a:lnTo>
                    <a:lnTo>
                      <a:pt x="229" y="88"/>
                    </a:lnTo>
                    <a:lnTo>
                      <a:pt x="229" y="88"/>
                    </a:lnTo>
                    <a:lnTo>
                      <a:pt x="220" y="88"/>
                    </a:lnTo>
                    <a:lnTo>
                      <a:pt x="220" y="88"/>
                    </a:lnTo>
                    <a:lnTo>
                      <a:pt x="203" y="79"/>
                    </a:lnTo>
                    <a:lnTo>
                      <a:pt x="203" y="79"/>
                    </a:lnTo>
                    <a:lnTo>
                      <a:pt x="185" y="88"/>
                    </a:lnTo>
                    <a:lnTo>
                      <a:pt x="176" y="97"/>
                    </a:lnTo>
                    <a:lnTo>
                      <a:pt x="176" y="97"/>
                    </a:lnTo>
                    <a:lnTo>
                      <a:pt x="176" y="106"/>
                    </a:lnTo>
                    <a:lnTo>
                      <a:pt x="176" y="106"/>
                    </a:lnTo>
                    <a:lnTo>
                      <a:pt x="159" y="79"/>
                    </a:lnTo>
                    <a:lnTo>
                      <a:pt x="159" y="79"/>
                    </a:lnTo>
                    <a:lnTo>
                      <a:pt x="167" y="62"/>
                    </a:lnTo>
                    <a:lnTo>
                      <a:pt x="167" y="62"/>
                    </a:lnTo>
                    <a:lnTo>
                      <a:pt x="167" y="62"/>
                    </a:lnTo>
                    <a:lnTo>
                      <a:pt x="167" y="62"/>
                    </a:lnTo>
                    <a:lnTo>
                      <a:pt x="167" y="44"/>
                    </a:lnTo>
                    <a:lnTo>
                      <a:pt x="167" y="44"/>
                    </a:lnTo>
                    <a:lnTo>
                      <a:pt x="150" y="35"/>
                    </a:lnTo>
                    <a:lnTo>
                      <a:pt x="132" y="17"/>
                    </a:lnTo>
                    <a:lnTo>
                      <a:pt x="97" y="9"/>
                    </a:lnTo>
                    <a:lnTo>
                      <a:pt x="79" y="0"/>
                    </a:lnTo>
                    <a:lnTo>
                      <a:pt x="79" y="0"/>
                    </a:lnTo>
                    <a:lnTo>
                      <a:pt x="62" y="9"/>
                    </a:lnTo>
                    <a:lnTo>
                      <a:pt x="62" y="9"/>
                    </a:lnTo>
                    <a:lnTo>
                      <a:pt x="70" y="26"/>
                    </a:lnTo>
                    <a:lnTo>
                      <a:pt x="70" y="26"/>
                    </a:lnTo>
                    <a:lnTo>
                      <a:pt x="79" y="26"/>
                    </a:lnTo>
                    <a:lnTo>
                      <a:pt x="79" y="26"/>
                    </a:lnTo>
                    <a:lnTo>
                      <a:pt x="79" y="35"/>
                    </a:lnTo>
                    <a:lnTo>
                      <a:pt x="79" y="35"/>
                    </a:lnTo>
                    <a:lnTo>
                      <a:pt x="88" y="44"/>
                    </a:lnTo>
                    <a:lnTo>
                      <a:pt x="88" y="44"/>
                    </a:lnTo>
                    <a:lnTo>
                      <a:pt x="70" y="26"/>
                    </a:lnTo>
                    <a:lnTo>
                      <a:pt x="70" y="26"/>
                    </a:lnTo>
                    <a:lnTo>
                      <a:pt x="62" y="26"/>
                    </a:lnTo>
                    <a:lnTo>
                      <a:pt x="44" y="26"/>
                    </a:lnTo>
                    <a:lnTo>
                      <a:pt x="26" y="44"/>
                    </a:lnTo>
                    <a:lnTo>
                      <a:pt x="26" y="44"/>
                    </a:lnTo>
                    <a:lnTo>
                      <a:pt x="17" y="53"/>
                    </a:lnTo>
                    <a:lnTo>
                      <a:pt x="17" y="53"/>
                    </a:lnTo>
                    <a:lnTo>
                      <a:pt x="17" y="62"/>
                    </a:lnTo>
                    <a:lnTo>
                      <a:pt x="17" y="62"/>
                    </a:lnTo>
                    <a:lnTo>
                      <a:pt x="9" y="70"/>
                    </a:lnTo>
                    <a:lnTo>
                      <a:pt x="0" y="88"/>
                    </a:lnTo>
                    <a:lnTo>
                      <a:pt x="0" y="88"/>
                    </a:lnTo>
                    <a:lnTo>
                      <a:pt x="9" y="97"/>
                    </a:lnTo>
                    <a:lnTo>
                      <a:pt x="9" y="97"/>
                    </a:lnTo>
                    <a:lnTo>
                      <a:pt x="35" y="106"/>
                    </a:lnTo>
                    <a:lnTo>
                      <a:pt x="35" y="106"/>
                    </a:lnTo>
                    <a:lnTo>
                      <a:pt x="44" y="106"/>
                    </a:lnTo>
                    <a:lnTo>
                      <a:pt x="62" y="97"/>
                    </a:lnTo>
                    <a:lnTo>
                      <a:pt x="62" y="97"/>
                    </a:lnTo>
                    <a:lnTo>
                      <a:pt x="97" y="88"/>
                    </a:lnTo>
                    <a:lnTo>
                      <a:pt x="123" y="97"/>
                    </a:lnTo>
                    <a:lnTo>
                      <a:pt x="123" y="97"/>
                    </a:lnTo>
                    <a:lnTo>
                      <a:pt x="123" y="106"/>
                    </a:lnTo>
                    <a:lnTo>
                      <a:pt x="123" y="106"/>
                    </a:lnTo>
                    <a:lnTo>
                      <a:pt x="114" y="106"/>
                    </a:lnTo>
                    <a:lnTo>
                      <a:pt x="114" y="106"/>
                    </a:lnTo>
                    <a:lnTo>
                      <a:pt x="114" y="115"/>
                    </a:lnTo>
                    <a:lnTo>
                      <a:pt x="114" y="115"/>
                    </a:lnTo>
                    <a:lnTo>
                      <a:pt x="106" y="123"/>
                    </a:lnTo>
                    <a:lnTo>
                      <a:pt x="106" y="123"/>
                    </a:lnTo>
                    <a:lnTo>
                      <a:pt x="114" y="132"/>
                    </a:lnTo>
                    <a:lnTo>
                      <a:pt x="114" y="132"/>
                    </a:lnTo>
                    <a:lnTo>
                      <a:pt x="114" y="132"/>
                    </a:lnTo>
                    <a:lnTo>
                      <a:pt x="114" y="132"/>
                    </a:lnTo>
                    <a:lnTo>
                      <a:pt x="106" y="141"/>
                    </a:lnTo>
                    <a:lnTo>
                      <a:pt x="106" y="141"/>
                    </a:lnTo>
                    <a:lnTo>
                      <a:pt x="97" y="150"/>
                    </a:lnTo>
                    <a:lnTo>
                      <a:pt x="97" y="150"/>
                    </a:lnTo>
                    <a:lnTo>
                      <a:pt x="97" y="159"/>
                    </a:lnTo>
                    <a:lnTo>
                      <a:pt x="97" y="168"/>
                    </a:lnTo>
                    <a:lnTo>
                      <a:pt x="97" y="168"/>
                    </a:lnTo>
                    <a:lnTo>
                      <a:pt x="106" y="176"/>
                    </a:lnTo>
                    <a:lnTo>
                      <a:pt x="114" y="185"/>
                    </a:lnTo>
                    <a:lnTo>
                      <a:pt x="114" y="185"/>
                    </a:lnTo>
                    <a:lnTo>
                      <a:pt x="114" y="185"/>
                    </a:lnTo>
                    <a:lnTo>
                      <a:pt x="123" y="185"/>
                    </a:lnTo>
                    <a:lnTo>
                      <a:pt x="123" y="185"/>
                    </a:lnTo>
                    <a:lnTo>
                      <a:pt x="132" y="176"/>
                    </a:lnTo>
                    <a:lnTo>
                      <a:pt x="132" y="176"/>
                    </a:lnTo>
                    <a:lnTo>
                      <a:pt x="132" y="185"/>
                    </a:lnTo>
                    <a:lnTo>
                      <a:pt x="132" y="185"/>
                    </a:lnTo>
                    <a:lnTo>
                      <a:pt x="132" y="185"/>
                    </a:lnTo>
                    <a:lnTo>
                      <a:pt x="141" y="203"/>
                    </a:lnTo>
                    <a:lnTo>
                      <a:pt x="141" y="203"/>
                    </a:lnTo>
                    <a:lnTo>
                      <a:pt x="141" y="212"/>
                    </a:lnTo>
                    <a:lnTo>
                      <a:pt x="141" y="212"/>
                    </a:lnTo>
                    <a:lnTo>
                      <a:pt x="132" y="212"/>
                    </a:lnTo>
                    <a:lnTo>
                      <a:pt x="114" y="220"/>
                    </a:lnTo>
                    <a:lnTo>
                      <a:pt x="97" y="220"/>
                    </a:lnTo>
                    <a:lnTo>
                      <a:pt x="97" y="220"/>
                    </a:lnTo>
                    <a:lnTo>
                      <a:pt x="88" y="220"/>
                    </a:lnTo>
                    <a:lnTo>
                      <a:pt x="88" y="229"/>
                    </a:lnTo>
                    <a:lnTo>
                      <a:pt x="88" y="229"/>
                    </a:lnTo>
                    <a:lnTo>
                      <a:pt x="88" y="238"/>
                    </a:lnTo>
                    <a:lnTo>
                      <a:pt x="88" y="247"/>
                    </a:lnTo>
                    <a:lnTo>
                      <a:pt x="88" y="247"/>
                    </a:lnTo>
                    <a:lnTo>
                      <a:pt x="114" y="247"/>
                    </a:lnTo>
                    <a:lnTo>
                      <a:pt x="150" y="238"/>
                    </a:lnTo>
                    <a:lnTo>
                      <a:pt x="167" y="238"/>
                    </a:lnTo>
                    <a:lnTo>
                      <a:pt x="167" y="238"/>
                    </a:lnTo>
                    <a:lnTo>
                      <a:pt x="194" y="247"/>
                    </a:lnTo>
                    <a:lnTo>
                      <a:pt x="220" y="265"/>
                    </a:lnTo>
                    <a:lnTo>
                      <a:pt x="220" y="265"/>
                    </a:lnTo>
                    <a:lnTo>
                      <a:pt x="229" y="265"/>
                    </a:lnTo>
                    <a:lnTo>
                      <a:pt x="229" y="265"/>
                    </a:lnTo>
                    <a:lnTo>
                      <a:pt x="256" y="282"/>
                    </a:lnTo>
                    <a:lnTo>
                      <a:pt x="256" y="282"/>
                    </a:lnTo>
                    <a:lnTo>
                      <a:pt x="273" y="282"/>
                    </a:lnTo>
                    <a:lnTo>
                      <a:pt x="291" y="282"/>
                    </a:lnTo>
                    <a:lnTo>
                      <a:pt x="291" y="282"/>
                    </a:lnTo>
                    <a:lnTo>
                      <a:pt x="335" y="273"/>
                    </a:lnTo>
                    <a:lnTo>
                      <a:pt x="353" y="265"/>
                    </a:lnTo>
                    <a:lnTo>
                      <a:pt x="362" y="256"/>
                    </a:lnTo>
                    <a:lnTo>
                      <a:pt x="362" y="256"/>
                    </a:lnTo>
                    <a:lnTo>
                      <a:pt x="362" y="256"/>
                    </a:lnTo>
                    <a:lnTo>
                      <a:pt x="370" y="247"/>
                    </a:lnTo>
                    <a:lnTo>
                      <a:pt x="397" y="247"/>
                    </a:lnTo>
                    <a:lnTo>
                      <a:pt x="397" y="247"/>
                    </a:lnTo>
                    <a:lnTo>
                      <a:pt x="406" y="247"/>
                    </a:lnTo>
                    <a:lnTo>
                      <a:pt x="406" y="247"/>
                    </a:lnTo>
                    <a:lnTo>
                      <a:pt x="414" y="238"/>
                    </a:lnTo>
                    <a:lnTo>
                      <a:pt x="414" y="238"/>
                    </a:lnTo>
                    <a:lnTo>
                      <a:pt x="432" y="238"/>
                    </a:lnTo>
                    <a:lnTo>
                      <a:pt x="432" y="238"/>
                    </a:lnTo>
                    <a:lnTo>
                      <a:pt x="467" y="212"/>
                    </a:lnTo>
                    <a:lnTo>
                      <a:pt x="503" y="212"/>
                    </a:lnTo>
                    <a:lnTo>
                      <a:pt x="503" y="212"/>
                    </a:lnTo>
                    <a:lnTo>
                      <a:pt x="520" y="203"/>
                    </a:lnTo>
                    <a:lnTo>
                      <a:pt x="529" y="203"/>
                    </a:lnTo>
                    <a:lnTo>
                      <a:pt x="538" y="185"/>
                    </a:lnTo>
                    <a:lnTo>
                      <a:pt x="538" y="185"/>
                    </a:lnTo>
                    <a:lnTo>
                      <a:pt x="547" y="176"/>
                    </a:lnTo>
                    <a:lnTo>
                      <a:pt x="547" y="176"/>
                    </a:lnTo>
                    <a:lnTo>
                      <a:pt x="547" y="176"/>
                    </a:lnTo>
                    <a:lnTo>
                      <a:pt x="547" y="176"/>
                    </a:lnTo>
                    <a:lnTo>
                      <a:pt x="573" y="168"/>
                    </a:lnTo>
                    <a:lnTo>
                      <a:pt x="600" y="132"/>
                    </a:lnTo>
                    <a:lnTo>
                      <a:pt x="600" y="132"/>
                    </a:lnTo>
                    <a:lnTo>
                      <a:pt x="600" y="123"/>
                    </a:lnTo>
                    <a:lnTo>
                      <a:pt x="600" y="123"/>
                    </a:lnTo>
                    <a:lnTo>
                      <a:pt x="600" y="115"/>
                    </a:lnTo>
                    <a:lnTo>
                      <a:pt x="591" y="97"/>
                    </a:lnTo>
                    <a:lnTo>
                      <a:pt x="591" y="97"/>
                    </a:lnTo>
                    <a:lnTo>
                      <a:pt x="582" y="88"/>
                    </a:lnTo>
                    <a:lnTo>
                      <a:pt x="564" y="79"/>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3" name="Google Shape;203;p18"/>
              <p:cNvSpPr/>
              <p:nvPr/>
            </p:nvSpPr>
            <p:spPr>
              <a:xfrm>
                <a:off x="4243388" y="2316163"/>
                <a:ext cx="4052880" cy="1239833"/>
              </a:xfrm>
              <a:custGeom>
                <a:avLst/>
                <a:gdLst/>
                <a:ahLst/>
                <a:cxnLst/>
                <a:rect l="l" t="t" r="r" b="b"/>
                <a:pathLst>
                  <a:path w="11258" h="3443" extrusionOk="0">
                    <a:moveTo>
                      <a:pt x="11257" y="1210"/>
                    </a:moveTo>
                    <a:lnTo>
                      <a:pt x="11257" y="1210"/>
                    </a:lnTo>
                    <a:lnTo>
                      <a:pt x="11231" y="1192"/>
                    </a:lnTo>
                    <a:lnTo>
                      <a:pt x="11231" y="1192"/>
                    </a:lnTo>
                    <a:lnTo>
                      <a:pt x="11204" y="1174"/>
                    </a:lnTo>
                    <a:lnTo>
                      <a:pt x="11186" y="1157"/>
                    </a:lnTo>
                    <a:lnTo>
                      <a:pt x="11186" y="1157"/>
                    </a:lnTo>
                    <a:lnTo>
                      <a:pt x="11178" y="1148"/>
                    </a:lnTo>
                    <a:lnTo>
                      <a:pt x="11178" y="1148"/>
                    </a:lnTo>
                    <a:lnTo>
                      <a:pt x="11151" y="1130"/>
                    </a:lnTo>
                    <a:lnTo>
                      <a:pt x="11107" y="1121"/>
                    </a:lnTo>
                    <a:lnTo>
                      <a:pt x="11107" y="1121"/>
                    </a:lnTo>
                    <a:lnTo>
                      <a:pt x="11107" y="1121"/>
                    </a:lnTo>
                    <a:lnTo>
                      <a:pt x="11089" y="1130"/>
                    </a:lnTo>
                    <a:lnTo>
                      <a:pt x="11089" y="1130"/>
                    </a:lnTo>
                    <a:lnTo>
                      <a:pt x="11081" y="1121"/>
                    </a:lnTo>
                    <a:lnTo>
                      <a:pt x="11081" y="1121"/>
                    </a:lnTo>
                    <a:lnTo>
                      <a:pt x="11072" y="1121"/>
                    </a:lnTo>
                    <a:lnTo>
                      <a:pt x="11072" y="1121"/>
                    </a:lnTo>
                    <a:lnTo>
                      <a:pt x="11054" y="1113"/>
                    </a:lnTo>
                    <a:lnTo>
                      <a:pt x="11028" y="1113"/>
                    </a:lnTo>
                    <a:lnTo>
                      <a:pt x="11010" y="1113"/>
                    </a:lnTo>
                    <a:lnTo>
                      <a:pt x="11010" y="1113"/>
                    </a:lnTo>
                    <a:lnTo>
                      <a:pt x="11001" y="1113"/>
                    </a:lnTo>
                    <a:lnTo>
                      <a:pt x="10992" y="1121"/>
                    </a:lnTo>
                    <a:lnTo>
                      <a:pt x="10992" y="1121"/>
                    </a:lnTo>
                    <a:lnTo>
                      <a:pt x="10992" y="1130"/>
                    </a:lnTo>
                    <a:lnTo>
                      <a:pt x="11001" y="1139"/>
                    </a:lnTo>
                    <a:lnTo>
                      <a:pt x="11001" y="1139"/>
                    </a:lnTo>
                    <a:lnTo>
                      <a:pt x="11010" y="1148"/>
                    </a:lnTo>
                    <a:lnTo>
                      <a:pt x="11010" y="1148"/>
                    </a:lnTo>
                    <a:lnTo>
                      <a:pt x="11019" y="1157"/>
                    </a:lnTo>
                    <a:lnTo>
                      <a:pt x="11019" y="1157"/>
                    </a:lnTo>
                    <a:lnTo>
                      <a:pt x="11019" y="1157"/>
                    </a:lnTo>
                    <a:lnTo>
                      <a:pt x="11019" y="1157"/>
                    </a:lnTo>
                    <a:lnTo>
                      <a:pt x="11010" y="1183"/>
                    </a:lnTo>
                    <a:lnTo>
                      <a:pt x="11010" y="1183"/>
                    </a:lnTo>
                    <a:lnTo>
                      <a:pt x="10983" y="1165"/>
                    </a:lnTo>
                    <a:lnTo>
                      <a:pt x="10983" y="1165"/>
                    </a:lnTo>
                    <a:lnTo>
                      <a:pt x="10983" y="1165"/>
                    </a:lnTo>
                    <a:lnTo>
                      <a:pt x="10983" y="1165"/>
                    </a:lnTo>
                    <a:lnTo>
                      <a:pt x="10983" y="1113"/>
                    </a:lnTo>
                    <a:lnTo>
                      <a:pt x="10983" y="1113"/>
                    </a:lnTo>
                    <a:lnTo>
                      <a:pt x="10983" y="1104"/>
                    </a:lnTo>
                    <a:lnTo>
                      <a:pt x="10975" y="1095"/>
                    </a:lnTo>
                    <a:lnTo>
                      <a:pt x="10975" y="1095"/>
                    </a:lnTo>
                    <a:lnTo>
                      <a:pt x="10966" y="1095"/>
                    </a:lnTo>
                    <a:lnTo>
                      <a:pt x="10966" y="1095"/>
                    </a:lnTo>
                    <a:lnTo>
                      <a:pt x="10957" y="1077"/>
                    </a:lnTo>
                    <a:lnTo>
                      <a:pt x="10957" y="1077"/>
                    </a:lnTo>
                    <a:lnTo>
                      <a:pt x="10957" y="1077"/>
                    </a:lnTo>
                    <a:lnTo>
                      <a:pt x="10939" y="1060"/>
                    </a:lnTo>
                    <a:lnTo>
                      <a:pt x="10851" y="1015"/>
                    </a:lnTo>
                    <a:lnTo>
                      <a:pt x="10851" y="1015"/>
                    </a:lnTo>
                    <a:lnTo>
                      <a:pt x="10833" y="1007"/>
                    </a:lnTo>
                    <a:lnTo>
                      <a:pt x="10833" y="1007"/>
                    </a:lnTo>
                    <a:lnTo>
                      <a:pt x="10825" y="1007"/>
                    </a:lnTo>
                    <a:lnTo>
                      <a:pt x="10816" y="998"/>
                    </a:lnTo>
                    <a:lnTo>
                      <a:pt x="10816" y="998"/>
                    </a:lnTo>
                    <a:lnTo>
                      <a:pt x="10789" y="989"/>
                    </a:lnTo>
                    <a:lnTo>
                      <a:pt x="10772" y="980"/>
                    </a:lnTo>
                    <a:lnTo>
                      <a:pt x="10772" y="980"/>
                    </a:lnTo>
                    <a:lnTo>
                      <a:pt x="10754" y="971"/>
                    </a:lnTo>
                    <a:lnTo>
                      <a:pt x="10736" y="962"/>
                    </a:lnTo>
                    <a:lnTo>
                      <a:pt x="10736" y="962"/>
                    </a:lnTo>
                    <a:lnTo>
                      <a:pt x="10728" y="954"/>
                    </a:lnTo>
                    <a:lnTo>
                      <a:pt x="10728" y="954"/>
                    </a:lnTo>
                    <a:lnTo>
                      <a:pt x="10728" y="954"/>
                    </a:lnTo>
                    <a:lnTo>
                      <a:pt x="10719" y="954"/>
                    </a:lnTo>
                    <a:lnTo>
                      <a:pt x="10719" y="954"/>
                    </a:lnTo>
                    <a:lnTo>
                      <a:pt x="10701" y="945"/>
                    </a:lnTo>
                    <a:lnTo>
                      <a:pt x="10683" y="936"/>
                    </a:lnTo>
                    <a:lnTo>
                      <a:pt x="10683" y="936"/>
                    </a:lnTo>
                    <a:lnTo>
                      <a:pt x="10648" y="918"/>
                    </a:lnTo>
                    <a:lnTo>
                      <a:pt x="10604" y="901"/>
                    </a:lnTo>
                    <a:lnTo>
                      <a:pt x="10551" y="883"/>
                    </a:lnTo>
                    <a:lnTo>
                      <a:pt x="10516" y="874"/>
                    </a:lnTo>
                    <a:lnTo>
                      <a:pt x="10516" y="874"/>
                    </a:lnTo>
                    <a:lnTo>
                      <a:pt x="10498" y="865"/>
                    </a:lnTo>
                    <a:lnTo>
                      <a:pt x="10481" y="857"/>
                    </a:lnTo>
                    <a:lnTo>
                      <a:pt x="10481" y="857"/>
                    </a:lnTo>
                    <a:lnTo>
                      <a:pt x="10481" y="857"/>
                    </a:lnTo>
                    <a:lnTo>
                      <a:pt x="10472" y="848"/>
                    </a:lnTo>
                    <a:lnTo>
                      <a:pt x="10463" y="848"/>
                    </a:lnTo>
                    <a:lnTo>
                      <a:pt x="10463" y="848"/>
                    </a:lnTo>
                    <a:lnTo>
                      <a:pt x="10436" y="857"/>
                    </a:lnTo>
                    <a:lnTo>
                      <a:pt x="10436" y="857"/>
                    </a:lnTo>
                    <a:lnTo>
                      <a:pt x="10331" y="848"/>
                    </a:lnTo>
                    <a:lnTo>
                      <a:pt x="10331" y="848"/>
                    </a:lnTo>
                    <a:lnTo>
                      <a:pt x="10304" y="848"/>
                    </a:lnTo>
                    <a:lnTo>
                      <a:pt x="10304" y="848"/>
                    </a:lnTo>
                    <a:lnTo>
                      <a:pt x="10295" y="848"/>
                    </a:lnTo>
                    <a:lnTo>
                      <a:pt x="10295" y="848"/>
                    </a:lnTo>
                    <a:lnTo>
                      <a:pt x="10286" y="857"/>
                    </a:lnTo>
                    <a:lnTo>
                      <a:pt x="10286" y="857"/>
                    </a:lnTo>
                    <a:lnTo>
                      <a:pt x="10216" y="830"/>
                    </a:lnTo>
                    <a:lnTo>
                      <a:pt x="10163" y="821"/>
                    </a:lnTo>
                    <a:lnTo>
                      <a:pt x="10163" y="821"/>
                    </a:lnTo>
                    <a:lnTo>
                      <a:pt x="10145" y="830"/>
                    </a:lnTo>
                    <a:lnTo>
                      <a:pt x="10145" y="830"/>
                    </a:lnTo>
                    <a:lnTo>
                      <a:pt x="10136" y="839"/>
                    </a:lnTo>
                    <a:lnTo>
                      <a:pt x="10136" y="848"/>
                    </a:lnTo>
                    <a:lnTo>
                      <a:pt x="10136" y="848"/>
                    </a:lnTo>
                    <a:lnTo>
                      <a:pt x="10128" y="857"/>
                    </a:lnTo>
                    <a:lnTo>
                      <a:pt x="10128" y="857"/>
                    </a:lnTo>
                    <a:lnTo>
                      <a:pt x="10128" y="857"/>
                    </a:lnTo>
                    <a:lnTo>
                      <a:pt x="10128" y="857"/>
                    </a:lnTo>
                    <a:lnTo>
                      <a:pt x="10119" y="874"/>
                    </a:lnTo>
                    <a:lnTo>
                      <a:pt x="10119" y="874"/>
                    </a:lnTo>
                    <a:lnTo>
                      <a:pt x="10128" y="892"/>
                    </a:lnTo>
                    <a:lnTo>
                      <a:pt x="10154" y="918"/>
                    </a:lnTo>
                    <a:lnTo>
                      <a:pt x="10154" y="918"/>
                    </a:lnTo>
                    <a:lnTo>
                      <a:pt x="10163" y="936"/>
                    </a:lnTo>
                    <a:lnTo>
                      <a:pt x="10163" y="936"/>
                    </a:lnTo>
                    <a:lnTo>
                      <a:pt x="10163" y="945"/>
                    </a:lnTo>
                    <a:lnTo>
                      <a:pt x="10136" y="954"/>
                    </a:lnTo>
                    <a:lnTo>
                      <a:pt x="10136" y="954"/>
                    </a:lnTo>
                    <a:lnTo>
                      <a:pt x="10136" y="962"/>
                    </a:lnTo>
                    <a:lnTo>
                      <a:pt x="10136" y="962"/>
                    </a:lnTo>
                    <a:lnTo>
                      <a:pt x="10128" y="962"/>
                    </a:lnTo>
                    <a:lnTo>
                      <a:pt x="10128" y="962"/>
                    </a:lnTo>
                    <a:lnTo>
                      <a:pt x="10101" y="954"/>
                    </a:lnTo>
                    <a:lnTo>
                      <a:pt x="10066" y="936"/>
                    </a:lnTo>
                    <a:lnTo>
                      <a:pt x="10066" y="936"/>
                    </a:lnTo>
                    <a:lnTo>
                      <a:pt x="10057" y="918"/>
                    </a:lnTo>
                    <a:lnTo>
                      <a:pt x="10048" y="918"/>
                    </a:lnTo>
                    <a:lnTo>
                      <a:pt x="10039" y="909"/>
                    </a:lnTo>
                    <a:lnTo>
                      <a:pt x="10039" y="909"/>
                    </a:lnTo>
                    <a:lnTo>
                      <a:pt x="10039" y="909"/>
                    </a:lnTo>
                    <a:lnTo>
                      <a:pt x="10039" y="909"/>
                    </a:lnTo>
                    <a:lnTo>
                      <a:pt x="10031" y="909"/>
                    </a:lnTo>
                    <a:lnTo>
                      <a:pt x="10022" y="901"/>
                    </a:lnTo>
                    <a:lnTo>
                      <a:pt x="10022" y="901"/>
                    </a:lnTo>
                    <a:lnTo>
                      <a:pt x="10013" y="892"/>
                    </a:lnTo>
                    <a:lnTo>
                      <a:pt x="10013" y="892"/>
                    </a:lnTo>
                    <a:lnTo>
                      <a:pt x="10031" y="892"/>
                    </a:lnTo>
                    <a:lnTo>
                      <a:pt x="10031" y="892"/>
                    </a:lnTo>
                    <a:lnTo>
                      <a:pt x="10048" y="901"/>
                    </a:lnTo>
                    <a:lnTo>
                      <a:pt x="10057" y="901"/>
                    </a:lnTo>
                    <a:lnTo>
                      <a:pt x="10057" y="901"/>
                    </a:lnTo>
                    <a:lnTo>
                      <a:pt x="10075" y="892"/>
                    </a:lnTo>
                    <a:lnTo>
                      <a:pt x="10084" y="883"/>
                    </a:lnTo>
                    <a:lnTo>
                      <a:pt x="10084" y="883"/>
                    </a:lnTo>
                    <a:lnTo>
                      <a:pt x="10092" y="865"/>
                    </a:lnTo>
                    <a:lnTo>
                      <a:pt x="10084" y="857"/>
                    </a:lnTo>
                    <a:lnTo>
                      <a:pt x="10075" y="857"/>
                    </a:lnTo>
                    <a:lnTo>
                      <a:pt x="10075" y="857"/>
                    </a:lnTo>
                    <a:lnTo>
                      <a:pt x="10048" y="839"/>
                    </a:lnTo>
                    <a:lnTo>
                      <a:pt x="10013" y="839"/>
                    </a:lnTo>
                    <a:lnTo>
                      <a:pt x="10013" y="839"/>
                    </a:lnTo>
                    <a:lnTo>
                      <a:pt x="9986" y="839"/>
                    </a:lnTo>
                    <a:lnTo>
                      <a:pt x="9969" y="857"/>
                    </a:lnTo>
                    <a:lnTo>
                      <a:pt x="9969" y="857"/>
                    </a:lnTo>
                    <a:lnTo>
                      <a:pt x="9960" y="865"/>
                    </a:lnTo>
                    <a:lnTo>
                      <a:pt x="9960" y="865"/>
                    </a:lnTo>
                    <a:lnTo>
                      <a:pt x="9960" y="865"/>
                    </a:lnTo>
                    <a:lnTo>
                      <a:pt x="9960" y="865"/>
                    </a:lnTo>
                    <a:lnTo>
                      <a:pt x="9951" y="874"/>
                    </a:lnTo>
                    <a:lnTo>
                      <a:pt x="9942" y="883"/>
                    </a:lnTo>
                    <a:lnTo>
                      <a:pt x="9942" y="883"/>
                    </a:lnTo>
                    <a:lnTo>
                      <a:pt x="9907" y="892"/>
                    </a:lnTo>
                    <a:lnTo>
                      <a:pt x="9907" y="892"/>
                    </a:lnTo>
                    <a:lnTo>
                      <a:pt x="9845" y="883"/>
                    </a:lnTo>
                    <a:lnTo>
                      <a:pt x="9810" y="874"/>
                    </a:lnTo>
                    <a:lnTo>
                      <a:pt x="9810" y="874"/>
                    </a:lnTo>
                    <a:lnTo>
                      <a:pt x="9792" y="865"/>
                    </a:lnTo>
                    <a:lnTo>
                      <a:pt x="9757" y="865"/>
                    </a:lnTo>
                    <a:lnTo>
                      <a:pt x="9757" y="865"/>
                    </a:lnTo>
                    <a:lnTo>
                      <a:pt x="9686" y="874"/>
                    </a:lnTo>
                    <a:lnTo>
                      <a:pt x="9625" y="883"/>
                    </a:lnTo>
                    <a:lnTo>
                      <a:pt x="9625" y="883"/>
                    </a:lnTo>
                    <a:lnTo>
                      <a:pt x="9625" y="883"/>
                    </a:lnTo>
                    <a:lnTo>
                      <a:pt x="9625" y="883"/>
                    </a:lnTo>
                    <a:lnTo>
                      <a:pt x="9616" y="901"/>
                    </a:lnTo>
                    <a:lnTo>
                      <a:pt x="9616" y="901"/>
                    </a:lnTo>
                    <a:lnTo>
                      <a:pt x="9616" y="883"/>
                    </a:lnTo>
                    <a:lnTo>
                      <a:pt x="9616" y="883"/>
                    </a:lnTo>
                    <a:lnTo>
                      <a:pt x="9607" y="874"/>
                    </a:lnTo>
                    <a:lnTo>
                      <a:pt x="9598" y="865"/>
                    </a:lnTo>
                    <a:lnTo>
                      <a:pt x="9598" y="865"/>
                    </a:lnTo>
                    <a:lnTo>
                      <a:pt x="9589" y="865"/>
                    </a:lnTo>
                    <a:lnTo>
                      <a:pt x="9589" y="865"/>
                    </a:lnTo>
                    <a:lnTo>
                      <a:pt x="9563" y="865"/>
                    </a:lnTo>
                    <a:lnTo>
                      <a:pt x="9563" y="865"/>
                    </a:lnTo>
                    <a:lnTo>
                      <a:pt x="9536" y="865"/>
                    </a:lnTo>
                    <a:lnTo>
                      <a:pt x="9536" y="865"/>
                    </a:lnTo>
                    <a:lnTo>
                      <a:pt x="9536" y="857"/>
                    </a:lnTo>
                    <a:lnTo>
                      <a:pt x="9536" y="857"/>
                    </a:lnTo>
                    <a:lnTo>
                      <a:pt x="9536" y="839"/>
                    </a:lnTo>
                    <a:lnTo>
                      <a:pt x="9536" y="839"/>
                    </a:lnTo>
                    <a:lnTo>
                      <a:pt x="9536" y="839"/>
                    </a:lnTo>
                    <a:lnTo>
                      <a:pt x="9536" y="839"/>
                    </a:lnTo>
                    <a:lnTo>
                      <a:pt x="9536" y="839"/>
                    </a:lnTo>
                    <a:lnTo>
                      <a:pt x="9545" y="830"/>
                    </a:lnTo>
                    <a:lnTo>
                      <a:pt x="9545" y="830"/>
                    </a:lnTo>
                    <a:lnTo>
                      <a:pt x="9545" y="830"/>
                    </a:lnTo>
                    <a:lnTo>
                      <a:pt x="9554" y="821"/>
                    </a:lnTo>
                    <a:lnTo>
                      <a:pt x="9554" y="821"/>
                    </a:lnTo>
                    <a:lnTo>
                      <a:pt x="9536" y="795"/>
                    </a:lnTo>
                    <a:lnTo>
                      <a:pt x="9510" y="768"/>
                    </a:lnTo>
                    <a:lnTo>
                      <a:pt x="9448" y="742"/>
                    </a:lnTo>
                    <a:lnTo>
                      <a:pt x="9448" y="742"/>
                    </a:lnTo>
                    <a:lnTo>
                      <a:pt x="9448" y="742"/>
                    </a:lnTo>
                    <a:lnTo>
                      <a:pt x="9448" y="742"/>
                    </a:lnTo>
                    <a:lnTo>
                      <a:pt x="9404" y="733"/>
                    </a:lnTo>
                    <a:lnTo>
                      <a:pt x="9351" y="724"/>
                    </a:lnTo>
                    <a:lnTo>
                      <a:pt x="9351" y="724"/>
                    </a:lnTo>
                    <a:lnTo>
                      <a:pt x="9289" y="733"/>
                    </a:lnTo>
                    <a:lnTo>
                      <a:pt x="9228" y="742"/>
                    </a:lnTo>
                    <a:lnTo>
                      <a:pt x="9228" y="742"/>
                    </a:lnTo>
                    <a:lnTo>
                      <a:pt x="9148" y="751"/>
                    </a:lnTo>
                    <a:lnTo>
                      <a:pt x="9095" y="751"/>
                    </a:lnTo>
                    <a:lnTo>
                      <a:pt x="9095" y="751"/>
                    </a:lnTo>
                    <a:lnTo>
                      <a:pt x="9095" y="751"/>
                    </a:lnTo>
                    <a:lnTo>
                      <a:pt x="9095" y="751"/>
                    </a:lnTo>
                    <a:lnTo>
                      <a:pt x="9095" y="742"/>
                    </a:lnTo>
                    <a:lnTo>
                      <a:pt x="9095" y="733"/>
                    </a:lnTo>
                    <a:lnTo>
                      <a:pt x="9095" y="733"/>
                    </a:lnTo>
                    <a:lnTo>
                      <a:pt x="9095" y="724"/>
                    </a:lnTo>
                    <a:lnTo>
                      <a:pt x="9095" y="724"/>
                    </a:lnTo>
                    <a:lnTo>
                      <a:pt x="9078" y="715"/>
                    </a:lnTo>
                    <a:lnTo>
                      <a:pt x="9060" y="706"/>
                    </a:lnTo>
                    <a:lnTo>
                      <a:pt x="9025" y="698"/>
                    </a:lnTo>
                    <a:lnTo>
                      <a:pt x="9025" y="698"/>
                    </a:lnTo>
                    <a:lnTo>
                      <a:pt x="9025" y="698"/>
                    </a:lnTo>
                    <a:lnTo>
                      <a:pt x="9007" y="706"/>
                    </a:lnTo>
                    <a:lnTo>
                      <a:pt x="9007" y="706"/>
                    </a:lnTo>
                    <a:lnTo>
                      <a:pt x="9007" y="706"/>
                    </a:lnTo>
                    <a:lnTo>
                      <a:pt x="9007" y="706"/>
                    </a:lnTo>
                    <a:lnTo>
                      <a:pt x="9007" y="706"/>
                    </a:lnTo>
                    <a:lnTo>
                      <a:pt x="9007" y="706"/>
                    </a:lnTo>
                    <a:lnTo>
                      <a:pt x="8998" y="698"/>
                    </a:lnTo>
                    <a:lnTo>
                      <a:pt x="8998" y="698"/>
                    </a:lnTo>
                    <a:lnTo>
                      <a:pt x="8998" y="689"/>
                    </a:lnTo>
                    <a:lnTo>
                      <a:pt x="8998" y="689"/>
                    </a:lnTo>
                    <a:lnTo>
                      <a:pt x="8963" y="680"/>
                    </a:lnTo>
                    <a:lnTo>
                      <a:pt x="8928" y="671"/>
                    </a:lnTo>
                    <a:lnTo>
                      <a:pt x="8928" y="671"/>
                    </a:lnTo>
                    <a:lnTo>
                      <a:pt x="8928" y="671"/>
                    </a:lnTo>
                    <a:lnTo>
                      <a:pt x="8919" y="671"/>
                    </a:lnTo>
                    <a:lnTo>
                      <a:pt x="8919" y="671"/>
                    </a:lnTo>
                    <a:lnTo>
                      <a:pt x="8910" y="671"/>
                    </a:lnTo>
                    <a:lnTo>
                      <a:pt x="8910" y="671"/>
                    </a:lnTo>
                    <a:lnTo>
                      <a:pt x="8910" y="671"/>
                    </a:lnTo>
                    <a:lnTo>
                      <a:pt x="8919" y="662"/>
                    </a:lnTo>
                    <a:lnTo>
                      <a:pt x="8954" y="662"/>
                    </a:lnTo>
                    <a:lnTo>
                      <a:pt x="8954" y="662"/>
                    </a:lnTo>
                    <a:lnTo>
                      <a:pt x="8972" y="662"/>
                    </a:lnTo>
                    <a:lnTo>
                      <a:pt x="8972" y="653"/>
                    </a:lnTo>
                    <a:lnTo>
                      <a:pt x="8972" y="653"/>
                    </a:lnTo>
                    <a:lnTo>
                      <a:pt x="8972" y="645"/>
                    </a:lnTo>
                    <a:lnTo>
                      <a:pt x="8972" y="636"/>
                    </a:lnTo>
                    <a:lnTo>
                      <a:pt x="8972" y="636"/>
                    </a:lnTo>
                    <a:lnTo>
                      <a:pt x="8972" y="636"/>
                    </a:lnTo>
                    <a:lnTo>
                      <a:pt x="8954" y="627"/>
                    </a:lnTo>
                    <a:lnTo>
                      <a:pt x="8937" y="618"/>
                    </a:lnTo>
                    <a:lnTo>
                      <a:pt x="8875" y="609"/>
                    </a:lnTo>
                    <a:lnTo>
                      <a:pt x="8795" y="601"/>
                    </a:lnTo>
                    <a:lnTo>
                      <a:pt x="8787" y="601"/>
                    </a:lnTo>
                    <a:lnTo>
                      <a:pt x="8787" y="601"/>
                    </a:lnTo>
                    <a:lnTo>
                      <a:pt x="8769" y="609"/>
                    </a:lnTo>
                    <a:lnTo>
                      <a:pt x="8769" y="618"/>
                    </a:lnTo>
                    <a:lnTo>
                      <a:pt x="8769" y="618"/>
                    </a:lnTo>
                    <a:lnTo>
                      <a:pt x="8769" y="618"/>
                    </a:lnTo>
                    <a:lnTo>
                      <a:pt x="8760" y="627"/>
                    </a:lnTo>
                    <a:lnTo>
                      <a:pt x="8760" y="627"/>
                    </a:lnTo>
                    <a:lnTo>
                      <a:pt x="8751" y="645"/>
                    </a:lnTo>
                    <a:lnTo>
                      <a:pt x="8742" y="662"/>
                    </a:lnTo>
                    <a:lnTo>
                      <a:pt x="8742" y="662"/>
                    </a:lnTo>
                    <a:lnTo>
                      <a:pt x="8725" y="671"/>
                    </a:lnTo>
                    <a:lnTo>
                      <a:pt x="8716" y="671"/>
                    </a:lnTo>
                    <a:lnTo>
                      <a:pt x="8716" y="671"/>
                    </a:lnTo>
                    <a:lnTo>
                      <a:pt x="8698" y="671"/>
                    </a:lnTo>
                    <a:lnTo>
                      <a:pt x="8698" y="662"/>
                    </a:lnTo>
                    <a:lnTo>
                      <a:pt x="8698" y="662"/>
                    </a:lnTo>
                    <a:lnTo>
                      <a:pt x="8698" y="662"/>
                    </a:lnTo>
                    <a:lnTo>
                      <a:pt x="8698" y="662"/>
                    </a:lnTo>
                    <a:lnTo>
                      <a:pt x="8707" y="653"/>
                    </a:lnTo>
                    <a:lnTo>
                      <a:pt x="8716" y="653"/>
                    </a:lnTo>
                    <a:lnTo>
                      <a:pt x="8716" y="653"/>
                    </a:lnTo>
                    <a:lnTo>
                      <a:pt x="8734" y="645"/>
                    </a:lnTo>
                    <a:lnTo>
                      <a:pt x="8734" y="636"/>
                    </a:lnTo>
                    <a:lnTo>
                      <a:pt x="8734" y="636"/>
                    </a:lnTo>
                    <a:lnTo>
                      <a:pt x="8734" y="618"/>
                    </a:lnTo>
                    <a:lnTo>
                      <a:pt x="8716" y="618"/>
                    </a:lnTo>
                    <a:lnTo>
                      <a:pt x="8707" y="618"/>
                    </a:lnTo>
                    <a:lnTo>
                      <a:pt x="8707" y="618"/>
                    </a:lnTo>
                    <a:lnTo>
                      <a:pt x="8698" y="609"/>
                    </a:lnTo>
                    <a:lnTo>
                      <a:pt x="8698" y="609"/>
                    </a:lnTo>
                    <a:lnTo>
                      <a:pt x="8672" y="609"/>
                    </a:lnTo>
                    <a:lnTo>
                      <a:pt x="8672" y="609"/>
                    </a:lnTo>
                    <a:lnTo>
                      <a:pt x="8681" y="609"/>
                    </a:lnTo>
                    <a:lnTo>
                      <a:pt x="8681" y="609"/>
                    </a:lnTo>
                    <a:lnTo>
                      <a:pt x="8689" y="601"/>
                    </a:lnTo>
                    <a:lnTo>
                      <a:pt x="8698" y="592"/>
                    </a:lnTo>
                    <a:lnTo>
                      <a:pt x="8698" y="583"/>
                    </a:lnTo>
                    <a:lnTo>
                      <a:pt x="8698" y="583"/>
                    </a:lnTo>
                    <a:lnTo>
                      <a:pt x="8689" y="574"/>
                    </a:lnTo>
                    <a:lnTo>
                      <a:pt x="8681" y="565"/>
                    </a:lnTo>
                    <a:lnTo>
                      <a:pt x="8681" y="565"/>
                    </a:lnTo>
                    <a:lnTo>
                      <a:pt x="8645" y="565"/>
                    </a:lnTo>
                    <a:lnTo>
                      <a:pt x="8645" y="565"/>
                    </a:lnTo>
                    <a:lnTo>
                      <a:pt x="8548" y="556"/>
                    </a:lnTo>
                    <a:lnTo>
                      <a:pt x="8548" y="556"/>
                    </a:lnTo>
                    <a:lnTo>
                      <a:pt x="8513" y="556"/>
                    </a:lnTo>
                    <a:lnTo>
                      <a:pt x="8495" y="548"/>
                    </a:lnTo>
                    <a:lnTo>
                      <a:pt x="8487" y="548"/>
                    </a:lnTo>
                    <a:lnTo>
                      <a:pt x="8487" y="548"/>
                    </a:lnTo>
                    <a:lnTo>
                      <a:pt x="8469" y="539"/>
                    </a:lnTo>
                    <a:lnTo>
                      <a:pt x="8460" y="539"/>
                    </a:lnTo>
                    <a:lnTo>
                      <a:pt x="8451" y="539"/>
                    </a:lnTo>
                    <a:lnTo>
                      <a:pt x="8451" y="539"/>
                    </a:lnTo>
                    <a:lnTo>
                      <a:pt x="8442" y="548"/>
                    </a:lnTo>
                    <a:lnTo>
                      <a:pt x="8434" y="556"/>
                    </a:lnTo>
                    <a:lnTo>
                      <a:pt x="8434" y="556"/>
                    </a:lnTo>
                    <a:lnTo>
                      <a:pt x="8442" y="574"/>
                    </a:lnTo>
                    <a:lnTo>
                      <a:pt x="8442" y="574"/>
                    </a:lnTo>
                    <a:lnTo>
                      <a:pt x="8407" y="583"/>
                    </a:lnTo>
                    <a:lnTo>
                      <a:pt x="8407" y="583"/>
                    </a:lnTo>
                    <a:lnTo>
                      <a:pt x="8398" y="574"/>
                    </a:lnTo>
                    <a:lnTo>
                      <a:pt x="8398" y="574"/>
                    </a:lnTo>
                    <a:lnTo>
                      <a:pt x="8363" y="583"/>
                    </a:lnTo>
                    <a:lnTo>
                      <a:pt x="8337" y="601"/>
                    </a:lnTo>
                    <a:lnTo>
                      <a:pt x="8337" y="601"/>
                    </a:lnTo>
                    <a:lnTo>
                      <a:pt x="8337" y="609"/>
                    </a:lnTo>
                    <a:lnTo>
                      <a:pt x="8337" y="618"/>
                    </a:lnTo>
                    <a:lnTo>
                      <a:pt x="8337" y="618"/>
                    </a:lnTo>
                    <a:lnTo>
                      <a:pt x="8337" y="627"/>
                    </a:lnTo>
                    <a:lnTo>
                      <a:pt x="8345" y="636"/>
                    </a:lnTo>
                    <a:lnTo>
                      <a:pt x="8345" y="636"/>
                    </a:lnTo>
                    <a:lnTo>
                      <a:pt x="8363" y="636"/>
                    </a:lnTo>
                    <a:lnTo>
                      <a:pt x="8372" y="636"/>
                    </a:lnTo>
                    <a:lnTo>
                      <a:pt x="8372" y="636"/>
                    </a:lnTo>
                    <a:lnTo>
                      <a:pt x="8372" y="645"/>
                    </a:lnTo>
                    <a:lnTo>
                      <a:pt x="8372" y="645"/>
                    </a:lnTo>
                    <a:lnTo>
                      <a:pt x="8372" y="653"/>
                    </a:lnTo>
                    <a:lnTo>
                      <a:pt x="8372" y="653"/>
                    </a:lnTo>
                    <a:lnTo>
                      <a:pt x="8381" y="671"/>
                    </a:lnTo>
                    <a:lnTo>
                      <a:pt x="8381" y="680"/>
                    </a:lnTo>
                    <a:lnTo>
                      <a:pt x="8381" y="689"/>
                    </a:lnTo>
                    <a:lnTo>
                      <a:pt x="8381" y="689"/>
                    </a:lnTo>
                    <a:lnTo>
                      <a:pt x="8381" y="689"/>
                    </a:lnTo>
                    <a:lnTo>
                      <a:pt x="8381" y="689"/>
                    </a:lnTo>
                    <a:lnTo>
                      <a:pt x="8372" y="689"/>
                    </a:lnTo>
                    <a:lnTo>
                      <a:pt x="8372" y="689"/>
                    </a:lnTo>
                    <a:lnTo>
                      <a:pt x="8354" y="689"/>
                    </a:lnTo>
                    <a:lnTo>
                      <a:pt x="8354" y="689"/>
                    </a:lnTo>
                    <a:lnTo>
                      <a:pt x="8337" y="671"/>
                    </a:lnTo>
                    <a:lnTo>
                      <a:pt x="8319" y="671"/>
                    </a:lnTo>
                    <a:lnTo>
                      <a:pt x="8319" y="671"/>
                    </a:lnTo>
                    <a:lnTo>
                      <a:pt x="8301" y="680"/>
                    </a:lnTo>
                    <a:lnTo>
                      <a:pt x="8301" y="680"/>
                    </a:lnTo>
                    <a:lnTo>
                      <a:pt x="8292" y="689"/>
                    </a:lnTo>
                    <a:lnTo>
                      <a:pt x="8284" y="698"/>
                    </a:lnTo>
                    <a:lnTo>
                      <a:pt x="8284" y="698"/>
                    </a:lnTo>
                    <a:lnTo>
                      <a:pt x="8292" y="706"/>
                    </a:lnTo>
                    <a:lnTo>
                      <a:pt x="8292" y="706"/>
                    </a:lnTo>
                    <a:lnTo>
                      <a:pt x="8275" y="715"/>
                    </a:lnTo>
                    <a:lnTo>
                      <a:pt x="8275" y="715"/>
                    </a:lnTo>
                    <a:lnTo>
                      <a:pt x="8266" y="706"/>
                    </a:lnTo>
                    <a:lnTo>
                      <a:pt x="8257" y="698"/>
                    </a:lnTo>
                    <a:lnTo>
                      <a:pt x="8257" y="698"/>
                    </a:lnTo>
                    <a:lnTo>
                      <a:pt x="8248" y="689"/>
                    </a:lnTo>
                    <a:lnTo>
                      <a:pt x="8248" y="689"/>
                    </a:lnTo>
                    <a:lnTo>
                      <a:pt x="8240" y="680"/>
                    </a:lnTo>
                    <a:lnTo>
                      <a:pt x="8231" y="680"/>
                    </a:lnTo>
                    <a:lnTo>
                      <a:pt x="8231" y="680"/>
                    </a:lnTo>
                    <a:lnTo>
                      <a:pt x="8195" y="680"/>
                    </a:lnTo>
                    <a:lnTo>
                      <a:pt x="8195" y="680"/>
                    </a:lnTo>
                    <a:lnTo>
                      <a:pt x="8142" y="671"/>
                    </a:lnTo>
                    <a:lnTo>
                      <a:pt x="8142" y="671"/>
                    </a:lnTo>
                    <a:lnTo>
                      <a:pt x="8116" y="680"/>
                    </a:lnTo>
                    <a:lnTo>
                      <a:pt x="8116" y="680"/>
                    </a:lnTo>
                    <a:lnTo>
                      <a:pt x="8116" y="680"/>
                    </a:lnTo>
                    <a:lnTo>
                      <a:pt x="8116" y="680"/>
                    </a:lnTo>
                    <a:lnTo>
                      <a:pt x="8081" y="698"/>
                    </a:lnTo>
                    <a:lnTo>
                      <a:pt x="8081" y="698"/>
                    </a:lnTo>
                    <a:lnTo>
                      <a:pt x="8037" y="680"/>
                    </a:lnTo>
                    <a:lnTo>
                      <a:pt x="8001" y="662"/>
                    </a:lnTo>
                    <a:lnTo>
                      <a:pt x="8001" y="653"/>
                    </a:lnTo>
                    <a:lnTo>
                      <a:pt x="8001" y="653"/>
                    </a:lnTo>
                    <a:lnTo>
                      <a:pt x="7984" y="645"/>
                    </a:lnTo>
                    <a:lnTo>
                      <a:pt x="7984" y="645"/>
                    </a:lnTo>
                    <a:lnTo>
                      <a:pt x="7966" y="653"/>
                    </a:lnTo>
                    <a:lnTo>
                      <a:pt x="7957" y="662"/>
                    </a:lnTo>
                    <a:lnTo>
                      <a:pt x="7957" y="662"/>
                    </a:lnTo>
                    <a:lnTo>
                      <a:pt x="7948" y="671"/>
                    </a:lnTo>
                    <a:lnTo>
                      <a:pt x="7940" y="698"/>
                    </a:lnTo>
                    <a:lnTo>
                      <a:pt x="7940" y="698"/>
                    </a:lnTo>
                    <a:lnTo>
                      <a:pt x="7940" y="715"/>
                    </a:lnTo>
                    <a:lnTo>
                      <a:pt x="7940" y="715"/>
                    </a:lnTo>
                    <a:lnTo>
                      <a:pt x="7922" y="715"/>
                    </a:lnTo>
                    <a:lnTo>
                      <a:pt x="7913" y="733"/>
                    </a:lnTo>
                    <a:lnTo>
                      <a:pt x="7913" y="733"/>
                    </a:lnTo>
                    <a:lnTo>
                      <a:pt x="7913" y="733"/>
                    </a:lnTo>
                    <a:lnTo>
                      <a:pt x="7913" y="733"/>
                    </a:lnTo>
                    <a:lnTo>
                      <a:pt x="7904" y="742"/>
                    </a:lnTo>
                    <a:lnTo>
                      <a:pt x="7904" y="742"/>
                    </a:lnTo>
                    <a:lnTo>
                      <a:pt x="7895" y="759"/>
                    </a:lnTo>
                    <a:lnTo>
                      <a:pt x="7895" y="759"/>
                    </a:lnTo>
                    <a:lnTo>
                      <a:pt x="7895" y="759"/>
                    </a:lnTo>
                    <a:lnTo>
                      <a:pt x="7887" y="759"/>
                    </a:lnTo>
                    <a:lnTo>
                      <a:pt x="7887" y="759"/>
                    </a:lnTo>
                    <a:lnTo>
                      <a:pt x="7878" y="751"/>
                    </a:lnTo>
                    <a:lnTo>
                      <a:pt x="7869" y="751"/>
                    </a:lnTo>
                    <a:lnTo>
                      <a:pt x="7860" y="751"/>
                    </a:lnTo>
                    <a:lnTo>
                      <a:pt x="7860" y="751"/>
                    </a:lnTo>
                    <a:lnTo>
                      <a:pt x="7842" y="742"/>
                    </a:lnTo>
                    <a:lnTo>
                      <a:pt x="7816" y="715"/>
                    </a:lnTo>
                    <a:lnTo>
                      <a:pt x="7781" y="680"/>
                    </a:lnTo>
                    <a:lnTo>
                      <a:pt x="7781" y="680"/>
                    </a:lnTo>
                    <a:lnTo>
                      <a:pt x="7772" y="653"/>
                    </a:lnTo>
                    <a:lnTo>
                      <a:pt x="7754" y="636"/>
                    </a:lnTo>
                    <a:lnTo>
                      <a:pt x="7754" y="636"/>
                    </a:lnTo>
                    <a:lnTo>
                      <a:pt x="7772" y="645"/>
                    </a:lnTo>
                    <a:lnTo>
                      <a:pt x="7790" y="636"/>
                    </a:lnTo>
                    <a:lnTo>
                      <a:pt x="7790" y="636"/>
                    </a:lnTo>
                    <a:lnTo>
                      <a:pt x="7798" y="627"/>
                    </a:lnTo>
                    <a:lnTo>
                      <a:pt x="7807" y="618"/>
                    </a:lnTo>
                    <a:lnTo>
                      <a:pt x="7807" y="609"/>
                    </a:lnTo>
                    <a:lnTo>
                      <a:pt x="7807" y="609"/>
                    </a:lnTo>
                    <a:lnTo>
                      <a:pt x="7798" y="592"/>
                    </a:lnTo>
                    <a:lnTo>
                      <a:pt x="7772" y="583"/>
                    </a:lnTo>
                    <a:lnTo>
                      <a:pt x="7772" y="583"/>
                    </a:lnTo>
                    <a:lnTo>
                      <a:pt x="7772" y="583"/>
                    </a:lnTo>
                    <a:lnTo>
                      <a:pt x="7772" y="583"/>
                    </a:lnTo>
                    <a:lnTo>
                      <a:pt x="7781" y="583"/>
                    </a:lnTo>
                    <a:lnTo>
                      <a:pt x="7781" y="583"/>
                    </a:lnTo>
                    <a:lnTo>
                      <a:pt x="7781" y="565"/>
                    </a:lnTo>
                    <a:lnTo>
                      <a:pt x="7781" y="565"/>
                    </a:lnTo>
                    <a:lnTo>
                      <a:pt x="7781" y="548"/>
                    </a:lnTo>
                    <a:lnTo>
                      <a:pt x="7781" y="548"/>
                    </a:lnTo>
                    <a:lnTo>
                      <a:pt x="7781" y="548"/>
                    </a:lnTo>
                    <a:lnTo>
                      <a:pt x="7781" y="548"/>
                    </a:lnTo>
                    <a:lnTo>
                      <a:pt x="7772" y="539"/>
                    </a:lnTo>
                    <a:lnTo>
                      <a:pt x="7772" y="539"/>
                    </a:lnTo>
                    <a:lnTo>
                      <a:pt x="7772" y="539"/>
                    </a:lnTo>
                    <a:lnTo>
                      <a:pt x="7772" y="539"/>
                    </a:lnTo>
                    <a:lnTo>
                      <a:pt x="7772" y="539"/>
                    </a:lnTo>
                    <a:lnTo>
                      <a:pt x="7781" y="530"/>
                    </a:lnTo>
                    <a:lnTo>
                      <a:pt x="7781" y="512"/>
                    </a:lnTo>
                    <a:lnTo>
                      <a:pt x="7781" y="512"/>
                    </a:lnTo>
                    <a:lnTo>
                      <a:pt x="7772" y="512"/>
                    </a:lnTo>
                    <a:lnTo>
                      <a:pt x="7763" y="503"/>
                    </a:lnTo>
                    <a:lnTo>
                      <a:pt x="7754" y="503"/>
                    </a:lnTo>
                    <a:lnTo>
                      <a:pt x="7754" y="503"/>
                    </a:lnTo>
                    <a:lnTo>
                      <a:pt x="7737" y="495"/>
                    </a:lnTo>
                    <a:lnTo>
                      <a:pt x="7719" y="486"/>
                    </a:lnTo>
                    <a:lnTo>
                      <a:pt x="7719" y="486"/>
                    </a:lnTo>
                    <a:lnTo>
                      <a:pt x="7719" y="477"/>
                    </a:lnTo>
                    <a:lnTo>
                      <a:pt x="7710" y="477"/>
                    </a:lnTo>
                    <a:lnTo>
                      <a:pt x="7710" y="477"/>
                    </a:lnTo>
                    <a:lnTo>
                      <a:pt x="7701" y="477"/>
                    </a:lnTo>
                    <a:lnTo>
                      <a:pt x="7701" y="477"/>
                    </a:lnTo>
                    <a:lnTo>
                      <a:pt x="7675" y="468"/>
                    </a:lnTo>
                    <a:lnTo>
                      <a:pt x="7675" y="468"/>
                    </a:lnTo>
                    <a:lnTo>
                      <a:pt x="7657" y="468"/>
                    </a:lnTo>
                    <a:lnTo>
                      <a:pt x="7640" y="477"/>
                    </a:lnTo>
                    <a:lnTo>
                      <a:pt x="7640" y="477"/>
                    </a:lnTo>
                    <a:lnTo>
                      <a:pt x="7640" y="486"/>
                    </a:lnTo>
                    <a:lnTo>
                      <a:pt x="7640" y="486"/>
                    </a:lnTo>
                    <a:lnTo>
                      <a:pt x="7631" y="486"/>
                    </a:lnTo>
                    <a:lnTo>
                      <a:pt x="7631" y="486"/>
                    </a:lnTo>
                    <a:lnTo>
                      <a:pt x="7631" y="486"/>
                    </a:lnTo>
                    <a:lnTo>
                      <a:pt x="7631" y="486"/>
                    </a:lnTo>
                    <a:lnTo>
                      <a:pt x="7631" y="486"/>
                    </a:lnTo>
                    <a:lnTo>
                      <a:pt x="7622" y="477"/>
                    </a:lnTo>
                    <a:lnTo>
                      <a:pt x="7613" y="468"/>
                    </a:lnTo>
                    <a:lnTo>
                      <a:pt x="7595" y="468"/>
                    </a:lnTo>
                    <a:lnTo>
                      <a:pt x="7595" y="468"/>
                    </a:lnTo>
                    <a:lnTo>
                      <a:pt x="7578" y="468"/>
                    </a:lnTo>
                    <a:lnTo>
                      <a:pt x="7578" y="468"/>
                    </a:lnTo>
                    <a:lnTo>
                      <a:pt x="7551" y="459"/>
                    </a:lnTo>
                    <a:lnTo>
                      <a:pt x="7551" y="459"/>
                    </a:lnTo>
                    <a:lnTo>
                      <a:pt x="7534" y="450"/>
                    </a:lnTo>
                    <a:lnTo>
                      <a:pt x="7525" y="442"/>
                    </a:lnTo>
                    <a:lnTo>
                      <a:pt x="7525" y="442"/>
                    </a:lnTo>
                    <a:lnTo>
                      <a:pt x="7516" y="433"/>
                    </a:lnTo>
                    <a:lnTo>
                      <a:pt x="7516" y="433"/>
                    </a:lnTo>
                    <a:lnTo>
                      <a:pt x="7507" y="424"/>
                    </a:lnTo>
                    <a:lnTo>
                      <a:pt x="7507" y="424"/>
                    </a:lnTo>
                    <a:lnTo>
                      <a:pt x="7490" y="433"/>
                    </a:lnTo>
                    <a:lnTo>
                      <a:pt x="7490" y="442"/>
                    </a:lnTo>
                    <a:lnTo>
                      <a:pt x="7490" y="442"/>
                    </a:lnTo>
                    <a:lnTo>
                      <a:pt x="7490" y="442"/>
                    </a:lnTo>
                    <a:lnTo>
                      <a:pt x="7490" y="450"/>
                    </a:lnTo>
                    <a:lnTo>
                      <a:pt x="7481" y="450"/>
                    </a:lnTo>
                    <a:lnTo>
                      <a:pt x="7481" y="450"/>
                    </a:lnTo>
                    <a:lnTo>
                      <a:pt x="7454" y="450"/>
                    </a:lnTo>
                    <a:lnTo>
                      <a:pt x="7454" y="450"/>
                    </a:lnTo>
                    <a:lnTo>
                      <a:pt x="7445" y="459"/>
                    </a:lnTo>
                    <a:lnTo>
                      <a:pt x="7445" y="459"/>
                    </a:lnTo>
                    <a:lnTo>
                      <a:pt x="7437" y="468"/>
                    </a:lnTo>
                    <a:lnTo>
                      <a:pt x="7437" y="468"/>
                    </a:lnTo>
                    <a:lnTo>
                      <a:pt x="7437" y="477"/>
                    </a:lnTo>
                    <a:lnTo>
                      <a:pt x="7445" y="495"/>
                    </a:lnTo>
                    <a:lnTo>
                      <a:pt x="7445" y="495"/>
                    </a:lnTo>
                    <a:lnTo>
                      <a:pt x="7445" y="512"/>
                    </a:lnTo>
                    <a:lnTo>
                      <a:pt x="7445" y="512"/>
                    </a:lnTo>
                    <a:lnTo>
                      <a:pt x="7445" y="521"/>
                    </a:lnTo>
                    <a:lnTo>
                      <a:pt x="7445" y="530"/>
                    </a:lnTo>
                    <a:lnTo>
                      <a:pt x="7445" y="530"/>
                    </a:lnTo>
                    <a:lnTo>
                      <a:pt x="7437" y="530"/>
                    </a:lnTo>
                    <a:lnTo>
                      <a:pt x="7437" y="530"/>
                    </a:lnTo>
                    <a:lnTo>
                      <a:pt x="7428" y="530"/>
                    </a:lnTo>
                    <a:lnTo>
                      <a:pt x="7428" y="530"/>
                    </a:lnTo>
                    <a:lnTo>
                      <a:pt x="7419" y="521"/>
                    </a:lnTo>
                    <a:lnTo>
                      <a:pt x="7419" y="521"/>
                    </a:lnTo>
                    <a:lnTo>
                      <a:pt x="7392" y="521"/>
                    </a:lnTo>
                    <a:lnTo>
                      <a:pt x="7392" y="521"/>
                    </a:lnTo>
                    <a:lnTo>
                      <a:pt x="7384" y="530"/>
                    </a:lnTo>
                    <a:lnTo>
                      <a:pt x="7384" y="530"/>
                    </a:lnTo>
                    <a:lnTo>
                      <a:pt x="7366" y="530"/>
                    </a:lnTo>
                    <a:lnTo>
                      <a:pt x="7366" y="530"/>
                    </a:lnTo>
                    <a:lnTo>
                      <a:pt x="7348" y="530"/>
                    </a:lnTo>
                    <a:lnTo>
                      <a:pt x="7348" y="530"/>
                    </a:lnTo>
                    <a:lnTo>
                      <a:pt x="7348" y="530"/>
                    </a:lnTo>
                    <a:lnTo>
                      <a:pt x="7348" y="530"/>
                    </a:lnTo>
                    <a:lnTo>
                      <a:pt x="7295" y="521"/>
                    </a:lnTo>
                    <a:lnTo>
                      <a:pt x="7295" y="521"/>
                    </a:lnTo>
                    <a:lnTo>
                      <a:pt x="7278" y="521"/>
                    </a:lnTo>
                    <a:lnTo>
                      <a:pt x="7278" y="521"/>
                    </a:lnTo>
                    <a:lnTo>
                      <a:pt x="7269" y="512"/>
                    </a:lnTo>
                    <a:lnTo>
                      <a:pt x="7251" y="503"/>
                    </a:lnTo>
                    <a:lnTo>
                      <a:pt x="7251" y="503"/>
                    </a:lnTo>
                    <a:lnTo>
                      <a:pt x="7242" y="512"/>
                    </a:lnTo>
                    <a:lnTo>
                      <a:pt x="7234" y="521"/>
                    </a:lnTo>
                    <a:lnTo>
                      <a:pt x="7234" y="521"/>
                    </a:lnTo>
                    <a:lnTo>
                      <a:pt x="7225" y="521"/>
                    </a:lnTo>
                    <a:lnTo>
                      <a:pt x="7225" y="521"/>
                    </a:lnTo>
                    <a:lnTo>
                      <a:pt x="7190" y="512"/>
                    </a:lnTo>
                    <a:lnTo>
                      <a:pt x="7172" y="503"/>
                    </a:lnTo>
                    <a:lnTo>
                      <a:pt x="7172" y="503"/>
                    </a:lnTo>
                    <a:lnTo>
                      <a:pt x="7181" y="503"/>
                    </a:lnTo>
                    <a:lnTo>
                      <a:pt x="7181" y="503"/>
                    </a:lnTo>
                    <a:lnTo>
                      <a:pt x="7190" y="495"/>
                    </a:lnTo>
                    <a:lnTo>
                      <a:pt x="7190" y="477"/>
                    </a:lnTo>
                    <a:lnTo>
                      <a:pt x="7190" y="477"/>
                    </a:lnTo>
                    <a:lnTo>
                      <a:pt x="7181" y="468"/>
                    </a:lnTo>
                    <a:lnTo>
                      <a:pt x="7172" y="468"/>
                    </a:lnTo>
                    <a:lnTo>
                      <a:pt x="7137" y="468"/>
                    </a:lnTo>
                    <a:lnTo>
                      <a:pt x="7137" y="468"/>
                    </a:lnTo>
                    <a:lnTo>
                      <a:pt x="7101" y="459"/>
                    </a:lnTo>
                    <a:lnTo>
                      <a:pt x="7092" y="459"/>
                    </a:lnTo>
                    <a:lnTo>
                      <a:pt x="7092" y="459"/>
                    </a:lnTo>
                    <a:lnTo>
                      <a:pt x="7066" y="450"/>
                    </a:lnTo>
                    <a:lnTo>
                      <a:pt x="7031" y="450"/>
                    </a:lnTo>
                    <a:lnTo>
                      <a:pt x="7013" y="450"/>
                    </a:lnTo>
                    <a:lnTo>
                      <a:pt x="7013" y="450"/>
                    </a:lnTo>
                    <a:lnTo>
                      <a:pt x="6969" y="459"/>
                    </a:lnTo>
                    <a:lnTo>
                      <a:pt x="6969" y="459"/>
                    </a:lnTo>
                    <a:lnTo>
                      <a:pt x="6890" y="468"/>
                    </a:lnTo>
                    <a:lnTo>
                      <a:pt x="6890" y="468"/>
                    </a:lnTo>
                    <a:lnTo>
                      <a:pt x="6881" y="477"/>
                    </a:lnTo>
                    <a:lnTo>
                      <a:pt x="6881" y="477"/>
                    </a:lnTo>
                    <a:lnTo>
                      <a:pt x="6890" y="450"/>
                    </a:lnTo>
                    <a:lnTo>
                      <a:pt x="6890" y="450"/>
                    </a:lnTo>
                    <a:lnTo>
                      <a:pt x="6881" y="442"/>
                    </a:lnTo>
                    <a:lnTo>
                      <a:pt x="6872" y="433"/>
                    </a:lnTo>
                    <a:lnTo>
                      <a:pt x="6872" y="433"/>
                    </a:lnTo>
                    <a:lnTo>
                      <a:pt x="6863" y="424"/>
                    </a:lnTo>
                    <a:lnTo>
                      <a:pt x="6854" y="433"/>
                    </a:lnTo>
                    <a:lnTo>
                      <a:pt x="6854" y="433"/>
                    </a:lnTo>
                    <a:lnTo>
                      <a:pt x="6845" y="442"/>
                    </a:lnTo>
                    <a:lnTo>
                      <a:pt x="6845" y="442"/>
                    </a:lnTo>
                    <a:lnTo>
                      <a:pt x="6837" y="442"/>
                    </a:lnTo>
                    <a:lnTo>
                      <a:pt x="6837" y="442"/>
                    </a:lnTo>
                    <a:lnTo>
                      <a:pt x="6828" y="450"/>
                    </a:lnTo>
                    <a:lnTo>
                      <a:pt x="6810" y="450"/>
                    </a:lnTo>
                    <a:lnTo>
                      <a:pt x="6810" y="450"/>
                    </a:lnTo>
                    <a:lnTo>
                      <a:pt x="6801" y="450"/>
                    </a:lnTo>
                    <a:lnTo>
                      <a:pt x="6793" y="442"/>
                    </a:lnTo>
                    <a:lnTo>
                      <a:pt x="6793" y="442"/>
                    </a:lnTo>
                    <a:lnTo>
                      <a:pt x="6766" y="424"/>
                    </a:lnTo>
                    <a:lnTo>
                      <a:pt x="6722" y="415"/>
                    </a:lnTo>
                    <a:lnTo>
                      <a:pt x="6713" y="415"/>
                    </a:lnTo>
                    <a:lnTo>
                      <a:pt x="6713" y="415"/>
                    </a:lnTo>
                    <a:lnTo>
                      <a:pt x="6678" y="424"/>
                    </a:lnTo>
                    <a:lnTo>
                      <a:pt x="6660" y="433"/>
                    </a:lnTo>
                    <a:lnTo>
                      <a:pt x="6660" y="433"/>
                    </a:lnTo>
                    <a:lnTo>
                      <a:pt x="6651" y="450"/>
                    </a:lnTo>
                    <a:lnTo>
                      <a:pt x="6651" y="450"/>
                    </a:lnTo>
                    <a:lnTo>
                      <a:pt x="6660" y="459"/>
                    </a:lnTo>
                    <a:lnTo>
                      <a:pt x="6660" y="459"/>
                    </a:lnTo>
                    <a:lnTo>
                      <a:pt x="6669" y="468"/>
                    </a:lnTo>
                    <a:lnTo>
                      <a:pt x="6669" y="468"/>
                    </a:lnTo>
                    <a:lnTo>
                      <a:pt x="6660" y="468"/>
                    </a:lnTo>
                    <a:lnTo>
                      <a:pt x="6634" y="468"/>
                    </a:lnTo>
                    <a:lnTo>
                      <a:pt x="6634" y="468"/>
                    </a:lnTo>
                    <a:lnTo>
                      <a:pt x="6625" y="477"/>
                    </a:lnTo>
                    <a:lnTo>
                      <a:pt x="6616" y="486"/>
                    </a:lnTo>
                    <a:lnTo>
                      <a:pt x="6616" y="486"/>
                    </a:lnTo>
                    <a:lnTo>
                      <a:pt x="6590" y="495"/>
                    </a:lnTo>
                    <a:lnTo>
                      <a:pt x="6537" y="503"/>
                    </a:lnTo>
                    <a:lnTo>
                      <a:pt x="6528" y="512"/>
                    </a:lnTo>
                    <a:lnTo>
                      <a:pt x="6519" y="512"/>
                    </a:lnTo>
                    <a:lnTo>
                      <a:pt x="6519" y="512"/>
                    </a:lnTo>
                    <a:lnTo>
                      <a:pt x="6484" y="512"/>
                    </a:lnTo>
                    <a:lnTo>
                      <a:pt x="6448" y="530"/>
                    </a:lnTo>
                    <a:lnTo>
                      <a:pt x="6448" y="530"/>
                    </a:lnTo>
                    <a:lnTo>
                      <a:pt x="6466" y="512"/>
                    </a:lnTo>
                    <a:lnTo>
                      <a:pt x="6466" y="512"/>
                    </a:lnTo>
                    <a:lnTo>
                      <a:pt x="6484" y="495"/>
                    </a:lnTo>
                    <a:lnTo>
                      <a:pt x="6484" y="495"/>
                    </a:lnTo>
                    <a:lnTo>
                      <a:pt x="6493" y="495"/>
                    </a:lnTo>
                    <a:lnTo>
                      <a:pt x="6493" y="495"/>
                    </a:lnTo>
                    <a:lnTo>
                      <a:pt x="6510" y="495"/>
                    </a:lnTo>
                    <a:lnTo>
                      <a:pt x="6510" y="495"/>
                    </a:lnTo>
                    <a:lnTo>
                      <a:pt x="6528" y="486"/>
                    </a:lnTo>
                    <a:lnTo>
                      <a:pt x="6528" y="486"/>
                    </a:lnTo>
                    <a:lnTo>
                      <a:pt x="6528" y="477"/>
                    </a:lnTo>
                    <a:lnTo>
                      <a:pt x="6554" y="468"/>
                    </a:lnTo>
                    <a:lnTo>
                      <a:pt x="6572" y="468"/>
                    </a:lnTo>
                    <a:lnTo>
                      <a:pt x="6572" y="468"/>
                    </a:lnTo>
                    <a:lnTo>
                      <a:pt x="6581" y="468"/>
                    </a:lnTo>
                    <a:lnTo>
                      <a:pt x="6581" y="468"/>
                    </a:lnTo>
                    <a:lnTo>
                      <a:pt x="6607" y="459"/>
                    </a:lnTo>
                    <a:lnTo>
                      <a:pt x="6607" y="459"/>
                    </a:lnTo>
                    <a:lnTo>
                      <a:pt x="6607" y="450"/>
                    </a:lnTo>
                    <a:lnTo>
                      <a:pt x="6607" y="450"/>
                    </a:lnTo>
                    <a:lnTo>
                      <a:pt x="6616" y="442"/>
                    </a:lnTo>
                    <a:lnTo>
                      <a:pt x="6616" y="442"/>
                    </a:lnTo>
                    <a:lnTo>
                      <a:pt x="6625" y="442"/>
                    </a:lnTo>
                    <a:lnTo>
                      <a:pt x="6625" y="442"/>
                    </a:lnTo>
                    <a:lnTo>
                      <a:pt x="6625" y="442"/>
                    </a:lnTo>
                    <a:lnTo>
                      <a:pt x="6634" y="433"/>
                    </a:lnTo>
                    <a:lnTo>
                      <a:pt x="6634" y="433"/>
                    </a:lnTo>
                    <a:lnTo>
                      <a:pt x="6634" y="433"/>
                    </a:lnTo>
                    <a:lnTo>
                      <a:pt x="6669" y="415"/>
                    </a:lnTo>
                    <a:lnTo>
                      <a:pt x="6687" y="397"/>
                    </a:lnTo>
                    <a:lnTo>
                      <a:pt x="6687" y="397"/>
                    </a:lnTo>
                    <a:lnTo>
                      <a:pt x="6731" y="380"/>
                    </a:lnTo>
                    <a:lnTo>
                      <a:pt x="6775" y="362"/>
                    </a:lnTo>
                    <a:lnTo>
                      <a:pt x="6775" y="362"/>
                    </a:lnTo>
                    <a:lnTo>
                      <a:pt x="6793" y="362"/>
                    </a:lnTo>
                    <a:lnTo>
                      <a:pt x="6801" y="345"/>
                    </a:lnTo>
                    <a:lnTo>
                      <a:pt x="6801" y="345"/>
                    </a:lnTo>
                    <a:lnTo>
                      <a:pt x="6801" y="345"/>
                    </a:lnTo>
                    <a:lnTo>
                      <a:pt x="6801" y="345"/>
                    </a:lnTo>
                    <a:lnTo>
                      <a:pt x="6801" y="336"/>
                    </a:lnTo>
                    <a:lnTo>
                      <a:pt x="6801" y="336"/>
                    </a:lnTo>
                    <a:lnTo>
                      <a:pt x="6819" y="336"/>
                    </a:lnTo>
                    <a:lnTo>
                      <a:pt x="6881" y="309"/>
                    </a:lnTo>
                    <a:lnTo>
                      <a:pt x="6881" y="309"/>
                    </a:lnTo>
                    <a:lnTo>
                      <a:pt x="6890" y="300"/>
                    </a:lnTo>
                    <a:lnTo>
                      <a:pt x="6898" y="292"/>
                    </a:lnTo>
                    <a:lnTo>
                      <a:pt x="6898" y="292"/>
                    </a:lnTo>
                    <a:lnTo>
                      <a:pt x="6898" y="283"/>
                    </a:lnTo>
                    <a:lnTo>
                      <a:pt x="6898" y="283"/>
                    </a:lnTo>
                    <a:lnTo>
                      <a:pt x="6907" y="274"/>
                    </a:lnTo>
                    <a:lnTo>
                      <a:pt x="6907" y="265"/>
                    </a:lnTo>
                    <a:lnTo>
                      <a:pt x="6907" y="265"/>
                    </a:lnTo>
                    <a:lnTo>
                      <a:pt x="6890" y="256"/>
                    </a:lnTo>
                    <a:lnTo>
                      <a:pt x="6890" y="256"/>
                    </a:lnTo>
                    <a:lnTo>
                      <a:pt x="6907" y="247"/>
                    </a:lnTo>
                    <a:lnTo>
                      <a:pt x="6907" y="247"/>
                    </a:lnTo>
                    <a:lnTo>
                      <a:pt x="6916" y="239"/>
                    </a:lnTo>
                    <a:lnTo>
                      <a:pt x="6916" y="239"/>
                    </a:lnTo>
                    <a:lnTo>
                      <a:pt x="6907" y="221"/>
                    </a:lnTo>
                    <a:lnTo>
                      <a:pt x="6907" y="212"/>
                    </a:lnTo>
                    <a:lnTo>
                      <a:pt x="6907" y="212"/>
                    </a:lnTo>
                    <a:lnTo>
                      <a:pt x="6890" y="212"/>
                    </a:lnTo>
                    <a:lnTo>
                      <a:pt x="6890" y="212"/>
                    </a:lnTo>
                    <a:lnTo>
                      <a:pt x="6890" y="212"/>
                    </a:lnTo>
                    <a:lnTo>
                      <a:pt x="6890" y="212"/>
                    </a:lnTo>
                    <a:lnTo>
                      <a:pt x="6890" y="212"/>
                    </a:lnTo>
                    <a:lnTo>
                      <a:pt x="6890" y="203"/>
                    </a:lnTo>
                    <a:lnTo>
                      <a:pt x="6890" y="186"/>
                    </a:lnTo>
                    <a:lnTo>
                      <a:pt x="6890" y="186"/>
                    </a:lnTo>
                    <a:lnTo>
                      <a:pt x="6890" y="186"/>
                    </a:lnTo>
                    <a:lnTo>
                      <a:pt x="6890" y="186"/>
                    </a:lnTo>
                    <a:lnTo>
                      <a:pt x="6881" y="177"/>
                    </a:lnTo>
                    <a:lnTo>
                      <a:pt x="6881" y="177"/>
                    </a:lnTo>
                    <a:lnTo>
                      <a:pt x="6863" y="177"/>
                    </a:lnTo>
                    <a:lnTo>
                      <a:pt x="6854" y="177"/>
                    </a:lnTo>
                    <a:lnTo>
                      <a:pt x="6854" y="177"/>
                    </a:lnTo>
                    <a:lnTo>
                      <a:pt x="6854" y="177"/>
                    </a:lnTo>
                    <a:lnTo>
                      <a:pt x="6845" y="150"/>
                    </a:lnTo>
                    <a:lnTo>
                      <a:pt x="6845" y="141"/>
                    </a:lnTo>
                    <a:lnTo>
                      <a:pt x="6837" y="133"/>
                    </a:lnTo>
                    <a:lnTo>
                      <a:pt x="6837" y="133"/>
                    </a:lnTo>
                    <a:lnTo>
                      <a:pt x="6828" y="133"/>
                    </a:lnTo>
                    <a:lnTo>
                      <a:pt x="6828" y="133"/>
                    </a:lnTo>
                    <a:lnTo>
                      <a:pt x="6828" y="133"/>
                    </a:lnTo>
                    <a:lnTo>
                      <a:pt x="6828" y="133"/>
                    </a:lnTo>
                    <a:lnTo>
                      <a:pt x="6828" y="133"/>
                    </a:lnTo>
                    <a:lnTo>
                      <a:pt x="6819" y="124"/>
                    </a:lnTo>
                    <a:lnTo>
                      <a:pt x="6810" y="133"/>
                    </a:lnTo>
                    <a:lnTo>
                      <a:pt x="6810" y="133"/>
                    </a:lnTo>
                    <a:lnTo>
                      <a:pt x="6801" y="133"/>
                    </a:lnTo>
                    <a:lnTo>
                      <a:pt x="6801" y="133"/>
                    </a:lnTo>
                    <a:lnTo>
                      <a:pt x="6793" y="133"/>
                    </a:lnTo>
                    <a:lnTo>
                      <a:pt x="6793" y="133"/>
                    </a:lnTo>
                    <a:lnTo>
                      <a:pt x="6793" y="133"/>
                    </a:lnTo>
                    <a:lnTo>
                      <a:pt x="6793" y="133"/>
                    </a:lnTo>
                    <a:lnTo>
                      <a:pt x="6748" y="115"/>
                    </a:lnTo>
                    <a:lnTo>
                      <a:pt x="6704" y="115"/>
                    </a:lnTo>
                    <a:lnTo>
                      <a:pt x="6704" y="115"/>
                    </a:lnTo>
                    <a:lnTo>
                      <a:pt x="6695" y="115"/>
                    </a:lnTo>
                    <a:lnTo>
                      <a:pt x="6695" y="115"/>
                    </a:lnTo>
                    <a:lnTo>
                      <a:pt x="6695" y="115"/>
                    </a:lnTo>
                    <a:lnTo>
                      <a:pt x="6678" y="106"/>
                    </a:lnTo>
                    <a:lnTo>
                      <a:pt x="6678" y="106"/>
                    </a:lnTo>
                    <a:lnTo>
                      <a:pt x="6669" y="106"/>
                    </a:lnTo>
                    <a:lnTo>
                      <a:pt x="6660" y="115"/>
                    </a:lnTo>
                    <a:lnTo>
                      <a:pt x="6660" y="115"/>
                    </a:lnTo>
                    <a:lnTo>
                      <a:pt x="6651" y="115"/>
                    </a:lnTo>
                    <a:lnTo>
                      <a:pt x="6634" y="115"/>
                    </a:lnTo>
                    <a:lnTo>
                      <a:pt x="6634" y="115"/>
                    </a:lnTo>
                    <a:lnTo>
                      <a:pt x="6616" y="115"/>
                    </a:lnTo>
                    <a:lnTo>
                      <a:pt x="6616" y="115"/>
                    </a:lnTo>
                    <a:lnTo>
                      <a:pt x="6598" y="115"/>
                    </a:lnTo>
                    <a:lnTo>
                      <a:pt x="6598" y="115"/>
                    </a:lnTo>
                    <a:lnTo>
                      <a:pt x="6581" y="115"/>
                    </a:lnTo>
                    <a:lnTo>
                      <a:pt x="6572" y="115"/>
                    </a:lnTo>
                    <a:lnTo>
                      <a:pt x="6572" y="115"/>
                    </a:lnTo>
                    <a:lnTo>
                      <a:pt x="6563" y="124"/>
                    </a:lnTo>
                    <a:lnTo>
                      <a:pt x="6554" y="133"/>
                    </a:lnTo>
                    <a:lnTo>
                      <a:pt x="6554" y="133"/>
                    </a:lnTo>
                    <a:lnTo>
                      <a:pt x="6554" y="141"/>
                    </a:lnTo>
                    <a:lnTo>
                      <a:pt x="6528" y="141"/>
                    </a:lnTo>
                    <a:lnTo>
                      <a:pt x="6528" y="141"/>
                    </a:lnTo>
                    <a:lnTo>
                      <a:pt x="6501" y="141"/>
                    </a:lnTo>
                    <a:lnTo>
                      <a:pt x="6501" y="141"/>
                    </a:lnTo>
                    <a:lnTo>
                      <a:pt x="6501" y="141"/>
                    </a:lnTo>
                    <a:lnTo>
                      <a:pt x="6501" y="141"/>
                    </a:lnTo>
                    <a:lnTo>
                      <a:pt x="6510" y="124"/>
                    </a:lnTo>
                    <a:lnTo>
                      <a:pt x="6510" y="124"/>
                    </a:lnTo>
                    <a:lnTo>
                      <a:pt x="6528" y="115"/>
                    </a:lnTo>
                    <a:lnTo>
                      <a:pt x="6528" y="115"/>
                    </a:lnTo>
                    <a:lnTo>
                      <a:pt x="6528" y="106"/>
                    </a:lnTo>
                    <a:lnTo>
                      <a:pt x="6528" y="97"/>
                    </a:lnTo>
                    <a:lnTo>
                      <a:pt x="6528" y="97"/>
                    </a:lnTo>
                    <a:lnTo>
                      <a:pt x="6519" y="89"/>
                    </a:lnTo>
                    <a:lnTo>
                      <a:pt x="6510" y="80"/>
                    </a:lnTo>
                    <a:lnTo>
                      <a:pt x="6466" y="80"/>
                    </a:lnTo>
                    <a:lnTo>
                      <a:pt x="6466" y="80"/>
                    </a:lnTo>
                    <a:lnTo>
                      <a:pt x="6440" y="80"/>
                    </a:lnTo>
                    <a:lnTo>
                      <a:pt x="6440" y="80"/>
                    </a:lnTo>
                    <a:lnTo>
                      <a:pt x="6431" y="80"/>
                    </a:lnTo>
                    <a:lnTo>
                      <a:pt x="6413" y="71"/>
                    </a:lnTo>
                    <a:lnTo>
                      <a:pt x="6413" y="71"/>
                    </a:lnTo>
                    <a:lnTo>
                      <a:pt x="6413" y="71"/>
                    </a:lnTo>
                    <a:lnTo>
                      <a:pt x="6440" y="62"/>
                    </a:lnTo>
                    <a:lnTo>
                      <a:pt x="6440" y="62"/>
                    </a:lnTo>
                    <a:lnTo>
                      <a:pt x="6440" y="62"/>
                    </a:lnTo>
                    <a:lnTo>
                      <a:pt x="6448" y="53"/>
                    </a:lnTo>
                    <a:lnTo>
                      <a:pt x="6457" y="53"/>
                    </a:lnTo>
                    <a:lnTo>
                      <a:pt x="6457" y="53"/>
                    </a:lnTo>
                    <a:lnTo>
                      <a:pt x="6457" y="36"/>
                    </a:lnTo>
                    <a:lnTo>
                      <a:pt x="6457" y="27"/>
                    </a:lnTo>
                    <a:lnTo>
                      <a:pt x="6457" y="27"/>
                    </a:lnTo>
                    <a:lnTo>
                      <a:pt x="6457" y="27"/>
                    </a:lnTo>
                    <a:lnTo>
                      <a:pt x="6440" y="18"/>
                    </a:lnTo>
                    <a:lnTo>
                      <a:pt x="6422" y="18"/>
                    </a:lnTo>
                    <a:lnTo>
                      <a:pt x="6422" y="18"/>
                    </a:lnTo>
                    <a:lnTo>
                      <a:pt x="6404" y="9"/>
                    </a:lnTo>
                    <a:lnTo>
                      <a:pt x="6404" y="9"/>
                    </a:lnTo>
                    <a:lnTo>
                      <a:pt x="6395" y="9"/>
                    </a:lnTo>
                    <a:lnTo>
                      <a:pt x="6387" y="9"/>
                    </a:lnTo>
                    <a:lnTo>
                      <a:pt x="6378" y="9"/>
                    </a:lnTo>
                    <a:lnTo>
                      <a:pt x="6378" y="9"/>
                    </a:lnTo>
                    <a:lnTo>
                      <a:pt x="6343" y="0"/>
                    </a:lnTo>
                    <a:lnTo>
                      <a:pt x="6343" y="0"/>
                    </a:lnTo>
                    <a:lnTo>
                      <a:pt x="6325" y="0"/>
                    </a:lnTo>
                    <a:lnTo>
                      <a:pt x="6307" y="0"/>
                    </a:lnTo>
                    <a:lnTo>
                      <a:pt x="6307" y="9"/>
                    </a:lnTo>
                    <a:lnTo>
                      <a:pt x="6307" y="9"/>
                    </a:lnTo>
                    <a:lnTo>
                      <a:pt x="6281" y="9"/>
                    </a:lnTo>
                    <a:lnTo>
                      <a:pt x="6281" y="9"/>
                    </a:lnTo>
                    <a:lnTo>
                      <a:pt x="6263" y="18"/>
                    </a:lnTo>
                    <a:lnTo>
                      <a:pt x="6263" y="18"/>
                    </a:lnTo>
                    <a:lnTo>
                      <a:pt x="6237" y="27"/>
                    </a:lnTo>
                    <a:lnTo>
                      <a:pt x="6219" y="44"/>
                    </a:lnTo>
                    <a:lnTo>
                      <a:pt x="6219" y="44"/>
                    </a:lnTo>
                    <a:lnTo>
                      <a:pt x="6210" y="53"/>
                    </a:lnTo>
                    <a:lnTo>
                      <a:pt x="6210" y="53"/>
                    </a:lnTo>
                    <a:lnTo>
                      <a:pt x="6201" y="62"/>
                    </a:lnTo>
                    <a:lnTo>
                      <a:pt x="6201" y="62"/>
                    </a:lnTo>
                    <a:lnTo>
                      <a:pt x="6175" y="80"/>
                    </a:lnTo>
                    <a:lnTo>
                      <a:pt x="6157" y="97"/>
                    </a:lnTo>
                    <a:lnTo>
                      <a:pt x="6157" y="97"/>
                    </a:lnTo>
                    <a:lnTo>
                      <a:pt x="6157" y="115"/>
                    </a:lnTo>
                    <a:lnTo>
                      <a:pt x="6157" y="115"/>
                    </a:lnTo>
                    <a:lnTo>
                      <a:pt x="6166" y="124"/>
                    </a:lnTo>
                    <a:lnTo>
                      <a:pt x="6166" y="124"/>
                    </a:lnTo>
                    <a:lnTo>
                      <a:pt x="6166" y="133"/>
                    </a:lnTo>
                    <a:lnTo>
                      <a:pt x="6166" y="133"/>
                    </a:lnTo>
                    <a:lnTo>
                      <a:pt x="6166" y="133"/>
                    </a:lnTo>
                    <a:lnTo>
                      <a:pt x="6166" y="141"/>
                    </a:lnTo>
                    <a:lnTo>
                      <a:pt x="6166" y="141"/>
                    </a:lnTo>
                    <a:lnTo>
                      <a:pt x="6140" y="141"/>
                    </a:lnTo>
                    <a:lnTo>
                      <a:pt x="6140" y="141"/>
                    </a:lnTo>
                    <a:lnTo>
                      <a:pt x="6140" y="141"/>
                    </a:lnTo>
                    <a:lnTo>
                      <a:pt x="6140" y="141"/>
                    </a:lnTo>
                    <a:lnTo>
                      <a:pt x="6113" y="133"/>
                    </a:lnTo>
                    <a:lnTo>
                      <a:pt x="6113" y="133"/>
                    </a:lnTo>
                    <a:lnTo>
                      <a:pt x="6078" y="141"/>
                    </a:lnTo>
                    <a:lnTo>
                      <a:pt x="6078" y="141"/>
                    </a:lnTo>
                    <a:lnTo>
                      <a:pt x="6069" y="141"/>
                    </a:lnTo>
                    <a:lnTo>
                      <a:pt x="6069" y="141"/>
                    </a:lnTo>
                    <a:lnTo>
                      <a:pt x="6060" y="150"/>
                    </a:lnTo>
                    <a:lnTo>
                      <a:pt x="6051" y="159"/>
                    </a:lnTo>
                    <a:lnTo>
                      <a:pt x="6051" y="159"/>
                    </a:lnTo>
                    <a:lnTo>
                      <a:pt x="6060" y="177"/>
                    </a:lnTo>
                    <a:lnTo>
                      <a:pt x="6060" y="177"/>
                    </a:lnTo>
                    <a:lnTo>
                      <a:pt x="6060" y="177"/>
                    </a:lnTo>
                    <a:lnTo>
                      <a:pt x="6060" y="177"/>
                    </a:lnTo>
                    <a:lnTo>
                      <a:pt x="6034" y="168"/>
                    </a:lnTo>
                    <a:lnTo>
                      <a:pt x="6034" y="168"/>
                    </a:lnTo>
                    <a:lnTo>
                      <a:pt x="6007" y="168"/>
                    </a:lnTo>
                    <a:lnTo>
                      <a:pt x="5998" y="186"/>
                    </a:lnTo>
                    <a:lnTo>
                      <a:pt x="5998" y="186"/>
                    </a:lnTo>
                    <a:lnTo>
                      <a:pt x="5981" y="186"/>
                    </a:lnTo>
                    <a:lnTo>
                      <a:pt x="5954" y="186"/>
                    </a:lnTo>
                    <a:lnTo>
                      <a:pt x="5954" y="186"/>
                    </a:lnTo>
                    <a:lnTo>
                      <a:pt x="5945" y="194"/>
                    </a:lnTo>
                    <a:lnTo>
                      <a:pt x="5945" y="194"/>
                    </a:lnTo>
                    <a:lnTo>
                      <a:pt x="5945" y="177"/>
                    </a:lnTo>
                    <a:lnTo>
                      <a:pt x="5945" y="177"/>
                    </a:lnTo>
                    <a:lnTo>
                      <a:pt x="5945" y="159"/>
                    </a:lnTo>
                    <a:lnTo>
                      <a:pt x="5928" y="159"/>
                    </a:lnTo>
                    <a:lnTo>
                      <a:pt x="5928" y="159"/>
                    </a:lnTo>
                    <a:lnTo>
                      <a:pt x="5901" y="159"/>
                    </a:lnTo>
                    <a:lnTo>
                      <a:pt x="5893" y="168"/>
                    </a:lnTo>
                    <a:lnTo>
                      <a:pt x="5893" y="168"/>
                    </a:lnTo>
                    <a:lnTo>
                      <a:pt x="5884" y="177"/>
                    </a:lnTo>
                    <a:lnTo>
                      <a:pt x="5884" y="177"/>
                    </a:lnTo>
                    <a:lnTo>
                      <a:pt x="5884" y="177"/>
                    </a:lnTo>
                    <a:lnTo>
                      <a:pt x="5875" y="177"/>
                    </a:lnTo>
                    <a:lnTo>
                      <a:pt x="5875" y="177"/>
                    </a:lnTo>
                    <a:lnTo>
                      <a:pt x="5866" y="168"/>
                    </a:lnTo>
                    <a:lnTo>
                      <a:pt x="5866" y="168"/>
                    </a:lnTo>
                    <a:lnTo>
                      <a:pt x="5857" y="168"/>
                    </a:lnTo>
                    <a:lnTo>
                      <a:pt x="5848" y="168"/>
                    </a:lnTo>
                    <a:lnTo>
                      <a:pt x="5848" y="168"/>
                    </a:lnTo>
                    <a:lnTo>
                      <a:pt x="5840" y="177"/>
                    </a:lnTo>
                    <a:lnTo>
                      <a:pt x="5840" y="177"/>
                    </a:lnTo>
                    <a:lnTo>
                      <a:pt x="5813" y="186"/>
                    </a:lnTo>
                    <a:lnTo>
                      <a:pt x="5813" y="186"/>
                    </a:lnTo>
                    <a:lnTo>
                      <a:pt x="5804" y="186"/>
                    </a:lnTo>
                    <a:lnTo>
                      <a:pt x="5796" y="186"/>
                    </a:lnTo>
                    <a:lnTo>
                      <a:pt x="5796" y="186"/>
                    </a:lnTo>
                    <a:lnTo>
                      <a:pt x="5787" y="186"/>
                    </a:lnTo>
                    <a:lnTo>
                      <a:pt x="5778" y="186"/>
                    </a:lnTo>
                    <a:lnTo>
                      <a:pt x="5778" y="186"/>
                    </a:lnTo>
                    <a:lnTo>
                      <a:pt x="5769" y="186"/>
                    </a:lnTo>
                    <a:lnTo>
                      <a:pt x="5769" y="194"/>
                    </a:lnTo>
                    <a:lnTo>
                      <a:pt x="5769" y="194"/>
                    </a:lnTo>
                    <a:lnTo>
                      <a:pt x="5760" y="203"/>
                    </a:lnTo>
                    <a:lnTo>
                      <a:pt x="5769" y="212"/>
                    </a:lnTo>
                    <a:lnTo>
                      <a:pt x="5769" y="221"/>
                    </a:lnTo>
                    <a:lnTo>
                      <a:pt x="5760" y="221"/>
                    </a:lnTo>
                    <a:lnTo>
                      <a:pt x="5760" y="221"/>
                    </a:lnTo>
                    <a:lnTo>
                      <a:pt x="5734" y="221"/>
                    </a:lnTo>
                    <a:lnTo>
                      <a:pt x="5734" y="221"/>
                    </a:lnTo>
                    <a:lnTo>
                      <a:pt x="5707" y="221"/>
                    </a:lnTo>
                    <a:lnTo>
                      <a:pt x="5698" y="230"/>
                    </a:lnTo>
                    <a:lnTo>
                      <a:pt x="5698" y="230"/>
                    </a:lnTo>
                    <a:lnTo>
                      <a:pt x="5690" y="239"/>
                    </a:lnTo>
                    <a:lnTo>
                      <a:pt x="5646" y="239"/>
                    </a:lnTo>
                    <a:lnTo>
                      <a:pt x="5628" y="239"/>
                    </a:lnTo>
                    <a:lnTo>
                      <a:pt x="5628" y="239"/>
                    </a:lnTo>
                    <a:lnTo>
                      <a:pt x="5610" y="239"/>
                    </a:lnTo>
                    <a:lnTo>
                      <a:pt x="5601" y="247"/>
                    </a:lnTo>
                    <a:lnTo>
                      <a:pt x="5601" y="247"/>
                    </a:lnTo>
                    <a:lnTo>
                      <a:pt x="5593" y="256"/>
                    </a:lnTo>
                    <a:lnTo>
                      <a:pt x="5593" y="256"/>
                    </a:lnTo>
                    <a:lnTo>
                      <a:pt x="5593" y="256"/>
                    </a:lnTo>
                    <a:lnTo>
                      <a:pt x="5575" y="265"/>
                    </a:lnTo>
                    <a:lnTo>
                      <a:pt x="5575" y="265"/>
                    </a:lnTo>
                    <a:lnTo>
                      <a:pt x="5575" y="265"/>
                    </a:lnTo>
                    <a:lnTo>
                      <a:pt x="5566" y="265"/>
                    </a:lnTo>
                    <a:lnTo>
                      <a:pt x="5557" y="265"/>
                    </a:lnTo>
                    <a:lnTo>
                      <a:pt x="5557" y="265"/>
                    </a:lnTo>
                    <a:lnTo>
                      <a:pt x="5540" y="274"/>
                    </a:lnTo>
                    <a:lnTo>
                      <a:pt x="5522" y="283"/>
                    </a:lnTo>
                    <a:lnTo>
                      <a:pt x="5522" y="283"/>
                    </a:lnTo>
                    <a:lnTo>
                      <a:pt x="5513" y="292"/>
                    </a:lnTo>
                    <a:lnTo>
                      <a:pt x="5504" y="300"/>
                    </a:lnTo>
                    <a:lnTo>
                      <a:pt x="5504" y="300"/>
                    </a:lnTo>
                    <a:lnTo>
                      <a:pt x="5487" y="292"/>
                    </a:lnTo>
                    <a:lnTo>
                      <a:pt x="5487" y="292"/>
                    </a:lnTo>
                    <a:lnTo>
                      <a:pt x="5478" y="283"/>
                    </a:lnTo>
                    <a:lnTo>
                      <a:pt x="5469" y="292"/>
                    </a:lnTo>
                    <a:lnTo>
                      <a:pt x="5469" y="292"/>
                    </a:lnTo>
                    <a:lnTo>
                      <a:pt x="5460" y="292"/>
                    </a:lnTo>
                    <a:lnTo>
                      <a:pt x="5460" y="300"/>
                    </a:lnTo>
                    <a:lnTo>
                      <a:pt x="5460" y="309"/>
                    </a:lnTo>
                    <a:lnTo>
                      <a:pt x="5460" y="309"/>
                    </a:lnTo>
                    <a:lnTo>
                      <a:pt x="5443" y="309"/>
                    </a:lnTo>
                    <a:lnTo>
                      <a:pt x="5434" y="318"/>
                    </a:lnTo>
                    <a:lnTo>
                      <a:pt x="5434" y="318"/>
                    </a:lnTo>
                    <a:lnTo>
                      <a:pt x="5434" y="327"/>
                    </a:lnTo>
                    <a:lnTo>
                      <a:pt x="5434" y="336"/>
                    </a:lnTo>
                    <a:lnTo>
                      <a:pt x="5434" y="336"/>
                    </a:lnTo>
                    <a:lnTo>
                      <a:pt x="5443" y="345"/>
                    </a:lnTo>
                    <a:lnTo>
                      <a:pt x="5443" y="345"/>
                    </a:lnTo>
                    <a:lnTo>
                      <a:pt x="5434" y="353"/>
                    </a:lnTo>
                    <a:lnTo>
                      <a:pt x="5434" y="353"/>
                    </a:lnTo>
                    <a:lnTo>
                      <a:pt x="5434" y="362"/>
                    </a:lnTo>
                    <a:lnTo>
                      <a:pt x="5443" y="371"/>
                    </a:lnTo>
                    <a:lnTo>
                      <a:pt x="5443" y="371"/>
                    </a:lnTo>
                    <a:lnTo>
                      <a:pt x="5443" y="380"/>
                    </a:lnTo>
                    <a:lnTo>
                      <a:pt x="5443" y="380"/>
                    </a:lnTo>
                    <a:lnTo>
                      <a:pt x="5434" y="389"/>
                    </a:lnTo>
                    <a:lnTo>
                      <a:pt x="5434" y="397"/>
                    </a:lnTo>
                    <a:lnTo>
                      <a:pt x="5434" y="397"/>
                    </a:lnTo>
                    <a:lnTo>
                      <a:pt x="5443" y="415"/>
                    </a:lnTo>
                    <a:lnTo>
                      <a:pt x="5443" y="415"/>
                    </a:lnTo>
                    <a:lnTo>
                      <a:pt x="5443" y="415"/>
                    </a:lnTo>
                    <a:lnTo>
                      <a:pt x="5443" y="415"/>
                    </a:lnTo>
                    <a:lnTo>
                      <a:pt x="5451" y="424"/>
                    </a:lnTo>
                    <a:lnTo>
                      <a:pt x="5451" y="424"/>
                    </a:lnTo>
                    <a:lnTo>
                      <a:pt x="5443" y="442"/>
                    </a:lnTo>
                    <a:lnTo>
                      <a:pt x="5443" y="442"/>
                    </a:lnTo>
                    <a:lnTo>
                      <a:pt x="5443" y="442"/>
                    </a:lnTo>
                    <a:lnTo>
                      <a:pt x="5443" y="442"/>
                    </a:lnTo>
                    <a:lnTo>
                      <a:pt x="5443" y="442"/>
                    </a:lnTo>
                    <a:lnTo>
                      <a:pt x="5443" y="442"/>
                    </a:lnTo>
                    <a:lnTo>
                      <a:pt x="5443" y="442"/>
                    </a:lnTo>
                    <a:lnTo>
                      <a:pt x="5434" y="442"/>
                    </a:lnTo>
                    <a:lnTo>
                      <a:pt x="5434" y="442"/>
                    </a:lnTo>
                    <a:lnTo>
                      <a:pt x="5416" y="433"/>
                    </a:lnTo>
                    <a:lnTo>
                      <a:pt x="5407" y="433"/>
                    </a:lnTo>
                    <a:lnTo>
                      <a:pt x="5407" y="433"/>
                    </a:lnTo>
                    <a:lnTo>
                      <a:pt x="5381" y="442"/>
                    </a:lnTo>
                    <a:lnTo>
                      <a:pt x="5381" y="442"/>
                    </a:lnTo>
                    <a:lnTo>
                      <a:pt x="5372" y="450"/>
                    </a:lnTo>
                    <a:lnTo>
                      <a:pt x="5372" y="450"/>
                    </a:lnTo>
                    <a:lnTo>
                      <a:pt x="5363" y="450"/>
                    </a:lnTo>
                    <a:lnTo>
                      <a:pt x="5363" y="450"/>
                    </a:lnTo>
                    <a:lnTo>
                      <a:pt x="5354" y="442"/>
                    </a:lnTo>
                    <a:lnTo>
                      <a:pt x="5337" y="442"/>
                    </a:lnTo>
                    <a:lnTo>
                      <a:pt x="5337" y="442"/>
                    </a:lnTo>
                    <a:lnTo>
                      <a:pt x="5319" y="442"/>
                    </a:lnTo>
                    <a:lnTo>
                      <a:pt x="5319" y="442"/>
                    </a:lnTo>
                    <a:lnTo>
                      <a:pt x="5319" y="450"/>
                    </a:lnTo>
                    <a:lnTo>
                      <a:pt x="5319" y="450"/>
                    </a:lnTo>
                    <a:lnTo>
                      <a:pt x="5293" y="450"/>
                    </a:lnTo>
                    <a:lnTo>
                      <a:pt x="5293" y="450"/>
                    </a:lnTo>
                    <a:lnTo>
                      <a:pt x="5266" y="450"/>
                    </a:lnTo>
                    <a:lnTo>
                      <a:pt x="5266" y="450"/>
                    </a:lnTo>
                    <a:lnTo>
                      <a:pt x="5187" y="450"/>
                    </a:lnTo>
                    <a:lnTo>
                      <a:pt x="5125" y="459"/>
                    </a:lnTo>
                    <a:lnTo>
                      <a:pt x="5125" y="459"/>
                    </a:lnTo>
                    <a:lnTo>
                      <a:pt x="5116" y="459"/>
                    </a:lnTo>
                    <a:lnTo>
                      <a:pt x="5116" y="459"/>
                    </a:lnTo>
                    <a:lnTo>
                      <a:pt x="5098" y="477"/>
                    </a:lnTo>
                    <a:lnTo>
                      <a:pt x="5090" y="495"/>
                    </a:lnTo>
                    <a:lnTo>
                      <a:pt x="5090" y="495"/>
                    </a:lnTo>
                    <a:lnTo>
                      <a:pt x="5090" y="503"/>
                    </a:lnTo>
                    <a:lnTo>
                      <a:pt x="5090" y="503"/>
                    </a:lnTo>
                    <a:lnTo>
                      <a:pt x="5090" y="512"/>
                    </a:lnTo>
                    <a:lnTo>
                      <a:pt x="5098" y="530"/>
                    </a:lnTo>
                    <a:lnTo>
                      <a:pt x="5098" y="530"/>
                    </a:lnTo>
                    <a:lnTo>
                      <a:pt x="5107" y="539"/>
                    </a:lnTo>
                    <a:lnTo>
                      <a:pt x="5107" y="539"/>
                    </a:lnTo>
                    <a:lnTo>
                      <a:pt x="5098" y="548"/>
                    </a:lnTo>
                    <a:lnTo>
                      <a:pt x="5098" y="548"/>
                    </a:lnTo>
                    <a:lnTo>
                      <a:pt x="5098" y="556"/>
                    </a:lnTo>
                    <a:lnTo>
                      <a:pt x="5098" y="565"/>
                    </a:lnTo>
                    <a:lnTo>
                      <a:pt x="5098" y="565"/>
                    </a:lnTo>
                    <a:lnTo>
                      <a:pt x="5098" y="583"/>
                    </a:lnTo>
                    <a:lnTo>
                      <a:pt x="5098" y="583"/>
                    </a:lnTo>
                    <a:lnTo>
                      <a:pt x="5134" y="601"/>
                    </a:lnTo>
                    <a:lnTo>
                      <a:pt x="5178" y="609"/>
                    </a:lnTo>
                    <a:lnTo>
                      <a:pt x="5178" y="609"/>
                    </a:lnTo>
                    <a:lnTo>
                      <a:pt x="5178" y="609"/>
                    </a:lnTo>
                    <a:lnTo>
                      <a:pt x="5178" y="609"/>
                    </a:lnTo>
                    <a:lnTo>
                      <a:pt x="5196" y="618"/>
                    </a:lnTo>
                    <a:lnTo>
                      <a:pt x="5204" y="627"/>
                    </a:lnTo>
                    <a:lnTo>
                      <a:pt x="5204" y="627"/>
                    </a:lnTo>
                    <a:lnTo>
                      <a:pt x="5213" y="645"/>
                    </a:lnTo>
                    <a:lnTo>
                      <a:pt x="5204" y="653"/>
                    </a:lnTo>
                    <a:lnTo>
                      <a:pt x="5204" y="653"/>
                    </a:lnTo>
                    <a:lnTo>
                      <a:pt x="5204" y="653"/>
                    </a:lnTo>
                    <a:lnTo>
                      <a:pt x="5204" y="653"/>
                    </a:lnTo>
                    <a:lnTo>
                      <a:pt x="5196" y="653"/>
                    </a:lnTo>
                    <a:lnTo>
                      <a:pt x="5196" y="653"/>
                    </a:lnTo>
                    <a:lnTo>
                      <a:pt x="5160" y="645"/>
                    </a:lnTo>
                    <a:lnTo>
                      <a:pt x="5125" y="618"/>
                    </a:lnTo>
                    <a:lnTo>
                      <a:pt x="5125" y="618"/>
                    </a:lnTo>
                    <a:lnTo>
                      <a:pt x="5090" y="609"/>
                    </a:lnTo>
                    <a:lnTo>
                      <a:pt x="5054" y="592"/>
                    </a:lnTo>
                    <a:lnTo>
                      <a:pt x="4993" y="583"/>
                    </a:lnTo>
                    <a:lnTo>
                      <a:pt x="4993" y="583"/>
                    </a:lnTo>
                    <a:lnTo>
                      <a:pt x="4984" y="583"/>
                    </a:lnTo>
                    <a:lnTo>
                      <a:pt x="4984" y="583"/>
                    </a:lnTo>
                    <a:lnTo>
                      <a:pt x="4975" y="574"/>
                    </a:lnTo>
                    <a:lnTo>
                      <a:pt x="4975" y="574"/>
                    </a:lnTo>
                    <a:lnTo>
                      <a:pt x="4966" y="565"/>
                    </a:lnTo>
                    <a:lnTo>
                      <a:pt x="4948" y="565"/>
                    </a:lnTo>
                    <a:lnTo>
                      <a:pt x="4948" y="565"/>
                    </a:lnTo>
                    <a:lnTo>
                      <a:pt x="4931" y="574"/>
                    </a:lnTo>
                    <a:lnTo>
                      <a:pt x="4913" y="583"/>
                    </a:lnTo>
                    <a:lnTo>
                      <a:pt x="4913" y="583"/>
                    </a:lnTo>
                    <a:lnTo>
                      <a:pt x="4904" y="592"/>
                    </a:lnTo>
                    <a:lnTo>
                      <a:pt x="4904" y="601"/>
                    </a:lnTo>
                    <a:lnTo>
                      <a:pt x="4904" y="601"/>
                    </a:lnTo>
                    <a:lnTo>
                      <a:pt x="4904" y="609"/>
                    </a:lnTo>
                    <a:lnTo>
                      <a:pt x="4922" y="609"/>
                    </a:lnTo>
                    <a:lnTo>
                      <a:pt x="4922" y="609"/>
                    </a:lnTo>
                    <a:lnTo>
                      <a:pt x="4922" y="609"/>
                    </a:lnTo>
                    <a:lnTo>
                      <a:pt x="4931" y="609"/>
                    </a:lnTo>
                    <a:lnTo>
                      <a:pt x="4931" y="609"/>
                    </a:lnTo>
                    <a:lnTo>
                      <a:pt x="4931" y="618"/>
                    </a:lnTo>
                    <a:lnTo>
                      <a:pt x="4931" y="618"/>
                    </a:lnTo>
                    <a:lnTo>
                      <a:pt x="4931" y="627"/>
                    </a:lnTo>
                    <a:lnTo>
                      <a:pt x="4948" y="636"/>
                    </a:lnTo>
                    <a:lnTo>
                      <a:pt x="4948" y="636"/>
                    </a:lnTo>
                    <a:lnTo>
                      <a:pt x="4957" y="636"/>
                    </a:lnTo>
                    <a:lnTo>
                      <a:pt x="4957" y="636"/>
                    </a:lnTo>
                    <a:lnTo>
                      <a:pt x="4948" y="636"/>
                    </a:lnTo>
                    <a:lnTo>
                      <a:pt x="4948" y="636"/>
                    </a:lnTo>
                    <a:lnTo>
                      <a:pt x="4922" y="627"/>
                    </a:lnTo>
                    <a:lnTo>
                      <a:pt x="4922" y="627"/>
                    </a:lnTo>
                    <a:lnTo>
                      <a:pt x="4904" y="618"/>
                    </a:lnTo>
                    <a:lnTo>
                      <a:pt x="4896" y="618"/>
                    </a:lnTo>
                    <a:lnTo>
                      <a:pt x="4896" y="618"/>
                    </a:lnTo>
                    <a:lnTo>
                      <a:pt x="4869" y="627"/>
                    </a:lnTo>
                    <a:lnTo>
                      <a:pt x="4851" y="645"/>
                    </a:lnTo>
                    <a:lnTo>
                      <a:pt x="4851" y="645"/>
                    </a:lnTo>
                    <a:lnTo>
                      <a:pt x="4843" y="653"/>
                    </a:lnTo>
                    <a:lnTo>
                      <a:pt x="4843" y="653"/>
                    </a:lnTo>
                    <a:lnTo>
                      <a:pt x="4860" y="680"/>
                    </a:lnTo>
                    <a:lnTo>
                      <a:pt x="4896" y="706"/>
                    </a:lnTo>
                    <a:lnTo>
                      <a:pt x="4896" y="706"/>
                    </a:lnTo>
                    <a:lnTo>
                      <a:pt x="4887" y="706"/>
                    </a:lnTo>
                    <a:lnTo>
                      <a:pt x="4860" y="706"/>
                    </a:lnTo>
                    <a:lnTo>
                      <a:pt x="4860" y="706"/>
                    </a:lnTo>
                    <a:lnTo>
                      <a:pt x="4843" y="706"/>
                    </a:lnTo>
                    <a:lnTo>
                      <a:pt x="4843" y="706"/>
                    </a:lnTo>
                    <a:lnTo>
                      <a:pt x="4843" y="706"/>
                    </a:lnTo>
                    <a:lnTo>
                      <a:pt x="4843" y="706"/>
                    </a:lnTo>
                    <a:lnTo>
                      <a:pt x="4825" y="706"/>
                    </a:lnTo>
                    <a:lnTo>
                      <a:pt x="4825" y="706"/>
                    </a:lnTo>
                    <a:lnTo>
                      <a:pt x="4816" y="698"/>
                    </a:lnTo>
                    <a:lnTo>
                      <a:pt x="4816" y="698"/>
                    </a:lnTo>
                    <a:lnTo>
                      <a:pt x="4825" y="689"/>
                    </a:lnTo>
                    <a:lnTo>
                      <a:pt x="4825" y="680"/>
                    </a:lnTo>
                    <a:lnTo>
                      <a:pt x="4825" y="680"/>
                    </a:lnTo>
                    <a:lnTo>
                      <a:pt x="4816" y="671"/>
                    </a:lnTo>
                    <a:lnTo>
                      <a:pt x="4816" y="671"/>
                    </a:lnTo>
                    <a:lnTo>
                      <a:pt x="4816" y="653"/>
                    </a:lnTo>
                    <a:lnTo>
                      <a:pt x="4825" y="636"/>
                    </a:lnTo>
                    <a:lnTo>
                      <a:pt x="4825" y="636"/>
                    </a:lnTo>
                    <a:lnTo>
                      <a:pt x="4834" y="627"/>
                    </a:lnTo>
                    <a:lnTo>
                      <a:pt x="4834" y="627"/>
                    </a:lnTo>
                    <a:lnTo>
                      <a:pt x="4834" y="601"/>
                    </a:lnTo>
                    <a:lnTo>
                      <a:pt x="4834" y="583"/>
                    </a:lnTo>
                    <a:lnTo>
                      <a:pt x="4834" y="583"/>
                    </a:lnTo>
                    <a:lnTo>
                      <a:pt x="4834" y="574"/>
                    </a:lnTo>
                    <a:lnTo>
                      <a:pt x="4834" y="574"/>
                    </a:lnTo>
                    <a:lnTo>
                      <a:pt x="4825" y="556"/>
                    </a:lnTo>
                    <a:lnTo>
                      <a:pt x="4807" y="548"/>
                    </a:lnTo>
                    <a:lnTo>
                      <a:pt x="4798" y="548"/>
                    </a:lnTo>
                    <a:lnTo>
                      <a:pt x="4798" y="548"/>
                    </a:lnTo>
                    <a:lnTo>
                      <a:pt x="4798" y="548"/>
                    </a:lnTo>
                    <a:lnTo>
                      <a:pt x="4781" y="548"/>
                    </a:lnTo>
                    <a:lnTo>
                      <a:pt x="4781" y="565"/>
                    </a:lnTo>
                    <a:lnTo>
                      <a:pt x="4781" y="565"/>
                    </a:lnTo>
                    <a:lnTo>
                      <a:pt x="4781" y="565"/>
                    </a:lnTo>
                    <a:lnTo>
                      <a:pt x="4781" y="574"/>
                    </a:lnTo>
                    <a:lnTo>
                      <a:pt x="4781" y="574"/>
                    </a:lnTo>
                    <a:lnTo>
                      <a:pt x="4781" y="592"/>
                    </a:lnTo>
                    <a:lnTo>
                      <a:pt x="4763" y="618"/>
                    </a:lnTo>
                    <a:lnTo>
                      <a:pt x="4763" y="618"/>
                    </a:lnTo>
                    <a:lnTo>
                      <a:pt x="4763" y="627"/>
                    </a:lnTo>
                    <a:lnTo>
                      <a:pt x="4763" y="627"/>
                    </a:lnTo>
                    <a:lnTo>
                      <a:pt x="4754" y="636"/>
                    </a:lnTo>
                    <a:lnTo>
                      <a:pt x="4737" y="636"/>
                    </a:lnTo>
                    <a:lnTo>
                      <a:pt x="4728" y="645"/>
                    </a:lnTo>
                    <a:lnTo>
                      <a:pt x="4728" y="645"/>
                    </a:lnTo>
                    <a:lnTo>
                      <a:pt x="4719" y="645"/>
                    </a:lnTo>
                    <a:lnTo>
                      <a:pt x="4719" y="645"/>
                    </a:lnTo>
                    <a:lnTo>
                      <a:pt x="4701" y="653"/>
                    </a:lnTo>
                    <a:lnTo>
                      <a:pt x="4701" y="653"/>
                    </a:lnTo>
                    <a:lnTo>
                      <a:pt x="4701" y="662"/>
                    </a:lnTo>
                    <a:lnTo>
                      <a:pt x="4701" y="662"/>
                    </a:lnTo>
                    <a:lnTo>
                      <a:pt x="4684" y="671"/>
                    </a:lnTo>
                    <a:lnTo>
                      <a:pt x="4684" y="671"/>
                    </a:lnTo>
                    <a:lnTo>
                      <a:pt x="4684" y="680"/>
                    </a:lnTo>
                    <a:lnTo>
                      <a:pt x="4684" y="680"/>
                    </a:lnTo>
                    <a:lnTo>
                      <a:pt x="4675" y="689"/>
                    </a:lnTo>
                    <a:lnTo>
                      <a:pt x="4675" y="689"/>
                    </a:lnTo>
                    <a:lnTo>
                      <a:pt x="4675" y="698"/>
                    </a:lnTo>
                    <a:lnTo>
                      <a:pt x="4675" y="706"/>
                    </a:lnTo>
                    <a:lnTo>
                      <a:pt x="4675" y="706"/>
                    </a:lnTo>
                    <a:lnTo>
                      <a:pt x="4737" y="777"/>
                    </a:lnTo>
                    <a:lnTo>
                      <a:pt x="4737" y="777"/>
                    </a:lnTo>
                    <a:lnTo>
                      <a:pt x="4728" y="795"/>
                    </a:lnTo>
                    <a:lnTo>
                      <a:pt x="4719" y="804"/>
                    </a:lnTo>
                    <a:lnTo>
                      <a:pt x="4719" y="804"/>
                    </a:lnTo>
                    <a:lnTo>
                      <a:pt x="4710" y="839"/>
                    </a:lnTo>
                    <a:lnTo>
                      <a:pt x="4710" y="865"/>
                    </a:lnTo>
                    <a:lnTo>
                      <a:pt x="4710" y="901"/>
                    </a:lnTo>
                    <a:lnTo>
                      <a:pt x="4710" y="901"/>
                    </a:lnTo>
                    <a:lnTo>
                      <a:pt x="4701" y="909"/>
                    </a:lnTo>
                    <a:lnTo>
                      <a:pt x="4710" y="927"/>
                    </a:lnTo>
                    <a:lnTo>
                      <a:pt x="4710" y="927"/>
                    </a:lnTo>
                    <a:lnTo>
                      <a:pt x="4719" y="936"/>
                    </a:lnTo>
                    <a:lnTo>
                      <a:pt x="4728" y="936"/>
                    </a:lnTo>
                    <a:lnTo>
                      <a:pt x="4728" y="936"/>
                    </a:lnTo>
                    <a:lnTo>
                      <a:pt x="4746" y="936"/>
                    </a:lnTo>
                    <a:lnTo>
                      <a:pt x="4746" y="936"/>
                    </a:lnTo>
                    <a:lnTo>
                      <a:pt x="4754" y="936"/>
                    </a:lnTo>
                    <a:lnTo>
                      <a:pt x="4754" y="936"/>
                    </a:lnTo>
                    <a:lnTo>
                      <a:pt x="4772" y="936"/>
                    </a:lnTo>
                    <a:lnTo>
                      <a:pt x="4772" y="936"/>
                    </a:lnTo>
                    <a:lnTo>
                      <a:pt x="4790" y="936"/>
                    </a:lnTo>
                    <a:lnTo>
                      <a:pt x="4790" y="936"/>
                    </a:lnTo>
                    <a:lnTo>
                      <a:pt x="4798" y="927"/>
                    </a:lnTo>
                    <a:lnTo>
                      <a:pt x="4798" y="927"/>
                    </a:lnTo>
                    <a:lnTo>
                      <a:pt x="4825" y="927"/>
                    </a:lnTo>
                    <a:lnTo>
                      <a:pt x="4825" y="927"/>
                    </a:lnTo>
                    <a:lnTo>
                      <a:pt x="4860" y="927"/>
                    </a:lnTo>
                    <a:lnTo>
                      <a:pt x="4860" y="927"/>
                    </a:lnTo>
                    <a:lnTo>
                      <a:pt x="4851" y="927"/>
                    </a:lnTo>
                    <a:lnTo>
                      <a:pt x="4851" y="927"/>
                    </a:lnTo>
                    <a:lnTo>
                      <a:pt x="4834" y="936"/>
                    </a:lnTo>
                    <a:lnTo>
                      <a:pt x="4834" y="936"/>
                    </a:lnTo>
                    <a:lnTo>
                      <a:pt x="4816" y="936"/>
                    </a:lnTo>
                    <a:lnTo>
                      <a:pt x="4816" y="936"/>
                    </a:lnTo>
                    <a:lnTo>
                      <a:pt x="4781" y="945"/>
                    </a:lnTo>
                    <a:lnTo>
                      <a:pt x="4763" y="954"/>
                    </a:lnTo>
                    <a:lnTo>
                      <a:pt x="4763" y="954"/>
                    </a:lnTo>
                    <a:lnTo>
                      <a:pt x="4754" y="971"/>
                    </a:lnTo>
                    <a:lnTo>
                      <a:pt x="4754" y="989"/>
                    </a:lnTo>
                    <a:lnTo>
                      <a:pt x="4763" y="1033"/>
                    </a:lnTo>
                    <a:lnTo>
                      <a:pt x="4772" y="1042"/>
                    </a:lnTo>
                    <a:lnTo>
                      <a:pt x="4772" y="1042"/>
                    </a:lnTo>
                    <a:lnTo>
                      <a:pt x="4763" y="1051"/>
                    </a:lnTo>
                    <a:lnTo>
                      <a:pt x="4754" y="1060"/>
                    </a:lnTo>
                    <a:lnTo>
                      <a:pt x="4728" y="1086"/>
                    </a:lnTo>
                    <a:lnTo>
                      <a:pt x="4728" y="1086"/>
                    </a:lnTo>
                    <a:lnTo>
                      <a:pt x="4719" y="1104"/>
                    </a:lnTo>
                    <a:lnTo>
                      <a:pt x="4719" y="1104"/>
                    </a:lnTo>
                    <a:lnTo>
                      <a:pt x="4701" y="1121"/>
                    </a:lnTo>
                    <a:lnTo>
                      <a:pt x="4693" y="1130"/>
                    </a:lnTo>
                    <a:lnTo>
                      <a:pt x="4693" y="1130"/>
                    </a:lnTo>
                    <a:lnTo>
                      <a:pt x="4675" y="1139"/>
                    </a:lnTo>
                    <a:lnTo>
                      <a:pt x="4675" y="1139"/>
                    </a:lnTo>
                    <a:lnTo>
                      <a:pt x="4640" y="1157"/>
                    </a:lnTo>
                    <a:lnTo>
                      <a:pt x="4631" y="1165"/>
                    </a:lnTo>
                    <a:lnTo>
                      <a:pt x="4631" y="1183"/>
                    </a:lnTo>
                    <a:lnTo>
                      <a:pt x="4631" y="1183"/>
                    </a:lnTo>
                    <a:lnTo>
                      <a:pt x="4631" y="1183"/>
                    </a:lnTo>
                    <a:lnTo>
                      <a:pt x="4631" y="1183"/>
                    </a:lnTo>
                    <a:lnTo>
                      <a:pt x="4622" y="1183"/>
                    </a:lnTo>
                    <a:lnTo>
                      <a:pt x="4622" y="1183"/>
                    </a:lnTo>
                    <a:lnTo>
                      <a:pt x="4604" y="1183"/>
                    </a:lnTo>
                    <a:lnTo>
                      <a:pt x="4587" y="1174"/>
                    </a:lnTo>
                    <a:lnTo>
                      <a:pt x="4587" y="1174"/>
                    </a:lnTo>
                    <a:lnTo>
                      <a:pt x="4569" y="1165"/>
                    </a:lnTo>
                    <a:lnTo>
                      <a:pt x="4569" y="1165"/>
                    </a:lnTo>
                    <a:lnTo>
                      <a:pt x="4569" y="1157"/>
                    </a:lnTo>
                    <a:lnTo>
                      <a:pt x="4569" y="1157"/>
                    </a:lnTo>
                    <a:lnTo>
                      <a:pt x="4569" y="1157"/>
                    </a:lnTo>
                    <a:lnTo>
                      <a:pt x="4569" y="1157"/>
                    </a:lnTo>
                    <a:lnTo>
                      <a:pt x="4578" y="1157"/>
                    </a:lnTo>
                    <a:lnTo>
                      <a:pt x="4578" y="1157"/>
                    </a:lnTo>
                    <a:lnTo>
                      <a:pt x="4578" y="1157"/>
                    </a:lnTo>
                    <a:lnTo>
                      <a:pt x="4596" y="1157"/>
                    </a:lnTo>
                    <a:lnTo>
                      <a:pt x="4596" y="1139"/>
                    </a:lnTo>
                    <a:lnTo>
                      <a:pt x="4596" y="1139"/>
                    </a:lnTo>
                    <a:lnTo>
                      <a:pt x="4596" y="1139"/>
                    </a:lnTo>
                    <a:lnTo>
                      <a:pt x="4596" y="1139"/>
                    </a:lnTo>
                    <a:lnTo>
                      <a:pt x="4604" y="1130"/>
                    </a:lnTo>
                    <a:lnTo>
                      <a:pt x="4613" y="1130"/>
                    </a:lnTo>
                    <a:lnTo>
                      <a:pt x="4613" y="1130"/>
                    </a:lnTo>
                    <a:lnTo>
                      <a:pt x="4622" y="1130"/>
                    </a:lnTo>
                    <a:lnTo>
                      <a:pt x="4631" y="1113"/>
                    </a:lnTo>
                    <a:lnTo>
                      <a:pt x="4631" y="1113"/>
                    </a:lnTo>
                    <a:lnTo>
                      <a:pt x="4631" y="1113"/>
                    </a:lnTo>
                    <a:lnTo>
                      <a:pt x="4631" y="1104"/>
                    </a:lnTo>
                    <a:lnTo>
                      <a:pt x="4631" y="1104"/>
                    </a:lnTo>
                    <a:lnTo>
                      <a:pt x="4631" y="1104"/>
                    </a:lnTo>
                    <a:lnTo>
                      <a:pt x="4631" y="1104"/>
                    </a:lnTo>
                    <a:lnTo>
                      <a:pt x="4640" y="1086"/>
                    </a:lnTo>
                    <a:lnTo>
                      <a:pt x="4640" y="1086"/>
                    </a:lnTo>
                    <a:lnTo>
                      <a:pt x="4640" y="1086"/>
                    </a:lnTo>
                    <a:lnTo>
                      <a:pt x="4640" y="1086"/>
                    </a:lnTo>
                    <a:lnTo>
                      <a:pt x="4657" y="1077"/>
                    </a:lnTo>
                    <a:lnTo>
                      <a:pt x="4657" y="1077"/>
                    </a:lnTo>
                    <a:lnTo>
                      <a:pt x="4657" y="1077"/>
                    </a:lnTo>
                    <a:lnTo>
                      <a:pt x="4666" y="1068"/>
                    </a:lnTo>
                    <a:lnTo>
                      <a:pt x="4666" y="1068"/>
                    </a:lnTo>
                    <a:lnTo>
                      <a:pt x="4666" y="1060"/>
                    </a:lnTo>
                    <a:lnTo>
                      <a:pt x="4666" y="1060"/>
                    </a:lnTo>
                    <a:lnTo>
                      <a:pt x="4684" y="1060"/>
                    </a:lnTo>
                    <a:lnTo>
                      <a:pt x="4693" y="1042"/>
                    </a:lnTo>
                    <a:lnTo>
                      <a:pt x="4693" y="1033"/>
                    </a:lnTo>
                    <a:lnTo>
                      <a:pt x="4693" y="1033"/>
                    </a:lnTo>
                    <a:lnTo>
                      <a:pt x="4684" y="1024"/>
                    </a:lnTo>
                    <a:lnTo>
                      <a:pt x="4684" y="1024"/>
                    </a:lnTo>
                    <a:lnTo>
                      <a:pt x="4684" y="1015"/>
                    </a:lnTo>
                    <a:lnTo>
                      <a:pt x="4684" y="1015"/>
                    </a:lnTo>
                    <a:lnTo>
                      <a:pt x="4693" y="1007"/>
                    </a:lnTo>
                    <a:lnTo>
                      <a:pt x="4693" y="1007"/>
                    </a:lnTo>
                    <a:lnTo>
                      <a:pt x="4710" y="998"/>
                    </a:lnTo>
                    <a:lnTo>
                      <a:pt x="4710" y="989"/>
                    </a:lnTo>
                    <a:lnTo>
                      <a:pt x="4710" y="980"/>
                    </a:lnTo>
                    <a:lnTo>
                      <a:pt x="4710" y="980"/>
                    </a:lnTo>
                    <a:lnTo>
                      <a:pt x="4710" y="971"/>
                    </a:lnTo>
                    <a:lnTo>
                      <a:pt x="4701" y="962"/>
                    </a:lnTo>
                    <a:lnTo>
                      <a:pt x="4701" y="962"/>
                    </a:lnTo>
                    <a:lnTo>
                      <a:pt x="4701" y="962"/>
                    </a:lnTo>
                    <a:lnTo>
                      <a:pt x="4701" y="962"/>
                    </a:lnTo>
                    <a:lnTo>
                      <a:pt x="4666" y="936"/>
                    </a:lnTo>
                    <a:lnTo>
                      <a:pt x="4657" y="927"/>
                    </a:lnTo>
                    <a:lnTo>
                      <a:pt x="4657" y="927"/>
                    </a:lnTo>
                    <a:lnTo>
                      <a:pt x="4657" y="927"/>
                    </a:lnTo>
                    <a:lnTo>
                      <a:pt x="4657" y="901"/>
                    </a:lnTo>
                    <a:lnTo>
                      <a:pt x="4657" y="901"/>
                    </a:lnTo>
                    <a:lnTo>
                      <a:pt x="4657" y="892"/>
                    </a:lnTo>
                    <a:lnTo>
                      <a:pt x="4657" y="892"/>
                    </a:lnTo>
                    <a:lnTo>
                      <a:pt x="4657" y="874"/>
                    </a:lnTo>
                    <a:lnTo>
                      <a:pt x="4657" y="874"/>
                    </a:lnTo>
                    <a:lnTo>
                      <a:pt x="4657" y="865"/>
                    </a:lnTo>
                    <a:lnTo>
                      <a:pt x="4657" y="830"/>
                    </a:lnTo>
                    <a:lnTo>
                      <a:pt x="4657" y="830"/>
                    </a:lnTo>
                    <a:lnTo>
                      <a:pt x="4657" y="812"/>
                    </a:lnTo>
                    <a:lnTo>
                      <a:pt x="4657" y="812"/>
                    </a:lnTo>
                    <a:lnTo>
                      <a:pt x="4666" y="795"/>
                    </a:lnTo>
                    <a:lnTo>
                      <a:pt x="4666" y="795"/>
                    </a:lnTo>
                    <a:lnTo>
                      <a:pt x="4666" y="786"/>
                    </a:lnTo>
                    <a:lnTo>
                      <a:pt x="4666" y="786"/>
                    </a:lnTo>
                    <a:lnTo>
                      <a:pt x="4666" y="786"/>
                    </a:lnTo>
                    <a:lnTo>
                      <a:pt x="4666" y="786"/>
                    </a:lnTo>
                    <a:lnTo>
                      <a:pt x="4675" y="759"/>
                    </a:lnTo>
                    <a:lnTo>
                      <a:pt x="4675" y="759"/>
                    </a:lnTo>
                    <a:lnTo>
                      <a:pt x="4666" y="742"/>
                    </a:lnTo>
                    <a:lnTo>
                      <a:pt x="4657" y="715"/>
                    </a:lnTo>
                    <a:lnTo>
                      <a:pt x="4640" y="706"/>
                    </a:lnTo>
                    <a:lnTo>
                      <a:pt x="4622" y="698"/>
                    </a:lnTo>
                    <a:lnTo>
                      <a:pt x="4622" y="698"/>
                    </a:lnTo>
                    <a:lnTo>
                      <a:pt x="4622" y="689"/>
                    </a:lnTo>
                    <a:lnTo>
                      <a:pt x="4622" y="689"/>
                    </a:lnTo>
                    <a:lnTo>
                      <a:pt x="4622" y="689"/>
                    </a:lnTo>
                    <a:lnTo>
                      <a:pt x="4622" y="689"/>
                    </a:lnTo>
                    <a:lnTo>
                      <a:pt x="4640" y="662"/>
                    </a:lnTo>
                    <a:lnTo>
                      <a:pt x="4640" y="662"/>
                    </a:lnTo>
                    <a:lnTo>
                      <a:pt x="4657" y="636"/>
                    </a:lnTo>
                    <a:lnTo>
                      <a:pt x="4666" y="609"/>
                    </a:lnTo>
                    <a:lnTo>
                      <a:pt x="4675" y="565"/>
                    </a:lnTo>
                    <a:lnTo>
                      <a:pt x="4675" y="565"/>
                    </a:lnTo>
                    <a:lnTo>
                      <a:pt x="4666" y="556"/>
                    </a:lnTo>
                    <a:lnTo>
                      <a:pt x="4666" y="556"/>
                    </a:lnTo>
                    <a:lnTo>
                      <a:pt x="4631" y="539"/>
                    </a:lnTo>
                    <a:lnTo>
                      <a:pt x="4596" y="530"/>
                    </a:lnTo>
                    <a:lnTo>
                      <a:pt x="4596" y="530"/>
                    </a:lnTo>
                    <a:lnTo>
                      <a:pt x="4587" y="539"/>
                    </a:lnTo>
                    <a:lnTo>
                      <a:pt x="4587" y="539"/>
                    </a:lnTo>
                    <a:lnTo>
                      <a:pt x="4534" y="539"/>
                    </a:lnTo>
                    <a:lnTo>
                      <a:pt x="4490" y="530"/>
                    </a:lnTo>
                    <a:lnTo>
                      <a:pt x="4490" y="530"/>
                    </a:lnTo>
                    <a:lnTo>
                      <a:pt x="4481" y="530"/>
                    </a:lnTo>
                    <a:lnTo>
                      <a:pt x="4481" y="530"/>
                    </a:lnTo>
                    <a:lnTo>
                      <a:pt x="4472" y="530"/>
                    </a:lnTo>
                    <a:lnTo>
                      <a:pt x="4463" y="539"/>
                    </a:lnTo>
                    <a:lnTo>
                      <a:pt x="4446" y="556"/>
                    </a:lnTo>
                    <a:lnTo>
                      <a:pt x="4446" y="556"/>
                    </a:lnTo>
                    <a:lnTo>
                      <a:pt x="4446" y="565"/>
                    </a:lnTo>
                    <a:lnTo>
                      <a:pt x="4446" y="574"/>
                    </a:lnTo>
                    <a:lnTo>
                      <a:pt x="4446" y="574"/>
                    </a:lnTo>
                    <a:lnTo>
                      <a:pt x="4446" y="574"/>
                    </a:lnTo>
                    <a:lnTo>
                      <a:pt x="4437" y="583"/>
                    </a:lnTo>
                    <a:lnTo>
                      <a:pt x="4437" y="583"/>
                    </a:lnTo>
                    <a:lnTo>
                      <a:pt x="4410" y="645"/>
                    </a:lnTo>
                    <a:lnTo>
                      <a:pt x="4410" y="645"/>
                    </a:lnTo>
                    <a:lnTo>
                      <a:pt x="4393" y="662"/>
                    </a:lnTo>
                    <a:lnTo>
                      <a:pt x="4384" y="680"/>
                    </a:lnTo>
                    <a:lnTo>
                      <a:pt x="4349" y="689"/>
                    </a:lnTo>
                    <a:lnTo>
                      <a:pt x="4349" y="689"/>
                    </a:lnTo>
                    <a:lnTo>
                      <a:pt x="4340" y="698"/>
                    </a:lnTo>
                    <a:lnTo>
                      <a:pt x="4340" y="698"/>
                    </a:lnTo>
                    <a:lnTo>
                      <a:pt x="4340" y="698"/>
                    </a:lnTo>
                    <a:lnTo>
                      <a:pt x="4340" y="698"/>
                    </a:lnTo>
                    <a:lnTo>
                      <a:pt x="4322" y="706"/>
                    </a:lnTo>
                    <a:lnTo>
                      <a:pt x="4304" y="724"/>
                    </a:lnTo>
                    <a:lnTo>
                      <a:pt x="4304" y="724"/>
                    </a:lnTo>
                    <a:lnTo>
                      <a:pt x="4304" y="733"/>
                    </a:lnTo>
                    <a:lnTo>
                      <a:pt x="4304" y="742"/>
                    </a:lnTo>
                    <a:lnTo>
                      <a:pt x="4304" y="742"/>
                    </a:lnTo>
                    <a:lnTo>
                      <a:pt x="4313" y="759"/>
                    </a:lnTo>
                    <a:lnTo>
                      <a:pt x="4313" y="759"/>
                    </a:lnTo>
                    <a:lnTo>
                      <a:pt x="4322" y="768"/>
                    </a:lnTo>
                    <a:lnTo>
                      <a:pt x="4340" y="759"/>
                    </a:lnTo>
                    <a:lnTo>
                      <a:pt x="4340" y="759"/>
                    </a:lnTo>
                    <a:lnTo>
                      <a:pt x="4340" y="759"/>
                    </a:lnTo>
                    <a:lnTo>
                      <a:pt x="4340" y="759"/>
                    </a:lnTo>
                    <a:lnTo>
                      <a:pt x="4340" y="768"/>
                    </a:lnTo>
                    <a:lnTo>
                      <a:pt x="4340" y="768"/>
                    </a:lnTo>
                    <a:lnTo>
                      <a:pt x="4349" y="768"/>
                    </a:lnTo>
                    <a:lnTo>
                      <a:pt x="4349" y="768"/>
                    </a:lnTo>
                    <a:lnTo>
                      <a:pt x="4340" y="786"/>
                    </a:lnTo>
                    <a:lnTo>
                      <a:pt x="4340" y="786"/>
                    </a:lnTo>
                    <a:lnTo>
                      <a:pt x="4331" y="795"/>
                    </a:lnTo>
                    <a:lnTo>
                      <a:pt x="4331" y="804"/>
                    </a:lnTo>
                    <a:lnTo>
                      <a:pt x="4331" y="804"/>
                    </a:lnTo>
                    <a:lnTo>
                      <a:pt x="4340" y="821"/>
                    </a:lnTo>
                    <a:lnTo>
                      <a:pt x="4340" y="821"/>
                    </a:lnTo>
                    <a:lnTo>
                      <a:pt x="4340" y="821"/>
                    </a:lnTo>
                    <a:lnTo>
                      <a:pt x="4340" y="821"/>
                    </a:lnTo>
                    <a:lnTo>
                      <a:pt x="4313" y="839"/>
                    </a:lnTo>
                    <a:lnTo>
                      <a:pt x="4313" y="857"/>
                    </a:lnTo>
                    <a:lnTo>
                      <a:pt x="4313" y="857"/>
                    </a:lnTo>
                    <a:lnTo>
                      <a:pt x="4313" y="874"/>
                    </a:lnTo>
                    <a:lnTo>
                      <a:pt x="4322" y="874"/>
                    </a:lnTo>
                    <a:lnTo>
                      <a:pt x="4349" y="883"/>
                    </a:lnTo>
                    <a:lnTo>
                      <a:pt x="4349" y="883"/>
                    </a:lnTo>
                    <a:lnTo>
                      <a:pt x="4375" y="892"/>
                    </a:lnTo>
                    <a:lnTo>
                      <a:pt x="4375" y="892"/>
                    </a:lnTo>
                    <a:lnTo>
                      <a:pt x="4384" y="901"/>
                    </a:lnTo>
                    <a:lnTo>
                      <a:pt x="4384" y="901"/>
                    </a:lnTo>
                    <a:lnTo>
                      <a:pt x="4393" y="901"/>
                    </a:lnTo>
                    <a:lnTo>
                      <a:pt x="4393" y="909"/>
                    </a:lnTo>
                    <a:lnTo>
                      <a:pt x="4393" y="909"/>
                    </a:lnTo>
                    <a:lnTo>
                      <a:pt x="4393" y="927"/>
                    </a:lnTo>
                    <a:lnTo>
                      <a:pt x="4393" y="927"/>
                    </a:lnTo>
                    <a:lnTo>
                      <a:pt x="4401" y="927"/>
                    </a:lnTo>
                    <a:lnTo>
                      <a:pt x="4401" y="927"/>
                    </a:lnTo>
                    <a:lnTo>
                      <a:pt x="4401" y="936"/>
                    </a:lnTo>
                    <a:lnTo>
                      <a:pt x="4401" y="936"/>
                    </a:lnTo>
                    <a:lnTo>
                      <a:pt x="4410" y="945"/>
                    </a:lnTo>
                    <a:lnTo>
                      <a:pt x="4410" y="945"/>
                    </a:lnTo>
                    <a:lnTo>
                      <a:pt x="4419" y="954"/>
                    </a:lnTo>
                    <a:lnTo>
                      <a:pt x="4437" y="954"/>
                    </a:lnTo>
                    <a:lnTo>
                      <a:pt x="4437" y="954"/>
                    </a:lnTo>
                    <a:lnTo>
                      <a:pt x="4437" y="962"/>
                    </a:lnTo>
                    <a:lnTo>
                      <a:pt x="4437" y="962"/>
                    </a:lnTo>
                    <a:lnTo>
                      <a:pt x="4437" y="962"/>
                    </a:lnTo>
                    <a:lnTo>
                      <a:pt x="4410" y="998"/>
                    </a:lnTo>
                    <a:lnTo>
                      <a:pt x="4410" y="998"/>
                    </a:lnTo>
                    <a:lnTo>
                      <a:pt x="4401" y="989"/>
                    </a:lnTo>
                    <a:lnTo>
                      <a:pt x="4366" y="962"/>
                    </a:lnTo>
                    <a:lnTo>
                      <a:pt x="4366" y="962"/>
                    </a:lnTo>
                    <a:lnTo>
                      <a:pt x="4357" y="954"/>
                    </a:lnTo>
                    <a:lnTo>
                      <a:pt x="4357" y="954"/>
                    </a:lnTo>
                    <a:lnTo>
                      <a:pt x="4349" y="945"/>
                    </a:lnTo>
                    <a:lnTo>
                      <a:pt x="4349" y="945"/>
                    </a:lnTo>
                    <a:lnTo>
                      <a:pt x="4322" y="936"/>
                    </a:lnTo>
                    <a:lnTo>
                      <a:pt x="4322" y="936"/>
                    </a:lnTo>
                    <a:lnTo>
                      <a:pt x="4304" y="927"/>
                    </a:lnTo>
                    <a:lnTo>
                      <a:pt x="4304" y="927"/>
                    </a:lnTo>
                    <a:lnTo>
                      <a:pt x="4296" y="918"/>
                    </a:lnTo>
                    <a:lnTo>
                      <a:pt x="4296" y="918"/>
                    </a:lnTo>
                    <a:lnTo>
                      <a:pt x="4251" y="909"/>
                    </a:lnTo>
                    <a:lnTo>
                      <a:pt x="4251" y="909"/>
                    </a:lnTo>
                    <a:lnTo>
                      <a:pt x="4225" y="901"/>
                    </a:lnTo>
                    <a:lnTo>
                      <a:pt x="4225" y="901"/>
                    </a:lnTo>
                    <a:lnTo>
                      <a:pt x="4225" y="892"/>
                    </a:lnTo>
                    <a:lnTo>
                      <a:pt x="4225" y="892"/>
                    </a:lnTo>
                    <a:lnTo>
                      <a:pt x="4216" y="892"/>
                    </a:lnTo>
                    <a:lnTo>
                      <a:pt x="4216" y="892"/>
                    </a:lnTo>
                    <a:lnTo>
                      <a:pt x="4199" y="892"/>
                    </a:lnTo>
                    <a:lnTo>
                      <a:pt x="4181" y="874"/>
                    </a:lnTo>
                    <a:lnTo>
                      <a:pt x="4181" y="874"/>
                    </a:lnTo>
                    <a:lnTo>
                      <a:pt x="4137" y="857"/>
                    </a:lnTo>
                    <a:lnTo>
                      <a:pt x="4075" y="848"/>
                    </a:lnTo>
                    <a:lnTo>
                      <a:pt x="4066" y="848"/>
                    </a:lnTo>
                    <a:lnTo>
                      <a:pt x="4066" y="848"/>
                    </a:lnTo>
                    <a:lnTo>
                      <a:pt x="4022" y="848"/>
                    </a:lnTo>
                    <a:lnTo>
                      <a:pt x="4022" y="848"/>
                    </a:lnTo>
                    <a:lnTo>
                      <a:pt x="4004" y="848"/>
                    </a:lnTo>
                    <a:lnTo>
                      <a:pt x="4004" y="848"/>
                    </a:lnTo>
                    <a:lnTo>
                      <a:pt x="3978" y="839"/>
                    </a:lnTo>
                    <a:lnTo>
                      <a:pt x="3960" y="839"/>
                    </a:lnTo>
                    <a:lnTo>
                      <a:pt x="3960" y="839"/>
                    </a:lnTo>
                    <a:lnTo>
                      <a:pt x="3960" y="839"/>
                    </a:lnTo>
                    <a:lnTo>
                      <a:pt x="3960" y="839"/>
                    </a:lnTo>
                    <a:lnTo>
                      <a:pt x="3960" y="839"/>
                    </a:lnTo>
                    <a:lnTo>
                      <a:pt x="3960" y="839"/>
                    </a:lnTo>
                    <a:lnTo>
                      <a:pt x="3943" y="821"/>
                    </a:lnTo>
                    <a:lnTo>
                      <a:pt x="3934" y="812"/>
                    </a:lnTo>
                    <a:lnTo>
                      <a:pt x="3934" y="812"/>
                    </a:lnTo>
                    <a:lnTo>
                      <a:pt x="3907" y="804"/>
                    </a:lnTo>
                    <a:lnTo>
                      <a:pt x="3907" y="804"/>
                    </a:lnTo>
                    <a:lnTo>
                      <a:pt x="3899" y="795"/>
                    </a:lnTo>
                    <a:lnTo>
                      <a:pt x="3899" y="795"/>
                    </a:lnTo>
                    <a:lnTo>
                      <a:pt x="3863" y="786"/>
                    </a:lnTo>
                    <a:lnTo>
                      <a:pt x="3846" y="795"/>
                    </a:lnTo>
                    <a:lnTo>
                      <a:pt x="3846" y="795"/>
                    </a:lnTo>
                    <a:lnTo>
                      <a:pt x="3837" y="804"/>
                    </a:lnTo>
                    <a:lnTo>
                      <a:pt x="3837" y="821"/>
                    </a:lnTo>
                    <a:lnTo>
                      <a:pt x="3837" y="821"/>
                    </a:lnTo>
                    <a:lnTo>
                      <a:pt x="3846" y="839"/>
                    </a:lnTo>
                    <a:lnTo>
                      <a:pt x="3863" y="848"/>
                    </a:lnTo>
                    <a:lnTo>
                      <a:pt x="3872" y="848"/>
                    </a:lnTo>
                    <a:lnTo>
                      <a:pt x="3872" y="848"/>
                    </a:lnTo>
                    <a:lnTo>
                      <a:pt x="3881" y="848"/>
                    </a:lnTo>
                    <a:lnTo>
                      <a:pt x="3881" y="848"/>
                    </a:lnTo>
                    <a:lnTo>
                      <a:pt x="3890" y="865"/>
                    </a:lnTo>
                    <a:lnTo>
                      <a:pt x="3899" y="865"/>
                    </a:lnTo>
                    <a:lnTo>
                      <a:pt x="3916" y="865"/>
                    </a:lnTo>
                    <a:lnTo>
                      <a:pt x="3916" y="865"/>
                    </a:lnTo>
                    <a:lnTo>
                      <a:pt x="3943" y="874"/>
                    </a:lnTo>
                    <a:lnTo>
                      <a:pt x="3943" y="874"/>
                    </a:lnTo>
                    <a:lnTo>
                      <a:pt x="3943" y="874"/>
                    </a:lnTo>
                    <a:lnTo>
                      <a:pt x="3943" y="883"/>
                    </a:lnTo>
                    <a:lnTo>
                      <a:pt x="3943" y="883"/>
                    </a:lnTo>
                    <a:lnTo>
                      <a:pt x="3943" y="901"/>
                    </a:lnTo>
                    <a:lnTo>
                      <a:pt x="3943" y="901"/>
                    </a:lnTo>
                    <a:lnTo>
                      <a:pt x="3960" y="918"/>
                    </a:lnTo>
                    <a:lnTo>
                      <a:pt x="3969" y="936"/>
                    </a:lnTo>
                    <a:lnTo>
                      <a:pt x="3969" y="936"/>
                    </a:lnTo>
                    <a:lnTo>
                      <a:pt x="3978" y="945"/>
                    </a:lnTo>
                    <a:lnTo>
                      <a:pt x="3978" y="945"/>
                    </a:lnTo>
                    <a:lnTo>
                      <a:pt x="3960" y="954"/>
                    </a:lnTo>
                    <a:lnTo>
                      <a:pt x="3960" y="954"/>
                    </a:lnTo>
                    <a:lnTo>
                      <a:pt x="3934" y="954"/>
                    </a:lnTo>
                    <a:lnTo>
                      <a:pt x="3916" y="962"/>
                    </a:lnTo>
                    <a:lnTo>
                      <a:pt x="3916" y="962"/>
                    </a:lnTo>
                    <a:lnTo>
                      <a:pt x="3907" y="971"/>
                    </a:lnTo>
                    <a:lnTo>
                      <a:pt x="3907" y="971"/>
                    </a:lnTo>
                    <a:lnTo>
                      <a:pt x="3916" y="989"/>
                    </a:lnTo>
                    <a:lnTo>
                      <a:pt x="3916" y="989"/>
                    </a:lnTo>
                    <a:lnTo>
                      <a:pt x="3916" y="989"/>
                    </a:lnTo>
                    <a:lnTo>
                      <a:pt x="3916" y="989"/>
                    </a:lnTo>
                    <a:lnTo>
                      <a:pt x="3899" y="980"/>
                    </a:lnTo>
                    <a:lnTo>
                      <a:pt x="3899" y="980"/>
                    </a:lnTo>
                    <a:lnTo>
                      <a:pt x="3890" y="971"/>
                    </a:lnTo>
                    <a:lnTo>
                      <a:pt x="3890" y="971"/>
                    </a:lnTo>
                    <a:lnTo>
                      <a:pt x="3890" y="971"/>
                    </a:lnTo>
                    <a:lnTo>
                      <a:pt x="3890" y="971"/>
                    </a:lnTo>
                    <a:lnTo>
                      <a:pt x="3899" y="954"/>
                    </a:lnTo>
                    <a:lnTo>
                      <a:pt x="3899" y="954"/>
                    </a:lnTo>
                    <a:lnTo>
                      <a:pt x="3899" y="945"/>
                    </a:lnTo>
                    <a:lnTo>
                      <a:pt x="3899" y="945"/>
                    </a:lnTo>
                    <a:lnTo>
                      <a:pt x="3854" y="918"/>
                    </a:lnTo>
                    <a:lnTo>
                      <a:pt x="3854" y="918"/>
                    </a:lnTo>
                    <a:lnTo>
                      <a:pt x="3854" y="918"/>
                    </a:lnTo>
                    <a:lnTo>
                      <a:pt x="3854" y="918"/>
                    </a:lnTo>
                    <a:lnTo>
                      <a:pt x="3837" y="927"/>
                    </a:lnTo>
                    <a:lnTo>
                      <a:pt x="3793" y="954"/>
                    </a:lnTo>
                    <a:lnTo>
                      <a:pt x="3793" y="954"/>
                    </a:lnTo>
                    <a:lnTo>
                      <a:pt x="3775" y="962"/>
                    </a:lnTo>
                    <a:lnTo>
                      <a:pt x="3775" y="962"/>
                    </a:lnTo>
                    <a:lnTo>
                      <a:pt x="3766" y="962"/>
                    </a:lnTo>
                    <a:lnTo>
                      <a:pt x="3740" y="962"/>
                    </a:lnTo>
                    <a:lnTo>
                      <a:pt x="3740" y="962"/>
                    </a:lnTo>
                    <a:lnTo>
                      <a:pt x="3704" y="962"/>
                    </a:lnTo>
                    <a:lnTo>
                      <a:pt x="3669" y="962"/>
                    </a:lnTo>
                    <a:lnTo>
                      <a:pt x="3669" y="962"/>
                    </a:lnTo>
                    <a:lnTo>
                      <a:pt x="3643" y="980"/>
                    </a:lnTo>
                    <a:lnTo>
                      <a:pt x="3634" y="998"/>
                    </a:lnTo>
                    <a:lnTo>
                      <a:pt x="3634" y="998"/>
                    </a:lnTo>
                    <a:lnTo>
                      <a:pt x="3625" y="998"/>
                    </a:lnTo>
                    <a:lnTo>
                      <a:pt x="3625" y="998"/>
                    </a:lnTo>
                    <a:lnTo>
                      <a:pt x="3625" y="1007"/>
                    </a:lnTo>
                    <a:lnTo>
                      <a:pt x="3625" y="1007"/>
                    </a:lnTo>
                    <a:lnTo>
                      <a:pt x="3599" y="998"/>
                    </a:lnTo>
                    <a:lnTo>
                      <a:pt x="3581" y="1007"/>
                    </a:lnTo>
                    <a:lnTo>
                      <a:pt x="3581" y="1007"/>
                    </a:lnTo>
                    <a:lnTo>
                      <a:pt x="3554" y="998"/>
                    </a:lnTo>
                    <a:lnTo>
                      <a:pt x="3554" y="998"/>
                    </a:lnTo>
                    <a:lnTo>
                      <a:pt x="3546" y="998"/>
                    </a:lnTo>
                    <a:lnTo>
                      <a:pt x="3546" y="998"/>
                    </a:lnTo>
                    <a:lnTo>
                      <a:pt x="3554" y="998"/>
                    </a:lnTo>
                    <a:lnTo>
                      <a:pt x="3563" y="998"/>
                    </a:lnTo>
                    <a:lnTo>
                      <a:pt x="3563" y="998"/>
                    </a:lnTo>
                    <a:lnTo>
                      <a:pt x="3572" y="989"/>
                    </a:lnTo>
                    <a:lnTo>
                      <a:pt x="3581" y="989"/>
                    </a:lnTo>
                    <a:lnTo>
                      <a:pt x="3581" y="989"/>
                    </a:lnTo>
                    <a:lnTo>
                      <a:pt x="3581" y="971"/>
                    </a:lnTo>
                    <a:lnTo>
                      <a:pt x="3581" y="962"/>
                    </a:lnTo>
                    <a:lnTo>
                      <a:pt x="3581" y="962"/>
                    </a:lnTo>
                    <a:lnTo>
                      <a:pt x="3581" y="954"/>
                    </a:lnTo>
                    <a:lnTo>
                      <a:pt x="3581" y="954"/>
                    </a:lnTo>
                    <a:lnTo>
                      <a:pt x="3590" y="945"/>
                    </a:lnTo>
                    <a:lnTo>
                      <a:pt x="3590" y="936"/>
                    </a:lnTo>
                    <a:lnTo>
                      <a:pt x="3590" y="936"/>
                    </a:lnTo>
                    <a:lnTo>
                      <a:pt x="3581" y="927"/>
                    </a:lnTo>
                    <a:lnTo>
                      <a:pt x="3563" y="927"/>
                    </a:lnTo>
                    <a:lnTo>
                      <a:pt x="3563" y="927"/>
                    </a:lnTo>
                    <a:lnTo>
                      <a:pt x="3528" y="945"/>
                    </a:lnTo>
                    <a:lnTo>
                      <a:pt x="3528" y="945"/>
                    </a:lnTo>
                    <a:lnTo>
                      <a:pt x="3519" y="945"/>
                    </a:lnTo>
                    <a:lnTo>
                      <a:pt x="3519" y="945"/>
                    </a:lnTo>
                    <a:lnTo>
                      <a:pt x="3502" y="954"/>
                    </a:lnTo>
                    <a:lnTo>
                      <a:pt x="3502" y="962"/>
                    </a:lnTo>
                    <a:lnTo>
                      <a:pt x="3502" y="971"/>
                    </a:lnTo>
                    <a:lnTo>
                      <a:pt x="3502" y="971"/>
                    </a:lnTo>
                    <a:lnTo>
                      <a:pt x="3493" y="980"/>
                    </a:lnTo>
                    <a:lnTo>
                      <a:pt x="3493" y="980"/>
                    </a:lnTo>
                    <a:lnTo>
                      <a:pt x="3493" y="980"/>
                    </a:lnTo>
                    <a:lnTo>
                      <a:pt x="3493" y="980"/>
                    </a:lnTo>
                    <a:lnTo>
                      <a:pt x="3493" y="971"/>
                    </a:lnTo>
                    <a:lnTo>
                      <a:pt x="3484" y="971"/>
                    </a:lnTo>
                    <a:lnTo>
                      <a:pt x="3484" y="971"/>
                    </a:lnTo>
                    <a:lnTo>
                      <a:pt x="3475" y="962"/>
                    </a:lnTo>
                    <a:lnTo>
                      <a:pt x="3466" y="962"/>
                    </a:lnTo>
                    <a:lnTo>
                      <a:pt x="3466" y="962"/>
                    </a:lnTo>
                    <a:lnTo>
                      <a:pt x="3396" y="980"/>
                    </a:lnTo>
                    <a:lnTo>
                      <a:pt x="3360" y="989"/>
                    </a:lnTo>
                    <a:lnTo>
                      <a:pt x="3334" y="1007"/>
                    </a:lnTo>
                    <a:lnTo>
                      <a:pt x="3334" y="1007"/>
                    </a:lnTo>
                    <a:lnTo>
                      <a:pt x="3325" y="1015"/>
                    </a:lnTo>
                    <a:lnTo>
                      <a:pt x="3307" y="1024"/>
                    </a:lnTo>
                    <a:lnTo>
                      <a:pt x="3307" y="1024"/>
                    </a:lnTo>
                    <a:lnTo>
                      <a:pt x="3290" y="1033"/>
                    </a:lnTo>
                    <a:lnTo>
                      <a:pt x="3290" y="1033"/>
                    </a:lnTo>
                    <a:lnTo>
                      <a:pt x="3281" y="1042"/>
                    </a:lnTo>
                    <a:lnTo>
                      <a:pt x="3281" y="1042"/>
                    </a:lnTo>
                    <a:lnTo>
                      <a:pt x="3272" y="1042"/>
                    </a:lnTo>
                    <a:lnTo>
                      <a:pt x="3272" y="1042"/>
                    </a:lnTo>
                    <a:lnTo>
                      <a:pt x="3254" y="1051"/>
                    </a:lnTo>
                    <a:lnTo>
                      <a:pt x="3254" y="1051"/>
                    </a:lnTo>
                    <a:lnTo>
                      <a:pt x="3237" y="1051"/>
                    </a:lnTo>
                    <a:lnTo>
                      <a:pt x="3237" y="1051"/>
                    </a:lnTo>
                    <a:lnTo>
                      <a:pt x="3228" y="1051"/>
                    </a:lnTo>
                    <a:lnTo>
                      <a:pt x="3228" y="1051"/>
                    </a:lnTo>
                    <a:lnTo>
                      <a:pt x="3219" y="1060"/>
                    </a:lnTo>
                    <a:lnTo>
                      <a:pt x="3219" y="1060"/>
                    </a:lnTo>
                    <a:lnTo>
                      <a:pt x="3210" y="1077"/>
                    </a:lnTo>
                    <a:lnTo>
                      <a:pt x="3210" y="1095"/>
                    </a:lnTo>
                    <a:lnTo>
                      <a:pt x="3210" y="1121"/>
                    </a:lnTo>
                    <a:lnTo>
                      <a:pt x="3210" y="1121"/>
                    </a:lnTo>
                    <a:lnTo>
                      <a:pt x="3193" y="1121"/>
                    </a:lnTo>
                    <a:lnTo>
                      <a:pt x="3149" y="1121"/>
                    </a:lnTo>
                    <a:lnTo>
                      <a:pt x="3122" y="1121"/>
                    </a:lnTo>
                    <a:lnTo>
                      <a:pt x="3122" y="1121"/>
                    </a:lnTo>
                    <a:lnTo>
                      <a:pt x="3113" y="1121"/>
                    </a:lnTo>
                    <a:lnTo>
                      <a:pt x="3104" y="1113"/>
                    </a:lnTo>
                    <a:lnTo>
                      <a:pt x="3104" y="1113"/>
                    </a:lnTo>
                    <a:lnTo>
                      <a:pt x="3096" y="1104"/>
                    </a:lnTo>
                    <a:lnTo>
                      <a:pt x="3096" y="1104"/>
                    </a:lnTo>
                    <a:lnTo>
                      <a:pt x="3096" y="1095"/>
                    </a:lnTo>
                    <a:lnTo>
                      <a:pt x="3096" y="1095"/>
                    </a:lnTo>
                    <a:lnTo>
                      <a:pt x="3087" y="1086"/>
                    </a:lnTo>
                    <a:lnTo>
                      <a:pt x="3078" y="1086"/>
                    </a:lnTo>
                    <a:lnTo>
                      <a:pt x="3078" y="1086"/>
                    </a:lnTo>
                    <a:lnTo>
                      <a:pt x="3069" y="1077"/>
                    </a:lnTo>
                    <a:lnTo>
                      <a:pt x="3069" y="1077"/>
                    </a:lnTo>
                    <a:lnTo>
                      <a:pt x="3078" y="1060"/>
                    </a:lnTo>
                    <a:lnTo>
                      <a:pt x="3078" y="1060"/>
                    </a:lnTo>
                    <a:lnTo>
                      <a:pt x="3078" y="1060"/>
                    </a:lnTo>
                    <a:lnTo>
                      <a:pt x="3078" y="1060"/>
                    </a:lnTo>
                    <a:lnTo>
                      <a:pt x="3096" y="1060"/>
                    </a:lnTo>
                    <a:lnTo>
                      <a:pt x="3113" y="1051"/>
                    </a:lnTo>
                    <a:lnTo>
                      <a:pt x="3113" y="1051"/>
                    </a:lnTo>
                    <a:lnTo>
                      <a:pt x="3140" y="1051"/>
                    </a:lnTo>
                    <a:lnTo>
                      <a:pt x="3140" y="1051"/>
                    </a:lnTo>
                    <a:lnTo>
                      <a:pt x="3157" y="1051"/>
                    </a:lnTo>
                    <a:lnTo>
                      <a:pt x="3157" y="1051"/>
                    </a:lnTo>
                    <a:lnTo>
                      <a:pt x="3166" y="1033"/>
                    </a:lnTo>
                    <a:lnTo>
                      <a:pt x="3166" y="1033"/>
                    </a:lnTo>
                    <a:lnTo>
                      <a:pt x="3157" y="1015"/>
                    </a:lnTo>
                    <a:lnTo>
                      <a:pt x="3149" y="1007"/>
                    </a:lnTo>
                    <a:lnTo>
                      <a:pt x="3149" y="1007"/>
                    </a:lnTo>
                    <a:lnTo>
                      <a:pt x="3131" y="980"/>
                    </a:lnTo>
                    <a:lnTo>
                      <a:pt x="3131" y="980"/>
                    </a:lnTo>
                    <a:lnTo>
                      <a:pt x="3122" y="971"/>
                    </a:lnTo>
                    <a:lnTo>
                      <a:pt x="3113" y="962"/>
                    </a:lnTo>
                    <a:lnTo>
                      <a:pt x="3078" y="954"/>
                    </a:lnTo>
                    <a:lnTo>
                      <a:pt x="3078" y="954"/>
                    </a:lnTo>
                    <a:lnTo>
                      <a:pt x="3052" y="962"/>
                    </a:lnTo>
                    <a:lnTo>
                      <a:pt x="3052" y="962"/>
                    </a:lnTo>
                    <a:lnTo>
                      <a:pt x="3043" y="962"/>
                    </a:lnTo>
                    <a:lnTo>
                      <a:pt x="3043" y="962"/>
                    </a:lnTo>
                    <a:lnTo>
                      <a:pt x="3016" y="962"/>
                    </a:lnTo>
                    <a:lnTo>
                      <a:pt x="3016" y="962"/>
                    </a:lnTo>
                    <a:lnTo>
                      <a:pt x="2999" y="962"/>
                    </a:lnTo>
                    <a:lnTo>
                      <a:pt x="2990" y="971"/>
                    </a:lnTo>
                    <a:lnTo>
                      <a:pt x="2990" y="971"/>
                    </a:lnTo>
                    <a:lnTo>
                      <a:pt x="2990" y="980"/>
                    </a:lnTo>
                    <a:lnTo>
                      <a:pt x="2999" y="989"/>
                    </a:lnTo>
                    <a:lnTo>
                      <a:pt x="2999" y="989"/>
                    </a:lnTo>
                    <a:lnTo>
                      <a:pt x="3007" y="998"/>
                    </a:lnTo>
                    <a:lnTo>
                      <a:pt x="3007" y="998"/>
                    </a:lnTo>
                    <a:lnTo>
                      <a:pt x="3007" y="998"/>
                    </a:lnTo>
                    <a:lnTo>
                      <a:pt x="3007" y="998"/>
                    </a:lnTo>
                    <a:lnTo>
                      <a:pt x="2999" y="1007"/>
                    </a:lnTo>
                    <a:lnTo>
                      <a:pt x="2999" y="1015"/>
                    </a:lnTo>
                    <a:lnTo>
                      <a:pt x="2999" y="1015"/>
                    </a:lnTo>
                    <a:lnTo>
                      <a:pt x="3007" y="1024"/>
                    </a:lnTo>
                    <a:lnTo>
                      <a:pt x="3007" y="1024"/>
                    </a:lnTo>
                    <a:lnTo>
                      <a:pt x="2999" y="1042"/>
                    </a:lnTo>
                    <a:lnTo>
                      <a:pt x="2990" y="1068"/>
                    </a:lnTo>
                    <a:lnTo>
                      <a:pt x="2990" y="1068"/>
                    </a:lnTo>
                    <a:lnTo>
                      <a:pt x="2990" y="1068"/>
                    </a:lnTo>
                    <a:lnTo>
                      <a:pt x="2990" y="1068"/>
                    </a:lnTo>
                    <a:lnTo>
                      <a:pt x="2981" y="1077"/>
                    </a:lnTo>
                    <a:lnTo>
                      <a:pt x="2981" y="1086"/>
                    </a:lnTo>
                    <a:lnTo>
                      <a:pt x="2981" y="1086"/>
                    </a:lnTo>
                    <a:lnTo>
                      <a:pt x="2981" y="1104"/>
                    </a:lnTo>
                    <a:lnTo>
                      <a:pt x="2999" y="1104"/>
                    </a:lnTo>
                    <a:lnTo>
                      <a:pt x="3007" y="1104"/>
                    </a:lnTo>
                    <a:lnTo>
                      <a:pt x="3007" y="1104"/>
                    </a:lnTo>
                    <a:lnTo>
                      <a:pt x="3016" y="1104"/>
                    </a:lnTo>
                    <a:lnTo>
                      <a:pt x="3016" y="1104"/>
                    </a:lnTo>
                    <a:lnTo>
                      <a:pt x="3025" y="1121"/>
                    </a:lnTo>
                    <a:lnTo>
                      <a:pt x="3025" y="1139"/>
                    </a:lnTo>
                    <a:lnTo>
                      <a:pt x="3025" y="1148"/>
                    </a:lnTo>
                    <a:lnTo>
                      <a:pt x="3025" y="1148"/>
                    </a:lnTo>
                    <a:lnTo>
                      <a:pt x="3016" y="1165"/>
                    </a:lnTo>
                    <a:lnTo>
                      <a:pt x="3016" y="1165"/>
                    </a:lnTo>
                    <a:lnTo>
                      <a:pt x="3007" y="1183"/>
                    </a:lnTo>
                    <a:lnTo>
                      <a:pt x="3007" y="1183"/>
                    </a:lnTo>
                    <a:lnTo>
                      <a:pt x="2990" y="1183"/>
                    </a:lnTo>
                    <a:lnTo>
                      <a:pt x="2981" y="1183"/>
                    </a:lnTo>
                    <a:lnTo>
                      <a:pt x="2981" y="1183"/>
                    </a:lnTo>
                    <a:lnTo>
                      <a:pt x="2981" y="1174"/>
                    </a:lnTo>
                    <a:lnTo>
                      <a:pt x="2981" y="1174"/>
                    </a:lnTo>
                    <a:lnTo>
                      <a:pt x="2972" y="1165"/>
                    </a:lnTo>
                    <a:lnTo>
                      <a:pt x="2963" y="1157"/>
                    </a:lnTo>
                    <a:lnTo>
                      <a:pt x="2937" y="1157"/>
                    </a:lnTo>
                    <a:lnTo>
                      <a:pt x="2910" y="1157"/>
                    </a:lnTo>
                    <a:lnTo>
                      <a:pt x="2910" y="1157"/>
                    </a:lnTo>
                    <a:lnTo>
                      <a:pt x="2902" y="1148"/>
                    </a:lnTo>
                    <a:lnTo>
                      <a:pt x="2884" y="1157"/>
                    </a:lnTo>
                    <a:lnTo>
                      <a:pt x="2866" y="1174"/>
                    </a:lnTo>
                    <a:lnTo>
                      <a:pt x="2866" y="1174"/>
                    </a:lnTo>
                    <a:lnTo>
                      <a:pt x="2857" y="1183"/>
                    </a:lnTo>
                    <a:lnTo>
                      <a:pt x="2831" y="1192"/>
                    </a:lnTo>
                    <a:lnTo>
                      <a:pt x="2831" y="1192"/>
                    </a:lnTo>
                    <a:lnTo>
                      <a:pt x="2822" y="1192"/>
                    </a:lnTo>
                    <a:lnTo>
                      <a:pt x="2822" y="1192"/>
                    </a:lnTo>
                    <a:lnTo>
                      <a:pt x="2804" y="1201"/>
                    </a:lnTo>
                    <a:lnTo>
                      <a:pt x="2787" y="1218"/>
                    </a:lnTo>
                    <a:lnTo>
                      <a:pt x="2787" y="1218"/>
                    </a:lnTo>
                    <a:lnTo>
                      <a:pt x="2769" y="1236"/>
                    </a:lnTo>
                    <a:lnTo>
                      <a:pt x="2769" y="1236"/>
                    </a:lnTo>
                    <a:lnTo>
                      <a:pt x="2760" y="1254"/>
                    </a:lnTo>
                    <a:lnTo>
                      <a:pt x="2760" y="1254"/>
                    </a:lnTo>
                    <a:lnTo>
                      <a:pt x="2752" y="1263"/>
                    </a:lnTo>
                    <a:lnTo>
                      <a:pt x="2760" y="1271"/>
                    </a:lnTo>
                    <a:lnTo>
                      <a:pt x="2769" y="1289"/>
                    </a:lnTo>
                    <a:lnTo>
                      <a:pt x="2769" y="1289"/>
                    </a:lnTo>
                    <a:lnTo>
                      <a:pt x="2787" y="1316"/>
                    </a:lnTo>
                    <a:lnTo>
                      <a:pt x="2796" y="1324"/>
                    </a:lnTo>
                    <a:lnTo>
                      <a:pt x="2796" y="1324"/>
                    </a:lnTo>
                    <a:lnTo>
                      <a:pt x="2778" y="1333"/>
                    </a:lnTo>
                    <a:lnTo>
                      <a:pt x="2778" y="1333"/>
                    </a:lnTo>
                    <a:lnTo>
                      <a:pt x="2752" y="1324"/>
                    </a:lnTo>
                    <a:lnTo>
                      <a:pt x="2743" y="1324"/>
                    </a:lnTo>
                    <a:lnTo>
                      <a:pt x="2743" y="1324"/>
                    </a:lnTo>
                    <a:lnTo>
                      <a:pt x="2734" y="1316"/>
                    </a:lnTo>
                    <a:lnTo>
                      <a:pt x="2734" y="1316"/>
                    </a:lnTo>
                    <a:lnTo>
                      <a:pt x="2707" y="1307"/>
                    </a:lnTo>
                    <a:lnTo>
                      <a:pt x="2681" y="1307"/>
                    </a:lnTo>
                    <a:lnTo>
                      <a:pt x="2672" y="1307"/>
                    </a:lnTo>
                    <a:lnTo>
                      <a:pt x="2672" y="1307"/>
                    </a:lnTo>
                    <a:lnTo>
                      <a:pt x="2663" y="1298"/>
                    </a:lnTo>
                    <a:lnTo>
                      <a:pt x="2663" y="1298"/>
                    </a:lnTo>
                    <a:lnTo>
                      <a:pt x="2654" y="1289"/>
                    </a:lnTo>
                    <a:lnTo>
                      <a:pt x="2654" y="1289"/>
                    </a:lnTo>
                    <a:lnTo>
                      <a:pt x="2637" y="1280"/>
                    </a:lnTo>
                    <a:lnTo>
                      <a:pt x="2610" y="1263"/>
                    </a:lnTo>
                    <a:lnTo>
                      <a:pt x="2610" y="1263"/>
                    </a:lnTo>
                    <a:lnTo>
                      <a:pt x="2593" y="1271"/>
                    </a:lnTo>
                    <a:lnTo>
                      <a:pt x="2575" y="1289"/>
                    </a:lnTo>
                    <a:lnTo>
                      <a:pt x="2575" y="1289"/>
                    </a:lnTo>
                    <a:lnTo>
                      <a:pt x="2557" y="1298"/>
                    </a:lnTo>
                    <a:lnTo>
                      <a:pt x="2557" y="1307"/>
                    </a:lnTo>
                    <a:lnTo>
                      <a:pt x="2557" y="1307"/>
                    </a:lnTo>
                    <a:lnTo>
                      <a:pt x="2557" y="1324"/>
                    </a:lnTo>
                    <a:lnTo>
                      <a:pt x="2575" y="1324"/>
                    </a:lnTo>
                    <a:lnTo>
                      <a:pt x="2575" y="1324"/>
                    </a:lnTo>
                    <a:lnTo>
                      <a:pt x="2575" y="1324"/>
                    </a:lnTo>
                    <a:lnTo>
                      <a:pt x="2584" y="1333"/>
                    </a:lnTo>
                    <a:lnTo>
                      <a:pt x="2584" y="1333"/>
                    </a:lnTo>
                    <a:lnTo>
                      <a:pt x="2593" y="1351"/>
                    </a:lnTo>
                    <a:lnTo>
                      <a:pt x="2610" y="1360"/>
                    </a:lnTo>
                    <a:lnTo>
                      <a:pt x="2646" y="1369"/>
                    </a:lnTo>
                    <a:lnTo>
                      <a:pt x="2646" y="1369"/>
                    </a:lnTo>
                    <a:lnTo>
                      <a:pt x="2646" y="1369"/>
                    </a:lnTo>
                    <a:lnTo>
                      <a:pt x="2646" y="1369"/>
                    </a:lnTo>
                    <a:lnTo>
                      <a:pt x="2654" y="1369"/>
                    </a:lnTo>
                    <a:lnTo>
                      <a:pt x="2654" y="1369"/>
                    </a:lnTo>
                    <a:lnTo>
                      <a:pt x="2646" y="1377"/>
                    </a:lnTo>
                    <a:lnTo>
                      <a:pt x="2646" y="1377"/>
                    </a:lnTo>
                    <a:lnTo>
                      <a:pt x="2646" y="1386"/>
                    </a:lnTo>
                    <a:lnTo>
                      <a:pt x="2646" y="1386"/>
                    </a:lnTo>
                    <a:lnTo>
                      <a:pt x="2637" y="1386"/>
                    </a:lnTo>
                    <a:lnTo>
                      <a:pt x="2628" y="1395"/>
                    </a:lnTo>
                    <a:lnTo>
                      <a:pt x="2628" y="1395"/>
                    </a:lnTo>
                    <a:lnTo>
                      <a:pt x="2619" y="1386"/>
                    </a:lnTo>
                    <a:lnTo>
                      <a:pt x="2619" y="1386"/>
                    </a:lnTo>
                    <a:lnTo>
                      <a:pt x="2602" y="1386"/>
                    </a:lnTo>
                    <a:lnTo>
                      <a:pt x="2593" y="1386"/>
                    </a:lnTo>
                    <a:lnTo>
                      <a:pt x="2593" y="1386"/>
                    </a:lnTo>
                    <a:lnTo>
                      <a:pt x="2575" y="1377"/>
                    </a:lnTo>
                    <a:lnTo>
                      <a:pt x="2575" y="1377"/>
                    </a:lnTo>
                    <a:lnTo>
                      <a:pt x="2575" y="1377"/>
                    </a:lnTo>
                    <a:lnTo>
                      <a:pt x="2566" y="1369"/>
                    </a:lnTo>
                    <a:lnTo>
                      <a:pt x="2549" y="1351"/>
                    </a:lnTo>
                    <a:lnTo>
                      <a:pt x="2531" y="1342"/>
                    </a:lnTo>
                    <a:lnTo>
                      <a:pt x="2513" y="1342"/>
                    </a:lnTo>
                    <a:lnTo>
                      <a:pt x="2513" y="1342"/>
                    </a:lnTo>
                    <a:lnTo>
                      <a:pt x="2504" y="1342"/>
                    </a:lnTo>
                    <a:lnTo>
                      <a:pt x="2504" y="1342"/>
                    </a:lnTo>
                    <a:lnTo>
                      <a:pt x="2496" y="1342"/>
                    </a:lnTo>
                    <a:lnTo>
                      <a:pt x="2496" y="1342"/>
                    </a:lnTo>
                    <a:lnTo>
                      <a:pt x="2496" y="1324"/>
                    </a:lnTo>
                    <a:lnTo>
                      <a:pt x="2496" y="1324"/>
                    </a:lnTo>
                    <a:lnTo>
                      <a:pt x="2487" y="1307"/>
                    </a:lnTo>
                    <a:lnTo>
                      <a:pt x="2487" y="1289"/>
                    </a:lnTo>
                    <a:lnTo>
                      <a:pt x="2487" y="1289"/>
                    </a:lnTo>
                    <a:lnTo>
                      <a:pt x="2478" y="1289"/>
                    </a:lnTo>
                    <a:lnTo>
                      <a:pt x="2478" y="1289"/>
                    </a:lnTo>
                    <a:lnTo>
                      <a:pt x="2478" y="1280"/>
                    </a:lnTo>
                    <a:lnTo>
                      <a:pt x="2478" y="1280"/>
                    </a:lnTo>
                    <a:lnTo>
                      <a:pt x="2478" y="1271"/>
                    </a:lnTo>
                    <a:lnTo>
                      <a:pt x="2478" y="1271"/>
                    </a:lnTo>
                    <a:lnTo>
                      <a:pt x="2478" y="1263"/>
                    </a:lnTo>
                    <a:lnTo>
                      <a:pt x="2478" y="1263"/>
                    </a:lnTo>
                    <a:lnTo>
                      <a:pt x="2478" y="1254"/>
                    </a:lnTo>
                    <a:lnTo>
                      <a:pt x="2478" y="1254"/>
                    </a:lnTo>
                    <a:lnTo>
                      <a:pt x="2487" y="1236"/>
                    </a:lnTo>
                    <a:lnTo>
                      <a:pt x="2487" y="1210"/>
                    </a:lnTo>
                    <a:lnTo>
                      <a:pt x="2487" y="1210"/>
                    </a:lnTo>
                    <a:lnTo>
                      <a:pt x="2487" y="1201"/>
                    </a:lnTo>
                    <a:lnTo>
                      <a:pt x="2469" y="1192"/>
                    </a:lnTo>
                    <a:lnTo>
                      <a:pt x="2469" y="1192"/>
                    </a:lnTo>
                    <a:lnTo>
                      <a:pt x="2452" y="1174"/>
                    </a:lnTo>
                    <a:lnTo>
                      <a:pt x="2434" y="1174"/>
                    </a:lnTo>
                    <a:lnTo>
                      <a:pt x="2434" y="1174"/>
                    </a:lnTo>
                    <a:lnTo>
                      <a:pt x="2425" y="1174"/>
                    </a:lnTo>
                    <a:lnTo>
                      <a:pt x="2425" y="1174"/>
                    </a:lnTo>
                    <a:lnTo>
                      <a:pt x="2416" y="1165"/>
                    </a:lnTo>
                    <a:lnTo>
                      <a:pt x="2416" y="1165"/>
                    </a:lnTo>
                    <a:lnTo>
                      <a:pt x="2416" y="1157"/>
                    </a:lnTo>
                    <a:lnTo>
                      <a:pt x="2399" y="1148"/>
                    </a:lnTo>
                    <a:lnTo>
                      <a:pt x="2399" y="1148"/>
                    </a:lnTo>
                    <a:lnTo>
                      <a:pt x="2372" y="1130"/>
                    </a:lnTo>
                    <a:lnTo>
                      <a:pt x="2354" y="1113"/>
                    </a:lnTo>
                    <a:lnTo>
                      <a:pt x="2354" y="1113"/>
                    </a:lnTo>
                    <a:lnTo>
                      <a:pt x="2354" y="1104"/>
                    </a:lnTo>
                    <a:lnTo>
                      <a:pt x="2354" y="1104"/>
                    </a:lnTo>
                    <a:lnTo>
                      <a:pt x="2363" y="1113"/>
                    </a:lnTo>
                    <a:lnTo>
                      <a:pt x="2363" y="1113"/>
                    </a:lnTo>
                    <a:lnTo>
                      <a:pt x="2399" y="1139"/>
                    </a:lnTo>
                    <a:lnTo>
                      <a:pt x="2443" y="1148"/>
                    </a:lnTo>
                    <a:lnTo>
                      <a:pt x="2443" y="1148"/>
                    </a:lnTo>
                    <a:lnTo>
                      <a:pt x="2496" y="1165"/>
                    </a:lnTo>
                    <a:lnTo>
                      <a:pt x="2496" y="1165"/>
                    </a:lnTo>
                    <a:lnTo>
                      <a:pt x="2504" y="1165"/>
                    </a:lnTo>
                    <a:lnTo>
                      <a:pt x="2504" y="1165"/>
                    </a:lnTo>
                    <a:lnTo>
                      <a:pt x="2522" y="1174"/>
                    </a:lnTo>
                    <a:lnTo>
                      <a:pt x="2549" y="1183"/>
                    </a:lnTo>
                    <a:lnTo>
                      <a:pt x="2575" y="1183"/>
                    </a:lnTo>
                    <a:lnTo>
                      <a:pt x="2575" y="1183"/>
                    </a:lnTo>
                    <a:lnTo>
                      <a:pt x="2681" y="1201"/>
                    </a:lnTo>
                    <a:lnTo>
                      <a:pt x="2681" y="1201"/>
                    </a:lnTo>
                    <a:lnTo>
                      <a:pt x="2707" y="1201"/>
                    </a:lnTo>
                    <a:lnTo>
                      <a:pt x="2734" y="1201"/>
                    </a:lnTo>
                    <a:lnTo>
                      <a:pt x="2787" y="1174"/>
                    </a:lnTo>
                    <a:lnTo>
                      <a:pt x="2822" y="1148"/>
                    </a:lnTo>
                    <a:lnTo>
                      <a:pt x="2849" y="1130"/>
                    </a:lnTo>
                    <a:lnTo>
                      <a:pt x="2849" y="1130"/>
                    </a:lnTo>
                    <a:lnTo>
                      <a:pt x="2857" y="1121"/>
                    </a:lnTo>
                    <a:lnTo>
                      <a:pt x="2857" y="1104"/>
                    </a:lnTo>
                    <a:lnTo>
                      <a:pt x="2849" y="1068"/>
                    </a:lnTo>
                    <a:lnTo>
                      <a:pt x="2849" y="1068"/>
                    </a:lnTo>
                    <a:lnTo>
                      <a:pt x="2849" y="1060"/>
                    </a:lnTo>
                    <a:lnTo>
                      <a:pt x="2849" y="1060"/>
                    </a:lnTo>
                    <a:lnTo>
                      <a:pt x="2840" y="1051"/>
                    </a:lnTo>
                    <a:lnTo>
                      <a:pt x="2831" y="1042"/>
                    </a:lnTo>
                    <a:lnTo>
                      <a:pt x="2831" y="1042"/>
                    </a:lnTo>
                    <a:lnTo>
                      <a:pt x="2822" y="1042"/>
                    </a:lnTo>
                    <a:lnTo>
                      <a:pt x="2822" y="1042"/>
                    </a:lnTo>
                    <a:lnTo>
                      <a:pt x="2813" y="1033"/>
                    </a:lnTo>
                    <a:lnTo>
                      <a:pt x="2813" y="1033"/>
                    </a:lnTo>
                    <a:lnTo>
                      <a:pt x="2813" y="1033"/>
                    </a:lnTo>
                    <a:lnTo>
                      <a:pt x="2813" y="1033"/>
                    </a:lnTo>
                    <a:lnTo>
                      <a:pt x="2796" y="1007"/>
                    </a:lnTo>
                    <a:lnTo>
                      <a:pt x="2778" y="998"/>
                    </a:lnTo>
                    <a:lnTo>
                      <a:pt x="2760" y="998"/>
                    </a:lnTo>
                    <a:lnTo>
                      <a:pt x="2760" y="998"/>
                    </a:lnTo>
                    <a:lnTo>
                      <a:pt x="2743" y="998"/>
                    </a:lnTo>
                    <a:lnTo>
                      <a:pt x="2734" y="989"/>
                    </a:lnTo>
                    <a:lnTo>
                      <a:pt x="2725" y="980"/>
                    </a:lnTo>
                    <a:lnTo>
                      <a:pt x="2725" y="980"/>
                    </a:lnTo>
                    <a:lnTo>
                      <a:pt x="2716" y="971"/>
                    </a:lnTo>
                    <a:lnTo>
                      <a:pt x="2707" y="971"/>
                    </a:lnTo>
                    <a:lnTo>
                      <a:pt x="2707" y="971"/>
                    </a:lnTo>
                    <a:lnTo>
                      <a:pt x="2690" y="971"/>
                    </a:lnTo>
                    <a:lnTo>
                      <a:pt x="2646" y="945"/>
                    </a:lnTo>
                    <a:lnTo>
                      <a:pt x="2637" y="936"/>
                    </a:lnTo>
                    <a:lnTo>
                      <a:pt x="2637" y="936"/>
                    </a:lnTo>
                    <a:lnTo>
                      <a:pt x="2637" y="936"/>
                    </a:lnTo>
                    <a:lnTo>
                      <a:pt x="2637" y="936"/>
                    </a:lnTo>
                    <a:lnTo>
                      <a:pt x="2566" y="901"/>
                    </a:lnTo>
                    <a:lnTo>
                      <a:pt x="2504" y="883"/>
                    </a:lnTo>
                    <a:lnTo>
                      <a:pt x="2504" y="883"/>
                    </a:lnTo>
                    <a:lnTo>
                      <a:pt x="2496" y="883"/>
                    </a:lnTo>
                    <a:lnTo>
                      <a:pt x="2496" y="883"/>
                    </a:lnTo>
                    <a:lnTo>
                      <a:pt x="2478" y="892"/>
                    </a:lnTo>
                    <a:lnTo>
                      <a:pt x="2478" y="892"/>
                    </a:lnTo>
                    <a:lnTo>
                      <a:pt x="2478" y="892"/>
                    </a:lnTo>
                    <a:lnTo>
                      <a:pt x="2478" y="892"/>
                    </a:lnTo>
                    <a:lnTo>
                      <a:pt x="2469" y="883"/>
                    </a:lnTo>
                    <a:lnTo>
                      <a:pt x="2469" y="883"/>
                    </a:lnTo>
                    <a:lnTo>
                      <a:pt x="2452" y="874"/>
                    </a:lnTo>
                    <a:lnTo>
                      <a:pt x="2425" y="883"/>
                    </a:lnTo>
                    <a:lnTo>
                      <a:pt x="2425" y="883"/>
                    </a:lnTo>
                    <a:lnTo>
                      <a:pt x="2425" y="883"/>
                    </a:lnTo>
                    <a:lnTo>
                      <a:pt x="2425" y="883"/>
                    </a:lnTo>
                    <a:lnTo>
                      <a:pt x="2425" y="883"/>
                    </a:lnTo>
                    <a:lnTo>
                      <a:pt x="2407" y="883"/>
                    </a:lnTo>
                    <a:lnTo>
                      <a:pt x="2407" y="883"/>
                    </a:lnTo>
                    <a:lnTo>
                      <a:pt x="2399" y="874"/>
                    </a:lnTo>
                    <a:lnTo>
                      <a:pt x="2399" y="874"/>
                    </a:lnTo>
                    <a:lnTo>
                      <a:pt x="2381" y="874"/>
                    </a:lnTo>
                    <a:lnTo>
                      <a:pt x="2372" y="883"/>
                    </a:lnTo>
                    <a:lnTo>
                      <a:pt x="2372" y="883"/>
                    </a:lnTo>
                    <a:lnTo>
                      <a:pt x="2354" y="874"/>
                    </a:lnTo>
                    <a:lnTo>
                      <a:pt x="2354" y="874"/>
                    </a:lnTo>
                    <a:lnTo>
                      <a:pt x="2354" y="874"/>
                    </a:lnTo>
                    <a:lnTo>
                      <a:pt x="2354" y="874"/>
                    </a:lnTo>
                    <a:lnTo>
                      <a:pt x="2363" y="874"/>
                    </a:lnTo>
                    <a:lnTo>
                      <a:pt x="2372" y="865"/>
                    </a:lnTo>
                    <a:lnTo>
                      <a:pt x="2372" y="865"/>
                    </a:lnTo>
                    <a:lnTo>
                      <a:pt x="2372" y="857"/>
                    </a:lnTo>
                    <a:lnTo>
                      <a:pt x="2363" y="848"/>
                    </a:lnTo>
                    <a:lnTo>
                      <a:pt x="2363" y="848"/>
                    </a:lnTo>
                    <a:lnTo>
                      <a:pt x="2363" y="839"/>
                    </a:lnTo>
                    <a:lnTo>
                      <a:pt x="2363" y="839"/>
                    </a:lnTo>
                    <a:lnTo>
                      <a:pt x="2346" y="830"/>
                    </a:lnTo>
                    <a:lnTo>
                      <a:pt x="2346" y="830"/>
                    </a:lnTo>
                    <a:lnTo>
                      <a:pt x="2328" y="830"/>
                    </a:lnTo>
                    <a:lnTo>
                      <a:pt x="2310" y="830"/>
                    </a:lnTo>
                    <a:lnTo>
                      <a:pt x="2310" y="830"/>
                    </a:lnTo>
                    <a:lnTo>
                      <a:pt x="2302" y="848"/>
                    </a:lnTo>
                    <a:lnTo>
                      <a:pt x="2302" y="848"/>
                    </a:lnTo>
                    <a:lnTo>
                      <a:pt x="2293" y="848"/>
                    </a:lnTo>
                    <a:lnTo>
                      <a:pt x="2284" y="839"/>
                    </a:lnTo>
                    <a:lnTo>
                      <a:pt x="2284" y="839"/>
                    </a:lnTo>
                    <a:lnTo>
                      <a:pt x="2266" y="839"/>
                    </a:lnTo>
                    <a:lnTo>
                      <a:pt x="2266" y="839"/>
                    </a:lnTo>
                    <a:lnTo>
                      <a:pt x="2257" y="848"/>
                    </a:lnTo>
                    <a:lnTo>
                      <a:pt x="2257" y="848"/>
                    </a:lnTo>
                    <a:lnTo>
                      <a:pt x="2257" y="857"/>
                    </a:lnTo>
                    <a:lnTo>
                      <a:pt x="2257" y="857"/>
                    </a:lnTo>
                    <a:lnTo>
                      <a:pt x="2257" y="857"/>
                    </a:lnTo>
                    <a:lnTo>
                      <a:pt x="2249" y="857"/>
                    </a:lnTo>
                    <a:lnTo>
                      <a:pt x="2249" y="857"/>
                    </a:lnTo>
                    <a:lnTo>
                      <a:pt x="2240" y="839"/>
                    </a:lnTo>
                    <a:lnTo>
                      <a:pt x="2231" y="839"/>
                    </a:lnTo>
                    <a:lnTo>
                      <a:pt x="2231" y="839"/>
                    </a:lnTo>
                    <a:lnTo>
                      <a:pt x="2222" y="821"/>
                    </a:lnTo>
                    <a:lnTo>
                      <a:pt x="2222" y="821"/>
                    </a:lnTo>
                    <a:lnTo>
                      <a:pt x="2240" y="821"/>
                    </a:lnTo>
                    <a:lnTo>
                      <a:pt x="2257" y="804"/>
                    </a:lnTo>
                    <a:lnTo>
                      <a:pt x="2257" y="804"/>
                    </a:lnTo>
                    <a:lnTo>
                      <a:pt x="2275" y="804"/>
                    </a:lnTo>
                    <a:lnTo>
                      <a:pt x="2275" y="804"/>
                    </a:lnTo>
                    <a:lnTo>
                      <a:pt x="2275" y="804"/>
                    </a:lnTo>
                    <a:lnTo>
                      <a:pt x="2284" y="804"/>
                    </a:lnTo>
                    <a:lnTo>
                      <a:pt x="2293" y="795"/>
                    </a:lnTo>
                    <a:lnTo>
                      <a:pt x="2293" y="795"/>
                    </a:lnTo>
                    <a:lnTo>
                      <a:pt x="2293" y="777"/>
                    </a:lnTo>
                    <a:lnTo>
                      <a:pt x="2293" y="768"/>
                    </a:lnTo>
                    <a:lnTo>
                      <a:pt x="2293" y="768"/>
                    </a:lnTo>
                    <a:lnTo>
                      <a:pt x="2284" y="768"/>
                    </a:lnTo>
                    <a:lnTo>
                      <a:pt x="2284" y="768"/>
                    </a:lnTo>
                    <a:lnTo>
                      <a:pt x="2266" y="759"/>
                    </a:lnTo>
                    <a:lnTo>
                      <a:pt x="2266" y="759"/>
                    </a:lnTo>
                    <a:lnTo>
                      <a:pt x="2266" y="751"/>
                    </a:lnTo>
                    <a:lnTo>
                      <a:pt x="2266" y="751"/>
                    </a:lnTo>
                    <a:lnTo>
                      <a:pt x="2240" y="742"/>
                    </a:lnTo>
                    <a:lnTo>
                      <a:pt x="2231" y="733"/>
                    </a:lnTo>
                    <a:lnTo>
                      <a:pt x="2213" y="742"/>
                    </a:lnTo>
                    <a:lnTo>
                      <a:pt x="2205" y="742"/>
                    </a:lnTo>
                    <a:lnTo>
                      <a:pt x="2205" y="742"/>
                    </a:lnTo>
                    <a:lnTo>
                      <a:pt x="2196" y="733"/>
                    </a:lnTo>
                    <a:lnTo>
                      <a:pt x="2196" y="724"/>
                    </a:lnTo>
                    <a:lnTo>
                      <a:pt x="2196" y="724"/>
                    </a:lnTo>
                    <a:lnTo>
                      <a:pt x="2178" y="724"/>
                    </a:lnTo>
                    <a:lnTo>
                      <a:pt x="2178" y="724"/>
                    </a:lnTo>
                    <a:lnTo>
                      <a:pt x="2178" y="724"/>
                    </a:lnTo>
                    <a:lnTo>
                      <a:pt x="2160" y="724"/>
                    </a:lnTo>
                    <a:lnTo>
                      <a:pt x="2143" y="733"/>
                    </a:lnTo>
                    <a:lnTo>
                      <a:pt x="2143" y="733"/>
                    </a:lnTo>
                    <a:lnTo>
                      <a:pt x="2152" y="724"/>
                    </a:lnTo>
                    <a:lnTo>
                      <a:pt x="2152" y="724"/>
                    </a:lnTo>
                    <a:lnTo>
                      <a:pt x="2152" y="724"/>
                    </a:lnTo>
                    <a:lnTo>
                      <a:pt x="2143" y="706"/>
                    </a:lnTo>
                    <a:lnTo>
                      <a:pt x="2143" y="706"/>
                    </a:lnTo>
                    <a:lnTo>
                      <a:pt x="2125" y="698"/>
                    </a:lnTo>
                    <a:lnTo>
                      <a:pt x="2116" y="698"/>
                    </a:lnTo>
                    <a:lnTo>
                      <a:pt x="2116" y="698"/>
                    </a:lnTo>
                    <a:lnTo>
                      <a:pt x="2090" y="698"/>
                    </a:lnTo>
                    <a:lnTo>
                      <a:pt x="2081" y="706"/>
                    </a:lnTo>
                    <a:lnTo>
                      <a:pt x="2081" y="706"/>
                    </a:lnTo>
                    <a:lnTo>
                      <a:pt x="2072" y="706"/>
                    </a:lnTo>
                    <a:lnTo>
                      <a:pt x="2063" y="724"/>
                    </a:lnTo>
                    <a:lnTo>
                      <a:pt x="2063" y="733"/>
                    </a:lnTo>
                    <a:lnTo>
                      <a:pt x="2063" y="733"/>
                    </a:lnTo>
                    <a:lnTo>
                      <a:pt x="2072" y="742"/>
                    </a:lnTo>
                    <a:lnTo>
                      <a:pt x="2072" y="742"/>
                    </a:lnTo>
                    <a:lnTo>
                      <a:pt x="2072" y="742"/>
                    </a:lnTo>
                    <a:lnTo>
                      <a:pt x="2072" y="742"/>
                    </a:lnTo>
                    <a:lnTo>
                      <a:pt x="2055" y="759"/>
                    </a:lnTo>
                    <a:lnTo>
                      <a:pt x="2046" y="768"/>
                    </a:lnTo>
                    <a:lnTo>
                      <a:pt x="2046" y="768"/>
                    </a:lnTo>
                    <a:lnTo>
                      <a:pt x="2046" y="759"/>
                    </a:lnTo>
                    <a:lnTo>
                      <a:pt x="2046" y="759"/>
                    </a:lnTo>
                    <a:lnTo>
                      <a:pt x="2046" y="751"/>
                    </a:lnTo>
                    <a:lnTo>
                      <a:pt x="2046" y="751"/>
                    </a:lnTo>
                    <a:lnTo>
                      <a:pt x="2055" y="742"/>
                    </a:lnTo>
                    <a:lnTo>
                      <a:pt x="2055" y="742"/>
                    </a:lnTo>
                    <a:lnTo>
                      <a:pt x="2046" y="724"/>
                    </a:lnTo>
                    <a:lnTo>
                      <a:pt x="2037" y="724"/>
                    </a:lnTo>
                    <a:lnTo>
                      <a:pt x="2037" y="724"/>
                    </a:lnTo>
                    <a:lnTo>
                      <a:pt x="2019" y="733"/>
                    </a:lnTo>
                    <a:lnTo>
                      <a:pt x="2002" y="742"/>
                    </a:lnTo>
                    <a:lnTo>
                      <a:pt x="2002" y="742"/>
                    </a:lnTo>
                    <a:lnTo>
                      <a:pt x="2002" y="751"/>
                    </a:lnTo>
                    <a:lnTo>
                      <a:pt x="2002" y="751"/>
                    </a:lnTo>
                    <a:lnTo>
                      <a:pt x="1984" y="759"/>
                    </a:lnTo>
                    <a:lnTo>
                      <a:pt x="1984" y="759"/>
                    </a:lnTo>
                    <a:lnTo>
                      <a:pt x="1975" y="777"/>
                    </a:lnTo>
                    <a:lnTo>
                      <a:pt x="1975" y="777"/>
                    </a:lnTo>
                    <a:lnTo>
                      <a:pt x="1949" y="795"/>
                    </a:lnTo>
                    <a:lnTo>
                      <a:pt x="1949" y="795"/>
                    </a:lnTo>
                    <a:lnTo>
                      <a:pt x="1949" y="795"/>
                    </a:lnTo>
                    <a:lnTo>
                      <a:pt x="1949" y="795"/>
                    </a:lnTo>
                    <a:lnTo>
                      <a:pt x="1957" y="786"/>
                    </a:lnTo>
                    <a:lnTo>
                      <a:pt x="1966" y="777"/>
                    </a:lnTo>
                    <a:lnTo>
                      <a:pt x="1966" y="777"/>
                    </a:lnTo>
                    <a:lnTo>
                      <a:pt x="1975" y="777"/>
                    </a:lnTo>
                    <a:lnTo>
                      <a:pt x="1975" y="777"/>
                    </a:lnTo>
                    <a:lnTo>
                      <a:pt x="1993" y="742"/>
                    </a:lnTo>
                    <a:lnTo>
                      <a:pt x="1993" y="742"/>
                    </a:lnTo>
                    <a:lnTo>
                      <a:pt x="1993" y="733"/>
                    </a:lnTo>
                    <a:lnTo>
                      <a:pt x="1993" y="733"/>
                    </a:lnTo>
                    <a:lnTo>
                      <a:pt x="2010" y="733"/>
                    </a:lnTo>
                    <a:lnTo>
                      <a:pt x="2010" y="715"/>
                    </a:lnTo>
                    <a:lnTo>
                      <a:pt x="2010" y="715"/>
                    </a:lnTo>
                    <a:lnTo>
                      <a:pt x="2010" y="706"/>
                    </a:lnTo>
                    <a:lnTo>
                      <a:pt x="1993" y="698"/>
                    </a:lnTo>
                    <a:lnTo>
                      <a:pt x="1993" y="698"/>
                    </a:lnTo>
                    <a:lnTo>
                      <a:pt x="1993" y="698"/>
                    </a:lnTo>
                    <a:lnTo>
                      <a:pt x="1984" y="698"/>
                    </a:lnTo>
                    <a:lnTo>
                      <a:pt x="1984" y="698"/>
                    </a:lnTo>
                    <a:lnTo>
                      <a:pt x="1966" y="706"/>
                    </a:lnTo>
                    <a:lnTo>
                      <a:pt x="1957" y="715"/>
                    </a:lnTo>
                    <a:lnTo>
                      <a:pt x="1957" y="715"/>
                    </a:lnTo>
                    <a:lnTo>
                      <a:pt x="1957" y="724"/>
                    </a:lnTo>
                    <a:lnTo>
                      <a:pt x="1957" y="724"/>
                    </a:lnTo>
                    <a:lnTo>
                      <a:pt x="1957" y="724"/>
                    </a:lnTo>
                    <a:lnTo>
                      <a:pt x="1957" y="724"/>
                    </a:lnTo>
                    <a:lnTo>
                      <a:pt x="1940" y="724"/>
                    </a:lnTo>
                    <a:lnTo>
                      <a:pt x="1940" y="724"/>
                    </a:lnTo>
                    <a:lnTo>
                      <a:pt x="1931" y="715"/>
                    </a:lnTo>
                    <a:lnTo>
                      <a:pt x="1931" y="715"/>
                    </a:lnTo>
                    <a:lnTo>
                      <a:pt x="1931" y="715"/>
                    </a:lnTo>
                    <a:lnTo>
                      <a:pt x="1913" y="724"/>
                    </a:lnTo>
                    <a:lnTo>
                      <a:pt x="1913" y="724"/>
                    </a:lnTo>
                    <a:lnTo>
                      <a:pt x="1905" y="733"/>
                    </a:lnTo>
                    <a:lnTo>
                      <a:pt x="1905" y="733"/>
                    </a:lnTo>
                    <a:lnTo>
                      <a:pt x="1905" y="742"/>
                    </a:lnTo>
                    <a:lnTo>
                      <a:pt x="1905" y="742"/>
                    </a:lnTo>
                    <a:lnTo>
                      <a:pt x="1887" y="742"/>
                    </a:lnTo>
                    <a:lnTo>
                      <a:pt x="1878" y="742"/>
                    </a:lnTo>
                    <a:lnTo>
                      <a:pt x="1869" y="751"/>
                    </a:lnTo>
                    <a:lnTo>
                      <a:pt x="1852" y="759"/>
                    </a:lnTo>
                    <a:lnTo>
                      <a:pt x="1852" y="759"/>
                    </a:lnTo>
                    <a:lnTo>
                      <a:pt x="1843" y="768"/>
                    </a:lnTo>
                    <a:lnTo>
                      <a:pt x="1843" y="786"/>
                    </a:lnTo>
                    <a:lnTo>
                      <a:pt x="1843" y="786"/>
                    </a:lnTo>
                    <a:lnTo>
                      <a:pt x="1843" y="804"/>
                    </a:lnTo>
                    <a:lnTo>
                      <a:pt x="1843" y="804"/>
                    </a:lnTo>
                    <a:lnTo>
                      <a:pt x="1843" y="804"/>
                    </a:lnTo>
                    <a:lnTo>
                      <a:pt x="1843" y="804"/>
                    </a:lnTo>
                    <a:lnTo>
                      <a:pt x="1843" y="812"/>
                    </a:lnTo>
                    <a:lnTo>
                      <a:pt x="1843" y="812"/>
                    </a:lnTo>
                    <a:lnTo>
                      <a:pt x="1843" y="812"/>
                    </a:lnTo>
                    <a:lnTo>
                      <a:pt x="1834" y="804"/>
                    </a:lnTo>
                    <a:lnTo>
                      <a:pt x="1834" y="795"/>
                    </a:lnTo>
                    <a:lnTo>
                      <a:pt x="1834" y="795"/>
                    </a:lnTo>
                    <a:lnTo>
                      <a:pt x="1834" y="786"/>
                    </a:lnTo>
                    <a:lnTo>
                      <a:pt x="1816" y="777"/>
                    </a:lnTo>
                    <a:lnTo>
                      <a:pt x="1816" y="777"/>
                    </a:lnTo>
                    <a:lnTo>
                      <a:pt x="1807" y="777"/>
                    </a:lnTo>
                    <a:lnTo>
                      <a:pt x="1799" y="795"/>
                    </a:lnTo>
                    <a:lnTo>
                      <a:pt x="1799" y="795"/>
                    </a:lnTo>
                    <a:lnTo>
                      <a:pt x="1790" y="795"/>
                    </a:lnTo>
                    <a:lnTo>
                      <a:pt x="1790" y="795"/>
                    </a:lnTo>
                    <a:lnTo>
                      <a:pt x="1772" y="786"/>
                    </a:lnTo>
                    <a:lnTo>
                      <a:pt x="1755" y="786"/>
                    </a:lnTo>
                    <a:lnTo>
                      <a:pt x="1755" y="786"/>
                    </a:lnTo>
                    <a:lnTo>
                      <a:pt x="1746" y="786"/>
                    </a:lnTo>
                    <a:lnTo>
                      <a:pt x="1737" y="795"/>
                    </a:lnTo>
                    <a:lnTo>
                      <a:pt x="1737" y="795"/>
                    </a:lnTo>
                    <a:lnTo>
                      <a:pt x="1737" y="804"/>
                    </a:lnTo>
                    <a:lnTo>
                      <a:pt x="1746" y="812"/>
                    </a:lnTo>
                    <a:lnTo>
                      <a:pt x="1746" y="812"/>
                    </a:lnTo>
                    <a:lnTo>
                      <a:pt x="1746" y="812"/>
                    </a:lnTo>
                    <a:lnTo>
                      <a:pt x="1737" y="812"/>
                    </a:lnTo>
                    <a:lnTo>
                      <a:pt x="1737" y="812"/>
                    </a:lnTo>
                    <a:lnTo>
                      <a:pt x="1728" y="812"/>
                    </a:lnTo>
                    <a:lnTo>
                      <a:pt x="1728" y="812"/>
                    </a:lnTo>
                    <a:lnTo>
                      <a:pt x="1719" y="804"/>
                    </a:lnTo>
                    <a:lnTo>
                      <a:pt x="1702" y="812"/>
                    </a:lnTo>
                    <a:lnTo>
                      <a:pt x="1702" y="812"/>
                    </a:lnTo>
                    <a:lnTo>
                      <a:pt x="1702" y="830"/>
                    </a:lnTo>
                    <a:lnTo>
                      <a:pt x="1702" y="830"/>
                    </a:lnTo>
                    <a:lnTo>
                      <a:pt x="1702" y="839"/>
                    </a:lnTo>
                    <a:lnTo>
                      <a:pt x="1702" y="848"/>
                    </a:lnTo>
                    <a:lnTo>
                      <a:pt x="1702" y="848"/>
                    </a:lnTo>
                    <a:lnTo>
                      <a:pt x="1693" y="848"/>
                    </a:lnTo>
                    <a:lnTo>
                      <a:pt x="1693" y="848"/>
                    </a:lnTo>
                    <a:lnTo>
                      <a:pt x="1693" y="839"/>
                    </a:lnTo>
                    <a:lnTo>
                      <a:pt x="1693" y="839"/>
                    </a:lnTo>
                    <a:lnTo>
                      <a:pt x="1693" y="830"/>
                    </a:lnTo>
                    <a:lnTo>
                      <a:pt x="1675" y="821"/>
                    </a:lnTo>
                    <a:lnTo>
                      <a:pt x="1675" y="821"/>
                    </a:lnTo>
                    <a:lnTo>
                      <a:pt x="1657" y="821"/>
                    </a:lnTo>
                    <a:lnTo>
                      <a:pt x="1657" y="821"/>
                    </a:lnTo>
                    <a:lnTo>
                      <a:pt x="1657" y="821"/>
                    </a:lnTo>
                    <a:lnTo>
                      <a:pt x="1657" y="821"/>
                    </a:lnTo>
                    <a:lnTo>
                      <a:pt x="1666" y="812"/>
                    </a:lnTo>
                    <a:lnTo>
                      <a:pt x="1657" y="795"/>
                    </a:lnTo>
                    <a:lnTo>
                      <a:pt x="1657" y="795"/>
                    </a:lnTo>
                    <a:lnTo>
                      <a:pt x="1640" y="795"/>
                    </a:lnTo>
                    <a:lnTo>
                      <a:pt x="1631" y="795"/>
                    </a:lnTo>
                    <a:lnTo>
                      <a:pt x="1631" y="795"/>
                    </a:lnTo>
                    <a:lnTo>
                      <a:pt x="1622" y="795"/>
                    </a:lnTo>
                    <a:lnTo>
                      <a:pt x="1622" y="795"/>
                    </a:lnTo>
                    <a:lnTo>
                      <a:pt x="1613" y="804"/>
                    </a:lnTo>
                    <a:lnTo>
                      <a:pt x="1605" y="804"/>
                    </a:lnTo>
                    <a:lnTo>
                      <a:pt x="1605" y="804"/>
                    </a:lnTo>
                    <a:lnTo>
                      <a:pt x="1596" y="804"/>
                    </a:lnTo>
                    <a:lnTo>
                      <a:pt x="1596" y="812"/>
                    </a:lnTo>
                    <a:lnTo>
                      <a:pt x="1596" y="812"/>
                    </a:lnTo>
                    <a:lnTo>
                      <a:pt x="1587" y="821"/>
                    </a:lnTo>
                    <a:lnTo>
                      <a:pt x="1596" y="830"/>
                    </a:lnTo>
                    <a:lnTo>
                      <a:pt x="1596" y="830"/>
                    </a:lnTo>
                    <a:lnTo>
                      <a:pt x="1596" y="839"/>
                    </a:lnTo>
                    <a:lnTo>
                      <a:pt x="1596" y="839"/>
                    </a:lnTo>
                    <a:lnTo>
                      <a:pt x="1596" y="839"/>
                    </a:lnTo>
                    <a:lnTo>
                      <a:pt x="1587" y="839"/>
                    </a:lnTo>
                    <a:lnTo>
                      <a:pt x="1587" y="839"/>
                    </a:lnTo>
                    <a:lnTo>
                      <a:pt x="1578" y="848"/>
                    </a:lnTo>
                    <a:lnTo>
                      <a:pt x="1569" y="857"/>
                    </a:lnTo>
                    <a:lnTo>
                      <a:pt x="1569" y="857"/>
                    </a:lnTo>
                    <a:lnTo>
                      <a:pt x="1569" y="865"/>
                    </a:lnTo>
                    <a:lnTo>
                      <a:pt x="1569" y="865"/>
                    </a:lnTo>
                    <a:lnTo>
                      <a:pt x="1569" y="865"/>
                    </a:lnTo>
                    <a:lnTo>
                      <a:pt x="1569" y="865"/>
                    </a:lnTo>
                    <a:lnTo>
                      <a:pt x="1569" y="865"/>
                    </a:lnTo>
                    <a:lnTo>
                      <a:pt x="1569" y="865"/>
                    </a:lnTo>
                    <a:lnTo>
                      <a:pt x="1569" y="865"/>
                    </a:lnTo>
                    <a:lnTo>
                      <a:pt x="1569" y="865"/>
                    </a:lnTo>
                    <a:lnTo>
                      <a:pt x="1569" y="865"/>
                    </a:lnTo>
                    <a:lnTo>
                      <a:pt x="1569" y="865"/>
                    </a:lnTo>
                    <a:lnTo>
                      <a:pt x="1560" y="857"/>
                    </a:lnTo>
                    <a:lnTo>
                      <a:pt x="1552" y="848"/>
                    </a:lnTo>
                    <a:lnTo>
                      <a:pt x="1543" y="848"/>
                    </a:lnTo>
                    <a:lnTo>
                      <a:pt x="1543" y="848"/>
                    </a:lnTo>
                    <a:lnTo>
                      <a:pt x="1525" y="857"/>
                    </a:lnTo>
                    <a:lnTo>
                      <a:pt x="1516" y="865"/>
                    </a:lnTo>
                    <a:lnTo>
                      <a:pt x="1499" y="874"/>
                    </a:lnTo>
                    <a:lnTo>
                      <a:pt x="1499" y="874"/>
                    </a:lnTo>
                    <a:lnTo>
                      <a:pt x="1490" y="883"/>
                    </a:lnTo>
                    <a:lnTo>
                      <a:pt x="1481" y="901"/>
                    </a:lnTo>
                    <a:lnTo>
                      <a:pt x="1481" y="901"/>
                    </a:lnTo>
                    <a:lnTo>
                      <a:pt x="1490" y="909"/>
                    </a:lnTo>
                    <a:lnTo>
                      <a:pt x="1499" y="909"/>
                    </a:lnTo>
                    <a:lnTo>
                      <a:pt x="1499" y="909"/>
                    </a:lnTo>
                    <a:lnTo>
                      <a:pt x="1507" y="918"/>
                    </a:lnTo>
                    <a:lnTo>
                      <a:pt x="1516" y="909"/>
                    </a:lnTo>
                    <a:lnTo>
                      <a:pt x="1516" y="909"/>
                    </a:lnTo>
                    <a:lnTo>
                      <a:pt x="1525" y="909"/>
                    </a:lnTo>
                    <a:lnTo>
                      <a:pt x="1525" y="909"/>
                    </a:lnTo>
                    <a:lnTo>
                      <a:pt x="1525" y="909"/>
                    </a:lnTo>
                    <a:lnTo>
                      <a:pt x="1525" y="909"/>
                    </a:lnTo>
                    <a:lnTo>
                      <a:pt x="1516" y="918"/>
                    </a:lnTo>
                    <a:lnTo>
                      <a:pt x="1516" y="918"/>
                    </a:lnTo>
                    <a:lnTo>
                      <a:pt x="1507" y="918"/>
                    </a:lnTo>
                    <a:lnTo>
                      <a:pt x="1507" y="918"/>
                    </a:lnTo>
                    <a:lnTo>
                      <a:pt x="1499" y="927"/>
                    </a:lnTo>
                    <a:lnTo>
                      <a:pt x="1490" y="936"/>
                    </a:lnTo>
                    <a:lnTo>
                      <a:pt x="1490" y="936"/>
                    </a:lnTo>
                    <a:lnTo>
                      <a:pt x="1490" y="936"/>
                    </a:lnTo>
                    <a:lnTo>
                      <a:pt x="1481" y="927"/>
                    </a:lnTo>
                    <a:lnTo>
                      <a:pt x="1481" y="927"/>
                    </a:lnTo>
                    <a:lnTo>
                      <a:pt x="1463" y="918"/>
                    </a:lnTo>
                    <a:lnTo>
                      <a:pt x="1463" y="918"/>
                    </a:lnTo>
                    <a:lnTo>
                      <a:pt x="1463" y="918"/>
                    </a:lnTo>
                    <a:lnTo>
                      <a:pt x="1446" y="927"/>
                    </a:lnTo>
                    <a:lnTo>
                      <a:pt x="1446" y="927"/>
                    </a:lnTo>
                    <a:lnTo>
                      <a:pt x="1446" y="918"/>
                    </a:lnTo>
                    <a:lnTo>
                      <a:pt x="1446" y="918"/>
                    </a:lnTo>
                    <a:lnTo>
                      <a:pt x="1446" y="909"/>
                    </a:lnTo>
                    <a:lnTo>
                      <a:pt x="1437" y="901"/>
                    </a:lnTo>
                    <a:lnTo>
                      <a:pt x="1437" y="901"/>
                    </a:lnTo>
                    <a:lnTo>
                      <a:pt x="1428" y="901"/>
                    </a:lnTo>
                    <a:lnTo>
                      <a:pt x="1419" y="909"/>
                    </a:lnTo>
                    <a:lnTo>
                      <a:pt x="1419" y="909"/>
                    </a:lnTo>
                    <a:lnTo>
                      <a:pt x="1410" y="909"/>
                    </a:lnTo>
                    <a:lnTo>
                      <a:pt x="1410" y="909"/>
                    </a:lnTo>
                    <a:lnTo>
                      <a:pt x="1393" y="927"/>
                    </a:lnTo>
                    <a:lnTo>
                      <a:pt x="1393" y="927"/>
                    </a:lnTo>
                    <a:lnTo>
                      <a:pt x="1384" y="936"/>
                    </a:lnTo>
                    <a:lnTo>
                      <a:pt x="1375" y="945"/>
                    </a:lnTo>
                    <a:lnTo>
                      <a:pt x="1384" y="945"/>
                    </a:lnTo>
                    <a:lnTo>
                      <a:pt x="1384" y="945"/>
                    </a:lnTo>
                    <a:lnTo>
                      <a:pt x="1375" y="954"/>
                    </a:lnTo>
                    <a:lnTo>
                      <a:pt x="1375" y="954"/>
                    </a:lnTo>
                    <a:lnTo>
                      <a:pt x="1366" y="954"/>
                    </a:lnTo>
                    <a:lnTo>
                      <a:pt x="1366" y="954"/>
                    </a:lnTo>
                    <a:lnTo>
                      <a:pt x="1366" y="971"/>
                    </a:lnTo>
                    <a:lnTo>
                      <a:pt x="1366" y="980"/>
                    </a:lnTo>
                    <a:lnTo>
                      <a:pt x="1366" y="980"/>
                    </a:lnTo>
                    <a:lnTo>
                      <a:pt x="1375" y="989"/>
                    </a:lnTo>
                    <a:lnTo>
                      <a:pt x="1384" y="989"/>
                    </a:lnTo>
                    <a:lnTo>
                      <a:pt x="1384" y="989"/>
                    </a:lnTo>
                    <a:lnTo>
                      <a:pt x="1402" y="980"/>
                    </a:lnTo>
                    <a:lnTo>
                      <a:pt x="1402" y="980"/>
                    </a:lnTo>
                    <a:lnTo>
                      <a:pt x="1410" y="989"/>
                    </a:lnTo>
                    <a:lnTo>
                      <a:pt x="1419" y="989"/>
                    </a:lnTo>
                    <a:lnTo>
                      <a:pt x="1419" y="989"/>
                    </a:lnTo>
                    <a:lnTo>
                      <a:pt x="1428" y="989"/>
                    </a:lnTo>
                    <a:lnTo>
                      <a:pt x="1428" y="989"/>
                    </a:lnTo>
                    <a:lnTo>
                      <a:pt x="1428" y="989"/>
                    </a:lnTo>
                    <a:lnTo>
                      <a:pt x="1428" y="989"/>
                    </a:lnTo>
                    <a:lnTo>
                      <a:pt x="1419" y="1007"/>
                    </a:lnTo>
                    <a:lnTo>
                      <a:pt x="1410" y="1007"/>
                    </a:lnTo>
                    <a:lnTo>
                      <a:pt x="1410" y="1007"/>
                    </a:lnTo>
                    <a:lnTo>
                      <a:pt x="1393" y="1015"/>
                    </a:lnTo>
                    <a:lnTo>
                      <a:pt x="1384" y="1024"/>
                    </a:lnTo>
                    <a:lnTo>
                      <a:pt x="1375" y="1060"/>
                    </a:lnTo>
                    <a:lnTo>
                      <a:pt x="1375" y="1060"/>
                    </a:lnTo>
                    <a:lnTo>
                      <a:pt x="1375" y="1060"/>
                    </a:lnTo>
                    <a:lnTo>
                      <a:pt x="1375" y="1060"/>
                    </a:lnTo>
                    <a:lnTo>
                      <a:pt x="1375" y="1060"/>
                    </a:lnTo>
                    <a:lnTo>
                      <a:pt x="1357" y="1060"/>
                    </a:lnTo>
                    <a:lnTo>
                      <a:pt x="1357" y="1077"/>
                    </a:lnTo>
                    <a:lnTo>
                      <a:pt x="1357" y="1077"/>
                    </a:lnTo>
                    <a:lnTo>
                      <a:pt x="1340" y="1104"/>
                    </a:lnTo>
                    <a:lnTo>
                      <a:pt x="1305" y="1139"/>
                    </a:lnTo>
                    <a:lnTo>
                      <a:pt x="1305" y="1139"/>
                    </a:lnTo>
                    <a:lnTo>
                      <a:pt x="1296" y="1148"/>
                    </a:lnTo>
                    <a:lnTo>
                      <a:pt x="1287" y="1165"/>
                    </a:lnTo>
                    <a:lnTo>
                      <a:pt x="1287" y="1165"/>
                    </a:lnTo>
                    <a:lnTo>
                      <a:pt x="1296" y="1174"/>
                    </a:lnTo>
                    <a:lnTo>
                      <a:pt x="1296" y="1174"/>
                    </a:lnTo>
                    <a:lnTo>
                      <a:pt x="1296" y="1183"/>
                    </a:lnTo>
                    <a:lnTo>
                      <a:pt x="1296" y="1183"/>
                    </a:lnTo>
                    <a:lnTo>
                      <a:pt x="1287" y="1183"/>
                    </a:lnTo>
                    <a:lnTo>
                      <a:pt x="1278" y="1183"/>
                    </a:lnTo>
                    <a:lnTo>
                      <a:pt x="1278" y="1183"/>
                    </a:lnTo>
                    <a:lnTo>
                      <a:pt x="1260" y="1183"/>
                    </a:lnTo>
                    <a:lnTo>
                      <a:pt x="1260" y="1183"/>
                    </a:lnTo>
                    <a:lnTo>
                      <a:pt x="1252" y="1183"/>
                    </a:lnTo>
                    <a:lnTo>
                      <a:pt x="1243" y="1201"/>
                    </a:lnTo>
                    <a:lnTo>
                      <a:pt x="1243" y="1201"/>
                    </a:lnTo>
                    <a:lnTo>
                      <a:pt x="1252" y="1218"/>
                    </a:lnTo>
                    <a:lnTo>
                      <a:pt x="1252" y="1218"/>
                    </a:lnTo>
                    <a:lnTo>
                      <a:pt x="1243" y="1236"/>
                    </a:lnTo>
                    <a:lnTo>
                      <a:pt x="1243" y="1236"/>
                    </a:lnTo>
                    <a:lnTo>
                      <a:pt x="1234" y="1245"/>
                    </a:lnTo>
                    <a:lnTo>
                      <a:pt x="1234" y="1245"/>
                    </a:lnTo>
                    <a:lnTo>
                      <a:pt x="1234" y="1263"/>
                    </a:lnTo>
                    <a:lnTo>
                      <a:pt x="1243" y="1271"/>
                    </a:lnTo>
                    <a:lnTo>
                      <a:pt x="1243" y="1271"/>
                    </a:lnTo>
                    <a:lnTo>
                      <a:pt x="1243" y="1271"/>
                    </a:lnTo>
                    <a:lnTo>
                      <a:pt x="1243" y="1271"/>
                    </a:lnTo>
                    <a:lnTo>
                      <a:pt x="1234" y="1271"/>
                    </a:lnTo>
                    <a:lnTo>
                      <a:pt x="1225" y="1271"/>
                    </a:lnTo>
                    <a:lnTo>
                      <a:pt x="1225" y="1271"/>
                    </a:lnTo>
                    <a:lnTo>
                      <a:pt x="1207" y="1280"/>
                    </a:lnTo>
                    <a:lnTo>
                      <a:pt x="1207" y="1280"/>
                    </a:lnTo>
                    <a:lnTo>
                      <a:pt x="1190" y="1289"/>
                    </a:lnTo>
                    <a:lnTo>
                      <a:pt x="1190" y="1289"/>
                    </a:lnTo>
                    <a:lnTo>
                      <a:pt x="1181" y="1289"/>
                    </a:lnTo>
                    <a:lnTo>
                      <a:pt x="1172" y="1298"/>
                    </a:lnTo>
                    <a:lnTo>
                      <a:pt x="1172" y="1298"/>
                    </a:lnTo>
                    <a:lnTo>
                      <a:pt x="1172" y="1307"/>
                    </a:lnTo>
                    <a:lnTo>
                      <a:pt x="1181" y="1316"/>
                    </a:lnTo>
                    <a:lnTo>
                      <a:pt x="1190" y="1333"/>
                    </a:lnTo>
                    <a:lnTo>
                      <a:pt x="1190" y="1333"/>
                    </a:lnTo>
                    <a:lnTo>
                      <a:pt x="1181" y="1324"/>
                    </a:lnTo>
                    <a:lnTo>
                      <a:pt x="1163" y="1333"/>
                    </a:lnTo>
                    <a:lnTo>
                      <a:pt x="1163" y="1333"/>
                    </a:lnTo>
                    <a:lnTo>
                      <a:pt x="1155" y="1342"/>
                    </a:lnTo>
                    <a:lnTo>
                      <a:pt x="1137" y="1351"/>
                    </a:lnTo>
                    <a:lnTo>
                      <a:pt x="1137" y="1351"/>
                    </a:lnTo>
                    <a:lnTo>
                      <a:pt x="1120" y="1360"/>
                    </a:lnTo>
                    <a:lnTo>
                      <a:pt x="1111" y="1369"/>
                    </a:lnTo>
                    <a:lnTo>
                      <a:pt x="1111" y="1369"/>
                    </a:lnTo>
                    <a:lnTo>
                      <a:pt x="1111" y="1386"/>
                    </a:lnTo>
                    <a:lnTo>
                      <a:pt x="1111" y="1386"/>
                    </a:lnTo>
                    <a:lnTo>
                      <a:pt x="1103" y="1386"/>
                    </a:lnTo>
                    <a:lnTo>
                      <a:pt x="1103" y="1386"/>
                    </a:lnTo>
                    <a:lnTo>
                      <a:pt x="1085" y="1395"/>
                    </a:lnTo>
                    <a:lnTo>
                      <a:pt x="1076" y="1413"/>
                    </a:lnTo>
                    <a:lnTo>
                      <a:pt x="1076" y="1413"/>
                    </a:lnTo>
                    <a:lnTo>
                      <a:pt x="1076" y="1421"/>
                    </a:lnTo>
                    <a:lnTo>
                      <a:pt x="1076" y="1421"/>
                    </a:lnTo>
                    <a:lnTo>
                      <a:pt x="1076" y="1421"/>
                    </a:lnTo>
                    <a:lnTo>
                      <a:pt x="1076" y="1421"/>
                    </a:lnTo>
                    <a:lnTo>
                      <a:pt x="1076" y="1430"/>
                    </a:lnTo>
                    <a:lnTo>
                      <a:pt x="1076" y="1430"/>
                    </a:lnTo>
                    <a:lnTo>
                      <a:pt x="1067" y="1421"/>
                    </a:lnTo>
                    <a:lnTo>
                      <a:pt x="1067" y="1421"/>
                    </a:lnTo>
                    <a:lnTo>
                      <a:pt x="1059" y="1413"/>
                    </a:lnTo>
                    <a:lnTo>
                      <a:pt x="1050" y="1404"/>
                    </a:lnTo>
                    <a:lnTo>
                      <a:pt x="1041" y="1404"/>
                    </a:lnTo>
                    <a:lnTo>
                      <a:pt x="1041" y="1404"/>
                    </a:lnTo>
                    <a:lnTo>
                      <a:pt x="1032" y="1413"/>
                    </a:lnTo>
                    <a:lnTo>
                      <a:pt x="1023" y="1421"/>
                    </a:lnTo>
                    <a:lnTo>
                      <a:pt x="1023" y="1421"/>
                    </a:lnTo>
                    <a:lnTo>
                      <a:pt x="1032" y="1448"/>
                    </a:lnTo>
                    <a:lnTo>
                      <a:pt x="1032" y="1448"/>
                    </a:lnTo>
                    <a:lnTo>
                      <a:pt x="1014" y="1448"/>
                    </a:lnTo>
                    <a:lnTo>
                      <a:pt x="1006" y="1457"/>
                    </a:lnTo>
                    <a:lnTo>
                      <a:pt x="1006" y="1457"/>
                    </a:lnTo>
                    <a:lnTo>
                      <a:pt x="979" y="1466"/>
                    </a:lnTo>
                    <a:lnTo>
                      <a:pt x="961" y="1466"/>
                    </a:lnTo>
                    <a:lnTo>
                      <a:pt x="961" y="1466"/>
                    </a:lnTo>
                    <a:lnTo>
                      <a:pt x="961" y="1466"/>
                    </a:lnTo>
                    <a:lnTo>
                      <a:pt x="961" y="1466"/>
                    </a:lnTo>
                    <a:lnTo>
                      <a:pt x="961" y="1466"/>
                    </a:lnTo>
                    <a:lnTo>
                      <a:pt x="961" y="1466"/>
                    </a:lnTo>
                    <a:lnTo>
                      <a:pt x="953" y="1466"/>
                    </a:lnTo>
                    <a:lnTo>
                      <a:pt x="944" y="1483"/>
                    </a:lnTo>
                    <a:lnTo>
                      <a:pt x="944" y="1483"/>
                    </a:lnTo>
                    <a:lnTo>
                      <a:pt x="953" y="1492"/>
                    </a:lnTo>
                    <a:lnTo>
                      <a:pt x="953" y="1492"/>
                    </a:lnTo>
                    <a:lnTo>
                      <a:pt x="953" y="1501"/>
                    </a:lnTo>
                    <a:lnTo>
                      <a:pt x="953" y="1501"/>
                    </a:lnTo>
                    <a:lnTo>
                      <a:pt x="935" y="1492"/>
                    </a:lnTo>
                    <a:lnTo>
                      <a:pt x="935" y="1492"/>
                    </a:lnTo>
                    <a:lnTo>
                      <a:pt x="917" y="1492"/>
                    </a:lnTo>
                    <a:lnTo>
                      <a:pt x="917" y="1492"/>
                    </a:lnTo>
                    <a:lnTo>
                      <a:pt x="909" y="1510"/>
                    </a:lnTo>
                    <a:lnTo>
                      <a:pt x="909" y="1510"/>
                    </a:lnTo>
                    <a:lnTo>
                      <a:pt x="909" y="1510"/>
                    </a:lnTo>
                    <a:lnTo>
                      <a:pt x="909" y="1510"/>
                    </a:lnTo>
                    <a:lnTo>
                      <a:pt x="909" y="1510"/>
                    </a:lnTo>
                    <a:lnTo>
                      <a:pt x="891" y="1519"/>
                    </a:lnTo>
                    <a:lnTo>
                      <a:pt x="891" y="1519"/>
                    </a:lnTo>
                    <a:lnTo>
                      <a:pt x="882" y="1519"/>
                    </a:lnTo>
                    <a:lnTo>
                      <a:pt x="882" y="1519"/>
                    </a:lnTo>
                    <a:lnTo>
                      <a:pt x="873" y="1519"/>
                    </a:lnTo>
                    <a:lnTo>
                      <a:pt x="864" y="1536"/>
                    </a:lnTo>
                    <a:lnTo>
                      <a:pt x="864" y="1536"/>
                    </a:lnTo>
                    <a:lnTo>
                      <a:pt x="864" y="1536"/>
                    </a:lnTo>
                    <a:lnTo>
                      <a:pt x="873" y="1554"/>
                    </a:lnTo>
                    <a:lnTo>
                      <a:pt x="873" y="1554"/>
                    </a:lnTo>
                    <a:lnTo>
                      <a:pt x="864" y="1545"/>
                    </a:lnTo>
                    <a:lnTo>
                      <a:pt x="864" y="1545"/>
                    </a:lnTo>
                    <a:lnTo>
                      <a:pt x="856" y="1545"/>
                    </a:lnTo>
                    <a:lnTo>
                      <a:pt x="856" y="1545"/>
                    </a:lnTo>
                    <a:lnTo>
                      <a:pt x="838" y="1545"/>
                    </a:lnTo>
                    <a:lnTo>
                      <a:pt x="838" y="1545"/>
                    </a:lnTo>
                    <a:lnTo>
                      <a:pt x="829" y="1554"/>
                    </a:lnTo>
                    <a:lnTo>
                      <a:pt x="829" y="1554"/>
                    </a:lnTo>
                    <a:lnTo>
                      <a:pt x="829" y="1563"/>
                    </a:lnTo>
                    <a:lnTo>
                      <a:pt x="829" y="1563"/>
                    </a:lnTo>
                    <a:lnTo>
                      <a:pt x="820" y="1572"/>
                    </a:lnTo>
                    <a:lnTo>
                      <a:pt x="820" y="1572"/>
                    </a:lnTo>
                    <a:lnTo>
                      <a:pt x="820" y="1580"/>
                    </a:lnTo>
                    <a:lnTo>
                      <a:pt x="820" y="1580"/>
                    </a:lnTo>
                    <a:lnTo>
                      <a:pt x="829" y="1598"/>
                    </a:lnTo>
                    <a:lnTo>
                      <a:pt x="838" y="1607"/>
                    </a:lnTo>
                    <a:lnTo>
                      <a:pt x="838" y="1607"/>
                    </a:lnTo>
                    <a:lnTo>
                      <a:pt x="847" y="1607"/>
                    </a:lnTo>
                    <a:lnTo>
                      <a:pt x="847" y="1607"/>
                    </a:lnTo>
                    <a:lnTo>
                      <a:pt x="847" y="1607"/>
                    </a:lnTo>
                    <a:lnTo>
                      <a:pt x="847" y="1607"/>
                    </a:lnTo>
                    <a:lnTo>
                      <a:pt x="838" y="1625"/>
                    </a:lnTo>
                    <a:lnTo>
                      <a:pt x="838" y="1625"/>
                    </a:lnTo>
                    <a:lnTo>
                      <a:pt x="847" y="1633"/>
                    </a:lnTo>
                    <a:lnTo>
                      <a:pt x="847" y="1633"/>
                    </a:lnTo>
                    <a:lnTo>
                      <a:pt x="838" y="1642"/>
                    </a:lnTo>
                    <a:lnTo>
                      <a:pt x="838" y="1642"/>
                    </a:lnTo>
                    <a:lnTo>
                      <a:pt x="829" y="1642"/>
                    </a:lnTo>
                    <a:lnTo>
                      <a:pt x="829" y="1660"/>
                    </a:lnTo>
                    <a:lnTo>
                      <a:pt x="829" y="1660"/>
                    </a:lnTo>
                    <a:lnTo>
                      <a:pt x="838" y="1677"/>
                    </a:lnTo>
                    <a:lnTo>
                      <a:pt x="838" y="1677"/>
                    </a:lnTo>
                    <a:lnTo>
                      <a:pt x="829" y="1677"/>
                    </a:lnTo>
                    <a:lnTo>
                      <a:pt x="829" y="1677"/>
                    </a:lnTo>
                    <a:lnTo>
                      <a:pt x="829" y="1686"/>
                    </a:lnTo>
                    <a:lnTo>
                      <a:pt x="820" y="1695"/>
                    </a:lnTo>
                    <a:lnTo>
                      <a:pt x="820" y="1695"/>
                    </a:lnTo>
                    <a:lnTo>
                      <a:pt x="829" y="1704"/>
                    </a:lnTo>
                    <a:lnTo>
                      <a:pt x="829" y="1713"/>
                    </a:lnTo>
                    <a:lnTo>
                      <a:pt x="829" y="1713"/>
                    </a:lnTo>
                    <a:lnTo>
                      <a:pt x="847" y="1722"/>
                    </a:lnTo>
                    <a:lnTo>
                      <a:pt x="856" y="1722"/>
                    </a:lnTo>
                    <a:lnTo>
                      <a:pt x="856" y="1722"/>
                    </a:lnTo>
                    <a:lnTo>
                      <a:pt x="856" y="1722"/>
                    </a:lnTo>
                    <a:lnTo>
                      <a:pt x="856" y="1722"/>
                    </a:lnTo>
                    <a:lnTo>
                      <a:pt x="864" y="1722"/>
                    </a:lnTo>
                    <a:lnTo>
                      <a:pt x="882" y="1730"/>
                    </a:lnTo>
                    <a:lnTo>
                      <a:pt x="882" y="1730"/>
                    </a:lnTo>
                    <a:lnTo>
                      <a:pt x="882" y="1739"/>
                    </a:lnTo>
                    <a:lnTo>
                      <a:pt x="882" y="1739"/>
                    </a:lnTo>
                    <a:lnTo>
                      <a:pt x="873" y="1739"/>
                    </a:lnTo>
                    <a:lnTo>
                      <a:pt x="873" y="1739"/>
                    </a:lnTo>
                    <a:lnTo>
                      <a:pt x="864" y="1722"/>
                    </a:lnTo>
                    <a:lnTo>
                      <a:pt x="856" y="1722"/>
                    </a:lnTo>
                    <a:lnTo>
                      <a:pt x="856" y="1722"/>
                    </a:lnTo>
                    <a:lnTo>
                      <a:pt x="847" y="1730"/>
                    </a:lnTo>
                    <a:lnTo>
                      <a:pt x="838" y="1739"/>
                    </a:lnTo>
                    <a:lnTo>
                      <a:pt x="838" y="1739"/>
                    </a:lnTo>
                    <a:lnTo>
                      <a:pt x="838" y="1739"/>
                    </a:lnTo>
                    <a:lnTo>
                      <a:pt x="847" y="1757"/>
                    </a:lnTo>
                    <a:lnTo>
                      <a:pt x="847" y="1757"/>
                    </a:lnTo>
                    <a:lnTo>
                      <a:pt x="847" y="1757"/>
                    </a:lnTo>
                    <a:lnTo>
                      <a:pt x="847" y="1757"/>
                    </a:lnTo>
                    <a:lnTo>
                      <a:pt x="838" y="1766"/>
                    </a:lnTo>
                    <a:lnTo>
                      <a:pt x="838" y="1766"/>
                    </a:lnTo>
                    <a:lnTo>
                      <a:pt x="829" y="1775"/>
                    </a:lnTo>
                    <a:lnTo>
                      <a:pt x="829" y="1775"/>
                    </a:lnTo>
                    <a:lnTo>
                      <a:pt x="838" y="1792"/>
                    </a:lnTo>
                    <a:lnTo>
                      <a:pt x="847" y="1792"/>
                    </a:lnTo>
                    <a:lnTo>
                      <a:pt x="847" y="1792"/>
                    </a:lnTo>
                    <a:lnTo>
                      <a:pt x="864" y="1792"/>
                    </a:lnTo>
                    <a:lnTo>
                      <a:pt x="873" y="1783"/>
                    </a:lnTo>
                    <a:lnTo>
                      <a:pt x="873" y="1783"/>
                    </a:lnTo>
                    <a:lnTo>
                      <a:pt x="882" y="1783"/>
                    </a:lnTo>
                    <a:lnTo>
                      <a:pt x="882" y="1783"/>
                    </a:lnTo>
                    <a:lnTo>
                      <a:pt x="882" y="1775"/>
                    </a:lnTo>
                    <a:lnTo>
                      <a:pt x="882" y="1775"/>
                    </a:lnTo>
                    <a:lnTo>
                      <a:pt x="891" y="1783"/>
                    </a:lnTo>
                    <a:lnTo>
                      <a:pt x="891" y="1783"/>
                    </a:lnTo>
                    <a:lnTo>
                      <a:pt x="882" y="1783"/>
                    </a:lnTo>
                    <a:lnTo>
                      <a:pt x="882" y="1801"/>
                    </a:lnTo>
                    <a:lnTo>
                      <a:pt x="882" y="1801"/>
                    </a:lnTo>
                    <a:lnTo>
                      <a:pt x="882" y="1801"/>
                    </a:lnTo>
                    <a:lnTo>
                      <a:pt x="882" y="1801"/>
                    </a:lnTo>
                    <a:lnTo>
                      <a:pt x="882" y="1801"/>
                    </a:lnTo>
                    <a:lnTo>
                      <a:pt x="882" y="1801"/>
                    </a:lnTo>
                    <a:lnTo>
                      <a:pt x="882" y="1801"/>
                    </a:lnTo>
                    <a:lnTo>
                      <a:pt x="864" y="1810"/>
                    </a:lnTo>
                    <a:lnTo>
                      <a:pt x="856" y="1828"/>
                    </a:lnTo>
                    <a:lnTo>
                      <a:pt x="856" y="1828"/>
                    </a:lnTo>
                    <a:lnTo>
                      <a:pt x="864" y="1845"/>
                    </a:lnTo>
                    <a:lnTo>
                      <a:pt x="891" y="1854"/>
                    </a:lnTo>
                    <a:lnTo>
                      <a:pt x="917" y="1872"/>
                    </a:lnTo>
                    <a:lnTo>
                      <a:pt x="917" y="1872"/>
                    </a:lnTo>
                    <a:lnTo>
                      <a:pt x="926" y="1872"/>
                    </a:lnTo>
                    <a:lnTo>
                      <a:pt x="926" y="1872"/>
                    </a:lnTo>
                    <a:lnTo>
                      <a:pt x="935" y="1881"/>
                    </a:lnTo>
                    <a:lnTo>
                      <a:pt x="935" y="1881"/>
                    </a:lnTo>
                    <a:lnTo>
                      <a:pt x="935" y="1881"/>
                    </a:lnTo>
                    <a:lnTo>
                      <a:pt x="935" y="1881"/>
                    </a:lnTo>
                    <a:lnTo>
                      <a:pt x="970" y="1889"/>
                    </a:lnTo>
                    <a:lnTo>
                      <a:pt x="970" y="1889"/>
                    </a:lnTo>
                    <a:lnTo>
                      <a:pt x="997" y="1889"/>
                    </a:lnTo>
                    <a:lnTo>
                      <a:pt x="997" y="1889"/>
                    </a:lnTo>
                    <a:lnTo>
                      <a:pt x="1023" y="1881"/>
                    </a:lnTo>
                    <a:lnTo>
                      <a:pt x="1050" y="1854"/>
                    </a:lnTo>
                    <a:lnTo>
                      <a:pt x="1103" y="1810"/>
                    </a:lnTo>
                    <a:lnTo>
                      <a:pt x="1103" y="1810"/>
                    </a:lnTo>
                    <a:lnTo>
                      <a:pt x="1103" y="1810"/>
                    </a:lnTo>
                    <a:lnTo>
                      <a:pt x="1129" y="1810"/>
                    </a:lnTo>
                    <a:lnTo>
                      <a:pt x="1129" y="1810"/>
                    </a:lnTo>
                    <a:lnTo>
                      <a:pt x="1146" y="1801"/>
                    </a:lnTo>
                    <a:lnTo>
                      <a:pt x="1146" y="1792"/>
                    </a:lnTo>
                    <a:lnTo>
                      <a:pt x="1146" y="1792"/>
                    </a:lnTo>
                    <a:lnTo>
                      <a:pt x="1155" y="1783"/>
                    </a:lnTo>
                    <a:lnTo>
                      <a:pt x="1155" y="1783"/>
                    </a:lnTo>
                    <a:lnTo>
                      <a:pt x="1155" y="1775"/>
                    </a:lnTo>
                    <a:lnTo>
                      <a:pt x="1155" y="1775"/>
                    </a:lnTo>
                    <a:lnTo>
                      <a:pt x="1155" y="1775"/>
                    </a:lnTo>
                    <a:lnTo>
                      <a:pt x="1155" y="1775"/>
                    </a:lnTo>
                    <a:lnTo>
                      <a:pt x="1155" y="1775"/>
                    </a:lnTo>
                    <a:lnTo>
                      <a:pt x="1155" y="1775"/>
                    </a:lnTo>
                    <a:lnTo>
                      <a:pt x="1155" y="1783"/>
                    </a:lnTo>
                    <a:lnTo>
                      <a:pt x="1155" y="1783"/>
                    </a:lnTo>
                    <a:lnTo>
                      <a:pt x="1163" y="1792"/>
                    </a:lnTo>
                    <a:lnTo>
                      <a:pt x="1172" y="1801"/>
                    </a:lnTo>
                    <a:lnTo>
                      <a:pt x="1172" y="1801"/>
                    </a:lnTo>
                    <a:lnTo>
                      <a:pt x="1181" y="1810"/>
                    </a:lnTo>
                    <a:lnTo>
                      <a:pt x="1181" y="1810"/>
                    </a:lnTo>
                    <a:lnTo>
                      <a:pt x="1181" y="1810"/>
                    </a:lnTo>
                    <a:lnTo>
                      <a:pt x="1181" y="1810"/>
                    </a:lnTo>
                    <a:lnTo>
                      <a:pt x="1181" y="1819"/>
                    </a:lnTo>
                    <a:lnTo>
                      <a:pt x="1181" y="1819"/>
                    </a:lnTo>
                    <a:lnTo>
                      <a:pt x="1181" y="1854"/>
                    </a:lnTo>
                    <a:lnTo>
                      <a:pt x="1207" y="1881"/>
                    </a:lnTo>
                    <a:lnTo>
                      <a:pt x="1207" y="1881"/>
                    </a:lnTo>
                    <a:lnTo>
                      <a:pt x="1216" y="1889"/>
                    </a:lnTo>
                    <a:lnTo>
                      <a:pt x="1216" y="1898"/>
                    </a:lnTo>
                    <a:lnTo>
                      <a:pt x="1216" y="1898"/>
                    </a:lnTo>
                    <a:lnTo>
                      <a:pt x="1216" y="1916"/>
                    </a:lnTo>
                    <a:lnTo>
                      <a:pt x="1225" y="1933"/>
                    </a:lnTo>
                    <a:lnTo>
                      <a:pt x="1225" y="1933"/>
                    </a:lnTo>
                    <a:lnTo>
                      <a:pt x="1234" y="1951"/>
                    </a:lnTo>
                    <a:lnTo>
                      <a:pt x="1234" y="1951"/>
                    </a:lnTo>
                    <a:lnTo>
                      <a:pt x="1234" y="1960"/>
                    </a:lnTo>
                    <a:lnTo>
                      <a:pt x="1234" y="1969"/>
                    </a:lnTo>
                    <a:lnTo>
                      <a:pt x="1234" y="1969"/>
                    </a:lnTo>
                    <a:lnTo>
                      <a:pt x="1243" y="1978"/>
                    </a:lnTo>
                    <a:lnTo>
                      <a:pt x="1252" y="1986"/>
                    </a:lnTo>
                    <a:lnTo>
                      <a:pt x="1252" y="1986"/>
                    </a:lnTo>
                    <a:lnTo>
                      <a:pt x="1269" y="2004"/>
                    </a:lnTo>
                    <a:lnTo>
                      <a:pt x="1260" y="2022"/>
                    </a:lnTo>
                    <a:lnTo>
                      <a:pt x="1260" y="2022"/>
                    </a:lnTo>
                    <a:lnTo>
                      <a:pt x="1260" y="2022"/>
                    </a:lnTo>
                    <a:lnTo>
                      <a:pt x="1260" y="2031"/>
                    </a:lnTo>
                    <a:lnTo>
                      <a:pt x="1260" y="2031"/>
                    </a:lnTo>
                    <a:lnTo>
                      <a:pt x="1269" y="2039"/>
                    </a:lnTo>
                    <a:lnTo>
                      <a:pt x="1278" y="2048"/>
                    </a:lnTo>
                    <a:lnTo>
                      <a:pt x="1278" y="2092"/>
                    </a:lnTo>
                    <a:lnTo>
                      <a:pt x="1278" y="2092"/>
                    </a:lnTo>
                    <a:lnTo>
                      <a:pt x="1287" y="2101"/>
                    </a:lnTo>
                    <a:lnTo>
                      <a:pt x="1296" y="2110"/>
                    </a:lnTo>
                    <a:lnTo>
                      <a:pt x="1296" y="2110"/>
                    </a:lnTo>
                    <a:lnTo>
                      <a:pt x="1313" y="2101"/>
                    </a:lnTo>
                    <a:lnTo>
                      <a:pt x="1331" y="2101"/>
                    </a:lnTo>
                    <a:lnTo>
                      <a:pt x="1331" y="2101"/>
                    </a:lnTo>
                    <a:lnTo>
                      <a:pt x="1349" y="2101"/>
                    </a:lnTo>
                    <a:lnTo>
                      <a:pt x="1357" y="2092"/>
                    </a:lnTo>
                    <a:lnTo>
                      <a:pt x="1357" y="2092"/>
                    </a:lnTo>
                    <a:lnTo>
                      <a:pt x="1357" y="2075"/>
                    </a:lnTo>
                    <a:lnTo>
                      <a:pt x="1357" y="2057"/>
                    </a:lnTo>
                    <a:lnTo>
                      <a:pt x="1357" y="2057"/>
                    </a:lnTo>
                    <a:lnTo>
                      <a:pt x="1357" y="2057"/>
                    </a:lnTo>
                    <a:lnTo>
                      <a:pt x="1357" y="2057"/>
                    </a:lnTo>
                    <a:lnTo>
                      <a:pt x="1375" y="2057"/>
                    </a:lnTo>
                    <a:lnTo>
                      <a:pt x="1375" y="2039"/>
                    </a:lnTo>
                    <a:lnTo>
                      <a:pt x="1375" y="2039"/>
                    </a:lnTo>
                    <a:lnTo>
                      <a:pt x="1393" y="2039"/>
                    </a:lnTo>
                    <a:lnTo>
                      <a:pt x="1393" y="2039"/>
                    </a:lnTo>
                    <a:lnTo>
                      <a:pt x="1410" y="2048"/>
                    </a:lnTo>
                    <a:lnTo>
                      <a:pt x="1410" y="2048"/>
                    </a:lnTo>
                    <a:lnTo>
                      <a:pt x="1419" y="2048"/>
                    </a:lnTo>
                    <a:lnTo>
                      <a:pt x="1428" y="2048"/>
                    </a:lnTo>
                    <a:lnTo>
                      <a:pt x="1428" y="2048"/>
                    </a:lnTo>
                    <a:lnTo>
                      <a:pt x="1437" y="2048"/>
                    </a:lnTo>
                    <a:lnTo>
                      <a:pt x="1446" y="2039"/>
                    </a:lnTo>
                    <a:lnTo>
                      <a:pt x="1455" y="2022"/>
                    </a:lnTo>
                    <a:lnTo>
                      <a:pt x="1455" y="2022"/>
                    </a:lnTo>
                    <a:lnTo>
                      <a:pt x="1455" y="2013"/>
                    </a:lnTo>
                    <a:lnTo>
                      <a:pt x="1455" y="2013"/>
                    </a:lnTo>
                    <a:lnTo>
                      <a:pt x="1463" y="2022"/>
                    </a:lnTo>
                    <a:lnTo>
                      <a:pt x="1463" y="2022"/>
                    </a:lnTo>
                    <a:lnTo>
                      <a:pt x="1472" y="2022"/>
                    </a:lnTo>
                    <a:lnTo>
                      <a:pt x="1481" y="2022"/>
                    </a:lnTo>
                    <a:lnTo>
                      <a:pt x="1481" y="2022"/>
                    </a:lnTo>
                    <a:lnTo>
                      <a:pt x="1499" y="1986"/>
                    </a:lnTo>
                    <a:lnTo>
                      <a:pt x="1499" y="1986"/>
                    </a:lnTo>
                    <a:lnTo>
                      <a:pt x="1507" y="1978"/>
                    </a:lnTo>
                    <a:lnTo>
                      <a:pt x="1499" y="1969"/>
                    </a:lnTo>
                    <a:lnTo>
                      <a:pt x="1499" y="1969"/>
                    </a:lnTo>
                    <a:lnTo>
                      <a:pt x="1490" y="1960"/>
                    </a:lnTo>
                    <a:lnTo>
                      <a:pt x="1481" y="1969"/>
                    </a:lnTo>
                    <a:lnTo>
                      <a:pt x="1481" y="1969"/>
                    </a:lnTo>
                    <a:lnTo>
                      <a:pt x="1490" y="1933"/>
                    </a:lnTo>
                    <a:lnTo>
                      <a:pt x="1490" y="1933"/>
                    </a:lnTo>
                    <a:lnTo>
                      <a:pt x="1490" y="1907"/>
                    </a:lnTo>
                    <a:lnTo>
                      <a:pt x="1490" y="1881"/>
                    </a:lnTo>
                    <a:lnTo>
                      <a:pt x="1490" y="1881"/>
                    </a:lnTo>
                    <a:lnTo>
                      <a:pt x="1490" y="1872"/>
                    </a:lnTo>
                    <a:lnTo>
                      <a:pt x="1490" y="1872"/>
                    </a:lnTo>
                    <a:lnTo>
                      <a:pt x="1499" y="1854"/>
                    </a:lnTo>
                    <a:lnTo>
                      <a:pt x="1499" y="1854"/>
                    </a:lnTo>
                    <a:lnTo>
                      <a:pt x="1499" y="1845"/>
                    </a:lnTo>
                    <a:lnTo>
                      <a:pt x="1507" y="1836"/>
                    </a:lnTo>
                    <a:lnTo>
                      <a:pt x="1525" y="1828"/>
                    </a:lnTo>
                    <a:lnTo>
                      <a:pt x="1525" y="1828"/>
                    </a:lnTo>
                    <a:lnTo>
                      <a:pt x="1560" y="1810"/>
                    </a:lnTo>
                    <a:lnTo>
                      <a:pt x="1569" y="1792"/>
                    </a:lnTo>
                    <a:lnTo>
                      <a:pt x="1578" y="1775"/>
                    </a:lnTo>
                    <a:lnTo>
                      <a:pt x="1578" y="1775"/>
                    </a:lnTo>
                    <a:lnTo>
                      <a:pt x="1578" y="1775"/>
                    </a:lnTo>
                    <a:lnTo>
                      <a:pt x="1578" y="1775"/>
                    </a:lnTo>
                    <a:lnTo>
                      <a:pt x="1587" y="1766"/>
                    </a:lnTo>
                    <a:lnTo>
                      <a:pt x="1587" y="1766"/>
                    </a:lnTo>
                    <a:lnTo>
                      <a:pt x="1596" y="1757"/>
                    </a:lnTo>
                    <a:lnTo>
                      <a:pt x="1596" y="1757"/>
                    </a:lnTo>
                    <a:lnTo>
                      <a:pt x="1596" y="1748"/>
                    </a:lnTo>
                    <a:lnTo>
                      <a:pt x="1596" y="1748"/>
                    </a:lnTo>
                    <a:lnTo>
                      <a:pt x="1605" y="1739"/>
                    </a:lnTo>
                    <a:lnTo>
                      <a:pt x="1613" y="1730"/>
                    </a:lnTo>
                    <a:lnTo>
                      <a:pt x="1613" y="1730"/>
                    </a:lnTo>
                    <a:lnTo>
                      <a:pt x="1613" y="1713"/>
                    </a:lnTo>
                    <a:lnTo>
                      <a:pt x="1613" y="1713"/>
                    </a:lnTo>
                    <a:lnTo>
                      <a:pt x="1605" y="1713"/>
                    </a:lnTo>
                    <a:lnTo>
                      <a:pt x="1605" y="1713"/>
                    </a:lnTo>
                    <a:lnTo>
                      <a:pt x="1560" y="1669"/>
                    </a:lnTo>
                    <a:lnTo>
                      <a:pt x="1560" y="1669"/>
                    </a:lnTo>
                    <a:lnTo>
                      <a:pt x="1543" y="1660"/>
                    </a:lnTo>
                    <a:lnTo>
                      <a:pt x="1525" y="1660"/>
                    </a:lnTo>
                    <a:lnTo>
                      <a:pt x="1525" y="1660"/>
                    </a:lnTo>
                    <a:lnTo>
                      <a:pt x="1525" y="1660"/>
                    </a:lnTo>
                    <a:lnTo>
                      <a:pt x="1525" y="1660"/>
                    </a:lnTo>
                    <a:lnTo>
                      <a:pt x="1516" y="1660"/>
                    </a:lnTo>
                    <a:lnTo>
                      <a:pt x="1516" y="1660"/>
                    </a:lnTo>
                    <a:lnTo>
                      <a:pt x="1516" y="1598"/>
                    </a:lnTo>
                    <a:lnTo>
                      <a:pt x="1516" y="1598"/>
                    </a:lnTo>
                    <a:lnTo>
                      <a:pt x="1516" y="1598"/>
                    </a:lnTo>
                    <a:lnTo>
                      <a:pt x="1516" y="1598"/>
                    </a:lnTo>
                    <a:lnTo>
                      <a:pt x="1516" y="1580"/>
                    </a:lnTo>
                    <a:lnTo>
                      <a:pt x="1525" y="1572"/>
                    </a:lnTo>
                    <a:lnTo>
                      <a:pt x="1525" y="1572"/>
                    </a:lnTo>
                    <a:lnTo>
                      <a:pt x="1525" y="1572"/>
                    </a:lnTo>
                    <a:lnTo>
                      <a:pt x="1525" y="1572"/>
                    </a:lnTo>
                    <a:lnTo>
                      <a:pt x="1534" y="1545"/>
                    </a:lnTo>
                    <a:lnTo>
                      <a:pt x="1534" y="1545"/>
                    </a:lnTo>
                    <a:lnTo>
                      <a:pt x="1534" y="1545"/>
                    </a:lnTo>
                    <a:lnTo>
                      <a:pt x="1534" y="1527"/>
                    </a:lnTo>
                    <a:lnTo>
                      <a:pt x="1543" y="1510"/>
                    </a:lnTo>
                    <a:lnTo>
                      <a:pt x="1543" y="1510"/>
                    </a:lnTo>
                    <a:lnTo>
                      <a:pt x="1552" y="1510"/>
                    </a:lnTo>
                    <a:lnTo>
                      <a:pt x="1560" y="1501"/>
                    </a:lnTo>
                    <a:lnTo>
                      <a:pt x="1560" y="1501"/>
                    </a:lnTo>
                    <a:lnTo>
                      <a:pt x="1560" y="1501"/>
                    </a:lnTo>
                    <a:lnTo>
                      <a:pt x="1560" y="1501"/>
                    </a:lnTo>
                    <a:lnTo>
                      <a:pt x="1569" y="1483"/>
                    </a:lnTo>
                    <a:lnTo>
                      <a:pt x="1569" y="1483"/>
                    </a:lnTo>
                    <a:lnTo>
                      <a:pt x="1587" y="1483"/>
                    </a:lnTo>
                    <a:lnTo>
                      <a:pt x="1587" y="1466"/>
                    </a:lnTo>
                    <a:lnTo>
                      <a:pt x="1587" y="1466"/>
                    </a:lnTo>
                    <a:lnTo>
                      <a:pt x="1596" y="1466"/>
                    </a:lnTo>
                    <a:lnTo>
                      <a:pt x="1596" y="1466"/>
                    </a:lnTo>
                    <a:lnTo>
                      <a:pt x="1605" y="1448"/>
                    </a:lnTo>
                    <a:lnTo>
                      <a:pt x="1605" y="1448"/>
                    </a:lnTo>
                    <a:lnTo>
                      <a:pt x="1631" y="1439"/>
                    </a:lnTo>
                    <a:lnTo>
                      <a:pt x="1631" y="1439"/>
                    </a:lnTo>
                    <a:lnTo>
                      <a:pt x="1631" y="1430"/>
                    </a:lnTo>
                    <a:lnTo>
                      <a:pt x="1631" y="1430"/>
                    </a:lnTo>
                    <a:lnTo>
                      <a:pt x="1640" y="1430"/>
                    </a:lnTo>
                    <a:lnTo>
                      <a:pt x="1640" y="1430"/>
                    </a:lnTo>
                    <a:lnTo>
                      <a:pt x="1649" y="1421"/>
                    </a:lnTo>
                    <a:lnTo>
                      <a:pt x="1649" y="1421"/>
                    </a:lnTo>
                    <a:lnTo>
                      <a:pt x="1666" y="1413"/>
                    </a:lnTo>
                    <a:lnTo>
                      <a:pt x="1666" y="1413"/>
                    </a:lnTo>
                    <a:lnTo>
                      <a:pt x="1702" y="1386"/>
                    </a:lnTo>
                    <a:lnTo>
                      <a:pt x="1737" y="1369"/>
                    </a:lnTo>
                    <a:lnTo>
                      <a:pt x="1755" y="1342"/>
                    </a:lnTo>
                    <a:lnTo>
                      <a:pt x="1755" y="1342"/>
                    </a:lnTo>
                    <a:lnTo>
                      <a:pt x="1755" y="1342"/>
                    </a:lnTo>
                    <a:lnTo>
                      <a:pt x="1755" y="1342"/>
                    </a:lnTo>
                    <a:lnTo>
                      <a:pt x="1755" y="1333"/>
                    </a:lnTo>
                    <a:lnTo>
                      <a:pt x="1746" y="1316"/>
                    </a:lnTo>
                    <a:lnTo>
                      <a:pt x="1746" y="1316"/>
                    </a:lnTo>
                    <a:lnTo>
                      <a:pt x="1746" y="1316"/>
                    </a:lnTo>
                    <a:lnTo>
                      <a:pt x="1737" y="1307"/>
                    </a:lnTo>
                    <a:lnTo>
                      <a:pt x="1746" y="1298"/>
                    </a:lnTo>
                    <a:lnTo>
                      <a:pt x="1746" y="1298"/>
                    </a:lnTo>
                    <a:lnTo>
                      <a:pt x="1746" y="1298"/>
                    </a:lnTo>
                    <a:lnTo>
                      <a:pt x="1746" y="1298"/>
                    </a:lnTo>
                    <a:lnTo>
                      <a:pt x="1763" y="1280"/>
                    </a:lnTo>
                    <a:lnTo>
                      <a:pt x="1763" y="1263"/>
                    </a:lnTo>
                    <a:lnTo>
                      <a:pt x="1763" y="1263"/>
                    </a:lnTo>
                    <a:lnTo>
                      <a:pt x="1772" y="1254"/>
                    </a:lnTo>
                    <a:lnTo>
                      <a:pt x="1772" y="1254"/>
                    </a:lnTo>
                    <a:lnTo>
                      <a:pt x="1799" y="1227"/>
                    </a:lnTo>
                    <a:lnTo>
                      <a:pt x="1807" y="1227"/>
                    </a:lnTo>
                    <a:lnTo>
                      <a:pt x="1807" y="1227"/>
                    </a:lnTo>
                    <a:lnTo>
                      <a:pt x="1816" y="1218"/>
                    </a:lnTo>
                    <a:lnTo>
                      <a:pt x="1825" y="1218"/>
                    </a:lnTo>
                    <a:lnTo>
                      <a:pt x="1825" y="1218"/>
                    </a:lnTo>
                    <a:lnTo>
                      <a:pt x="1834" y="1218"/>
                    </a:lnTo>
                    <a:lnTo>
                      <a:pt x="1834" y="1218"/>
                    </a:lnTo>
                    <a:lnTo>
                      <a:pt x="1860" y="1218"/>
                    </a:lnTo>
                    <a:lnTo>
                      <a:pt x="1878" y="1218"/>
                    </a:lnTo>
                    <a:lnTo>
                      <a:pt x="1878" y="1218"/>
                    </a:lnTo>
                    <a:lnTo>
                      <a:pt x="1878" y="1218"/>
                    </a:lnTo>
                    <a:lnTo>
                      <a:pt x="1878" y="1218"/>
                    </a:lnTo>
                    <a:lnTo>
                      <a:pt x="1896" y="1227"/>
                    </a:lnTo>
                    <a:lnTo>
                      <a:pt x="1896" y="1227"/>
                    </a:lnTo>
                    <a:lnTo>
                      <a:pt x="1913" y="1236"/>
                    </a:lnTo>
                    <a:lnTo>
                      <a:pt x="1913" y="1236"/>
                    </a:lnTo>
                    <a:lnTo>
                      <a:pt x="1931" y="1245"/>
                    </a:lnTo>
                    <a:lnTo>
                      <a:pt x="1931" y="1245"/>
                    </a:lnTo>
                    <a:lnTo>
                      <a:pt x="1940" y="1254"/>
                    </a:lnTo>
                    <a:lnTo>
                      <a:pt x="1949" y="1263"/>
                    </a:lnTo>
                    <a:lnTo>
                      <a:pt x="1949" y="1263"/>
                    </a:lnTo>
                    <a:lnTo>
                      <a:pt x="1949" y="1271"/>
                    </a:lnTo>
                    <a:lnTo>
                      <a:pt x="1949" y="1280"/>
                    </a:lnTo>
                    <a:lnTo>
                      <a:pt x="1949" y="1280"/>
                    </a:lnTo>
                    <a:lnTo>
                      <a:pt x="1949" y="1289"/>
                    </a:lnTo>
                    <a:lnTo>
                      <a:pt x="1949" y="1289"/>
                    </a:lnTo>
                    <a:lnTo>
                      <a:pt x="1940" y="1280"/>
                    </a:lnTo>
                    <a:lnTo>
                      <a:pt x="1940" y="1280"/>
                    </a:lnTo>
                    <a:lnTo>
                      <a:pt x="1922" y="1289"/>
                    </a:lnTo>
                    <a:lnTo>
                      <a:pt x="1913" y="1298"/>
                    </a:lnTo>
                    <a:lnTo>
                      <a:pt x="1905" y="1316"/>
                    </a:lnTo>
                    <a:lnTo>
                      <a:pt x="1905" y="1316"/>
                    </a:lnTo>
                    <a:lnTo>
                      <a:pt x="1896" y="1333"/>
                    </a:lnTo>
                    <a:lnTo>
                      <a:pt x="1887" y="1351"/>
                    </a:lnTo>
                    <a:lnTo>
                      <a:pt x="1869" y="1360"/>
                    </a:lnTo>
                    <a:lnTo>
                      <a:pt x="1852" y="1369"/>
                    </a:lnTo>
                    <a:lnTo>
                      <a:pt x="1852" y="1369"/>
                    </a:lnTo>
                    <a:lnTo>
                      <a:pt x="1843" y="1369"/>
                    </a:lnTo>
                    <a:lnTo>
                      <a:pt x="1834" y="1386"/>
                    </a:lnTo>
                    <a:lnTo>
                      <a:pt x="1834" y="1386"/>
                    </a:lnTo>
                    <a:lnTo>
                      <a:pt x="1825" y="1386"/>
                    </a:lnTo>
                    <a:lnTo>
                      <a:pt x="1825" y="1386"/>
                    </a:lnTo>
                    <a:lnTo>
                      <a:pt x="1825" y="1395"/>
                    </a:lnTo>
                    <a:lnTo>
                      <a:pt x="1825" y="1395"/>
                    </a:lnTo>
                    <a:lnTo>
                      <a:pt x="1816" y="1395"/>
                    </a:lnTo>
                    <a:lnTo>
                      <a:pt x="1816" y="1395"/>
                    </a:lnTo>
                    <a:lnTo>
                      <a:pt x="1799" y="1404"/>
                    </a:lnTo>
                    <a:lnTo>
                      <a:pt x="1790" y="1413"/>
                    </a:lnTo>
                    <a:lnTo>
                      <a:pt x="1781" y="1430"/>
                    </a:lnTo>
                    <a:lnTo>
                      <a:pt x="1781" y="1430"/>
                    </a:lnTo>
                    <a:lnTo>
                      <a:pt x="1781" y="1439"/>
                    </a:lnTo>
                    <a:lnTo>
                      <a:pt x="1781" y="1439"/>
                    </a:lnTo>
                    <a:lnTo>
                      <a:pt x="1772" y="1439"/>
                    </a:lnTo>
                    <a:lnTo>
                      <a:pt x="1755" y="1439"/>
                    </a:lnTo>
                    <a:lnTo>
                      <a:pt x="1755" y="1439"/>
                    </a:lnTo>
                    <a:lnTo>
                      <a:pt x="1737" y="1448"/>
                    </a:lnTo>
                    <a:lnTo>
                      <a:pt x="1737" y="1457"/>
                    </a:lnTo>
                    <a:lnTo>
                      <a:pt x="1737" y="1457"/>
                    </a:lnTo>
                    <a:lnTo>
                      <a:pt x="1728" y="1466"/>
                    </a:lnTo>
                    <a:lnTo>
                      <a:pt x="1728" y="1466"/>
                    </a:lnTo>
                    <a:lnTo>
                      <a:pt x="1719" y="1474"/>
                    </a:lnTo>
                    <a:lnTo>
                      <a:pt x="1719" y="1474"/>
                    </a:lnTo>
                    <a:lnTo>
                      <a:pt x="1719" y="1483"/>
                    </a:lnTo>
                    <a:lnTo>
                      <a:pt x="1710" y="1492"/>
                    </a:lnTo>
                    <a:lnTo>
                      <a:pt x="1710" y="1501"/>
                    </a:lnTo>
                    <a:lnTo>
                      <a:pt x="1710" y="1501"/>
                    </a:lnTo>
                    <a:lnTo>
                      <a:pt x="1719" y="1519"/>
                    </a:lnTo>
                    <a:lnTo>
                      <a:pt x="1719" y="1519"/>
                    </a:lnTo>
                    <a:lnTo>
                      <a:pt x="1719" y="1527"/>
                    </a:lnTo>
                    <a:lnTo>
                      <a:pt x="1719" y="1527"/>
                    </a:lnTo>
                    <a:lnTo>
                      <a:pt x="1728" y="1545"/>
                    </a:lnTo>
                    <a:lnTo>
                      <a:pt x="1728" y="1554"/>
                    </a:lnTo>
                    <a:lnTo>
                      <a:pt x="1728" y="1554"/>
                    </a:lnTo>
                    <a:lnTo>
                      <a:pt x="1728" y="1563"/>
                    </a:lnTo>
                    <a:lnTo>
                      <a:pt x="1728" y="1563"/>
                    </a:lnTo>
                    <a:lnTo>
                      <a:pt x="1737" y="1589"/>
                    </a:lnTo>
                    <a:lnTo>
                      <a:pt x="1746" y="1598"/>
                    </a:lnTo>
                    <a:lnTo>
                      <a:pt x="1737" y="1616"/>
                    </a:lnTo>
                    <a:lnTo>
                      <a:pt x="1737" y="1625"/>
                    </a:lnTo>
                    <a:lnTo>
                      <a:pt x="1737" y="1625"/>
                    </a:lnTo>
                    <a:lnTo>
                      <a:pt x="1719" y="1651"/>
                    </a:lnTo>
                    <a:lnTo>
                      <a:pt x="1719" y="1651"/>
                    </a:lnTo>
                    <a:lnTo>
                      <a:pt x="1719" y="1660"/>
                    </a:lnTo>
                    <a:lnTo>
                      <a:pt x="1719" y="1669"/>
                    </a:lnTo>
                    <a:lnTo>
                      <a:pt x="1719" y="1669"/>
                    </a:lnTo>
                    <a:lnTo>
                      <a:pt x="1728" y="1677"/>
                    </a:lnTo>
                    <a:lnTo>
                      <a:pt x="1737" y="1677"/>
                    </a:lnTo>
                    <a:lnTo>
                      <a:pt x="1737" y="1677"/>
                    </a:lnTo>
                    <a:lnTo>
                      <a:pt x="1746" y="1686"/>
                    </a:lnTo>
                    <a:lnTo>
                      <a:pt x="1746" y="1686"/>
                    </a:lnTo>
                    <a:lnTo>
                      <a:pt x="1746" y="1686"/>
                    </a:lnTo>
                    <a:lnTo>
                      <a:pt x="1746" y="1686"/>
                    </a:lnTo>
                    <a:lnTo>
                      <a:pt x="1781" y="1704"/>
                    </a:lnTo>
                    <a:lnTo>
                      <a:pt x="1781" y="1704"/>
                    </a:lnTo>
                    <a:lnTo>
                      <a:pt x="1781" y="1704"/>
                    </a:lnTo>
                    <a:lnTo>
                      <a:pt x="1790" y="1704"/>
                    </a:lnTo>
                    <a:lnTo>
                      <a:pt x="1790" y="1704"/>
                    </a:lnTo>
                    <a:lnTo>
                      <a:pt x="1790" y="1713"/>
                    </a:lnTo>
                    <a:lnTo>
                      <a:pt x="1790" y="1713"/>
                    </a:lnTo>
                    <a:lnTo>
                      <a:pt x="1799" y="1713"/>
                    </a:lnTo>
                    <a:lnTo>
                      <a:pt x="1799" y="1713"/>
                    </a:lnTo>
                    <a:lnTo>
                      <a:pt x="1807" y="1722"/>
                    </a:lnTo>
                    <a:lnTo>
                      <a:pt x="1825" y="1722"/>
                    </a:lnTo>
                    <a:lnTo>
                      <a:pt x="1825" y="1722"/>
                    </a:lnTo>
                    <a:lnTo>
                      <a:pt x="1825" y="1722"/>
                    </a:lnTo>
                    <a:lnTo>
                      <a:pt x="1825" y="1722"/>
                    </a:lnTo>
                    <a:lnTo>
                      <a:pt x="1825" y="1722"/>
                    </a:lnTo>
                    <a:lnTo>
                      <a:pt x="1834" y="1722"/>
                    </a:lnTo>
                    <a:lnTo>
                      <a:pt x="1834" y="1722"/>
                    </a:lnTo>
                    <a:lnTo>
                      <a:pt x="1852" y="1730"/>
                    </a:lnTo>
                    <a:lnTo>
                      <a:pt x="1878" y="1739"/>
                    </a:lnTo>
                    <a:lnTo>
                      <a:pt x="1878" y="1739"/>
                    </a:lnTo>
                    <a:lnTo>
                      <a:pt x="1878" y="1739"/>
                    </a:lnTo>
                    <a:lnTo>
                      <a:pt x="1887" y="1730"/>
                    </a:lnTo>
                    <a:lnTo>
                      <a:pt x="1887" y="1730"/>
                    </a:lnTo>
                    <a:lnTo>
                      <a:pt x="1975" y="1713"/>
                    </a:lnTo>
                    <a:lnTo>
                      <a:pt x="1975" y="1713"/>
                    </a:lnTo>
                    <a:lnTo>
                      <a:pt x="2019" y="1695"/>
                    </a:lnTo>
                    <a:lnTo>
                      <a:pt x="2055" y="1695"/>
                    </a:lnTo>
                    <a:lnTo>
                      <a:pt x="2055" y="1695"/>
                    </a:lnTo>
                    <a:lnTo>
                      <a:pt x="2081" y="1695"/>
                    </a:lnTo>
                    <a:lnTo>
                      <a:pt x="2081" y="1695"/>
                    </a:lnTo>
                    <a:lnTo>
                      <a:pt x="2099" y="1695"/>
                    </a:lnTo>
                    <a:lnTo>
                      <a:pt x="2107" y="1686"/>
                    </a:lnTo>
                    <a:lnTo>
                      <a:pt x="2116" y="1677"/>
                    </a:lnTo>
                    <a:lnTo>
                      <a:pt x="2116" y="1677"/>
                    </a:lnTo>
                    <a:lnTo>
                      <a:pt x="2116" y="1677"/>
                    </a:lnTo>
                    <a:lnTo>
                      <a:pt x="2116" y="1677"/>
                    </a:lnTo>
                    <a:lnTo>
                      <a:pt x="2116" y="1677"/>
                    </a:lnTo>
                    <a:lnTo>
                      <a:pt x="2116" y="1677"/>
                    </a:lnTo>
                    <a:lnTo>
                      <a:pt x="2125" y="1686"/>
                    </a:lnTo>
                    <a:lnTo>
                      <a:pt x="2125" y="1686"/>
                    </a:lnTo>
                    <a:lnTo>
                      <a:pt x="2143" y="1713"/>
                    </a:lnTo>
                    <a:lnTo>
                      <a:pt x="2143" y="1713"/>
                    </a:lnTo>
                    <a:lnTo>
                      <a:pt x="2152" y="1722"/>
                    </a:lnTo>
                    <a:lnTo>
                      <a:pt x="2152" y="1722"/>
                    </a:lnTo>
                    <a:lnTo>
                      <a:pt x="2143" y="1722"/>
                    </a:lnTo>
                    <a:lnTo>
                      <a:pt x="2143" y="1722"/>
                    </a:lnTo>
                    <a:lnTo>
                      <a:pt x="2143" y="1722"/>
                    </a:lnTo>
                    <a:lnTo>
                      <a:pt x="2134" y="1722"/>
                    </a:lnTo>
                    <a:lnTo>
                      <a:pt x="2134" y="1722"/>
                    </a:lnTo>
                    <a:lnTo>
                      <a:pt x="2134" y="1730"/>
                    </a:lnTo>
                    <a:lnTo>
                      <a:pt x="2134" y="1730"/>
                    </a:lnTo>
                    <a:lnTo>
                      <a:pt x="2116" y="1730"/>
                    </a:lnTo>
                    <a:lnTo>
                      <a:pt x="2116" y="1730"/>
                    </a:lnTo>
                    <a:lnTo>
                      <a:pt x="2099" y="1739"/>
                    </a:lnTo>
                    <a:lnTo>
                      <a:pt x="2090" y="1748"/>
                    </a:lnTo>
                    <a:lnTo>
                      <a:pt x="2090" y="1748"/>
                    </a:lnTo>
                    <a:lnTo>
                      <a:pt x="2090" y="1757"/>
                    </a:lnTo>
                    <a:lnTo>
                      <a:pt x="2090" y="1757"/>
                    </a:lnTo>
                    <a:lnTo>
                      <a:pt x="2063" y="1757"/>
                    </a:lnTo>
                    <a:lnTo>
                      <a:pt x="2063" y="1757"/>
                    </a:lnTo>
                    <a:lnTo>
                      <a:pt x="2037" y="1748"/>
                    </a:lnTo>
                    <a:lnTo>
                      <a:pt x="2002" y="1748"/>
                    </a:lnTo>
                    <a:lnTo>
                      <a:pt x="2002" y="1748"/>
                    </a:lnTo>
                    <a:lnTo>
                      <a:pt x="1966" y="1757"/>
                    </a:lnTo>
                    <a:lnTo>
                      <a:pt x="1966" y="1757"/>
                    </a:lnTo>
                    <a:lnTo>
                      <a:pt x="1931" y="1757"/>
                    </a:lnTo>
                    <a:lnTo>
                      <a:pt x="1896" y="1766"/>
                    </a:lnTo>
                    <a:lnTo>
                      <a:pt x="1896" y="1766"/>
                    </a:lnTo>
                    <a:lnTo>
                      <a:pt x="1887" y="1775"/>
                    </a:lnTo>
                    <a:lnTo>
                      <a:pt x="1887" y="1775"/>
                    </a:lnTo>
                    <a:lnTo>
                      <a:pt x="1878" y="1783"/>
                    </a:lnTo>
                    <a:lnTo>
                      <a:pt x="1878" y="1783"/>
                    </a:lnTo>
                    <a:lnTo>
                      <a:pt x="1869" y="1783"/>
                    </a:lnTo>
                    <a:lnTo>
                      <a:pt x="1869" y="1783"/>
                    </a:lnTo>
                    <a:lnTo>
                      <a:pt x="1860" y="1792"/>
                    </a:lnTo>
                    <a:lnTo>
                      <a:pt x="1860" y="1792"/>
                    </a:lnTo>
                    <a:lnTo>
                      <a:pt x="1860" y="1810"/>
                    </a:lnTo>
                    <a:lnTo>
                      <a:pt x="1860" y="1819"/>
                    </a:lnTo>
                    <a:lnTo>
                      <a:pt x="1860" y="1819"/>
                    </a:lnTo>
                    <a:lnTo>
                      <a:pt x="1869" y="1819"/>
                    </a:lnTo>
                    <a:lnTo>
                      <a:pt x="1869" y="1819"/>
                    </a:lnTo>
                    <a:lnTo>
                      <a:pt x="1869" y="1845"/>
                    </a:lnTo>
                    <a:lnTo>
                      <a:pt x="1869" y="1845"/>
                    </a:lnTo>
                    <a:lnTo>
                      <a:pt x="1878" y="1854"/>
                    </a:lnTo>
                    <a:lnTo>
                      <a:pt x="1878" y="1854"/>
                    </a:lnTo>
                    <a:lnTo>
                      <a:pt x="1896" y="1872"/>
                    </a:lnTo>
                    <a:lnTo>
                      <a:pt x="1905" y="1872"/>
                    </a:lnTo>
                    <a:lnTo>
                      <a:pt x="1913" y="1872"/>
                    </a:lnTo>
                    <a:lnTo>
                      <a:pt x="1913" y="1872"/>
                    </a:lnTo>
                    <a:lnTo>
                      <a:pt x="1922" y="1872"/>
                    </a:lnTo>
                    <a:lnTo>
                      <a:pt x="1922" y="1872"/>
                    </a:lnTo>
                    <a:lnTo>
                      <a:pt x="1922" y="1872"/>
                    </a:lnTo>
                    <a:lnTo>
                      <a:pt x="1922" y="1881"/>
                    </a:lnTo>
                    <a:lnTo>
                      <a:pt x="1905" y="1881"/>
                    </a:lnTo>
                    <a:lnTo>
                      <a:pt x="1905" y="1881"/>
                    </a:lnTo>
                    <a:lnTo>
                      <a:pt x="1896" y="1881"/>
                    </a:lnTo>
                    <a:lnTo>
                      <a:pt x="1896" y="1881"/>
                    </a:lnTo>
                    <a:lnTo>
                      <a:pt x="1887" y="1898"/>
                    </a:lnTo>
                    <a:lnTo>
                      <a:pt x="1887" y="1907"/>
                    </a:lnTo>
                    <a:lnTo>
                      <a:pt x="1887" y="1907"/>
                    </a:lnTo>
                    <a:lnTo>
                      <a:pt x="1887" y="1916"/>
                    </a:lnTo>
                    <a:lnTo>
                      <a:pt x="1887" y="1942"/>
                    </a:lnTo>
                    <a:lnTo>
                      <a:pt x="1887" y="1942"/>
                    </a:lnTo>
                    <a:lnTo>
                      <a:pt x="1887" y="1951"/>
                    </a:lnTo>
                    <a:lnTo>
                      <a:pt x="1869" y="1960"/>
                    </a:lnTo>
                    <a:lnTo>
                      <a:pt x="1852" y="1960"/>
                    </a:lnTo>
                    <a:lnTo>
                      <a:pt x="1852" y="1960"/>
                    </a:lnTo>
                    <a:lnTo>
                      <a:pt x="1834" y="1942"/>
                    </a:lnTo>
                    <a:lnTo>
                      <a:pt x="1825" y="1916"/>
                    </a:lnTo>
                    <a:lnTo>
                      <a:pt x="1816" y="1907"/>
                    </a:lnTo>
                    <a:lnTo>
                      <a:pt x="1816" y="1907"/>
                    </a:lnTo>
                    <a:lnTo>
                      <a:pt x="1816" y="1907"/>
                    </a:lnTo>
                    <a:lnTo>
                      <a:pt x="1816" y="1907"/>
                    </a:lnTo>
                    <a:lnTo>
                      <a:pt x="1799" y="1889"/>
                    </a:lnTo>
                    <a:lnTo>
                      <a:pt x="1799" y="1889"/>
                    </a:lnTo>
                    <a:lnTo>
                      <a:pt x="1790" y="1889"/>
                    </a:lnTo>
                    <a:lnTo>
                      <a:pt x="1781" y="1898"/>
                    </a:lnTo>
                    <a:lnTo>
                      <a:pt x="1781" y="1898"/>
                    </a:lnTo>
                    <a:lnTo>
                      <a:pt x="1781" y="1898"/>
                    </a:lnTo>
                    <a:lnTo>
                      <a:pt x="1781" y="1898"/>
                    </a:lnTo>
                    <a:lnTo>
                      <a:pt x="1755" y="1916"/>
                    </a:lnTo>
                    <a:lnTo>
                      <a:pt x="1755" y="1916"/>
                    </a:lnTo>
                    <a:lnTo>
                      <a:pt x="1746" y="1925"/>
                    </a:lnTo>
                    <a:lnTo>
                      <a:pt x="1746" y="1925"/>
                    </a:lnTo>
                    <a:lnTo>
                      <a:pt x="1728" y="1933"/>
                    </a:lnTo>
                    <a:lnTo>
                      <a:pt x="1728" y="1942"/>
                    </a:lnTo>
                    <a:lnTo>
                      <a:pt x="1728" y="1942"/>
                    </a:lnTo>
                    <a:lnTo>
                      <a:pt x="1728" y="1942"/>
                    </a:lnTo>
                    <a:lnTo>
                      <a:pt x="1728" y="1942"/>
                    </a:lnTo>
                    <a:lnTo>
                      <a:pt x="1719" y="1951"/>
                    </a:lnTo>
                    <a:lnTo>
                      <a:pt x="1719" y="1951"/>
                    </a:lnTo>
                    <a:lnTo>
                      <a:pt x="1719" y="1960"/>
                    </a:lnTo>
                    <a:lnTo>
                      <a:pt x="1719" y="1960"/>
                    </a:lnTo>
                    <a:lnTo>
                      <a:pt x="1719" y="1969"/>
                    </a:lnTo>
                    <a:lnTo>
                      <a:pt x="1719" y="1969"/>
                    </a:lnTo>
                    <a:lnTo>
                      <a:pt x="1702" y="1986"/>
                    </a:lnTo>
                    <a:lnTo>
                      <a:pt x="1702" y="2004"/>
                    </a:lnTo>
                    <a:lnTo>
                      <a:pt x="1710" y="2031"/>
                    </a:lnTo>
                    <a:lnTo>
                      <a:pt x="1710" y="2031"/>
                    </a:lnTo>
                    <a:lnTo>
                      <a:pt x="1710" y="2031"/>
                    </a:lnTo>
                    <a:lnTo>
                      <a:pt x="1710" y="2031"/>
                    </a:lnTo>
                    <a:lnTo>
                      <a:pt x="1710" y="2039"/>
                    </a:lnTo>
                    <a:lnTo>
                      <a:pt x="1710" y="2039"/>
                    </a:lnTo>
                    <a:lnTo>
                      <a:pt x="1719" y="2066"/>
                    </a:lnTo>
                    <a:lnTo>
                      <a:pt x="1710" y="2075"/>
                    </a:lnTo>
                    <a:lnTo>
                      <a:pt x="1710" y="2075"/>
                    </a:lnTo>
                    <a:lnTo>
                      <a:pt x="1702" y="2084"/>
                    </a:lnTo>
                    <a:lnTo>
                      <a:pt x="1702" y="2092"/>
                    </a:lnTo>
                    <a:lnTo>
                      <a:pt x="1702" y="2092"/>
                    </a:lnTo>
                    <a:lnTo>
                      <a:pt x="1719" y="2110"/>
                    </a:lnTo>
                    <a:lnTo>
                      <a:pt x="1719" y="2110"/>
                    </a:lnTo>
                    <a:lnTo>
                      <a:pt x="1719" y="2110"/>
                    </a:lnTo>
                    <a:lnTo>
                      <a:pt x="1719" y="2110"/>
                    </a:lnTo>
                    <a:lnTo>
                      <a:pt x="1710" y="2119"/>
                    </a:lnTo>
                    <a:lnTo>
                      <a:pt x="1710" y="2119"/>
                    </a:lnTo>
                    <a:lnTo>
                      <a:pt x="1702" y="2128"/>
                    </a:lnTo>
                    <a:lnTo>
                      <a:pt x="1702" y="2128"/>
                    </a:lnTo>
                    <a:lnTo>
                      <a:pt x="1702" y="2145"/>
                    </a:lnTo>
                    <a:lnTo>
                      <a:pt x="1702" y="2145"/>
                    </a:lnTo>
                    <a:lnTo>
                      <a:pt x="1702" y="2145"/>
                    </a:lnTo>
                    <a:lnTo>
                      <a:pt x="1702" y="2145"/>
                    </a:lnTo>
                    <a:lnTo>
                      <a:pt x="1693" y="2154"/>
                    </a:lnTo>
                    <a:lnTo>
                      <a:pt x="1693" y="2154"/>
                    </a:lnTo>
                    <a:lnTo>
                      <a:pt x="1684" y="2163"/>
                    </a:lnTo>
                    <a:lnTo>
                      <a:pt x="1684" y="2163"/>
                    </a:lnTo>
                    <a:lnTo>
                      <a:pt x="1684" y="2163"/>
                    </a:lnTo>
                    <a:lnTo>
                      <a:pt x="1684" y="2163"/>
                    </a:lnTo>
                    <a:lnTo>
                      <a:pt x="1675" y="2163"/>
                    </a:lnTo>
                    <a:lnTo>
                      <a:pt x="1675" y="2163"/>
                    </a:lnTo>
                    <a:lnTo>
                      <a:pt x="1657" y="2154"/>
                    </a:lnTo>
                    <a:lnTo>
                      <a:pt x="1657" y="2154"/>
                    </a:lnTo>
                    <a:lnTo>
                      <a:pt x="1640" y="2154"/>
                    </a:lnTo>
                    <a:lnTo>
                      <a:pt x="1640" y="2154"/>
                    </a:lnTo>
                    <a:lnTo>
                      <a:pt x="1631" y="2154"/>
                    </a:lnTo>
                    <a:lnTo>
                      <a:pt x="1631" y="2154"/>
                    </a:lnTo>
                    <a:lnTo>
                      <a:pt x="1613" y="2163"/>
                    </a:lnTo>
                    <a:lnTo>
                      <a:pt x="1605" y="2163"/>
                    </a:lnTo>
                    <a:lnTo>
                      <a:pt x="1605" y="2163"/>
                    </a:lnTo>
                    <a:lnTo>
                      <a:pt x="1596" y="2163"/>
                    </a:lnTo>
                    <a:lnTo>
                      <a:pt x="1587" y="2145"/>
                    </a:lnTo>
                    <a:lnTo>
                      <a:pt x="1587" y="2145"/>
                    </a:lnTo>
                    <a:lnTo>
                      <a:pt x="1578" y="2128"/>
                    </a:lnTo>
                    <a:lnTo>
                      <a:pt x="1569" y="2128"/>
                    </a:lnTo>
                    <a:lnTo>
                      <a:pt x="1569" y="2128"/>
                    </a:lnTo>
                    <a:lnTo>
                      <a:pt x="1507" y="2137"/>
                    </a:lnTo>
                    <a:lnTo>
                      <a:pt x="1472" y="2145"/>
                    </a:lnTo>
                    <a:lnTo>
                      <a:pt x="1446" y="2172"/>
                    </a:lnTo>
                    <a:lnTo>
                      <a:pt x="1446" y="2172"/>
                    </a:lnTo>
                    <a:lnTo>
                      <a:pt x="1428" y="2181"/>
                    </a:lnTo>
                    <a:lnTo>
                      <a:pt x="1402" y="2181"/>
                    </a:lnTo>
                    <a:lnTo>
                      <a:pt x="1402" y="2181"/>
                    </a:lnTo>
                    <a:lnTo>
                      <a:pt x="1393" y="2189"/>
                    </a:lnTo>
                    <a:lnTo>
                      <a:pt x="1375" y="2189"/>
                    </a:lnTo>
                    <a:lnTo>
                      <a:pt x="1375" y="2189"/>
                    </a:lnTo>
                    <a:lnTo>
                      <a:pt x="1357" y="2189"/>
                    </a:lnTo>
                    <a:lnTo>
                      <a:pt x="1357" y="2207"/>
                    </a:lnTo>
                    <a:lnTo>
                      <a:pt x="1357" y="2207"/>
                    </a:lnTo>
                    <a:lnTo>
                      <a:pt x="1357" y="2207"/>
                    </a:lnTo>
                    <a:lnTo>
                      <a:pt x="1357" y="2207"/>
                    </a:lnTo>
                    <a:lnTo>
                      <a:pt x="1357" y="2207"/>
                    </a:lnTo>
                    <a:lnTo>
                      <a:pt x="1357" y="2207"/>
                    </a:lnTo>
                    <a:lnTo>
                      <a:pt x="1349" y="2198"/>
                    </a:lnTo>
                    <a:lnTo>
                      <a:pt x="1349" y="2198"/>
                    </a:lnTo>
                    <a:lnTo>
                      <a:pt x="1349" y="2189"/>
                    </a:lnTo>
                    <a:lnTo>
                      <a:pt x="1340" y="2181"/>
                    </a:lnTo>
                    <a:lnTo>
                      <a:pt x="1313" y="2181"/>
                    </a:lnTo>
                    <a:lnTo>
                      <a:pt x="1322" y="2181"/>
                    </a:lnTo>
                    <a:lnTo>
                      <a:pt x="1322" y="2181"/>
                    </a:lnTo>
                    <a:lnTo>
                      <a:pt x="1322" y="2163"/>
                    </a:lnTo>
                    <a:lnTo>
                      <a:pt x="1313" y="2154"/>
                    </a:lnTo>
                    <a:lnTo>
                      <a:pt x="1313" y="2154"/>
                    </a:lnTo>
                    <a:lnTo>
                      <a:pt x="1305" y="2154"/>
                    </a:lnTo>
                    <a:lnTo>
                      <a:pt x="1296" y="2154"/>
                    </a:lnTo>
                    <a:lnTo>
                      <a:pt x="1296" y="2154"/>
                    </a:lnTo>
                    <a:lnTo>
                      <a:pt x="1278" y="2163"/>
                    </a:lnTo>
                    <a:lnTo>
                      <a:pt x="1269" y="2163"/>
                    </a:lnTo>
                    <a:lnTo>
                      <a:pt x="1269" y="2163"/>
                    </a:lnTo>
                    <a:lnTo>
                      <a:pt x="1252" y="2163"/>
                    </a:lnTo>
                    <a:lnTo>
                      <a:pt x="1225" y="2181"/>
                    </a:lnTo>
                    <a:lnTo>
                      <a:pt x="1225" y="2181"/>
                    </a:lnTo>
                    <a:lnTo>
                      <a:pt x="1207" y="2189"/>
                    </a:lnTo>
                    <a:lnTo>
                      <a:pt x="1207" y="2189"/>
                    </a:lnTo>
                    <a:lnTo>
                      <a:pt x="1207" y="2198"/>
                    </a:lnTo>
                    <a:lnTo>
                      <a:pt x="1207" y="2198"/>
                    </a:lnTo>
                    <a:lnTo>
                      <a:pt x="1199" y="2198"/>
                    </a:lnTo>
                    <a:lnTo>
                      <a:pt x="1199" y="2198"/>
                    </a:lnTo>
                    <a:lnTo>
                      <a:pt x="1190" y="2207"/>
                    </a:lnTo>
                    <a:lnTo>
                      <a:pt x="1190" y="2207"/>
                    </a:lnTo>
                    <a:lnTo>
                      <a:pt x="1181" y="2198"/>
                    </a:lnTo>
                    <a:lnTo>
                      <a:pt x="1181" y="2198"/>
                    </a:lnTo>
                    <a:lnTo>
                      <a:pt x="1172" y="2198"/>
                    </a:lnTo>
                    <a:lnTo>
                      <a:pt x="1172" y="2198"/>
                    </a:lnTo>
                    <a:lnTo>
                      <a:pt x="1181" y="2189"/>
                    </a:lnTo>
                    <a:lnTo>
                      <a:pt x="1181" y="2181"/>
                    </a:lnTo>
                    <a:lnTo>
                      <a:pt x="1181" y="2181"/>
                    </a:lnTo>
                    <a:lnTo>
                      <a:pt x="1172" y="2172"/>
                    </a:lnTo>
                    <a:lnTo>
                      <a:pt x="1163" y="2163"/>
                    </a:lnTo>
                    <a:lnTo>
                      <a:pt x="1155" y="2163"/>
                    </a:lnTo>
                    <a:lnTo>
                      <a:pt x="1155" y="2163"/>
                    </a:lnTo>
                    <a:lnTo>
                      <a:pt x="1155" y="2163"/>
                    </a:lnTo>
                    <a:lnTo>
                      <a:pt x="1155" y="2163"/>
                    </a:lnTo>
                    <a:lnTo>
                      <a:pt x="1137" y="2172"/>
                    </a:lnTo>
                    <a:lnTo>
                      <a:pt x="1120" y="2163"/>
                    </a:lnTo>
                    <a:lnTo>
                      <a:pt x="1120" y="2163"/>
                    </a:lnTo>
                    <a:lnTo>
                      <a:pt x="1120" y="2154"/>
                    </a:lnTo>
                    <a:lnTo>
                      <a:pt x="1120" y="2154"/>
                    </a:lnTo>
                    <a:lnTo>
                      <a:pt x="1120" y="2145"/>
                    </a:lnTo>
                    <a:lnTo>
                      <a:pt x="1103" y="2137"/>
                    </a:lnTo>
                    <a:lnTo>
                      <a:pt x="1103" y="2137"/>
                    </a:lnTo>
                    <a:lnTo>
                      <a:pt x="1103" y="2128"/>
                    </a:lnTo>
                    <a:lnTo>
                      <a:pt x="1103" y="2128"/>
                    </a:lnTo>
                    <a:lnTo>
                      <a:pt x="1103" y="2119"/>
                    </a:lnTo>
                    <a:lnTo>
                      <a:pt x="1103" y="2119"/>
                    </a:lnTo>
                    <a:lnTo>
                      <a:pt x="1103" y="2119"/>
                    </a:lnTo>
                    <a:lnTo>
                      <a:pt x="1103" y="2119"/>
                    </a:lnTo>
                    <a:lnTo>
                      <a:pt x="1111" y="2128"/>
                    </a:lnTo>
                    <a:lnTo>
                      <a:pt x="1111" y="2128"/>
                    </a:lnTo>
                    <a:lnTo>
                      <a:pt x="1129" y="2137"/>
                    </a:lnTo>
                    <a:lnTo>
                      <a:pt x="1137" y="2137"/>
                    </a:lnTo>
                    <a:lnTo>
                      <a:pt x="1137" y="2137"/>
                    </a:lnTo>
                    <a:lnTo>
                      <a:pt x="1155" y="2137"/>
                    </a:lnTo>
                    <a:lnTo>
                      <a:pt x="1163" y="2128"/>
                    </a:lnTo>
                    <a:lnTo>
                      <a:pt x="1163" y="2128"/>
                    </a:lnTo>
                    <a:lnTo>
                      <a:pt x="1163" y="2119"/>
                    </a:lnTo>
                    <a:lnTo>
                      <a:pt x="1163" y="2119"/>
                    </a:lnTo>
                    <a:lnTo>
                      <a:pt x="1163" y="2092"/>
                    </a:lnTo>
                    <a:lnTo>
                      <a:pt x="1155" y="2075"/>
                    </a:lnTo>
                    <a:lnTo>
                      <a:pt x="1155" y="2075"/>
                    </a:lnTo>
                    <a:lnTo>
                      <a:pt x="1137" y="2075"/>
                    </a:lnTo>
                    <a:lnTo>
                      <a:pt x="1129" y="2075"/>
                    </a:lnTo>
                    <a:lnTo>
                      <a:pt x="1129" y="2075"/>
                    </a:lnTo>
                    <a:lnTo>
                      <a:pt x="1120" y="2084"/>
                    </a:lnTo>
                    <a:lnTo>
                      <a:pt x="1120" y="2084"/>
                    </a:lnTo>
                    <a:lnTo>
                      <a:pt x="1120" y="2084"/>
                    </a:lnTo>
                    <a:lnTo>
                      <a:pt x="1120" y="2084"/>
                    </a:lnTo>
                    <a:lnTo>
                      <a:pt x="1120" y="2075"/>
                    </a:lnTo>
                    <a:lnTo>
                      <a:pt x="1120" y="2075"/>
                    </a:lnTo>
                    <a:lnTo>
                      <a:pt x="1120" y="2075"/>
                    </a:lnTo>
                    <a:lnTo>
                      <a:pt x="1120" y="2075"/>
                    </a:lnTo>
                    <a:lnTo>
                      <a:pt x="1120" y="2066"/>
                    </a:lnTo>
                    <a:lnTo>
                      <a:pt x="1120" y="2066"/>
                    </a:lnTo>
                    <a:lnTo>
                      <a:pt x="1129" y="2057"/>
                    </a:lnTo>
                    <a:lnTo>
                      <a:pt x="1129" y="2057"/>
                    </a:lnTo>
                    <a:lnTo>
                      <a:pt x="1137" y="2048"/>
                    </a:lnTo>
                    <a:lnTo>
                      <a:pt x="1137" y="2048"/>
                    </a:lnTo>
                    <a:lnTo>
                      <a:pt x="1146" y="2048"/>
                    </a:lnTo>
                    <a:lnTo>
                      <a:pt x="1155" y="2048"/>
                    </a:lnTo>
                    <a:lnTo>
                      <a:pt x="1155" y="2048"/>
                    </a:lnTo>
                    <a:lnTo>
                      <a:pt x="1163" y="2039"/>
                    </a:lnTo>
                    <a:lnTo>
                      <a:pt x="1172" y="2031"/>
                    </a:lnTo>
                    <a:lnTo>
                      <a:pt x="1172" y="2031"/>
                    </a:lnTo>
                    <a:lnTo>
                      <a:pt x="1172" y="2022"/>
                    </a:lnTo>
                    <a:lnTo>
                      <a:pt x="1163" y="2013"/>
                    </a:lnTo>
                    <a:lnTo>
                      <a:pt x="1163" y="2013"/>
                    </a:lnTo>
                    <a:lnTo>
                      <a:pt x="1137" y="1995"/>
                    </a:lnTo>
                    <a:lnTo>
                      <a:pt x="1137" y="1995"/>
                    </a:lnTo>
                    <a:lnTo>
                      <a:pt x="1137" y="1986"/>
                    </a:lnTo>
                    <a:lnTo>
                      <a:pt x="1137" y="1986"/>
                    </a:lnTo>
                    <a:lnTo>
                      <a:pt x="1137" y="1978"/>
                    </a:lnTo>
                    <a:lnTo>
                      <a:pt x="1137" y="1978"/>
                    </a:lnTo>
                    <a:lnTo>
                      <a:pt x="1137" y="1969"/>
                    </a:lnTo>
                    <a:lnTo>
                      <a:pt x="1137" y="1969"/>
                    </a:lnTo>
                    <a:lnTo>
                      <a:pt x="1155" y="1951"/>
                    </a:lnTo>
                    <a:lnTo>
                      <a:pt x="1155" y="1933"/>
                    </a:lnTo>
                    <a:lnTo>
                      <a:pt x="1155" y="1933"/>
                    </a:lnTo>
                    <a:lnTo>
                      <a:pt x="1146" y="1916"/>
                    </a:lnTo>
                    <a:lnTo>
                      <a:pt x="1146" y="1916"/>
                    </a:lnTo>
                    <a:lnTo>
                      <a:pt x="1137" y="1907"/>
                    </a:lnTo>
                    <a:lnTo>
                      <a:pt x="1129" y="1907"/>
                    </a:lnTo>
                    <a:lnTo>
                      <a:pt x="1129" y="1907"/>
                    </a:lnTo>
                    <a:lnTo>
                      <a:pt x="1103" y="1916"/>
                    </a:lnTo>
                    <a:lnTo>
                      <a:pt x="1094" y="1925"/>
                    </a:lnTo>
                    <a:lnTo>
                      <a:pt x="1094" y="1942"/>
                    </a:lnTo>
                    <a:lnTo>
                      <a:pt x="1094" y="1942"/>
                    </a:lnTo>
                    <a:lnTo>
                      <a:pt x="1094" y="1942"/>
                    </a:lnTo>
                    <a:lnTo>
                      <a:pt x="1076" y="1951"/>
                    </a:lnTo>
                    <a:lnTo>
                      <a:pt x="1076" y="1951"/>
                    </a:lnTo>
                    <a:lnTo>
                      <a:pt x="1067" y="1951"/>
                    </a:lnTo>
                    <a:lnTo>
                      <a:pt x="1059" y="1960"/>
                    </a:lnTo>
                    <a:lnTo>
                      <a:pt x="1059" y="1960"/>
                    </a:lnTo>
                    <a:lnTo>
                      <a:pt x="1067" y="1978"/>
                    </a:lnTo>
                    <a:lnTo>
                      <a:pt x="1067" y="1978"/>
                    </a:lnTo>
                    <a:lnTo>
                      <a:pt x="1067" y="1978"/>
                    </a:lnTo>
                    <a:lnTo>
                      <a:pt x="1067" y="1978"/>
                    </a:lnTo>
                    <a:lnTo>
                      <a:pt x="1059" y="1969"/>
                    </a:lnTo>
                    <a:lnTo>
                      <a:pt x="1059" y="1969"/>
                    </a:lnTo>
                    <a:lnTo>
                      <a:pt x="1050" y="1960"/>
                    </a:lnTo>
                    <a:lnTo>
                      <a:pt x="1032" y="1960"/>
                    </a:lnTo>
                    <a:lnTo>
                      <a:pt x="1032" y="1960"/>
                    </a:lnTo>
                    <a:lnTo>
                      <a:pt x="1014" y="1969"/>
                    </a:lnTo>
                    <a:lnTo>
                      <a:pt x="1014" y="1978"/>
                    </a:lnTo>
                    <a:lnTo>
                      <a:pt x="1014" y="1978"/>
                    </a:lnTo>
                    <a:lnTo>
                      <a:pt x="1006" y="1986"/>
                    </a:lnTo>
                    <a:lnTo>
                      <a:pt x="1006" y="1986"/>
                    </a:lnTo>
                    <a:lnTo>
                      <a:pt x="1006" y="1986"/>
                    </a:lnTo>
                    <a:lnTo>
                      <a:pt x="1006" y="1986"/>
                    </a:lnTo>
                    <a:lnTo>
                      <a:pt x="997" y="1995"/>
                    </a:lnTo>
                    <a:lnTo>
                      <a:pt x="997" y="1995"/>
                    </a:lnTo>
                    <a:lnTo>
                      <a:pt x="997" y="2004"/>
                    </a:lnTo>
                    <a:lnTo>
                      <a:pt x="997" y="2004"/>
                    </a:lnTo>
                    <a:lnTo>
                      <a:pt x="997" y="2013"/>
                    </a:lnTo>
                    <a:lnTo>
                      <a:pt x="997" y="2031"/>
                    </a:lnTo>
                    <a:lnTo>
                      <a:pt x="997" y="2066"/>
                    </a:lnTo>
                    <a:lnTo>
                      <a:pt x="997" y="2066"/>
                    </a:lnTo>
                    <a:lnTo>
                      <a:pt x="997" y="2066"/>
                    </a:lnTo>
                    <a:lnTo>
                      <a:pt x="1006" y="2084"/>
                    </a:lnTo>
                    <a:lnTo>
                      <a:pt x="1006" y="2084"/>
                    </a:lnTo>
                    <a:lnTo>
                      <a:pt x="1014" y="2092"/>
                    </a:lnTo>
                    <a:lnTo>
                      <a:pt x="1014" y="2092"/>
                    </a:lnTo>
                    <a:lnTo>
                      <a:pt x="1014" y="2101"/>
                    </a:lnTo>
                    <a:lnTo>
                      <a:pt x="1014" y="2101"/>
                    </a:lnTo>
                    <a:lnTo>
                      <a:pt x="1023" y="2110"/>
                    </a:lnTo>
                    <a:lnTo>
                      <a:pt x="1023" y="2110"/>
                    </a:lnTo>
                    <a:lnTo>
                      <a:pt x="1023" y="2119"/>
                    </a:lnTo>
                    <a:lnTo>
                      <a:pt x="1023" y="2119"/>
                    </a:lnTo>
                    <a:lnTo>
                      <a:pt x="1023" y="2128"/>
                    </a:lnTo>
                    <a:lnTo>
                      <a:pt x="1032" y="2145"/>
                    </a:lnTo>
                    <a:lnTo>
                      <a:pt x="1032" y="2145"/>
                    </a:lnTo>
                    <a:lnTo>
                      <a:pt x="1032" y="2145"/>
                    </a:lnTo>
                    <a:lnTo>
                      <a:pt x="1032" y="2145"/>
                    </a:lnTo>
                    <a:lnTo>
                      <a:pt x="1041" y="2163"/>
                    </a:lnTo>
                    <a:lnTo>
                      <a:pt x="1041" y="2163"/>
                    </a:lnTo>
                    <a:lnTo>
                      <a:pt x="1041" y="2163"/>
                    </a:lnTo>
                    <a:lnTo>
                      <a:pt x="1041" y="2163"/>
                    </a:lnTo>
                    <a:lnTo>
                      <a:pt x="1041" y="2181"/>
                    </a:lnTo>
                    <a:lnTo>
                      <a:pt x="1050" y="2207"/>
                    </a:lnTo>
                    <a:lnTo>
                      <a:pt x="1050" y="2207"/>
                    </a:lnTo>
                    <a:lnTo>
                      <a:pt x="1059" y="2216"/>
                    </a:lnTo>
                    <a:lnTo>
                      <a:pt x="1059" y="2216"/>
                    </a:lnTo>
                    <a:lnTo>
                      <a:pt x="1059" y="2216"/>
                    </a:lnTo>
                    <a:lnTo>
                      <a:pt x="1059" y="2216"/>
                    </a:lnTo>
                    <a:lnTo>
                      <a:pt x="1050" y="2216"/>
                    </a:lnTo>
                    <a:lnTo>
                      <a:pt x="1050" y="2216"/>
                    </a:lnTo>
                    <a:lnTo>
                      <a:pt x="1050" y="2216"/>
                    </a:lnTo>
                    <a:lnTo>
                      <a:pt x="1041" y="2225"/>
                    </a:lnTo>
                    <a:lnTo>
                      <a:pt x="1032" y="2234"/>
                    </a:lnTo>
                    <a:lnTo>
                      <a:pt x="1032" y="2234"/>
                    </a:lnTo>
                    <a:lnTo>
                      <a:pt x="1032" y="2234"/>
                    </a:lnTo>
                    <a:lnTo>
                      <a:pt x="1032" y="2234"/>
                    </a:lnTo>
                    <a:lnTo>
                      <a:pt x="1006" y="2225"/>
                    </a:lnTo>
                    <a:lnTo>
                      <a:pt x="1006" y="2225"/>
                    </a:lnTo>
                    <a:lnTo>
                      <a:pt x="997" y="2225"/>
                    </a:lnTo>
                    <a:lnTo>
                      <a:pt x="997" y="2225"/>
                    </a:lnTo>
                    <a:lnTo>
                      <a:pt x="997" y="2216"/>
                    </a:lnTo>
                    <a:lnTo>
                      <a:pt x="961" y="2216"/>
                    </a:lnTo>
                    <a:lnTo>
                      <a:pt x="961" y="2216"/>
                    </a:lnTo>
                    <a:lnTo>
                      <a:pt x="953" y="2225"/>
                    </a:lnTo>
                    <a:lnTo>
                      <a:pt x="944" y="2234"/>
                    </a:lnTo>
                    <a:lnTo>
                      <a:pt x="944" y="2242"/>
                    </a:lnTo>
                    <a:lnTo>
                      <a:pt x="944" y="2242"/>
                    </a:lnTo>
                    <a:lnTo>
                      <a:pt x="944" y="2242"/>
                    </a:lnTo>
                    <a:lnTo>
                      <a:pt x="944" y="2242"/>
                    </a:lnTo>
                    <a:lnTo>
                      <a:pt x="935" y="2242"/>
                    </a:lnTo>
                    <a:lnTo>
                      <a:pt x="935" y="2242"/>
                    </a:lnTo>
                    <a:lnTo>
                      <a:pt x="917" y="2242"/>
                    </a:lnTo>
                    <a:lnTo>
                      <a:pt x="882" y="2242"/>
                    </a:lnTo>
                    <a:lnTo>
                      <a:pt x="882" y="2242"/>
                    </a:lnTo>
                    <a:lnTo>
                      <a:pt x="856" y="2260"/>
                    </a:lnTo>
                    <a:lnTo>
                      <a:pt x="847" y="2269"/>
                    </a:lnTo>
                    <a:lnTo>
                      <a:pt x="847" y="2269"/>
                    </a:lnTo>
                    <a:lnTo>
                      <a:pt x="847" y="2278"/>
                    </a:lnTo>
                    <a:lnTo>
                      <a:pt x="847" y="2287"/>
                    </a:lnTo>
                    <a:lnTo>
                      <a:pt x="847" y="2287"/>
                    </a:lnTo>
                    <a:lnTo>
                      <a:pt x="847" y="2295"/>
                    </a:lnTo>
                    <a:lnTo>
                      <a:pt x="847" y="2295"/>
                    </a:lnTo>
                    <a:lnTo>
                      <a:pt x="838" y="2295"/>
                    </a:lnTo>
                    <a:lnTo>
                      <a:pt x="838" y="2295"/>
                    </a:lnTo>
                    <a:lnTo>
                      <a:pt x="838" y="2278"/>
                    </a:lnTo>
                    <a:lnTo>
                      <a:pt x="820" y="2278"/>
                    </a:lnTo>
                    <a:lnTo>
                      <a:pt x="820" y="2278"/>
                    </a:lnTo>
                    <a:lnTo>
                      <a:pt x="803" y="2287"/>
                    </a:lnTo>
                    <a:lnTo>
                      <a:pt x="803" y="2287"/>
                    </a:lnTo>
                    <a:lnTo>
                      <a:pt x="794" y="2295"/>
                    </a:lnTo>
                    <a:lnTo>
                      <a:pt x="794" y="2304"/>
                    </a:lnTo>
                    <a:lnTo>
                      <a:pt x="794" y="2304"/>
                    </a:lnTo>
                    <a:lnTo>
                      <a:pt x="794" y="2313"/>
                    </a:lnTo>
                    <a:lnTo>
                      <a:pt x="794" y="2313"/>
                    </a:lnTo>
                    <a:lnTo>
                      <a:pt x="794" y="2313"/>
                    </a:lnTo>
                    <a:lnTo>
                      <a:pt x="794" y="2313"/>
                    </a:lnTo>
                    <a:lnTo>
                      <a:pt x="785" y="2322"/>
                    </a:lnTo>
                    <a:lnTo>
                      <a:pt x="785" y="2322"/>
                    </a:lnTo>
                    <a:lnTo>
                      <a:pt x="776" y="2331"/>
                    </a:lnTo>
                    <a:lnTo>
                      <a:pt x="767" y="2348"/>
                    </a:lnTo>
                    <a:lnTo>
                      <a:pt x="767" y="2348"/>
                    </a:lnTo>
                    <a:lnTo>
                      <a:pt x="767" y="2357"/>
                    </a:lnTo>
                    <a:lnTo>
                      <a:pt x="767" y="2357"/>
                    </a:lnTo>
                    <a:lnTo>
                      <a:pt x="759" y="2375"/>
                    </a:lnTo>
                    <a:lnTo>
                      <a:pt x="741" y="2384"/>
                    </a:lnTo>
                    <a:lnTo>
                      <a:pt x="741" y="2384"/>
                    </a:lnTo>
                    <a:lnTo>
                      <a:pt x="732" y="2401"/>
                    </a:lnTo>
                    <a:lnTo>
                      <a:pt x="732" y="2401"/>
                    </a:lnTo>
                    <a:lnTo>
                      <a:pt x="723" y="2401"/>
                    </a:lnTo>
                    <a:lnTo>
                      <a:pt x="723" y="2401"/>
                    </a:lnTo>
                    <a:lnTo>
                      <a:pt x="714" y="2410"/>
                    </a:lnTo>
                    <a:lnTo>
                      <a:pt x="714" y="2410"/>
                    </a:lnTo>
                    <a:lnTo>
                      <a:pt x="706" y="2410"/>
                    </a:lnTo>
                    <a:lnTo>
                      <a:pt x="706" y="2410"/>
                    </a:lnTo>
                    <a:lnTo>
                      <a:pt x="688" y="2419"/>
                    </a:lnTo>
                    <a:lnTo>
                      <a:pt x="688" y="2419"/>
                    </a:lnTo>
                    <a:lnTo>
                      <a:pt x="688" y="2419"/>
                    </a:lnTo>
                    <a:lnTo>
                      <a:pt x="670" y="2419"/>
                    </a:lnTo>
                    <a:lnTo>
                      <a:pt x="670" y="2419"/>
                    </a:lnTo>
                    <a:lnTo>
                      <a:pt x="653" y="2419"/>
                    </a:lnTo>
                    <a:lnTo>
                      <a:pt x="644" y="2428"/>
                    </a:lnTo>
                    <a:lnTo>
                      <a:pt x="644" y="2428"/>
                    </a:lnTo>
                    <a:lnTo>
                      <a:pt x="635" y="2454"/>
                    </a:lnTo>
                    <a:lnTo>
                      <a:pt x="635" y="2472"/>
                    </a:lnTo>
                    <a:lnTo>
                      <a:pt x="635" y="2472"/>
                    </a:lnTo>
                    <a:lnTo>
                      <a:pt x="626" y="2490"/>
                    </a:lnTo>
                    <a:lnTo>
                      <a:pt x="626" y="2490"/>
                    </a:lnTo>
                    <a:lnTo>
                      <a:pt x="626" y="2490"/>
                    </a:lnTo>
                    <a:lnTo>
                      <a:pt x="626" y="2490"/>
                    </a:lnTo>
                    <a:lnTo>
                      <a:pt x="609" y="2498"/>
                    </a:lnTo>
                    <a:lnTo>
                      <a:pt x="582" y="2507"/>
                    </a:lnTo>
                    <a:lnTo>
                      <a:pt x="582" y="2507"/>
                    </a:lnTo>
                    <a:lnTo>
                      <a:pt x="556" y="2507"/>
                    </a:lnTo>
                    <a:lnTo>
                      <a:pt x="547" y="2525"/>
                    </a:lnTo>
                    <a:lnTo>
                      <a:pt x="547" y="2525"/>
                    </a:lnTo>
                    <a:lnTo>
                      <a:pt x="547" y="2525"/>
                    </a:lnTo>
                    <a:lnTo>
                      <a:pt x="547" y="2534"/>
                    </a:lnTo>
                    <a:lnTo>
                      <a:pt x="547" y="2534"/>
                    </a:lnTo>
                    <a:lnTo>
                      <a:pt x="538" y="2543"/>
                    </a:lnTo>
                    <a:lnTo>
                      <a:pt x="538" y="2543"/>
                    </a:lnTo>
                    <a:lnTo>
                      <a:pt x="538" y="2543"/>
                    </a:lnTo>
                    <a:lnTo>
                      <a:pt x="538" y="2543"/>
                    </a:lnTo>
                    <a:lnTo>
                      <a:pt x="538" y="2543"/>
                    </a:lnTo>
                    <a:lnTo>
                      <a:pt x="538" y="2543"/>
                    </a:lnTo>
                    <a:lnTo>
                      <a:pt x="529" y="2551"/>
                    </a:lnTo>
                    <a:lnTo>
                      <a:pt x="529" y="2551"/>
                    </a:lnTo>
                    <a:lnTo>
                      <a:pt x="503" y="2543"/>
                    </a:lnTo>
                    <a:lnTo>
                      <a:pt x="485" y="2525"/>
                    </a:lnTo>
                    <a:lnTo>
                      <a:pt x="485" y="2525"/>
                    </a:lnTo>
                    <a:lnTo>
                      <a:pt x="476" y="2516"/>
                    </a:lnTo>
                    <a:lnTo>
                      <a:pt x="467" y="2516"/>
                    </a:lnTo>
                    <a:lnTo>
                      <a:pt x="459" y="2516"/>
                    </a:lnTo>
                    <a:lnTo>
                      <a:pt x="459" y="2516"/>
                    </a:lnTo>
                    <a:lnTo>
                      <a:pt x="441" y="2516"/>
                    </a:lnTo>
                    <a:lnTo>
                      <a:pt x="432" y="2525"/>
                    </a:lnTo>
                    <a:lnTo>
                      <a:pt x="423" y="2534"/>
                    </a:lnTo>
                    <a:lnTo>
                      <a:pt x="423" y="2543"/>
                    </a:lnTo>
                    <a:lnTo>
                      <a:pt x="423" y="2543"/>
                    </a:lnTo>
                    <a:lnTo>
                      <a:pt x="432" y="2551"/>
                    </a:lnTo>
                    <a:lnTo>
                      <a:pt x="432" y="2551"/>
                    </a:lnTo>
                    <a:lnTo>
                      <a:pt x="441" y="2578"/>
                    </a:lnTo>
                    <a:lnTo>
                      <a:pt x="450" y="2587"/>
                    </a:lnTo>
                    <a:lnTo>
                      <a:pt x="450" y="2587"/>
                    </a:lnTo>
                    <a:lnTo>
                      <a:pt x="441" y="2596"/>
                    </a:lnTo>
                    <a:lnTo>
                      <a:pt x="441" y="2596"/>
                    </a:lnTo>
                    <a:lnTo>
                      <a:pt x="432" y="2596"/>
                    </a:lnTo>
                    <a:lnTo>
                      <a:pt x="432" y="2596"/>
                    </a:lnTo>
                    <a:lnTo>
                      <a:pt x="414" y="2596"/>
                    </a:lnTo>
                    <a:lnTo>
                      <a:pt x="397" y="2596"/>
                    </a:lnTo>
                    <a:lnTo>
                      <a:pt x="397" y="2596"/>
                    </a:lnTo>
                    <a:lnTo>
                      <a:pt x="397" y="2596"/>
                    </a:lnTo>
                    <a:lnTo>
                      <a:pt x="397" y="2596"/>
                    </a:lnTo>
                    <a:lnTo>
                      <a:pt x="388" y="2604"/>
                    </a:lnTo>
                    <a:lnTo>
                      <a:pt x="388" y="2604"/>
                    </a:lnTo>
                    <a:lnTo>
                      <a:pt x="388" y="2596"/>
                    </a:lnTo>
                    <a:lnTo>
                      <a:pt x="388" y="2596"/>
                    </a:lnTo>
                    <a:lnTo>
                      <a:pt x="379" y="2596"/>
                    </a:lnTo>
                    <a:lnTo>
                      <a:pt x="370" y="2578"/>
                    </a:lnTo>
                    <a:lnTo>
                      <a:pt x="370" y="2578"/>
                    </a:lnTo>
                    <a:lnTo>
                      <a:pt x="361" y="2578"/>
                    </a:lnTo>
                    <a:lnTo>
                      <a:pt x="361" y="2578"/>
                    </a:lnTo>
                    <a:lnTo>
                      <a:pt x="335" y="2578"/>
                    </a:lnTo>
                    <a:lnTo>
                      <a:pt x="335" y="2578"/>
                    </a:lnTo>
                    <a:lnTo>
                      <a:pt x="326" y="2587"/>
                    </a:lnTo>
                    <a:lnTo>
                      <a:pt x="326" y="2587"/>
                    </a:lnTo>
                    <a:lnTo>
                      <a:pt x="309" y="2587"/>
                    </a:lnTo>
                    <a:lnTo>
                      <a:pt x="309" y="2587"/>
                    </a:lnTo>
                    <a:lnTo>
                      <a:pt x="282" y="2587"/>
                    </a:lnTo>
                    <a:lnTo>
                      <a:pt x="273" y="2596"/>
                    </a:lnTo>
                    <a:lnTo>
                      <a:pt x="273" y="2596"/>
                    </a:lnTo>
                    <a:lnTo>
                      <a:pt x="264" y="2613"/>
                    </a:lnTo>
                    <a:lnTo>
                      <a:pt x="264" y="2613"/>
                    </a:lnTo>
                    <a:lnTo>
                      <a:pt x="264" y="2613"/>
                    </a:lnTo>
                    <a:lnTo>
                      <a:pt x="264" y="2631"/>
                    </a:lnTo>
                    <a:lnTo>
                      <a:pt x="264" y="2631"/>
                    </a:lnTo>
                    <a:lnTo>
                      <a:pt x="273" y="2631"/>
                    </a:lnTo>
                    <a:lnTo>
                      <a:pt x="273" y="2631"/>
                    </a:lnTo>
                    <a:lnTo>
                      <a:pt x="264" y="2649"/>
                    </a:lnTo>
                    <a:lnTo>
                      <a:pt x="264" y="2649"/>
                    </a:lnTo>
                    <a:lnTo>
                      <a:pt x="273" y="2657"/>
                    </a:lnTo>
                    <a:lnTo>
                      <a:pt x="282" y="2666"/>
                    </a:lnTo>
                    <a:lnTo>
                      <a:pt x="282" y="2666"/>
                    </a:lnTo>
                    <a:lnTo>
                      <a:pt x="309" y="2666"/>
                    </a:lnTo>
                    <a:lnTo>
                      <a:pt x="309" y="2666"/>
                    </a:lnTo>
                    <a:lnTo>
                      <a:pt x="326" y="2675"/>
                    </a:lnTo>
                    <a:lnTo>
                      <a:pt x="326" y="2675"/>
                    </a:lnTo>
                    <a:lnTo>
                      <a:pt x="353" y="2684"/>
                    </a:lnTo>
                    <a:lnTo>
                      <a:pt x="353" y="2684"/>
                    </a:lnTo>
                    <a:lnTo>
                      <a:pt x="370" y="2693"/>
                    </a:lnTo>
                    <a:lnTo>
                      <a:pt x="388" y="2693"/>
                    </a:lnTo>
                    <a:lnTo>
                      <a:pt x="388" y="2693"/>
                    </a:lnTo>
                    <a:lnTo>
                      <a:pt x="397" y="2693"/>
                    </a:lnTo>
                    <a:lnTo>
                      <a:pt x="397" y="2693"/>
                    </a:lnTo>
                    <a:lnTo>
                      <a:pt x="414" y="2701"/>
                    </a:lnTo>
                    <a:lnTo>
                      <a:pt x="414" y="2701"/>
                    </a:lnTo>
                    <a:lnTo>
                      <a:pt x="414" y="2710"/>
                    </a:lnTo>
                    <a:lnTo>
                      <a:pt x="414" y="2719"/>
                    </a:lnTo>
                    <a:lnTo>
                      <a:pt x="414" y="2719"/>
                    </a:lnTo>
                    <a:lnTo>
                      <a:pt x="423" y="2737"/>
                    </a:lnTo>
                    <a:lnTo>
                      <a:pt x="432" y="2746"/>
                    </a:lnTo>
                    <a:lnTo>
                      <a:pt x="450" y="2763"/>
                    </a:lnTo>
                    <a:lnTo>
                      <a:pt x="467" y="2763"/>
                    </a:lnTo>
                    <a:lnTo>
                      <a:pt x="467" y="2763"/>
                    </a:lnTo>
                    <a:lnTo>
                      <a:pt x="467" y="2772"/>
                    </a:lnTo>
                    <a:lnTo>
                      <a:pt x="476" y="2781"/>
                    </a:lnTo>
                    <a:lnTo>
                      <a:pt x="476" y="2781"/>
                    </a:lnTo>
                    <a:lnTo>
                      <a:pt x="476" y="2781"/>
                    </a:lnTo>
                    <a:lnTo>
                      <a:pt x="476" y="2799"/>
                    </a:lnTo>
                    <a:lnTo>
                      <a:pt x="476" y="2799"/>
                    </a:lnTo>
                    <a:lnTo>
                      <a:pt x="476" y="2807"/>
                    </a:lnTo>
                    <a:lnTo>
                      <a:pt x="476" y="2807"/>
                    </a:lnTo>
                    <a:lnTo>
                      <a:pt x="476" y="2834"/>
                    </a:lnTo>
                    <a:lnTo>
                      <a:pt x="476" y="2834"/>
                    </a:lnTo>
                    <a:lnTo>
                      <a:pt x="467" y="2852"/>
                    </a:lnTo>
                    <a:lnTo>
                      <a:pt x="467" y="2869"/>
                    </a:lnTo>
                    <a:lnTo>
                      <a:pt x="467" y="2869"/>
                    </a:lnTo>
                    <a:lnTo>
                      <a:pt x="459" y="2913"/>
                    </a:lnTo>
                    <a:lnTo>
                      <a:pt x="441" y="2957"/>
                    </a:lnTo>
                    <a:lnTo>
                      <a:pt x="441" y="2957"/>
                    </a:lnTo>
                    <a:lnTo>
                      <a:pt x="441" y="2957"/>
                    </a:lnTo>
                    <a:lnTo>
                      <a:pt x="441" y="2957"/>
                    </a:lnTo>
                    <a:lnTo>
                      <a:pt x="414" y="2957"/>
                    </a:lnTo>
                    <a:lnTo>
                      <a:pt x="414" y="2957"/>
                    </a:lnTo>
                    <a:lnTo>
                      <a:pt x="344" y="2949"/>
                    </a:lnTo>
                    <a:lnTo>
                      <a:pt x="256" y="2949"/>
                    </a:lnTo>
                    <a:lnTo>
                      <a:pt x="256" y="2949"/>
                    </a:lnTo>
                    <a:lnTo>
                      <a:pt x="220" y="2949"/>
                    </a:lnTo>
                    <a:lnTo>
                      <a:pt x="220" y="2949"/>
                    </a:lnTo>
                    <a:lnTo>
                      <a:pt x="159" y="2949"/>
                    </a:lnTo>
                    <a:lnTo>
                      <a:pt x="159" y="2949"/>
                    </a:lnTo>
                    <a:lnTo>
                      <a:pt x="132" y="2949"/>
                    </a:lnTo>
                    <a:lnTo>
                      <a:pt x="123" y="2940"/>
                    </a:lnTo>
                    <a:lnTo>
                      <a:pt x="114" y="2940"/>
                    </a:lnTo>
                    <a:lnTo>
                      <a:pt x="114" y="2940"/>
                    </a:lnTo>
                    <a:lnTo>
                      <a:pt x="106" y="2931"/>
                    </a:lnTo>
                    <a:lnTo>
                      <a:pt x="106" y="2931"/>
                    </a:lnTo>
                    <a:lnTo>
                      <a:pt x="88" y="2931"/>
                    </a:lnTo>
                    <a:lnTo>
                      <a:pt x="88" y="2931"/>
                    </a:lnTo>
                    <a:lnTo>
                      <a:pt x="70" y="2931"/>
                    </a:lnTo>
                    <a:lnTo>
                      <a:pt x="61" y="2949"/>
                    </a:lnTo>
                    <a:lnTo>
                      <a:pt x="61" y="2949"/>
                    </a:lnTo>
                    <a:lnTo>
                      <a:pt x="61" y="2949"/>
                    </a:lnTo>
                    <a:lnTo>
                      <a:pt x="61" y="2949"/>
                    </a:lnTo>
                    <a:lnTo>
                      <a:pt x="53" y="2957"/>
                    </a:lnTo>
                    <a:lnTo>
                      <a:pt x="44" y="2957"/>
                    </a:lnTo>
                    <a:lnTo>
                      <a:pt x="44" y="2957"/>
                    </a:lnTo>
                    <a:lnTo>
                      <a:pt x="17" y="2966"/>
                    </a:lnTo>
                    <a:lnTo>
                      <a:pt x="17" y="2966"/>
                    </a:lnTo>
                    <a:lnTo>
                      <a:pt x="9" y="2966"/>
                    </a:lnTo>
                    <a:lnTo>
                      <a:pt x="0" y="2984"/>
                    </a:lnTo>
                    <a:lnTo>
                      <a:pt x="0" y="2984"/>
                    </a:lnTo>
                    <a:lnTo>
                      <a:pt x="9" y="2993"/>
                    </a:lnTo>
                    <a:lnTo>
                      <a:pt x="26" y="3010"/>
                    </a:lnTo>
                    <a:lnTo>
                      <a:pt x="26" y="3010"/>
                    </a:lnTo>
                    <a:lnTo>
                      <a:pt x="26" y="3019"/>
                    </a:lnTo>
                    <a:lnTo>
                      <a:pt x="26" y="3019"/>
                    </a:lnTo>
                    <a:lnTo>
                      <a:pt x="35" y="3028"/>
                    </a:lnTo>
                    <a:lnTo>
                      <a:pt x="35" y="3046"/>
                    </a:lnTo>
                    <a:lnTo>
                      <a:pt x="35" y="3046"/>
                    </a:lnTo>
                    <a:lnTo>
                      <a:pt x="35" y="3055"/>
                    </a:lnTo>
                    <a:lnTo>
                      <a:pt x="44" y="3063"/>
                    </a:lnTo>
                    <a:lnTo>
                      <a:pt x="44" y="3063"/>
                    </a:lnTo>
                    <a:lnTo>
                      <a:pt x="44" y="3063"/>
                    </a:lnTo>
                    <a:lnTo>
                      <a:pt x="44" y="3063"/>
                    </a:lnTo>
                    <a:lnTo>
                      <a:pt x="53" y="3081"/>
                    </a:lnTo>
                    <a:lnTo>
                      <a:pt x="53" y="3099"/>
                    </a:lnTo>
                    <a:lnTo>
                      <a:pt x="53" y="3099"/>
                    </a:lnTo>
                    <a:lnTo>
                      <a:pt x="44" y="3152"/>
                    </a:lnTo>
                    <a:lnTo>
                      <a:pt x="35" y="3196"/>
                    </a:lnTo>
                    <a:lnTo>
                      <a:pt x="17" y="3213"/>
                    </a:lnTo>
                    <a:lnTo>
                      <a:pt x="17" y="3213"/>
                    </a:lnTo>
                    <a:lnTo>
                      <a:pt x="17" y="3221"/>
                    </a:lnTo>
                    <a:lnTo>
                      <a:pt x="9" y="3230"/>
                    </a:lnTo>
                    <a:lnTo>
                      <a:pt x="9" y="3230"/>
                    </a:lnTo>
                    <a:lnTo>
                      <a:pt x="9" y="3239"/>
                    </a:lnTo>
                    <a:lnTo>
                      <a:pt x="9" y="3239"/>
                    </a:lnTo>
                    <a:lnTo>
                      <a:pt x="17" y="3248"/>
                    </a:lnTo>
                    <a:lnTo>
                      <a:pt x="26" y="3265"/>
                    </a:lnTo>
                    <a:lnTo>
                      <a:pt x="26" y="3265"/>
                    </a:lnTo>
                    <a:lnTo>
                      <a:pt x="26" y="3265"/>
                    </a:lnTo>
                    <a:lnTo>
                      <a:pt x="26" y="3265"/>
                    </a:lnTo>
                    <a:lnTo>
                      <a:pt x="35" y="3274"/>
                    </a:lnTo>
                    <a:lnTo>
                      <a:pt x="35" y="3274"/>
                    </a:lnTo>
                    <a:lnTo>
                      <a:pt x="44" y="3274"/>
                    </a:lnTo>
                    <a:lnTo>
                      <a:pt x="44" y="3274"/>
                    </a:lnTo>
                    <a:lnTo>
                      <a:pt x="53" y="3292"/>
                    </a:lnTo>
                    <a:lnTo>
                      <a:pt x="44" y="3354"/>
                    </a:lnTo>
                    <a:lnTo>
                      <a:pt x="44" y="3363"/>
                    </a:lnTo>
                    <a:lnTo>
                      <a:pt x="44" y="3363"/>
                    </a:lnTo>
                    <a:lnTo>
                      <a:pt x="53" y="3380"/>
                    </a:lnTo>
                    <a:lnTo>
                      <a:pt x="61" y="3380"/>
                    </a:lnTo>
                    <a:lnTo>
                      <a:pt x="97" y="3380"/>
                    </a:lnTo>
                    <a:lnTo>
                      <a:pt x="97" y="3380"/>
                    </a:lnTo>
                    <a:lnTo>
                      <a:pt x="114" y="3380"/>
                    </a:lnTo>
                    <a:lnTo>
                      <a:pt x="114" y="3380"/>
                    </a:lnTo>
                    <a:lnTo>
                      <a:pt x="123" y="3380"/>
                    </a:lnTo>
                    <a:lnTo>
                      <a:pt x="123" y="3380"/>
                    </a:lnTo>
                    <a:lnTo>
                      <a:pt x="123" y="3380"/>
                    </a:lnTo>
                    <a:lnTo>
                      <a:pt x="123" y="3380"/>
                    </a:lnTo>
                    <a:lnTo>
                      <a:pt x="132" y="3380"/>
                    </a:lnTo>
                    <a:lnTo>
                      <a:pt x="132" y="3380"/>
                    </a:lnTo>
                    <a:lnTo>
                      <a:pt x="150" y="3380"/>
                    </a:lnTo>
                    <a:lnTo>
                      <a:pt x="150" y="3380"/>
                    </a:lnTo>
                    <a:lnTo>
                      <a:pt x="150" y="3380"/>
                    </a:lnTo>
                    <a:lnTo>
                      <a:pt x="150" y="3380"/>
                    </a:lnTo>
                    <a:lnTo>
                      <a:pt x="167" y="3398"/>
                    </a:lnTo>
                    <a:lnTo>
                      <a:pt x="167" y="3398"/>
                    </a:lnTo>
                    <a:lnTo>
                      <a:pt x="176" y="3407"/>
                    </a:lnTo>
                    <a:lnTo>
                      <a:pt x="176" y="3407"/>
                    </a:lnTo>
                    <a:lnTo>
                      <a:pt x="194" y="3433"/>
                    </a:lnTo>
                    <a:lnTo>
                      <a:pt x="203" y="3442"/>
                    </a:lnTo>
                    <a:lnTo>
                      <a:pt x="220" y="3442"/>
                    </a:lnTo>
                    <a:lnTo>
                      <a:pt x="220" y="3442"/>
                    </a:lnTo>
                    <a:lnTo>
                      <a:pt x="238" y="3442"/>
                    </a:lnTo>
                    <a:lnTo>
                      <a:pt x="238" y="3424"/>
                    </a:lnTo>
                    <a:lnTo>
                      <a:pt x="238" y="3424"/>
                    </a:lnTo>
                    <a:lnTo>
                      <a:pt x="238" y="3424"/>
                    </a:lnTo>
                    <a:lnTo>
                      <a:pt x="256" y="3424"/>
                    </a:lnTo>
                    <a:lnTo>
                      <a:pt x="256" y="3424"/>
                    </a:lnTo>
                    <a:lnTo>
                      <a:pt x="273" y="3424"/>
                    </a:lnTo>
                    <a:lnTo>
                      <a:pt x="273" y="3424"/>
                    </a:lnTo>
                    <a:lnTo>
                      <a:pt x="282" y="3424"/>
                    </a:lnTo>
                    <a:lnTo>
                      <a:pt x="282" y="3424"/>
                    </a:lnTo>
                    <a:lnTo>
                      <a:pt x="291" y="3416"/>
                    </a:lnTo>
                    <a:lnTo>
                      <a:pt x="291" y="3416"/>
                    </a:lnTo>
                    <a:lnTo>
                      <a:pt x="300" y="3407"/>
                    </a:lnTo>
                    <a:lnTo>
                      <a:pt x="326" y="3407"/>
                    </a:lnTo>
                    <a:lnTo>
                      <a:pt x="326" y="3407"/>
                    </a:lnTo>
                    <a:lnTo>
                      <a:pt x="344" y="3407"/>
                    </a:lnTo>
                    <a:lnTo>
                      <a:pt x="344" y="3407"/>
                    </a:lnTo>
                    <a:lnTo>
                      <a:pt x="353" y="3398"/>
                    </a:lnTo>
                    <a:lnTo>
                      <a:pt x="397" y="3398"/>
                    </a:lnTo>
                    <a:lnTo>
                      <a:pt x="397" y="3398"/>
                    </a:lnTo>
                    <a:lnTo>
                      <a:pt x="423" y="3398"/>
                    </a:lnTo>
                    <a:lnTo>
                      <a:pt x="432" y="3389"/>
                    </a:lnTo>
                    <a:lnTo>
                      <a:pt x="441" y="3371"/>
                    </a:lnTo>
                    <a:lnTo>
                      <a:pt x="441" y="3371"/>
                    </a:lnTo>
                    <a:lnTo>
                      <a:pt x="459" y="3363"/>
                    </a:lnTo>
                    <a:lnTo>
                      <a:pt x="485" y="3354"/>
                    </a:lnTo>
                    <a:lnTo>
                      <a:pt x="485" y="3354"/>
                    </a:lnTo>
                    <a:lnTo>
                      <a:pt x="503" y="3345"/>
                    </a:lnTo>
                    <a:lnTo>
                      <a:pt x="503" y="3336"/>
                    </a:lnTo>
                    <a:lnTo>
                      <a:pt x="511" y="3310"/>
                    </a:lnTo>
                    <a:lnTo>
                      <a:pt x="511" y="3310"/>
                    </a:lnTo>
                    <a:lnTo>
                      <a:pt x="511" y="3310"/>
                    </a:lnTo>
                    <a:lnTo>
                      <a:pt x="520" y="3301"/>
                    </a:lnTo>
                    <a:lnTo>
                      <a:pt x="520" y="3301"/>
                    </a:lnTo>
                    <a:lnTo>
                      <a:pt x="529" y="3292"/>
                    </a:lnTo>
                    <a:lnTo>
                      <a:pt x="529" y="3292"/>
                    </a:lnTo>
                    <a:lnTo>
                      <a:pt x="547" y="3283"/>
                    </a:lnTo>
                    <a:lnTo>
                      <a:pt x="547" y="3283"/>
                    </a:lnTo>
                    <a:lnTo>
                      <a:pt x="556" y="3274"/>
                    </a:lnTo>
                    <a:lnTo>
                      <a:pt x="556" y="3265"/>
                    </a:lnTo>
                    <a:lnTo>
                      <a:pt x="556" y="3265"/>
                    </a:lnTo>
                    <a:lnTo>
                      <a:pt x="547" y="3248"/>
                    </a:lnTo>
                    <a:lnTo>
                      <a:pt x="547" y="3248"/>
                    </a:lnTo>
                    <a:lnTo>
                      <a:pt x="547" y="3248"/>
                    </a:lnTo>
                    <a:lnTo>
                      <a:pt x="547" y="3248"/>
                    </a:lnTo>
                    <a:lnTo>
                      <a:pt x="547" y="3248"/>
                    </a:lnTo>
                    <a:lnTo>
                      <a:pt x="547" y="3213"/>
                    </a:lnTo>
                    <a:lnTo>
                      <a:pt x="547" y="3196"/>
                    </a:lnTo>
                    <a:lnTo>
                      <a:pt x="547" y="3196"/>
                    </a:lnTo>
                    <a:lnTo>
                      <a:pt x="556" y="3187"/>
                    </a:lnTo>
                    <a:lnTo>
                      <a:pt x="556" y="3187"/>
                    </a:lnTo>
                    <a:lnTo>
                      <a:pt x="573" y="3161"/>
                    </a:lnTo>
                    <a:lnTo>
                      <a:pt x="573" y="3161"/>
                    </a:lnTo>
                    <a:lnTo>
                      <a:pt x="582" y="3161"/>
                    </a:lnTo>
                    <a:lnTo>
                      <a:pt x="582" y="3161"/>
                    </a:lnTo>
                    <a:lnTo>
                      <a:pt x="591" y="3152"/>
                    </a:lnTo>
                    <a:lnTo>
                      <a:pt x="591" y="3152"/>
                    </a:lnTo>
                    <a:lnTo>
                      <a:pt x="600" y="3143"/>
                    </a:lnTo>
                    <a:lnTo>
                      <a:pt x="600" y="3134"/>
                    </a:lnTo>
                    <a:lnTo>
                      <a:pt x="600" y="3134"/>
                    </a:lnTo>
                    <a:lnTo>
                      <a:pt x="600" y="3125"/>
                    </a:lnTo>
                    <a:lnTo>
                      <a:pt x="609" y="3116"/>
                    </a:lnTo>
                    <a:lnTo>
                      <a:pt x="644" y="3108"/>
                    </a:lnTo>
                    <a:lnTo>
                      <a:pt x="644" y="3108"/>
                    </a:lnTo>
                    <a:lnTo>
                      <a:pt x="644" y="3108"/>
                    </a:lnTo>
                    <a:lnTo>
                      <a:pt x="670" y="3108"/>
                    </a:lnTo>
                    <a:lnTo>
                      <a:pt x="688" y="3090"/>
                    </a:lnTo>
                    <a:lnTo>
                      <a:pt x="688" y="3090"/>
                    </a:lnTo>
                    <a:lnTo>
                      <a:pt x="714" y="3081"/>
                    </a:lnTo>
                    <a:lnTo>
                      <a:pt x="714" y="3081"/>
                    </a:lnTo>
                    <a:lnTo>
                      <a:pt x="732" y="3063"/>
                    </a:lnTo>
                    <a:lnTo>
                      <a:pt x="741" y="3055"/>
                    </a:lnTo>
                    <a:lnTo>
                      <a:pt x="741" y="3028"/>
                    </a:lnTo>
                    <a:lnTo>
                      <a:pt x="741" y="3028"/>
                    </a:lnTo>
                    <a:lnTo>
                      <a:pt x="732" y="3019"/>
                    </a:lnTo>
                    <a:lnTo>
                      <a:pt x="732" y="3019"/>
                    </a:lnTo>
                    <a:lnTo>
                      <a:pt x="732" y="3010"/>
                    </a:lnTo>
                    <a:lnTo>
                      <a:pt x="732" y="3010"/>
                    </a:lnTo>
                    <a:lnTo>
                      <a:pt x="732" y="3002"/>
                    </a:lnTo>
                    <a:lnTo>
                      <a:pt x="732" y="2993"/>
                    </a:lnTo>
                    <a:lnTo>
                      <a:pt x="732" y="2993"/>
                    </a:lnTo>
                    <a:lnTo>
                      <a:pt x="741" y="2984"/>
                    </a:lnTo>
                    <a:lnTo>
                      <a:pt x="741" y="2984"/>
                    </a:lnTo>
                    <a:lnTo>
                      <a:pt x="750" y="2975"/>
                    </a:lnTo>
                    <a:lnTo>
                      <a:pt x="767" y="2966"/>
                    </a:lnTo>
                    <a:lnTo>
                      <a:pt x="785" y="2966"/>
                    </a:lnTo>
                    <a:lnTo>
                      <a:pt x="785" y="2966"/>
                    </a:lnTo>
                    <a:lnTo>
                      <a:pt x="829" y="2975"/>
                    </a:lnTo>
                    <a:lnTo>
                      <a:pt x="873" y="2993"/>
                    </a:lnTo>
                    <a:lnTo>
                      <a:pt x="873" y="2993"/>
                    </a:lnTo>
                    <a:lnTo>
                      <a:pt x="900" y="2993"/>
                    </a:lnTo>
                    <a:lnTo>
                      <a:pt x="900" y="2993"/>
                    </a:lnTo>
                    <a:lnTo>
                      <a:pt x="917" y="2984"/>
                    </a:lnTo>
                    <a:lnTo>
                      <a:pt x="944" y="2966"/>
                    </a:lnTo>
                    <a:lnTo>
                      <a:pt x="944" y="2966"/>
                    </a:lnTo>
                    <a:lnTo>
                      <a:pt x="979" y="2949"/>
                    </a:lnTo>
                    <a:lnTo>
                      <a:pt x="979" y="2949"/>
                    </a:lnTo>
                    <a:lnTo>
                      <a:pt x="979" y="2940"/>
                    </a:lnTo>
                    <a:lnTo>
                      <a:pt x="979" y="2940"/>
                    </a:lnTo>
                    <a:lnTo>
                      <a:pt x="988" y="2922"/>
                    </a:lnTo>
                    <a:lnTo>
                      <a:pt x="988" y="2922"/>
                    </a:lnTo>
                    <a:lnTo>
                      <a:pt x="988" y="2913"/>
                    </a:lnTo>
                    <a:lnTo>
                      <a:pt x="988" y="2913"/>
                    </a:lnTo>
                    <a:lnTo>
                      <a:pt x="997" y="2913"/>
                    </a:lnTo>
                    <a:lnTo>
                      <a:pt x="997" y="2913"/>
                    </a:lnTo>
                    <a:lnTo>
                      <a:pt x="997" y="2913"/>
                    </a:lnTo>
                    <a:lnTo>
                      <a:pt x="997" y="2931"/>
                    </a:lnTo>
                    <a:lnTo>
                      <a:pt x="1014" y="2931"/>
                    </a:lnTo>
                    <a:lnTo>
                      <a:pt x="1014" y="2931"/>
                    </a:lnTo>
                    <a:lnTo>
                      <a:pt x="1014" y="2931"/>
                    </a:lnTo>
                    <a:lnTo>
                      <a:pt x="1032" y="2931"/>
                    </a:lnTo>
                    <a:lnTo>
                      <a:pt x="1041" y="2922"/>
                    </a:lnTo>
                    <a:lnTo>
                      <a:pt x="1041" y="2922"/>
                    </a:lnTo>
                    <a:lnTo>
                      <a:pt x="1041" y="2913"/>
                    </a:lnTo>
                    <a:lnTo>
                      <a:pt x="1041" y="2913"/>
                    </a:lnTo>
                    <a:lnTo>
                      <a:pt x="1050" y="2905"/>
                    </a:lnTo>
                    <a:lnTo>
                      <a:pt x="1059" y="2896"/>
                    </a:lnTo>
                    <a:lnTo>
                      <a:pt x="1059" y="2896"/>
                    </a:lnTo>
                    <a:lnTo>
                      <a:pt x="1067" y="2896"/>
                    </a:lnTo>
                    <a:lnTo>
                      <a:pt x="1067" y="2896"/>
                    </a:lnTo>
                    <a:lnTo>
                      <a:pt x="1094" y="2896"/>
                    </a:lnTo>
                    <a:lnTo>
                      <a:pt x="1111" y="2905"/>
                    </a:lnTo>
                    <a:lnTo>
                      <a:pt x="1129" y="2922"/>
                    </a:lnTo>
                    <a:lnTo>
                      <a:pt x="1129" y="2922"/>
                    </a:lnTo>
                    <a:lnTo>
                      <a:pt x="1137" y="2931"/>
                    </a:lnTo>
                    <a:lnTo>
                      <a:pt x="1137" y="2931"/>
                    </a:lnTo>
                    <a:lnTo>
                      <a:pt x="1146" y="2940"/>
                    </a:lnTo>
                    <a:lnTo>
                      <a:pt x="1146" y="2940"/>
                    </a:lnTo>
                    <a:lnTo>
                      <a:pt x="1146" y="2940"/>
                    </a:lnTo>
                    <a:lnTo>
                      <a:pt x="1146" y="2957"/>
                    </a:lnTo>
                    <a:lnTo>
                      <a:pt x="1146" y="2957"/>
                    </a:lnTo>
                    <a:lnTo>
                      <a:pt x="1146" y="2966"/>
                    </a:lnTo>
                    <a:lnTo>
                      <a:pt x="1155" y="2966"/>
                    </a:lnTo>
                    <a:lnTo>
                      <a:pt x="1155" y="2966"/>
                    </a:lnTo>
                    <a:lnTo>
                      <a:pt x="1163" y="2993"/>
                    </a:lnTo>
                    <a:lnTo>
                      <a:pt x="1181" y="3010"/>
                    </a:lnTo>
                    <a:lnTo>
                      <a:pt x="1207" y="3028"/>
                    </a:lnTo>
                    <a:lnTo>
                      <a:pt x="1207" y="3028"/>
                    </a:lnTo>
                    <a:lnTo>
                      <a:pt x="1234" y="3046"/>
                    </a:lnTo>
                    <a:lnTo>
                      <a:pt x="1252" y="3072"/>
                    </a:lnTo>
                    <a:lnTo>
                      <a:pt x="1252" y="3072"/>
                    </a:lnTo>
                    <a:lnTo>
                      <a:pt x="1269" y="3081"/>
                    </a:lnTo>
                    <a:lnTo>
                      <a:pt x="1269" y="3081"/>
                    </a:lnTo>
                    <a:lnTo>
                      <a:pt x="1278" y="3090"/>
                    </a:lnTo>
                    <a:lnTo>
                      <a:pt x="1278" y="3090"/>
                    </a:lnTo>
                    <a:lnTo>
                      <a:pt x="1287" y="3090"/>
                    </a:lnTo>
                    <a:lnTo>
                      <a:pt x="1287" y="3090"/>
                    </a:lnTo>
                    <a:lnTo>
                      <a:pt x="1296" y="3099"/>
                    </a:lnTo>
                    <a:lnTo>
                      <a:pt x="1296" y="3099"/>
                    </a:lnTo>
                    <a:lnTo>
                      <a:pt x="1305" y="3099"/>
                    </a:lnTo>
                    <a:lnTo>
                      <a:pt x="1305" y="3099"/>
                    </a:lnTo>
                    <a:lnTo>
                      <a:pt x="1313" y="3108"/>
                    </a:lnTo>
                    <a:lnTo>
                      <a:pt x="1313" y="3108"/>
                    </a:lnTo>
                    <a:lnTo>
                      <a:pt x="1340" y="3108"/>
                    </a:lnTo>
                    <a:lnTo>
                      <a:pt x="1340" y="3108"/>
                    </a:lnTo>
                    <a:lnTo>
                      <a:pt x="1357" y="3134"/>
                    </a:lnTo>
                    <a:lnTo>
                      <a:pt x="1393" y="3143"/>
                    </a:lnTo>
                    <a:lnTo>
                      <a:pt x="1393" y="3143"/>
                    </a:lnTo>
                    <a:lnTo>
                      <a:pt x="1402" y="3152"/>
                    </a:lnTo>
                    <a:lnTo>
                      <a:pt x="1402" y="3152"/>
                    </a:lnTo>
                    <a:lnTo>
                      <a:pt x="1402" y="3161"/>
                    </a:lnTo>
                    <a:lnTo>
                      <a:pt x="1402" y="3161"/>
                    </a:lnTo>
                    <a:lnTo>
                      <a:pt x="1419" y="3178"/>
                    </a:lnTo>
                    <a:lnTo>
                      <a:pt x="1437" y="3178"/>
                    </a:lnTo>
                    <a:lnTo>
                      <a:pt x="1437" y="3178"/>
                    </a:lnTo>
                    <a:lnTo>
                      <a:pt x="1437" y="3187"/>
                    </a:lnTo>
                    <a:lnTo>
                      <a:pt x="1437" y="3187"/>
                    </a:lnTo>
                    <a:lnTo>
                      <a:pt x="1437" y="3205"/>
                    </a:lnTo>
                    <a:lnTo>
                      <a:pt x="1437" y="3205"/>
                    </a:lnTo>
                    <a:lnTo>
                      <a:pt x="1446" y="3205"/>
                    </a:lnTo>
                    <a:lnTo>
                      <a:pt x="1446" y="3205"/>
                    </a:lnTo>
                    <a:lnTo>
                      <a:pt x="1455" y="3230"/>
                    </a:lnTo>
                    <a:lnTo>
                      <a:pt x="1455" y="3257"/>
                    </a:lnTo>
                    <a:lnTo>
                      <a:pt x="1455" y="3257"/>
                    </a:lnTo>
                    <a:lnTo>
                      <a:pt x="1446" y="3274"/>
                    </a:lnTo>
                    <a:lnTo>
                      <a:pt x="1437" y="3292"/>
                    </a:lnTo>
                    <a:lnTo>
                      <a:pt x="1437" y="3292"/>
                    </a:lnTo>
                    <a:lnTo>
                      <a:pt x="1446" y="3301"/>
                    </a:lnTo>
                    <a:lnTo>
                      <a:pt x="1455" y="3310"/>
                    </a:lnTo>
                    <a:lnTo>
                      <a:pt x="1455" y="3310"/>
                    </a:lnTo>
                    <a:lnTo>
                      <a:pt x="1455" y="3310"/>
                    </a:lnTo>
                    <a:lnTo>
                      <a:pt x="1455" y="3310"/>
                    </a:lnTo>
                    <a:lnTo>
                      <a:pt x="1472" y="3301"/>
                    </a:lnTo>
                    <a:lnTo>
                      <a:pt x="1481" y="3292"/>
                    </a:lnTo>
                    <a:lnTo>
                      <a:pt x="1481" y="3292"/>
                    </a:lnTo>
                    <a:lnTo>
                      <a:pt x="1490" y="3265"/>
                    </a:lnTo>
                    <a:lnTo>
                      <a:pt x="1490" y="3265"/>
                    </a:lnTo>
                    <a:lnTo>
                      <a:pt x="1499" y="3248"/>
                    </a:lnTo>
                    <a:lnTo>
                      <a:pt x="1499" y="3248"/>
                    </a:lnTo>
                    <a:lnTo>
                      <a:pt x="1507" y="3248"/>
                    </a:lnTo>
                    <a:lnTo>
                      <a:pt x="1507" y="3248"/>
                    </a:lnTo>
                    <a:lnTo>
                      <a:pt x="1525" y="3230"/>
                    </a:lnTo>
                    <a:lnTo>
                      <a:pt x="1525" y="3230"/>
                    </a:lnTo>
                    <a:lnTo>
                      <a:pt x="1525" y="3221"/>
                    </a:lnTo>
                    <a:lnTo>
                      <a:pt x="1516" y="3213"/>
                    </a:lnTo>
                    <a:lnTo>
                      <a:pt x="1516" y="3205"/>
                    </a:lnTo>
                    <a:lnTo>
                      <a:pt x="1516" y="3205"/>
                    </a:lnTo>
                    <a:lnTo>
                      <a:pt x="1507" y="3205"/>
                    </a:lnTo>
                    <a:lnTo>
                      <a:pt x="1507" y="3205"/>
                    </a:lnTo>
                    <a:lnTo>
                      <a:pt x="1507" y="3196"/>
                    </a:lnTo>
                    <a:lnTo>
                      <a:pt x="1499" y="3187"/>
                    </a:lnTo>
                    <a:lnTo>
                      <a:pt x="1499" y="3187"/>
                    </a:lnTo>
                    <a:lnTo>
                      <a:pt x="1499" y="3178"/>
                    </a:lnTo>
                    <a:lnTo>
                      <a:pt x="1499" y="3178"/>
                    </a:lnTo>
                    <a:lnTo>
                      <a:pt x="1499" y="3178"/>
                    </a:lnTo>
                    <a:lnTo>
                      <a:pt x="1499" y="3178"/>
                    </a:lnTo>
                    <a:lnTo>
                      <a:pt x="1507" y="3169"/>
                    </a:lnTo>
                    <a:lnTo>
                      <a:pt x="1507" y="3169"/>
                    </a:lnTo>
                    <a:lnTo>
                      <a:pt x="1516" y="3161"/>
                    </a:lnTo>
                    <a:lnTo>
                      <a:pt x="1516" y="3161"/>
                    </a:lnTo>
                    <a:lnTo>
                      <a:pt x="1534" y="3169"/>
                    </a:lnTo>
                    <a:lnTo>
                      <a:pt x="1534" y="3169"/>
                    </a:lnTo>
                    <a:lnTo>
                      <a:pt x="1552" y="3178"/>
                    </a:lnTo>
                    <a:lnTo>
                      <a:pt x="1552" y="3178"/>
                    </a:lnTo>
                    <a:lnTo>
                      <a:pt x="1560" y="3178"/>
                    </a:lnTo>
                    <a:lnTo>
                      <a:pt x="1560" y="3178"/>
                    </a:lnTo>
                    <a:lnTo>
                      <a:pt x="1569" y="3187"/>
                    </a:lnTo>
                    <a:lnTo>
                      <a:pt x="1569" y="3187"/>
                    </a:lnTo>
                    <a:lnTo>
                      <a:pt x="1578" y="3187"/>
                    </a:lnTo>
                    <a:lnTo>
                      <a:pt x="1587" y="3187"/>
                    </a:lnTo>
                    <a:lnTo>
                      <a:pt x="1587" y="3187"/>
                    </a:lnTo>
                    <a:lnTo>
                      <a:pt x="1596" y="3187"/>
                    </a:lnTo>
                    <a:lnTo>
                      <a:pt x="1596" y="3169"/>
                    </a:lnTo>
                    <a:lnTo>
                      <a:pt x="1596" y="3161"/>
                    </a:lnTo>
                    <a:lnTo>
                      <a:pt x="1596" y="3161"/>
                    </a:lnTo>
                    <a:lnTo>
                      <a:pt x="1596" y="3152"/>
                    </a:lnTo>
                    <a:lnTo>
                      <a:pt x="1587" y="3143"/>
                    </a:lnTo>
                    <a:lnTo>
                      <a:pt x="1560" y="3116"/>
                    </a:lnTo>
                    <a:lnTo>
                      <a:pt x="1499" y="3090"/>
                    </a:lnTo>
                    <a:lnTo>
                      <a:pt x="1499" y="3090"/>
                    </a:lnTo>
                    <a:lnTo>
                      <a:pt x="1481" y="3081"/>
                    </a:lnTo>
                    <a:lnTo>
                      <a:pt x="1481" y="3081"/>
                    </a:lnTo>
                    <a:lnTo>
                      <a:pt x="1481" y="3081"/>
                    </a:lnTo>
                    <a:lnTo>
                      <a:pt x="1481" y="3081"/>
                    </a:lnTo>
                    <a:lnTo>
                      <a:pt x="1472" y="3072"/>
                    </a:lnTo>
                    <a:lnTo>
                      <a:pt x="1472" y="3072"/>
                    </a:lnTo>
                    <a:lnTo>
                      <a:pt x="1472" y="3072"/>
                    </a:lnTo>
                    <a:lnTo>
                      <a:pt x="1472" y="3072"/>
                    </a:lnTo>
                    <a:lnTo>
                      <a:pt x="1455" y="3055"/>
                    </a:lnTo>
                    <a:lnTo>
                      <a:pt x="1437" y="3046"/>
                    </a:lnTo>
                    <a:lnTo>
                      <a:pt x="1428" y="3046"/>
                    </a:lnTo>
                    <a:lnTo>
                      <a:pt x="1428" y="3046"/>
                    </a:lnTo>
                    <a:lnTo>
                      <a:pt x="1410" y="3046"/>
                    </a:lnTo>
                    <a:lnTo>
                      <a:pt x="1384" y="3028"/>
                    </a:lnTo>
                    <a:lnTo>
                      <a:pt x="1366" y="3002"/>
                    </a:lnTo>
                    <a:lnTo>
                      <a:pt x="1357" y="2966"/>
                    </a:lnTo>
                    <a:lnTo>
                      <a:pt x="1357" y="2966"/>
                    </a:lnTo>
                    <a:lnTo>
                      <a:pt x="1349" y="2949"/>
                    </a:lnTo>
                    <a:lnTo>
                      <a:pt x="1331" y="2931"/>
                    </a:lnTo>
                    <a:lnTo>
                      <a:pt x="1305" y="2913"/>
                    </a:lnTo>
                    <a:lnTo>
                      <a:pt x="1305" y="2913"/>
                    </a:lnTo>
                    <a:lnTo>
                      <a:pt x="1287" y="2905"/>
                    </a:lnTo>
                    <a:lnTo>
                      <a:pt x="1287" y="2905"/>
                    </a:lnTo>
                    <a:lnTo>
                      <a:pt x="1269" y="2887"/>
                    </a:lnTo>
                    <a:lnTo>
                      <a:pt x="1269" y="2887"/>
                    </a:lnTo>
                    <a:lnTo>
                      <a:pt x="1269" y="2869"/>
                    </a:lnTo>
                    <a:lnTo>
                      <a:pt x="1269" y="2869"/>
                    </a:lnTo>
                    <a:lnTo>
                      <a:pt x="1269" y="2869"/>
                    </a:lnTo>
                    <a:lnTo>
                      <a:pt x="1269" y="2869"/>
                    </a:lnTo>
                    <a:lnTo>
                      <a:pt x="1278" y="2852"/>
                    </a:lnTo>
                    <a:lnTo>
                      <a:pt x="1278" y="2834"/>
                    </a:lnTo>
                    <a:lnTo>
                      <a:pt x="1278" y="2825"/>
                    </a:lnTo>
                    <a:lnTo>
                      <a:pt x="1278" y="2825"/>
                    </a:lnTo>
                    <a:lnTo>
                      <a:pt x="1287" y="2816"/>
                    </a:lnTo>
                    <a:lnTo>
                      <a:pt x="1287" y="2816"/>
                    </a:lnTo>
                    <a:lnTo>
                      <a:pt x="1287" y="2816"/>
                    </a:lnTo>
                    <a:lnTo>
                      <a:pt x="1313" y="2816"/>
                    </a:lnTo>
                    <a:lnTo>
                      <a:pt x="1313" y="2816"/>
                    </a:lnTo>
                    <a:lnTo>
                      <a:pt x="1313" y="2816"/>
                    </a:lnTo>
                    <a:lnTo>
                      <a:pt x="1313" y="2816"/>
                    </a:lnTo>
                    <a:lnTo>
                      <a:pt x="1313" y="2816"/>
                    </a:lnTo>
                    <a:lnTo>
                      <a:pt x="1313" y="2816"/>
                    </a:lnTo>
                    <a:lnTo>
                      <a:pt x="1313" y="2834"/>
                    </a:lnTo>
                    <a:lnTo>
                      <a:pt x="1313" y="2834"/>
                    </a:lnTo>
                    <a:lnTo>
                      <a:pt x="1313" y="2852"/>
                    </a:lnTo>
                    <a:lnTo>
                      <a:pt x="1331" y="2852"/>
                    </a:lnTo>
                    <a:lnTo>
                      <a:pt x="1340" y="2852"/>
                    </a:lnTo>
                    <a:lnTo>
                      <a:pt x="1340" y="2852"/>
                    </a:lnTo>
                    <a:lnTo>
                      <a:pt x="1357" y="2860"/>
                    </a:lnTo>
                    <a:lnTo>
                      <a:pt x="1366" y="2869"/>
                    </a:lnTo>
                    <a:lnTo>
                      <a:pt x="1366" y="2869"/>
                    </a:lnTo>
                    <a:lnTo>
                      <a:pt x="1375" y="2887"/>
                    </a:lnTo>
                    <a:lnTo>
                      <a:pt x="1419" y="2949"/>
                    </a:lnTo>
                    <a:lnTo>
                      <a:pt x="1419" y="2949"/>
                    </a:lnTo>
                    <a:lnTo>
                      <a:pt x="1428" y="2957"/>
                    </a:lnTo>
                    <a:lnTo>
                      <a:pt x="1446" y="2957"/>
                    </a:lnTo>
                    <a:lnTo>
                      <a:pt x="1455" y="2966"/>
                    </a:lnTo>
                    <a:lnTo>
                      <a:pt x="1455" y="2966"/>
                    </a:lnTo>
                    <a:lnTo>
                      <a:pt x="1463" y="2966"/>
                    </a:lnTo>
                    <a:lnTo>
                      <a:pt x="1463" y="2966"/>
                    </a:lnTo>
                    <a:lnTo>
                      <a:pt x="1472" y="2984"/>
                    </a:lnTo>
                    <a:lnTo>
                      <a:pt x="1507" y="3002"/>
                    </a:lnTo>
                    <a:lnTo>
                      <a:pt x="1507" y="3002"/>
                    </a:lnTo>
                    <a:lnTo>
                      <a:pt x="1507" y="3002"/>
                    </a:lnTo>
                    <a:lnTo>
                      <a:pt x="1507" y="3002"/>
                    </a:lnTo>
                    <a:lnTo>
                      <a:pt x="1516" y="2993"/>
                    </a:lnTo>
                    <a:lnTo>
                      <a:pt x="1516" y="2993"/>
                    </a:lnTo>
                    <a:lnTo>
                      <a:pt x="1525" y="2993"/>
                    </a:lnTo>
                    <a:lnTo>
                      <a:pt x="1525" y="2993"/>
                    </a:lnTo>
                    <a:lnTo>
                      <a:pt x="1525" y="2993"/>
                    </a:lnTo>
                    <a:lnTo>
                      <a:pt x="1534" y="3002"/>
                    </a:lnTo>
                    <a:lnTo>
                      <a:pt x="1543" y="3010"/>
                    </a:lnTo>
                    <a:lnTo>
                      <a:pt x="1543" y="3010"/>
                    </a:lnTo>
                    <a:lnTo>
                      <a:pt x="1552" y="3019"/>
                    </a:lnTo>
                    <a:lnTo>
                      <a:pt x="1569" y="3019"/>
                    </a:lnTo>
                    <a:lnTo>
                      <a:pt x="1569" y="3019"/>
                    </a:lnTo>
                    <a:lnTo>
                      <a:pt x="1578" y="3019"/>
                    </a:lnTo>
                    <a:lnTo>
                      <a:pt x="1587" y="3002"/>
                    </a:lnTo>
                    <a:lnTo>
                      <a:pt x="1587" y="3002"/>
                    </a:lnTo>
                    <a:lnTo>
                      <a:pt x="1587" y="3002"/>
                    </a:lnTo>
                    <a:lnTo>
                      <a:pt x="1587" y="2984"/>
                    </a:lnTo>
                    <a:lnTo>
                      <a:pt x="1587" y="2984"/>
                    </a:lnTo>
                    <a:lnTo>
                      <a:pt x="1587" y="2984"/>
                    </a:lnTo>
                    <a:lnTo>
                      <a:pt x="1596" y="2975"/>
                    </a:lnTo>
                    <a:lnTo>
                      <a:pt x="1596" y="2975"/>
                    </a:lnTo>
                    <a:lnTo>
                      <a:pt x="1605" y="2984"/>
                    </a:lnTo>
                    <a:lnTo>
                      <a:pt x="1605" y="2984"/>
                    </a:lnTo>
                    <a:lnTo>
                      <a:pt x="1605" y="2984"/>
                    </a:lnTo>
                    <a:lnTo>
                      <a:pt x="1622" y="3002"/>
                    </a:lnTo>
                    <a:lnTo>
                      <a:pt x="1622" y="3002"/>
                    </a:lnTo>
                    <a:lnTo>
                      <a:pt x="1622" y="3010"/>
                    </a:lnTo>
                    <a:lnTo>
                      <a:pt x="1622" y="3010"/>
                    </a:lnTo>
                    <a:lnTo>
                      <a:pt x="1631" y="3010"/>
                    </a:lnTo>
                    <a:lnTo>
                      <a:pt x="1631" y="3010"/>
                    </a:lnTo>
                    <a:lnTo>
                      <a:pt x="1631" y="3010"/>
                    </a:lnTo>
                    <a:lnTo>
                      <a:pt x="1622" y="3019"/>
                    </a:lnTo>
                    <a:lnTo>
                      <a:pt x="1622" y="3019"/>
                    </a:lnTo>
                    <a:lnTo>
                      <a:pt x="1613" y="3028"/>
                    </a:lnTo>
                    <a:lnTo>
                      <a:pt x="1613" y="3028"/>
                    </a:lnTo>
                    <a:lnTo>
                      <a:pt x="1605" y="3046"/>
                    </a:lnTo>
                    <a:lnTo>
                      <a:pt x="1605" y="3046"/>
                    </a:lnTo>
                    <a:lnTo>
                      <a:pt x="1613" y="3055"/>
                    </a:lnTo>
                    <a:lnTo>
                      <a:pt x="1622" y="3063"/>
                    </a:lnTo>
                    <a:lnTo>
                      <a:pt x="1622" y="3063"/>
                    </a:lnTo>
                    <a:lnTo>
                      <a:pt x="1631" y="3072"/>
                    </a:lnTo>
                    <a:lnTo>
                      <a:pt x="1631" y="3072"/>
                    </a:lnTo>
                    <a:lnTo>
                      <a:pt x="1631" y="3072"/>
                    </a:lnTo>
                    <a:lnTo>
                      <a:pt x="1631" y="3072"/>
                    </a:lnTo>
                    <a:lnTo>
                      <a:pt x="1622" y="3081"/>
                    </a:lnTo>
                    <a:lnTo>
                      <a:pt x="1622" y="3081"/>
                    </a:lnTo>
                    <a:lnTo>
                      <a:pt x="1613" y="3099"/>
                    </a:lnTo>
                    <a:lnTo>
                      <a:pt x="1605" y="3134"/>
                    </a:lnTo>
                    <a:lnTo>
                      <a:pt x="1605" y="3134"/>
                    </a:lnTo>
                    <a:lnTo>
                      <a:pt x="1613" y="3161"/>
                    </a:lnTo>
                    <a:lnTo>
                      <a:pt x="1622" y="3169"/>
                    </a:lnTo>
                    <a:lnTo>
                      <a:pt x="1622" y="3169"/>
                    </a:lnTo>
                    <a:lnTo>
                      <a:pt x="1640" y="3196"/>
                    </a:lnTo>
                    <a:lnTo>
                      <a:pt x="1640" y="3196"/>
                    </a:lnTo>
                    <a:lnTo>
                      <a:pt x="1640" y="3205"/>
                    </a:lnTo>
                    <a:lnTo>
                      <a:pt x="1640" y="3205"/>
                    </a:lnTo>
                    <a:lnTo>
                      <a:pt x="1649" y="3213"/>
                    </a:lnTo>
                    <a:lnTo>
                      <a:pt x="1657" y="3213"/>
                    </a:lnTo>
                    <a:lnTo>
                      <a:pt x="1657" y="3213"/>
                    </a:lnTo>
                    <a:lnTo>
                      <a:pt x="1666" y="3213"/>
                    </a:lnTo>
                    <a:lnTo>
                      <a:pt x="1666" y="3213"/>
                    </a:lnTo>
                    <a:lnTo>
                      <a:pt x="1666" y="3221"/>
                    </a:lnTo>
                    <a:lnTo>
                      <a:pt x="1666" y="3221"/>
                    </a:lnTo>
                    <a:lnTo>
                      <a:pt x="1684" y="3239"/>
                    </a:lnTo>
                    <a:lnTo>
                      <a:pt x="1693" y="3257"/>
                    </a:lnTo>
                    <a:lnTo>
                      <a:pt x="1693" y="3257"/>
                    </a:lnTo>
                    <a:lnTo>
                      <a:pt x="1693" y="3265"/>
                    </a:lnTo>
                    <a:lnTo>
                      <a:pt x="1693" y="3265"/>
                    </a:lnTo>
                    <a:lnTo>
                      <a:pt x="1693" y="3274"/>
                    </a:lnTo>
                    <a:lnTo>
                      <a:pt x="1710" y="3283"/>
                    </a:lnTo>
                    <a:lnTo>
                      <a:pt x="1710" y="3283"/>
                    </a:lnTo>
                    <a:lnTo>
                      <a:pt x="1728" y="3292"/>
                    </a:lnTo>
                    <a:lnTo>
                      <a:pt x="1719" y="3292"/>
                    </a:lnTo>
                    <a:lnTo>
                      <a:pt x="1719" y="3292"/>
                    </a:lnTo>
                    <a:lnTo>
                      <a:pt x="1719" y="3310"/>
                    </a:lnTo>
                    <a:lnTo>
                      <a:pt x="1719" y="3310"/>
                    </a:lnTo>
                    <a:lnTo>
                      <a:pt x="1719" y="3318"/>
                    </a:lnTo>
                    <a:lnTo>
                      <a:pt x="1728" y="3327"/>
                    </a:lnTo>
                    <a:lnTo>
                      <a:pt x="1728" y="3327"/>
                    </a:lnTo>
                    <a:lnTo>
                      <a:pt x="1737" y="3336"/>
                    </a:lnTo>
                    <a:lnTo>
                      <a:pt x="1737" y="3336"/>
                    </a:lnTo>
                    <a:lnTo>
                      <a:pt x="1737" y="3345"/>
                    </a:lnTo>
                    <a:lnTo>
                      <a:pt x="1737" y="3345"/>
                    </a:lnTo>
                    <a:lnTo>
                      <a:pt x="1737" y="3354"/>
                    </a:lnTo>
                    <a:lnTo>
                      <a:pt x="1746" y="3371"/>
                    </a:lnTo>
                    <a:lnTo>
                      <a:pt x="1746" y="3371"/>
                    </a:lnTo>
                    <a:lnTo>
                      <a:pt x="1755" y="3380"/>
                    </a:lnTo>
                    <a:lnTo>
                      <a:pt x="1772" y="3389"/>
                    </a:lnTo>
                    <a:lnTo>
                      <a:pt x="1772" y="3389"/>
                    </a:lnTo>
                    <a:lnTo>
                      <a:pt x="1790" y="3398"/>
                    </a:lnTo>
                    <a:lnTo>
                      <a:pt x="1790" y="3398"/>
                    </a:lnTo>
                    <a:lnTo>
                      <a:pt x="1799" y="3398"/>
                    </a:lnTo>
                    <a:lnTo>
                      <a:pt x="1799" y="3398"/>
                    </a:lnTo>
                    <a:lnTo>
                      <a:pt x="1807" y="3407"/>
                    </a:lnTo>
                    <a:lnTo>
                      <a:pt x="1807" y="3407"/>
                    </a:lnTo>
                    <a:lnTo>
                      <a:pt x="1807" y="3407"/>
                    </a:lnTo>
                    <a:lnTo>
                      <a:pt x="1807" y="3407"/>
                    </a:lnTo>
                    <a:lnTo>
                      <a:pt x="1807" y="3407"/>
                    </a:lnTo>
                    <a:lnTo>
                      <a:pt x="1807" y="3407"/>
                    </a:lnTo>
                    <a:lnTo>
                      <a:pt x="1807" y="3407"/>
                    </a:lnTo>
                    <a:lnTo>
                      <a:pt x="1807" y="3407"/>
                    </a:lnTo>
                    <a:lnTo>
                      <a:pt x="1807" y="3407"/>
                    </a:lnTo>
                    <a:lnTo>
                      <a:pt x="1816" y="3407"/>
                    </a:lnTo>
                    <a:lnTo>
                      <a:pt x="1816" y="3407"/>
                    </a:lnTo>
                    <a:lnTo>
                      <a:pt x="1834" y="3407"/>
                    </a:lnTo>
                    <a:lnTo>
                      <a:pt x="1834" y="3407"/>
                    </a:lnTo>
                    <a:lnTo>
                      <a:pt x="1834" y="3398"/>
                    </a:lnTo>
                    <a:lnTo>
                      <a:pt x="1834" y="3380"/>
                    </a:lnTo>
                    <a:lnTo>
                      <a:pt x="1834" y="3380"/>
                    </a:lnTo>
                    <a:lnTo>
                      <a:pt x="1834" y="3380"/>
                    </a:lnTo>
                    <a:lnTo>
                      <a:pt x="1834" y="3380"/>
                    </a:lnTo>
                    <a:lnTo>
                      <a:pt x="1834" y="3380"/>
                    </a:lnTo>
                    <a:lnTo>
                      <a:pt x="1834" y="3380"/>
                    </a:lnTo>
                    <a:lnTo>
                      <a:pt x="1825" y="3363"/>
                    </a:lnTo>
                    <a:lnTo>
                      <a:pt x="1825" y="3363"/>
                    </a:lnTo>
                    <a:lnTo>
                      <a:pt x="1825" y="3354"/>
                    </a:lnTo>
                    <a:lnTo>
                      <a:pt x="1825" y="3354"/>
                    </a:lnTo>
                    <a:lnTo>
                      <a:pt x="1825" y="3354"/>
                    </a:lnTo>
                    <a:lnTo>
                      <a:pt x="1825" y="3354"/>
                    </a:lnTo>
                    <a:lnTo>
                      <a:pt x="1825" y="3354"/>
                    </a:lnTo>
                    <a:lnTo>
                      <a:pt x="1852" y="3354"/>
                    </a:lnTo>
                    <a:lnTo>
                      <a:pt x="1852" y="3354"/>
                    </a:lnTo>
                    <a:lnTo>
                      <a:pt x="1860" y="3354"/>
                    </a:lnTo>
                    <a:lnTo>
                      <a:pt x="1869" y="3345"/>
                    </a:lnTo>
                    <a:lnTo>
                      <a:pt x="1869" y="3345"/>
                    </a:lnTo>
                    <a:lnTo>
                      <a:pt x="1860" y="3327"/>
                    </a:lnTo>
                    <a:lnTo>
                      <a:pt x="1860" y="3327"/>
                    </a:lnTo>
                    <a:lnTo>
                      <a:pt x="1869" y="3327"/>
                    </a:lnTo>
                    <a:lnTo>
                      <a:pt x="1887" y="3318"/>
                    </a:lnTo>
                    <a:lnTo>
                      <a:pt x="1887" y="3318"/>
                    </a:lnTo>
                    <a:lnTo>
                      <a:pt x="1896" y="3310"/>
                    </a:lnTo>
                    <a:lnTo>
                      <a:pt x="1905" y="3301"/>
                    </a:lnTo>
                    <a:lnTo>
                      <a:pt x="1905" y="3301"/>
                    </a:lnTo>
                    <a:lnTo>
                      <a:pt x="1905" y="3292"/>
                    </a:lnTo>
                    <a:lnTo>
                      <a:pt x="1905" y="3274"/>
                    </a:lnTo>
                    <a:lnTo>
                      <a:pt x="1905" y="3274"/>
                    </a:lnTo>
                    <a:lnTo>
                      <a:pt x="1887" y="3265"/>
                    </a:lnTo>
                    <a:lnTo>
                      <a:pt x="1869" y="3257"/>
                    </a:lnTo>
                    <a:lnTo>
                      <a:pt x="1869" y="3257"/>
                    </a:lnTo>
                    <a:lnTo>
                      <a:pt x="1860" y="3257"/>
                    </a:lnTo>
                    <a:lnTo>
                      <a:pt x="1834" y="3265"/>
                    </a:lnTo>
                    <a:lnTo>
                      <a:pt x="1834" y="3265"/>
                    </a:lnTo>
                    <a:lnTo>
                      <a:pt x="1834" y="3265"/>
                    </a:lnTo>
                    <a:lnTo>
                      <a:pt x="1834" y="3265"/>
                    </a:lnTo>
                    <a:lnTo>
                      <a:pt x="1834" y="3257"/>
                    </a:lnTo>
                    <a:lnTo>
                      <a:pt x="1834" y="3257"/>
                    </a:lnTo>
                    <a:lnTo>
                      <a:pt x="1834" y="3257"/>
                    </a:lnTo>
                    <a:lnTo>
                      <a:pt x="1834" y="3257"/>
                    </a:lnTo>
                    <a:lnTo>
                      <a:pt x="1834" y="3257"/>
                    </a:lnTo>
                    <a:lnTo>
                      <a:pt x="1834" y="3257"/>
                    </a:lnTo>
                    <a:lnTo>
                      <a:pt x="1843" y="3248"/>
                    </a:lnTo>
                    <a:lnTo>
                      <a:pt x="1852" y="3239"/>
                    </a:lnTo>
                    <a:lnTo>
                      <a:pt x="1852" y="3239"/>
                    </a:lnTo>
                    <a:lnTo>
                      <a:pt x="1843" y="3213"/>
                    </a:lnTo>
                    <a:lnTo>
                      <a:pt x="1825" y="3196"/>
                    </a:lnTo>
                    <a:lnTo>
                      <a:pt x="1825" y="3196"/>
                    </a:lnTo>
                    <a:lnTo>
                      <a:pt x="1807" y="3169"/>
                    </a:lnTo>
                    <a:lnTo>
                      <a:pt x="1807" y="3169"/>
                    </a:lnTo>
                    <a:lnTo>
                      <a:pt x="1799" y="3169"/>
                    </a:lnTo>
                    <a:lnTo>
                      <a:pt x="1799" y="3169"/>
                    </a:lnTo>
                    <a:lnTo>
                      <a:pt x="1799" y="3169"/>
                    </a:lnTo>
                    <a:lnTo>
                      <a:pt x="1799" y="3169"/>
                    </a:lnTo>
                    <a:lnTo>
                      <a:pt x="1816" y="3161"/>
                    </a:lnTo>
                    <a:lnTo>
                      <a:pt x="1816" y="3161"/>
                    </a:lnTo>
                    <a:lnTo>
                      <a:pt x="1825" y="3169"/>
                    </a:lnTo>
                    <a:lnTo>
                      <a:pt x="1825" y="3169"/>
                    </a:lnTo>
                    <a:lnTo>
                      <a:pt x="1843" y="3178"/>
                    </a:lnTo>
                    <a:lnTo>
                      <a:pt x="1869" y="3178"/>
                    </a:lnTo>
                    <a:lnTo>
                      <a:pt x="1869" y="3178"/>
                    </a:lnTo>
                    <a:lnTo>
                      <a:pt x="1878" y="3169"/>
                    </a:lnTo>
                    <a:lnTo>
                      <a:pt x="1878" y="3161"/>
                    </a:lnTo>
                    <a:lnTo>
                      <a:pt x="1878" y="3161"/>
                    </a:lnTo>
                    <a:lnTo>
                      <a:pt x="1878" y="3161"/>
                    </a:lnTo>
                    <a:lnTo>
                      <a:pt x="1878" y="3152"/>
                    </a:lnTo>
                    <a:lnTo>
                      <a:pt x="1878" y="3152"/>
                    </a:lnTo>
                    <a:lnTo>
                      <a:pt x="1878" y="3143"/>
                    </a:lnTo>
                    <a:lnTo>
                      <a:pt x="1878" y="3143"/>
                    </a:lnTo>
                    <a:lnTo>
                      <a:pt x="1887" y="3134"/>
                    </a:lnTo>
                    <a:lnTo>
                      <a:pt x="1887" y="3134"/>
                    </a:lnTo>
                    <a:lnTo>
                      <a:pt x="1896" y="3134"/>
                    </a:lnTo>
                    <a:lnTo>
                      <a:pt x="1896" y="3134"/>
                    </a:lnTo>
                    <a:lnTo>
                      <a:pt x="1905" y="3134"/>
                    </a:lnTo>
                    <a:lnTo>
                      <a:pt x="1905" y="3134"/>
                    </a:lnTo>
                    <a:lnTo>
                      <a:pt x="1905" y="3143"/>
                    </a:lnTo>
                    <a:lnTo>
                      <a:pt x="1905" y="3143"/>
                    </a:lnTo>
                    <a:lnTo>
                      <a:pt x="1913" y="3143"/>
                    </a:lnTo>
                    <a:lnTo>
                      <a:pt x="1922" y="3143"/>
                    </a:lnTo>
                    <a:lnTo>
                      <a:pt x="1922" y="3143"/>
                    </a:lnTo>
                    <a:lnTo>
                      <a:pt x="1940" y="3134"/>
                    </a:lnTo>
                    <a:lnTo>
                      <a:pt x="1940" y="3134"/>
                    </a:lnTo>
                    <a:lnTo>
                      <a:pt x="1957" y="3125"/>
                    </a:lnTo>
                    <a:lnTo>
                      <a:pt x="1957" y="3125"/>
                    </a:lnTo>
                    <a:lnTo>
                      <a:pt x="1975" y="3125"/>
                    </a:lnTo>
                    <a:lnTo>
                      <a:pt x="1984" y="3134"/>
                    </a:lnTo>
                    <a:lnTo>
                      <a:pt x="1984" y="3134"/>
                    </a:lnTo>
                    <a:lnTo>
                      <a:pt x="2002" y="3143"/>
                    </a:lnTo>
                    <a:lnTo>
                      <a:pt x="2010" y="3125"/>
                    </a:lnTo>
                    <a:lnTo>
                      <a:pt x="2010" y="3090"/>
                    </a:lnTo>
                    <a:lnTo>
                      <a:pt x="2028" y="3063"/>
                    </a:lnTo>
                    <a:lnTo>
                      <a:pt x="2081" y="3063"/>
                    </a:lnTo>
                    <a:lnTo>
                      <a:pt x="2107" y="3046"/>
                    </a:lnTo>
                    <a:lnTo>
                      <a:pt x="2107" y="3046"/>
                    </a:lnTo>
                    <a:lnTo>
                      <a:pt x="2107" y="3046"/>
                    </a:lnTo>
                    <a:lnTo>
                      <a:pt x="2107" y="3046"/>
                    </a:lnTo>
                    <a:lnTo>
                      <a:pt x="2107" y="3037"/>
                    </a:lnTo>
                    <a:lnTo>
                      <a:pt x="2099" y="3028"/>
                    </a:lnTo>
                    <a:lnTo>
                      <a:pt x="2099" y="3028"/>
                    </a:lnTo>
                    <a:lnTo>
                      <a:pt x="2090" y="3002"/>
                    </a:lnTo>
                    <a:lnTo>
                      <a:pt x="2090" y="3002"/>
                    </a:lnTo>
                    <a:lnTo>
                      <a:pt x="2090" y="3002"/>
                    </a:lnTo>
                    <a:lnTo>
                      <a:pt x="2090" y="3002"/>
                    </a:lnTo>
                    <a:lnTo>
                      <a:pt x="2099" y="2984"/>
                    </a:lnTo>
                    <a:lnTo>
                      <a:pt x="2099" y="2984"/>
                    </a:lnTo>
                    <a:lnTo>
                      <a:pt x="2107" y="2984"/>
                    </a:lnTo>
                    <a:lnTo>
                      <a:pt x="2107" y="2984"/>
                    </a:lnTo>
                    <a:lnTo>
                      <a:pt x="2107" y="2975"/>
                    </a:lnTo>
                    <a:lnTo>
                      <a:pt x="2107" y="2975"/>
                    </a:lnTo>
                    <a:lnTo>
                      <a:pt x="2116" y="2966"/>
                    </a:lnTo>
                    <a:lnTo>
                      <a:pt x="2125" y="2957"/>
                    </a:lnTo>
                    <a:lnTo>
                      <a:pt x="2125" y="2957"/>
                    </a:lnTo>
                    <a:lnTo>
                      <a:pt x="2134" y="2949"/>
                    </a:lnTo>
                    <a:lnTo>
                      <a:pt x="2134" y="2940"/>
                    </a:lnTo>
                    <a:lnTo>
                      <a:pt x="2134" y="2940"/>
                    </a:lnTo>
                    <a:lnTo>
                      <a:pt x="2134" y="2940"/>
                    </a:lnTo>
                    <a:lnTo>
                      <a:pt x="2134" y="2940"/>
                    </a:lnTo>
                    <a:lnTo>
                      <a:pt x="2134" y="2940"/>
                    </a:lnTo>
                    <a:lnTo>
                      <a:pt x="2143" y="2922"/>
                    </a:lnTo>
                    <a:lnTo>
                      <a:pt x="2143" y="2905"/>
                    </a:lnTo>
                    <a:lnTo>
                      <a:pt x="2143" y="2905"/>
                    </a:lnTo>
                    <a:lnTo>
                      <a:pt x="2152" y="2887"/>
                    </a:lnTo>
                    <a:lnTo>
                      <a:pt x="2160" y="2869"/>
                    </a:lnTo>
                    <a:lnTo>
                      <a:pt x="2169" y="2869"/>
                    </a:lnTo>
                    <a:lnTo>
                      <a:pt x="2169" y="2869"/>
                    </a:lnTo>
                    <a:lnTo>
                      <a:pt x="2169" y="2869"/>
                    </a:lnTo>
                    <a:lnTo>
                      <a:pt x="2178" y="2869"/>
                    </a:lnTo>
                    <a:lnTo>
                      <a:pt x="2178" y="2869"/>
                    </a:lnTo>
                    <a:lnTo>
                      <a:pt x="2187" y="2860"/>
                    </a:lnTo>
                    <a:lnTo>
                      <a:pt x="2196" y="2852"/>
                    </a:lnTo>
                    <a:lnTo>
                      <a:pt x="2196" y="2852"/>
                    </a:lnTo>
                    <a:lnTo>
                      <a:pt x="2205" y="2843"/>
                    </a:lnTo>
                    <a:lnTo>
                      <a:pt x="2196" y="2825"/>
                    </a:lnTo>
                    <a:lnTo>
                      <a:pt x="2196" y="2825"/>
                    </a:lnTo>
                    <a:lnTo>
                      <a:pt x="2196" y="2825"/>
                    </a:lnTo>
                    <a:lnTo>
                      <a:pt x="2196" y="2825"/>
                    </a:lnTo>
                    <a:lnTo>
                      <a:pt x="2205" y="2807"/>
                    </a:lnTo>
                    <a:lnTo>
                      <a:pt x="2205" y="2807"/>
                    </a:lnTo>
                    <a:lnTo>
                      <a:pt x="2213" y="2807"/>
                    </a:lnTo>
                    <a:lnTo>
                      <a:pt x="2213" y="2807"/>
                    </a:lnTo>
                    <a:lnTo>
                      <a:pt x="2231" y="2799"/>
                    </a:lnTo>
                    <a:lnTo>
                      <a:pt x="2231" y="2799"/>
                    </a:lnTo>
                    <a:lnTo>
                      <a:pt x="2257" y="2763"/>
                    </a:lnTo>
                    <a:lnTo>
                      <a:pt x="2257" y="2763"/>
                    </a:lnTo>
                    <a:lnTo>
                      <a:pt x="2275" y="2746"/>
                    </a:lnTo>
                    <a:lnTo>
                      <a:pt x="2275" y="2746"/>
                    </a:lnTo>
                    <a:lnTo>
                      <a:pt x="2293" y="2737"/>
                    </a:lnTo>
                    <a:lnTo>
                      <a:pt x="2293" y="2737"/>
                    </a:lnTo>
                    <a:lnTo>
                      <a:pt x="2310" y="2737"/>
                    </a:lnTo>
                    <a:lnTo>
                      <a:pt x="2310" y="2737"/>
                    </a:lnTo>
                    <a:lnTo>
                      <a:pt x="2328" y="2728"/>
                    </a:lnTo>
                    <a:lnTo>
                      <a:pt x="2328" y="2728"/>
                    </a:lnTo>
                    <a:lnTo>
                      <a:pt x="2337" y="2737"/>
                    </a:lnTo>
                    <a:lnTo>
                      <a:pt x="2337" y="2737"/>
                    </a:lnTo>
                    <a:lnTo>
                      <a:pt x="2337" y="2737"/>
                    </a:lnTo>
                    <a:lnTo>
                      <a:pt x="2337" y="2737"/>
                    </a:lnTo>
                    <a:lnTo>
                      <a:pt x="2337" y="2737"/>
                    </a:lnTo>
                    <a:lnTo>
                      <a:pt x="2328" y="2737"/>
                    </a:lnTo>
                    <a:lnTo>
                      <a:pt x="2328" y="2737"/>
                    </a:lnTo>
                    <a:lnTo>
                      <a:pt x="2328" y="2754"/>
                    </a:lnTo>
                    <a:lnTo>
                      <a:pt x="2328" y="2754"/>
                    </a:lnTo>
                    <a:lnTo>
                      <a:pt x="2337" y="2772"/>
                    </a:lnTo>
                    <a:lnTo>
                      <a:pt x="2337" y="2772"/>
                    </a:lnTo>
                    <a:lnTo>
                      <a:pt x="2354" y="2772"/>
                    </a:lnTo>
                    <a:lnTo>
                      <a:pt x="2372" y="2772"/>
                    </a:lnTo>
                    <a:lnTo>
                      <a:pt x="2399" y="2772"/>
                    </a:lnTo>
                    <a:lnTo>
                      <a:pt x="2399" y="2772"/>
                    </a:lnTo>
                    <a:lnTo>
                      <a:pt x="2425" y="2781"/>
                    </a:lnTo>
                    <a:lnTo>
                      <a:pt x="2425" y="2781"/>
                    </a:lnTo>
                    <a:lnTo>
                      <a:pt x="2390" y="2799"/>
                    </a:lnTo>
                    <a:lnTo>
                      <a:pt x="2390" y="2799"/>
                    </a:lnTo>
                    <a:lnTo>
                      <a:pt x="2372" y="2799"/>
                    </a:lnTo>
                    <a:lnTo>
                      <a:pt x="2363" y="2807"/>
                    </a:lnTo>
                    <a:lnTo>
                      <a:pt x="2363" y="2807"/>
                    </a:lnTo>
                    <a:lnTo>
                      <a:pt x="2354" y="2816"/>
                    </a:lnTo>
                    <a:lnTo>
                      <a:pt x="2363" y="2825"/>
                    </a:lnTo>
                    <a:lnTo>
                      <a:pt x="2363" y="2825"/>
                    </a:lnTo>
                    <a:lnTo>
                      <a:pt x="2363" y="2834"/>
                    </a:lnTo>
                    <a:lnTo>
                      <a:pt x="2381" y="2834"/>
                    </a:lnTo>
                    <a:lnTo>
                      <a:pt x="2381" y="2834"/>
                    </a:lnTo>
                    <a:lnTo>
                      <a:pt x="2381" y="2834"/>
                    </a:lnTo>
                    <a:lnTo>
                      <a:pt x="2381" y="2834"/>
                    </a:lnTo>
                    <a:lnTo>
                      <a:pt x="2399" y="2843"/>
                    </a:lnTo>
                    <a:lnTo>
                      <a:pt x="2399" y="2843"/>
                    </a:lnTo>
                    <a:lnTo>
                      <a:pt x="2407" y="2843"/>
                    </a:lnTo>
                    <a:lnTo>
                      <a:pt x="2407" y="2843"/>
                    </a:lnTo>
                    <a:lnTo>
                      <a:pt x="2416" y="2852"/>
                    </a:lnTo>
                    <a:lnTo>
                      <a:pt x="2407" y="2869"/>
                    </a:lnTo>
                    <a:lnTo>
                      <a:pt x="2407" y="2869"/>
                    </a:lnTo>
                    <a:lnTo>
                      <a:pt x="2407" y="2869"/>
                    </a:lnTo>
                    <a:lnTo>
                      <a:pt x="2407" y="2878"/>
                    </a:lnTo>
                    <a:lnTo>
                      <a:pt x="2407" y="2878"/>
                    </a:lnTo>
                    <a:lnTo>
                      <a:pt x="2416" y="2887"/>
                    </a:lnTo>
                    <a:lnTo>
                      <a:pt x="2425" y="2896"/>
                    </a:lnTo>
                    <a:lnTo>
                      <a:pt x="2425" y="2896"/>
                    </a:lnTo>
                    <a:lnTo>
                      <a:pt x="2443" y="2887"/>
                    </a:lnTo>
                    <a:lnTo>
                      <a:pt x="2460" y="2878"/>
                    </a:lnTo>
                    <a:lnTo>
                      <a:pt x="2460" y="2878"/>
                    </a:lnTo>
                    <a:lnTo>
                      <a:pt x="2469" y="2878"/>
                    </a:lnTo>
                    <a:lnTo>
                      <a:pt x="2469" y="2878"/>
                    </a:lnTo>
                    <a:lnTo>
                      <a:pt x="2478" y="2869"/>
                    </a:lnTo>
                    <a:lnTo>
                      <a:pt x="2478" y="2869"/>
                    </a:lnTo>
                    <a:lnTo>
                      <a:pt x="2487" y="2869"/>
                    </a:lnTo>
                    <a:lnTo>
                      <a:pt x="2487" y="2869"/>
                    </a:lnTo>
                    <a:lnTo>
                      <a:pt x="2513" y="2860"/>
                    </a:lnTo>
                    <a:lnTo>
                      <a:pt x="2513" y="2860"/>
                    </a:lnTo>
                    <a:lnTo>
                      <a:pt x="2522" y="2852"/>
                    </a:lnTo>
                    <a:lnTo>
                      <a:pt x="2522" y="2852"/>
                    </a:lnTo>
                    <a:lnTo>
                      <a:pt x="2531" y="2852"/>
                    </a:lnTo>
                    <a:lnTo>
                      <a:pt x="2531" y="2852"/>
                    </a:lnTo>
                    <a:lnTo>
                      <a:pt x="2540" y="2852"/>
                    </a:lnTo>
                    <a:lnTo>
                      <a:pt x="2549" y="2834"/>
                    </a:lnTo>
                    <a:lnTo>
                      <a:pt x="2549" y="2834"/>
                    </a:lnTo>
                    <a:lnTo>
                      <a:pt x="2540" y="2825"/>
                    </a:lnTo>
                    <a:lnTo>
                      <a:pt x="2531" y="2816"/>
                    </a:lnTo>
                    <a:lnTo>
                      <a:pt x="2531" y="2816"/>
                    </a:lnTo>
                    <a:lnTo>
                      <a:pt x="2504" y="2816"/>
                    </a:lnTo>
                    <a:lnTo>
                      <a:pt x="2504" y="2799"/>
                    </a:lnTo>
                    <a:lnTo>
                      <a:pt x="2496" y="2781"/>
                    </a:lnTo>
                    <a:lnTo>
                      <a:pt x="2496" y="2781"/>
                    </a:lnTo>
                    <a:lnTo>
                      <a:pt x="2522" y="2754"/>
                    </a:lnTo>
                    <a:lnTo>
                      <a:pt x="2557" y="2746"/>
                    </a:lnTo>
                    <a:lnTo>
                      <a:pt x="2557" y="2746"/>
                    </a:lnTo>
                    <a:lnTo>
                      <a:pt x="2602" y="2737"/>
                    </a:lnTo>
                    <a:lnTo>
                      <a:pt x="2637" y="2719"/>
                    </a:lnTo>
                    <a:lnTo>
                      <a:pt x="2637" y="2719"/>
                    </a:lnTo>
                    <a:lnTo>
                      <a:pt x="2646" y="2719"/>
                    </a:lnTo>
                    <a:lnTo>
                      <a:pt x="2646" y="2719"/>
                    </a:lnTo>
                    <a:lnTo>
                      <a:pt x="2672" y="2710"/>
                    </a:lnTo>
                    <a:lnTo>
                      <a:pt x="2672" y="2710"/>
                    </a:lnTo>
                    <a:lnTo>
                      <a:pt x="2681" y="2701"/>
                    </a:lnTo>
                    <a:lnTo>
                      <a:pt x="2699" y="2701"/>
                    </a:lnTo>
                    <a:lnTo>
                      <a:pt x="2699" y="2701"/>
                    </a:lnTo>
                    <a:lnTo>
                      <a:pt x="2663" y="2719"/>
                    </a:lnTo>
                    <a:lnTo>
                      <a:pt x="2654" y="2728"/>
                    </a:lnTo>
                    <a:lnTo>
                      <a:pt x="2654" y="2728"/>
                    </a:lnTo>
                    <a:lnTo>
                      <a:pt x="2646" y="2737"/>
                    </a:lnTo>
                    <a:lnTo>
                      <a:pt x="2646" y="2746"/>
                    </a:lnTo>
                    <a:lnTo>
                      <a:pt x="2646" y="2746"/>
                    </a:lnTo>
                    <a:lnTo>
                      <a:pt x="2646" y="2754"/>
                    </a:lnTo>
                    <a:lnTo>
                      <a:pt x="2663" y="2763"/>
                    </a:lnTo>
                    <a:lnTo>
                      <a:pt x="2663" y="2763"/>
                    </a:lnTo>
                    <a:lnTo>
                      <a:pt x="2663" y="2763"/>
                    </a:lnTo>
                    <a:lnTo>
                      <a:pt x="2663" y="2763"/>
                    </a:lnTo>
                    <a:lnTo>
                      <a:pt x="2654" y="2772"/>
                    </a:lnTo>
                    <a:lnTo>
                      <a:pt x="2646" y="2772"/>
                    </a:lnTo>
                    <a:lnTo>
                      <a:pt x="2646" y="2772"/>
                    </a:lnTo>
                    <a:lnTo>
                      <a:pt x="2637" y="2781"/>
                    </a:lnTo>
                    <a:lnTo>
                      <a:pt x="2628" y="2790"/>
                    </a:lnTo>
                    <a:lnTo>
                      <a:pt x="2628" y="2790"/>
                    </a:lnTo>
                    <a:lnTo>
                      <a:pt x="2628" y="2799"/>
                    </a:lnTo>
                    <a:lnTo>
                      <a:pt x="2628" y="2799"/>
                    </a:lnTo>
                    <a:lnTo>
                      <a:pt x="2628" y="2807"/>
                    </a:lnTo>
                    <a:lnTo>
                      <a:pt x="2628" y="2807"/>
                    </a:lnTo>
                    <a:lnTo>
                      <a:pt x="2628" y="2807"/>
                    </a:lnTo>
                    <a:lnTo>
                      <a:pt x="2628" y="2807"/>
                    </a:lnTo>
                    <a:lnTo>
                      <a:pt x="2602" y="2816"/>
                    </a:lnTo>
                    <a:lnTo>
                      <a:pt x="2602" y="2816"/>
                    </a:lnTo>
                    <a:lnTo>
                      <a:pt x="2593" y="2816"/>
                    </a:lnTo>
                    <a:lnTo>
                      <a:pt x="2584" y="2834"/>
                    </a:lnTo>
                    <a:lnTo>
                      <a:pt x="2584" y="2834"/>
                    </a:lnTo>
                    <a:lnTo>
                      <a:pt x="2593" y="2843"/>
                    </a:lnTo>
                    <a:lnTo>
                      <a:pt x="2602" y="2852"/>
                    </a:lnTo>
                    <a:lnTo>
                      <a:pt x="2602" y="2852"/>
                    </a:lnTo>
                    <a:lnTo>
                      <a:pt x="2610" y="2869"/>
                    </a:lnTo>
                    <a:lnTo>
                      <a:pt x="2637" y="2878"/>
                    </a:lnTo>
                    <a:lnTo>
                      <a:pt x="2637" y="2878"/>
                    </a:lnTo>
                    <a:lnTo>
                      <a:pt x="2681" y="2905"/>
                    </a:lnTo>
                    <a:lnTo>
                      <a:pt x="2734" y="2949"/>
                    </a:lnTo>
                    <a:lnTo>
                      <a:pt x="2743" y="2957"/>
                    </a:lnTo>
                    <a:lnTo>
                      <a:pt x="2743" y="2957"/>
                    </a:lnTo>
                    <a:lnTo>
                      <a:pt x="2752" y="2957"/>
                    </a:lnTo>
                    <a:lnTo>
                      <a:pt x="2760" y="2957"/>
                    </a:lnTo>
                    <a:lnTo>
                      <a:pt x="2760" y="2957"/>
                    </a:lnTo>
                    <a:lnTo>
                      <a:pt x="2769" y="2957"/>
                    </a:lnTo>
                    <a:lnTo>
                      <a:pt x="2769" y="2957"/>
                    </a:lnTo>
                    <a:lnTo>
                      <a:pt x="2769" y="2949"/>
                    </a:lnTo>
                    <a:lnTo>
                      <a:pt x="2769" y="2949"/>
                    </a:lnTo>
                    <a:lnTo>
                      <a:pt x="2769" y="2940"/>
                    </a:lnTo>
                    <a:lnTo>
                      <a:pt x="2778" y="2931"/>
                    </a:lnTo>
                    <a:lnTo>
                      <a:pt x="2787" y="2931"/>
                    </a:lnTo>
                    <a:lnTo>
                      <a:pt x="2787" y="2931"/>
                    </a:lnTo>
                    <a:lnTo>
                      <a:pt x="2822" y="2940"/>
                    </a:lnTo>
                    <a:lnTo>
                      <a:pt x="2849" y="2957"/>
                    </a:lnTo>
                    <a:lnTo>
                      <a:pt x="2849" y="2957"/>
                    </a:lnTo>
                    <a:lnTo>
                      <a:pt x="2875" y="2957"/>
                    </a:lnTo>
                    <a:lnTo>
                      <a:pt x="2928" y="2957"/>
                    </a:lnTo>
                    <a:lnTo>
                      <a:pt x="2928" y="2957"/>
                    </a:lnTo>
                    <a:lnTo>
                      <a:pt x="2937" y="2966"/>
                    </a:lnTo>
                    <a:lnTo>
                      <a:pt x="2946" y="2975"/>
                    </a:lnTo>
                    <a:lnTo>
                      <a:pt x="2946" y="2975"/>
                    </a:lnTo>
                    <a:lnTo>
                      <a:pt x="2946" y="2975"/>
                    </a:lnTo>
                    <a:lnTo>
                      <a:pt x="2946" y="2975"/>
                    </a:lnTo>
                    <a:lnTo>
                      <a:pt x="2963" y="2984"/>
                    </a:lnTo>
                    <a:lnTo>
                      <a:pt x="2963" y="2984"/>
                    </a:lnTo>
                    <a:lnTo>
                      <a:pt x="2981" y="2993"/>
                    </a:lnTo>
                    <a:lnTo>
                      <a:pt x="2981" y="2993"/>
                    </a:lnTo>
                    <a:lnTo>
                      <a:pt x="2990" y="3002"/>
                    </a:lnTo>
                    <a:lnTo>
                      <a:pt x="2990" y="3002"/>
                    </a:lnTo>
                    <a:lnTo>
                      <a:pt x="2999" y="3002"/>
                    </a:lnTo>
                    <a:lnTo>
                      <a:pt x="2999" y="3002"/>
                    </a:lnTo>
                    <a:lnTo>
                      <a:pt x="2999" y="3002"/>
                    </a:lnTo>
                    <a:lnTo>
                      <a:pt x="3025" y="2993"/>
                    </a:lnTo>
                    <a:lnTo>
                      <a:pt x="3060" y="2993"/>
                    </a:lnTo>
                    <a:lnTo>
                      <a:pt x="3060" y="2993"/>
                    </a:lnTo>
                    <a:lnTo>
                      <a:pt x="3078" y="3002"/>
                    </a:lnTo>
                    <a:lnTo>
                      <a:pt x="3078" y="3002"/>
                    </a:lnTo>
                    <a:lnTo>
                      <a:pt x="3078" y="3002"/>
                    </a:lnTo>
                    <a:lnTo>
                      <a:pt x="3078" y="3002"/>
                    </a:lnTo>
                    <a:lnTo>
                      <a:pt x="3078" y="3002"/>
                    </a:lnTo>
                    <a:lnTo>
                      <a:pt x="3096" y="3010"/>
                    </a:lnTo>
                    <a:lnTo>
                      <a:pt x="3104" y="3028"/>
                    </a:lnTo>
                    <a:lnTo>
                      <a:pt x="3104" y="3028"/>
                    </a:lnTo>
                    <a:lnTo>
                      <a:pt x="3104" y="3037"/>
                    </a:lnTo>
                    <a:lnTo>
                      <a:pt x="3104" y="3037"/>
                    </a:lnTo>
                    <a:lnTo>
                      <a:pt x="3104" y="3037"/>
                    </a:lnTo>
                    <a:lnTo>
                      <a:pt x="3104" y="3037"/>
                    </a:lnTo>
                    <a:lnTo>
                      <a:pt x="3113" y="3037"/>
                    </a:lnTo>
                    <a:lnTo>
                      <a:pt x="3113" y="3037"/>
                    </a:lnTo>
                    <a:lnTo>
                      <a:pt x="3131" y="3055"/>
                    </a:lnTo>
                    <a:lnTo>
                      <a:pt x="3131" y="3055"/>
                    </a:lnTo>
                    <a:lnTo>
                      <a:pt x="3131" y="3055"/>
                    </a:lnTo>
                    <a:lnTo>
                      <a:pt x="3131" y="3055"/>
                    </a:lnTo>
                    <a:lnTo>
                      <a:pt x="3140" y="3055"/>
                    </a:lnTo>
                    <a:lnTo>
                      <a:pt x="3149" y="3055"/>
                    </a:lnTo>
                    <a:lnTo>
                      <a:pt x="3149" y="3055"/>
                    </a:lnTo>
                    <a:lnTo>
                      <a:pt x="3157" y="3055"/>
                    </a:lnTo>
                    <a:lnTo>
                      <a:pt x="3157" y="3055"/>
                    </a:lnTo>
                    <a:lnTo>
                      <a:pt x="3157" y="3063"/>
                    </a:lnTo>
                    <a:lnTo>
                      <a:pt x="3157" y="3063"/>
                    </a:lnTo>
                    <a:lnTo>
                      <a:pt x="3175" y="3063"/>
                    </a:lnTo>
                    <a:lnTo>
                      <a:pt x="3184" y="3081"/>
                    </a:lnTo>
                    <a:lnTo>
                      <a:pt x="3184" y="3081"/>
                    </a:lnTo>
                    <a:lnTo>
                      <a:pt x="3193" y="3090"/>
                    </a:lnTo>
                    <a:lnTo>
                      <a:pt x="3202" y="3090"/>
                    </a:lnTo>
                    <a:lnTo>
                      <a:pt x="3202" y="3090"/>
                    </a:lnTo>
                    <a:lnTo>
                      <a:pt x="3210" y="3090"/>
                    </a:lnTo>
                    <a:lnTo>
                      <a:pt x="3210" y="3090"/>
                    </a:lnTo>
                    <a:lnTo>
                      <a:pt x="3219" y="3081"/>
                    </a:lnTo>
                    <a:lnTo>
                      <a:pt x="3228" y="3081"/>
                    </a:lnTo>
                    <a:lnTo>
                      <a:pt x="3228" y="3081"/>
                    </a:lnTo>
                    <a:lnTo>
                      <a:pt x="3246" y="3072"/>
                    </a:lnTo>
                    <a:lnTo>
                      <a:pt x="3246" y="3072"/>
                    </a:lnTo>
                    <a:lnTo>
                      <a:pt x="3246" y="3072"/>
                    </a:lnTo>
                    <a:lnTo>
                      <a:pt x="3254" y="3072"/>
                    </a:lnTo>
                    <a:lnTo>
                      <a:pt x="3254" y="3072"/>
                    </a:lnTo>
                    <a:lnTo>
                      <a:pt x="3254" y="3063"/>
                    </a:lnTo>
                    <a:lnTo>
                      <a:pt x="3254" y="3063"/>
                    </a:lnTo>
                    <a:lnTo>
                      <a:pt x="3202" y="2993"/>
                    </a:lnTo>
                    <a:lnTo>
                      <a:pt x="3202" y="2975"/>
                    </a:lnTo>
                    <a:lnTo>
                      <a:pt x="3202" y="2966"/>
                    </a:lnTo>
                    <a:lnTo>
                      <a:pt x="3202" y="2966"/>
                    </a:lnTo>
                    <a:lnTo>
                      <a:pt x="3202" y="2949"/>
                    </a:lnTo>
                    <a:lnTo>
                      <a:pt x="3202" y="2931"/>
                    </a:lnTo>
                    <a:lnTo>
                      <a:pt x="3193" y="2913"/>
                    </a:lnTo>
                    <a:lnTo>
                      <a:pt x="3175" y="2896"/>
                    </a:lnTo>
                    <a:lnTo>
                      <a:pt x="3175" y="2896"/>
                    </a:lnTo>
                    <a:lnTo>
                      <a:pt x="3166" y="2878"/>
                    </a:lnTo>
                    <a:lnTo>
                      <a:pt x="3166" y="2878"/>
                    </a:lnTo>
                    <a:lnTo>
                      <a:pt x="3166" y="2869"/>
                    </a:lnTo>
                    <a:lnTo>
                      <a:pt x="3166" y="2869"/>
                    </a:lnTo>
                    <a:lnTo>
                      <a:pt x="3184" y="2852"/>
                    </a:lnTo>
                    <a:lnTo>
                      <a:pt x="3184" y="2852"/>
                    </a:lnTo>
                    <a:lnTo>
                      <a:pt x="3193" y="2843"/>
                    </a:lnTo>
                    <a:lnTo>
                      <a:pt x="3193" y="2843"/>
                    </a:lnTo>
                    <a:lnTo>
                      <a:pt x="3202" y="2834"/>
                    </a:lnTo>
                    <a:lnTo>
                      <a:pt x="3202" y="2834"/>
                    </a:lnTo>
                    <a:lnTo>
                      <a:pt x="3202" y="2825"/>
                    </a:lnTo>
                    <a:lnTo>
                      <a:pt x="3202" y="2825"/>
                    </a:lnTo>
                    <a:lnTo>
                      <a:pt x="3219" y="2807"/>
                    </a:lnTo>
                    <a:lnTo>
                      <a:pt x="3246" y="2799"/>
                    </a:lnTo>
                    <a:lnTo>
                      <a:pt x="3246" y="2799"/>
                    </a:lnTo>
                    <a:lnTo>
                      <a:pt x="3263" y="2790"/>
                    </a:lnTo>
                    <a:lnTo>
                      <a:pt x="3263" y="2790"/>
                    </a:lnTo>
                    <a:lnTo>
                      <a:pt x="3290" y="2772"/>
                    </a:lnTo>
                    <a:lnTo>
                      <a:pt x="3290" y="2772"/>
                    </a:lnTo>
                    <a:lnTo>
                      <a:pt x="3290" y="2772"/>
                    </a:lnTo>
                    <a:lnTo>
                      <a:pt x="3290" y="2772"/>
                    </a:lnTo>
                    <a:lnTo>
                      <a:pt x="3290" y="2772"/>
                    </a:lnTo>
                    <a:lnTo>
                      <a:pt x="3290" y="2763"/>
                    </a:lnTo>
                    <a:lnTo>
                      <a:pt x="3290" y="2763"/>
                    </a:lnTo>
                    <a:lnTo>
                      <a:pt x="3281" y="2763"/>
                    </a:lnTo>
                    <a:lnTo>
                      <a:pt x="3281" y="2763"/>
                    </a:lnTo>
                    <a:lnTo>
                      <a:pt x="3263" y="2754"/>
                    </a:lnTo>
                    <a:lnTo>
                      <a:pt x="3263" y="2754"/>
                    </a:lnTo>
                    <a:lnTo>
                      <a:pt x="3254" y="2746"/>
                    </a:lnTo>
                    <a:lnTo>
                      <a:pt x="3254" y="2746"/>
                    </a:lnTo>
                    <a:lnTo>
                      <a:pt x="3263" y="2728"/>
                    </a:lnTo>
                    <a:lnTo>
                      <a:pt x="3263" y="2728"/>
                    </a:lnTo>
                    <a:lnTo>
                      <a:pt x="3272" y="2719"/>
                    </a:lnTo>
                    <a:lnTo>
                      <a:pt x="3272" y="2719"/>
                    </a:lnTo>
                    <a:lnTo>
                      <a:pt x="3272" y="2719"/>
                    </a:lnTo>
                    <a:lnTo>
                      <a:pt x="3272" y="2719"/>
                    </a:lnTo>
                    <a:lnTo>
                      <a:pt x="3254" y="2701"/>
                    </a:lnTo>
                    <a:lnTo>
                      <a:pt x="3254" y="2701"/>
                    </a:lnTo>
                    <a:lnTo>
                      <a:pt x="3254" y="2701"/>
                    </a:lnTo>
                    <a:lnTo>
                      <a:pt x="3254" y="2701"/>
                    </a:lnTo>
                    <a:lnTo>
                      <a:pt x="3246" y="2693"/>
                    </a:lnTo>
                    <a:lnTo>
                      <a:pt x="3246" y="2693"/>
                    </a:lnTo>
                    <a:lnTo>
                      <a:pt x="3237" y="2684"/>
                    </a:lnTo>
                    <a:lnTo>
                      <a:pt x="3237" y="2684"/>
                    </a:lnTo>
                    <a:lnTo>
                      <a:pt x="3237" y="2675"/>
                    </a:lnTo>
                    <a:lnTo>
                      <a:pt x="3237" y="2675"/>
                    </a:lnTo>
                    <a:lnTo>
                      <a:pt x="3228" y="2666"/>
                    </a:lnTo>
                    <a:lnTo>
                      <a:pt x="3184" y="2666"/>
                    </a:lnTo>
                    <a:lnTo>
                      <a:pt x="3184" y="2666"/>
                    </a:lnTo>
                    <a:lnTo>
                      <a:pt x="3175" y="2666"/>
                    </a:lnTo>
                    <a:lnTo>
                      <a:pt x="3166" y="2649"/>
                    </a:lnTo>
                    <a:lnTo>
                      <a:pt x="3166" y="2631"/>
                    </a:lnTo>
                    <a:lnTo>
                      <a:pt x="3166" y="2631"/>
                    </a:lnTo>
                    <a:lnTo>
                      <a:pt x="3166" y="2631"/>
                    </a:lnTo>
                    <a:lnTo>
                      <a:pt x="3166" y="2631"/>
                    </a:lnTo>
                    <a:lnTo>
                      <a:pt x="3157" y="2622"/>
                    </a:lnTo>
                    <a:lnTo>
                      <a:pt x="3157" y="2622"/>
                    </a:lnTo>
                    <a:lnTo>
                      <a:pt x="3157" y="2622"/>
                    </a:lnTo>
                    <a:lnTo>
                      <a:pt x="3140" y="2622"/>
                    </a:lnTo>
                    <a:lnTo>
                      <a:pt x="3140" y="2604"/>
                    </a:lnTo>
                    <a:lnTo>
                      <a:pt x="3140" y="2604"/>
                    </a:lnTo>
                    <a:lnTo>
                      <a:pt x="3140" y="2578"/>
                    </a:lnTo>
                    <a:lnTo>
                      <a:pt x="3140" y="2578"/>
                    </a:lnTo>
                    <a:lnTo>
                      <a:pt x="3149" y="2569"/>
                    </a:lnTo>
                    <a:lnTo>
                      <a:pt x="3157" y="2569"/>
                    </a:lnTo>
                    <a:lnTo>
                      <a:pt x="3157" y="2569"/>
                    </a:lnTo>
                    <a:lnTo>
                      <a:pt x="3166" y="2560"/>
                    </a:lnTo>
                    <a:lnTo>
                      <a:pt x="3166" y="2560"/>
                    </a:lnTo>
                    <a:lnTo>
                      <a:pt x="3166" y="2560"/>
                    </a:lnTo>
                    <a:lnTo>
                      <a:pt x="3166" y="2560"/>
                    </a:lnTo>
                    <a:lnTo>
                      <a:pt x="3149" y="2551"/>
                    </a:lnTo>
                    <a:lnTo>
                      <a:pt x="3149" y="2551"/>
                    </a:lnTo>
                    <a:lnTo>
                      <a:pt x="3149" y="2543"/>
                    </a:lnTo>
                    <a:lnTo>
                      <a:pt x="3149" y="2534"/>
                    </a:lnTo>
                    <a:lnTo>
                      <a:pt x="3149" y="2534"/>
                    </a:lnTo>
                    <a:lnTo>
                      <a:pt x="3157" y="2525"/>
                    </a:lnTo>
                    <a:lnTo>
                      <a:pt x="3157" y="2525"/>
                    </a:lnTo>
                    <a:lnTo>
                      <a:pt x="3166" y="2507"/>
                    </a:lnTo>
                    <a:lnTo>
                      <a:pt x="3166" y="2507"/>
                    </a:lnTo>
                    <a:lnTo>
                      <a:pt x="3175" y="2507"/>
                    </a:lnTo>
                    <a:lnTo>
                      <a:pt x="3175" y="2507"/>
                    </a:lnTo>
                    <a:lnTo>
                      <a:pt x="3184" y="2498"/>
                    </a:lnTo>
                    <a:lnTo>
                      <a:pt x="3184" y="2498"/>
                    </a:lnTo>
                    <a:lnTo>
                      <a:pt x="3184" y="2481"/>
                    </a:lnTo>
                    <a:lnTo>
                      <a:pt x="3202" y="2472"/>
                    </a:lnTo>
                    <a:lnTo>
                      <a:pt x="3219" y="2472"/>
                    </a:lnTo>
                    <a:lnTo>
                      <a:pt x="3228" y="2472"/>
                    </a:lnTo>
                    <a:lnTo>
                      <a:pt x="3228" y="2472"/>
                    </a:lnTo>
                    <a:lnTo>
                      <a:pt x="3237" y="2490"/>
                    </a:lnTo>
                    <a:lnTo>
                      <a:pt x="3237" y="2490"/>
                    </a:lnTo>
                    <a:lnTo>
                      <a:pt x="3246" y="2490"/>
                    </a:lnTo>
                    <a:lnTo>
                      <a:pt x="3246" y="2490"/>
                    </a:lnTo>
                    <a:lnTo>
                      <a:pt x="3254" y="2498"/>
                    </a:lnTo>
                    <a:lnTo>
                      <a:pt x="3254" y="2498"/>
                    </a:lnTo>
                    <a:lnTo>
                      <a:pt x="3254" y="2507"/>
                    </a:lnTo>
                    <a:lnTo>
                      <a:pt x="3254" y="2507"/>
                    </a:lnTo>
                    <a:lnTo>
                      <a:pt x="3272" y="2507"/>
                    </a:lnTo>
                    <a:lnTo>
                      <a:pt x="3272" y="2507"/>
                    </a:lnTo>
                    <a:lnTo>
                      <a:pt x="3272" y="2498"/>
                    </a:lnTo>
                    <a:lnTo>
                      <a:pt x="3272" y="2498"/>
                    </a:lnTo>
                    <a:lnTo>
                      <a:pt x="3272" y="2498"/>
                    </a:lnTo>
                    <a:lnTo>
                      <a:pt x="3272" y="2498"/>
                    </a:lnTo>
                    <a:lnTo>
                      <a:pt x="3272" y="2490"/>
                    </a:lnTo>
                    <a:lnTo>
                      <a:pt x="3263" y="2490"/>
                    </a:lnTo>
                    <a:lnTo>
                      <a:pt x="3263" y="2490"/>
                    </a:lnTo>
                    <a:lnTo>
                      <a:pt x="3263" y="2481"/>
                    </a:lnTo>
                    <a:lnTo>
                      <a:pt x="3263" y="2463"/>
                    </a:lnTo>
                    <a:lnTo>
                      <a:pt x="3263" y="2463"/>
                    </a:lnTo>
                    <a:lnTo>
                      <a:pt x="3263" y="2454"/>
                    </a:lnTo>
                    <a:lnTo>
                      <a:pt x="3281" y="2445"/>
                    </a:lnTo>
                    <a:lnTo>
                      <a:pt x="3281" y="2445"/>
                    </a:lnTo>
                    <a:lnTo>
                      <a:pt x="3290" y="2445"/>
                    </a:lnTo>
                    <a:lnTo>
                      <a:pt x="3290" y="2445"/>
                    </a:lnTo>
                    <a:lnTo>
                      <a:pt x="3290" y="2445"/>
                    </a:lnTo>
                    <a:lnTo>
                      <a:pt x="3290" y="2437"/>
                    </a:lnTo>
                    <a:lnTo>
                      <a:pt x="3290" y="2437"/>
                    </a:lnTo>
                    <a:lnTo>
                      <a:pt x="3299" y="2437"/>
                    </a:lnTo>
                    <a:lnTo>
                      <a:pt x="3299" y="2437"/>
                    </a:lnTo>
                    <a:lnTo>
                      <a:pt x="3299" y="2419"/>
                    </a:lnTo>
                    <a:lnTo>
                      <a:pt x="3316" y="2419"/>
                    </a:lnTo>
                    <a:lnTo>
                      <a:pt x="3316" y="2419"/>
                    </a:lnTo>
                    <a:lnTo>
                      <a:pt x="3334" y="2410"/>
                    </a:lnTo>
                    <a:lnTo>
                      <a:pt x="3360" y="2401"/>
                    </a:lnTo>
                    <a:lnTo>
                      <a:pt x="3360" y="2401"/>
                    </a:lnTo>
                    <a:lnTo>
                      <a:pt x="3369" y="2393"/>
                    </a:lnTo>
                    <a:lnTo>
                      <a:pt x="3369" y="2393"/>
                    </a:lnTo>
                    <a:lnTo>
                      <a:pt x="3378" y="2393"/>
                    </a:lnTo>
                    <a:lnTo>
                      <a:pt x="3378" y="2393"/>
                    </a:lnTo>
                    <a:lnTo>
                      <a:pt x="3413" y="2375"/>
                    </a:lnTo>
                    <a:lnTo>
                      <a:pt x="3422" y="2375"/>
                    </a:lnTo>
                    <a:lnTo>
                      <a:pt x="3422" y="2375"/>
                    </a:lnTo>
                    <a:lnTo>
                      <a:pt x="3431" y="2384"/>
                    </a:lnTo>
                    <a:lnTo>
                      <a:pt x="3431" y="2384"/>
                    </a:lnTo>
                    <a:lnTo>
                      <a:pt x="3440" y="2393"/>
                    </a:lnTo>
                    <a:lnTo>
                      <a:pt x="3440" y="2393"/>
                    </a:lnTo>
                    <a:lnTo>
                      <a:pt x="3440" y="2384"/>
                    </a:lnTo>
                    <a:lnTo>
                      <a:pt x="3440" y="2384"/>
                    </a:lnTo>
                    <a:lnTo>
                      <a:pt x="3449" y="2375"/>
                    </a:lnTo>
                    <a:lnTo>
                      <a:pt x="3466" y="2366"/>
                    </a:lnTo>
                    <a:lnTo>
                      <a:pt x="3484" y="2366"/>
                    </a:lnTo>
                    <a:lnTo>
                      <a:pt x="3484" y="2366"/>
                    </a:lnTo>
                    <a:lnTo>
                      <a:pt x="3493" y="2375"/>
                    </a:lnTo>
                    <a:lnTo>
                      <a:pt x="3493" y="2384"/>
                    </a:lnTo>
                    <a:lnTo>
                      <a:pt x="3493" y="2384"/>
                    </a:lnTo>
                    <a:lnTo>
                      <a:pt x="3510" y="2384"/>
                    </a:lnTo>
                    <a:lnTo>
                      <a:pt x="3510" y="2384"/>
                    </a:lnTo>
                    <a:lnTo>
                      <a:pt x="3519" y="2393"/>
                    </a:lnTo>
                    <a:lnTo>
                      <a:pt x="3519" y="2393"/>
                    </a:lnTo>
                    <a:lnTo>
                      <a:pt x="3554" y="2401"/>
                    </a:lnTo>
                    <a:lnTo>
                      <a:pt x="3554" y="2401"/>
                    </a:lnTo>
                    <a:lnTo>
                      <a:pt x="3563" y="2401"/>
                    </a:lnTo>
                    <a:lnTo>
                      <a:pt x="3563" y="2401"/>
                    </a:lnTo>
                    <a:lnTo>
                      <a:pt x="3581" y="2410"/>
                    </a:lnTo>
                    <a:lnTo>
                      <a:pt x="3581" y="2410"/>
                    </a:lnTo>
                    <a:lnTo>
                      <a:pt x="3590" y="2419"/>
                    </a:lnTo>
                    <a:lnTo>
                      <a:pt x="3607" y="2437"/>
                    </a:lnTo>
                    <a:lnTo>
                      <a:pt x="3607" y="2437"/>
                    </a:lnTo>
                    <a:lnTo>
                      <a:pt x="3607" y="2437"/>
                    </a:lnTo>
                    <a:lnTo>
                      <a:pt x="3607" y="2437"/>
                    </a:lnTo>
                    <a:lnTo>
                      <a:pt x="3625" y="2437"/>
                    </a:lnTo>
                    <a:lnTo>
                      <a:pt x="3625" y="2437"/>
                    </a:lnTo>
                    <a:lnTo>
                      <a:pt x="3643" y="2437"/>
                    </a:lnTo>
                    <a:lnTo>
                      <a:pt x="3643" y="2437"/>
                    </a:lnTo>
                    <a:lnTo>
                      <a:pt x="3651" y="2445"/>
                    </a:lnTo>
                    <a:lnTo>
                      <a:pt x="3651" y="2445"/>
                    </a:lnTo>
                    <a:lnTo>
                      <a:pt x="3678" y="2454"/>
                    </a:lnTo>
                    <a:lnTo>
                      <a:pt x="3678" y="2454"/>
                    </a:lnTo>
                    <a:lnTo>
                      <a:pt x="3687" y="2445"/>
                    </a:lnTo>
                    <a:lnTo>
                      <a:pt x="3696" y="2445"/>
                    </a:lnTo>
                    <a:lnTo>
                      <a:pt x="3696" y="2445"/>
                    </a:lnTo>
                    <a:lnTo>
                      <a:pt x="3696" y="2437"/>
                    </a:lnTo>
                    <a:lnTo>
                      <a:pt x="3696" y="2437"/>
                    </a:lnTo>
                    <a:lnTo>
                      <a:pt x="3713" y="2428"/>
                    </a:lnTo>
                    <a:lnTo>
                      <a:pt x="3749" y="2419"/>
                    </a:lnTo>
                    <a:lnTo>
                      <a:pt x="3749" y="2419"/>
                    </a:lnTo>
                    <a:lnTo>
                      <a:pt x="3749" y="2419"/>
                    </a:lnTo>
                    <a:lnTo>
                      <a:pt x="3766" y="2419"/>
                    </a:lnTo>
                    <a:lnTo>
                      <a:pt x="3766" y="2428"/>
                    </a:lnTo>
                    <a:lnTo>
                      <a:pt x="3766" y="2428"/>
                    </a:lnTo>
                    <a:lnTo>
                      <a:pt x="3775" y="2437"/>
                    </a:lnTo>
                    <a:lnTo>
                      <a:pt x="3775" y="2437"/>
                    </a:lnTo>
                    <a:lnTo>
                      <a:pt x="3784" y="2428"/>
                    </a:lnTo>
                    <a:lnTo>
                      <a:pt x="3784" y="2428"/>
                    </a:lnTo>
                    <a:lnTo>
                      <a:pt x="3801" y="2419"/>
                    </a:lnTo>
                    <a:lnTo>
                      <a:pt x="3819" y="2410"/>
                    </a:lnTo>
                    <a:lnTo>
                      <a:pt x="3819" y="2410"/>
                    </a:lnTo>
                    <a:lnTo>
                      <a:pt x="3846" y="2419"/>
                    </a:lnTo>
                    <a:lnTo>
                      <a:pt x="3854" y="2437"/>
                    </a:lnTo>
                    <a:lnTo>
                      <a:pt x="3854" y="2437"/>
                    </a:lnTo>
                    <a:lnTo>
                      <a:pt x="3863" y="2437"/>
                    </a:lnTo>
                    <a:lnTo>
                      <a:pt x="3881" y="2445"/>
                    </a:lnTo>
                    <a:lnTo>
                      <a:pt x="3881" y="2445"/>
                    </a:lnTo>
                    <a:lnTo>
                      <a:pt x="3899" y="2445"/>
                    </a:lnTo>
                    <a:lnTo>
                      <a:pt x="3899" y="2454"/>
                    </a:lnTo>
                    <a:lnTo>
                      <a:pt x="3907" y="2463"/>
                    </a:lnTo>
                    <a:lnTo>
                      <a:pt x="3907" y="2463"/>
                    </a:lnTo>
                    <a:lnTo>
                      <a:pt x="3907" y="2454"/>
                    </a:lnTo>
                    <a:lnTo>
                      <a:pt x="3907" y="2454"/>
                    </a:lnTo>
                    <a:lnTo>
                      <a:pt x="3916" y="2445"/>
                    </a:lnTo>
                    <a:lnTo>
                      <a:pt x="3916" y="2445"/>
                    </a:lnTo>
                    <a:lnTo>
                      <a:pt x="3916" y="2437"/>
                    </a:lnTo>
                    <a:lnTo>
                      <a:pt x="3934" y="2437"/>
                    </a:lnTo>
                    <a:lnTo>
                      <a:pt x="3934" y="2437"/>
                    </a:lnTo>
                    <a:lnTo>
                      <a:pt x="3943" y="2445"/>
                    </a:lnTo>
                    <a:lnTo>
                      <a:pt x="3943" y="2445"/>
                    </a:lnTo>
                    <a:lnTo>
                      <a:pt x="3951" y="2445"/>
                    </a:lnTo>
                    <a:lnTo>
                      <a:pt x="3951" y="2445"/>
                    </a:lnTo>
                    <a:lnTo>
                      <a:pt x="3969" y="2454"/>
                    </a:lnTo>
                    <a:lnTo>
                      <a:pt x="3969" y="2454"/>
                    </a:lnTo>
                    <a:lnTo>
                      <a:pt x="3987" y="2454"/>
                    </a:lnTo>
                    <a:lnTo>
                      <a:pt x="3996" y="2445"/>
                    </a:lnTo>
                    <a:lnTo>
                      <a:pt x="3996" y="2437"/>
                    </a:lnTo>
                    <a:lnTo>
                      <a:pt x="3996" y="2437"/>
                    </a:lnTo>
                    <a:lnTo>
                      <a:pt x="3996" y="2410"/>
                    </a:lnTo>
                    <a:lnTo>
                      <a:pt x="3996" y="2410"/>
                    </a:lnTo>
                    <a:lnTo>
                      <a:pt x="3978" y="2401"/>
                    </a:lnTo>
                    <a:lnTo>
                      <a:pt x="3978" y="2401"/>
                    </a:lnTo>
                    <a:lnTo>
                      <a:pt x="3978" y="2401"/>
                    </a:lnTo>
                    <a:lnTo>
                      <a:pt x="3978" y="2401"/>
                    </a:lnTo>
                    <a:lnTo>
                      <a:pt x="3951" y="2393"/>
                    </a:lnTo>
                    <a:lnTo>
                      <a:pt x="3951" y="2393"/>
                    </a:lnTo>
                    <a:lnTo>
                      <a:pt x="3934" y="2384"/>
                    </a:lnTo>
                    <a:lnTo>
                      <a:pt x="3934" y="2384"/>
                    </a:lnTo>
                    <a:lnTo>
                      <a:pt x="3925" y="2366"/>
                    </a:lnTo>
                    <a:lnTo>
                      <a:pt x="3925" y="2366"/>
                    </a:lnTo>
                    <a:lnTo>
                      <a:pt x="3925" y="2357"/>
                    </a:lnTo>
                    <a:lnTo>
                      <a:pt x="3943" y="2348"/>
                    </a:lnTo>
                    <a:lnTo>
                      <a:pt x="3943" y="2348"/>
                    </a:lnTo>
                    <a:lnTo>
                      <a:pt x="3960" y="2340"/>
                    </a:lnTo>
                    <a:lnTo>
                      <a:pt x="3960" y="2340"/>
                    </a:lnTo>
                    <a:lnTo>
                      <a:pt x="3969" y="2340"/>
                    </a:lnTo>
                    <a:lnTo>
                      <a:pt x="3969" y="2340"/>
                    </a:lnTo>
                    <a:lnTo>
                      <a:pt x="3960" y="2313"/>
                    </a:lnTo>
                    <a:lnTo>
                      <a:pt x="3969" y="2295"/>
                    </a:lnTo>
                    <a:lnTo>
                      <a:pt x="3969" y="2295"/>
                    </a:lnTo>
                    <a:lnTo>
                      <a:pt x="3969" y="2287"/>
                    </a:lnTo>
                    <a:lnTo>
                      <a:pt x="3987" y="2278"/>
                    </a:lnTo>
                    <a:lnTo>
                      <a:pt x="4004" y="2278"/>
                    </a:lnTo>
                    <a:lnTo>
                      <a:pt x="4004" y="2278"/>
                    </a:lnTo>
                    <a:lnTo>
                      <a:pt x="4022" y="2278"/>
                    </a:lnTo>
                    <a:lnTo>
                      <a:pt x="4022" y="2278"/>
                    </a:lnTo>
                    <a:lnTo>
                      <a:pt x="4013" y="2278"/>
                    </a:lnTo>
                    <a:lnTo>
                      <a:pt x="4013" y="2278"/>
                    </a:lnTo>
                    <a:lnTo>
                      <a:pt x="4004" y="2278"/>
                    </a:lnTo>
                    <a:lnTo>
                      <a:pt x="4004" y="2278"/>
                    </a:lnTo>
                    <a:lnTo>
                      <a:pt x="3987" y="2260"/>
                    </a:lnTo>
                    <a:lnTo>
                      <a:pt x="3987" y="2260"/>
                    </a:lnTo>
                    <a:lnTo>
                      <a:pt x="3978" y="2251"/>
                    </a:lnTo>
                    <a:lnTo>
                      <a:pt x="3978" y="2225"/>
                    </a:lnTo>
                    <a:lnTo>
                      <a:pt x="3978" y="2225"/>
                    </a:lnTo>
                    <a:lnTo>
                      <a:pt x="3987" y="2207"/>
                    </a:lnTo>
                    <a:lnTo>
                      <a:pt x="3996" y="2207"/>
                    </a:lnTo>
                    <a:lnTo>
                      <a:pt x="4022" y="2207"/>
                    </a:lnTo>
                    <a:lnTo>
                      <a:pt x="4022" y="2207"/>
                    </a:lnTo>
                    <a:lnTo>
                      <a:pt x="4031" y="2207"/>
                    </a:lnTo>
                    <a:lnTo>
                      <a:pt x="4031" y="2207"/>
                    </a:lnTo>
                    <a:lnTo>
                      <a:pt x="4040" y="2198"/>
                    </a:lnTo>
                    <a:lnTo>
                      <a:pt x="4093" y="2198"/>
                    </a:lnTo>
                    <a:lnTo>
                      <a:pt x="4093" y="2198"/>
                    </a:lnTo>
                    <a:lnTo>
                      <a:pt x="4101" y="2198"/>
                    </a:lnTo>
                    <a:lnTo>
                      <a:pt x="4101" y="2198"/>
                    </a:lnTo>
                    <a:lnTo>
                      <a:pt x="4137" y="2181"/>
                    </a:lnTo>
                    <a:lnTo>
                      <a:pt x="4190" y="2172"/>
                    </a:lnTo>
                    <a:lnTo>
                      <a:pt x="4190" y="2172"/>
                    </a:lnTo>
                    <a:lnTo>
                      <a:pt x="4216" y="2172"/>
                    </a:lnTo>
                    <a:lnTo>
                      <a:pt x="4225" y="2163"/>
                    </a:lnTo>
                    <a:lnTo>
                      <a:pt x="4225" y="2163"/>
                    </a:lnTo>
                    <a:lnTo>
                      <a:pt x="4234" y="2163"/>
                    </a:lnTo>
                    <a:lnTo>
                      <a:pt x="4234" y="2163"/>
                    </a:lnTo>
                    <a:lnTo>
                      <a:pt x="4251" y="2163"/>
                    </a:lnTo>
                    <a:lnTo>
                      <a:pt x="4251" y="2163"/>
                    </a:lnTo>
                    <a:lnTo>
                      <a:pt x="4287" y="2154"/>
                    </a:lnTo>
                    <a:lnTo>
                      <a:pt x="4287" y="2154"/>
                    </a:lnTo>
                    <a:lnTo>
                      <a:pt x="4331" y="2145"/>
                    </a:lnTo>
                    <a:lnTo>
                      <a:pt x="4331" y="2145"/>
                    </a:lnTo>
                    <a:lnTo>
                      <a:pt x="4331" y="2145"/>
                    </a:lnTo>
                    <a:lnTo>
                      <a:pt x="4331" y="2145"/>
                    </a:lnTo>
                    <a:lnTo>
                      <a:pt x="4340" y="2145"/>
                    </a:lnTo>
                    <a:lnTo>
                      <a:pt x="4340" y="2145"/>
                    </a:lnTo>
                    <a:lnTo>
                      <a:pt x="4349" y="2145"/>
                    </a:lnTo>
                    <a:lnTo>
                      <a:pt x="4349" y="2145"/>
                    </a:lnTo>
                    <a:lnTo>
                      <a:pt x="4384" y="2137"/>
                    </a:lnTo>
                    <a:lnTo>
                      <a:pt x="4401" y="2128"/>
                    </a:lnTo>
                    <a:lnTo>
                      <a:pt x="4401" y="2128"/>
                    </a:lnTo>
                    <a:lnTo>
                      <a:pt x="4410" y="2110"/>
                    </a:lnTo>
                    <a:lnTo>
                      <a:pt x="4428" y="2110"/>
                    </a:lnTo>
                    <a:lnTo>
                      <a:pt x="4472" y="2101"/>
                    </a:lnTo>
                    <a:lnTo>
                      <a:pt x="4481" y="2101"/>
                    </a:lnTo>
                    <a:lnTo>
                      <a:pt x="4481" y="2101"/>
                    </a:lnTo>
                    <a:lnTo>
                      <a:pt x="4481" y="2101"/>
                    </a:lnTo>
                    <a:lnTo>
                      <a:pt x="4481" y="2101"/>
                    </a:lnTo>
                    <a:lnTo>
                      <a:pt x="4507" y="2110"/>
                    </a:lnTo>
                    <a:lnTo>
                      <a:pt x="4525" y="2110"/>
                    </a:lnTo>
                    <a:lnTo>
                      <a:pt x="4525" y="2110"/>
                    </a:lnTo>
                    <a:lnTo>
                      <a:pt x="4525" y="2110"/>
                    </a:lnTo>
                    <a:lnTo>
                      <a:pt x="4534" y="2110"/>
                    </a:lnTo>
                    <a:lnTo>
                      <a:pt x="4534" y="2110"/>
                    </a:lnTo>
                    <a:lnTo>
                      <a:pt x="4551" y="2110"/>
                    </a:lnTo>
                    <a:lnTo>
                      <a:pt x="4569" y="2119"/>
                    </a:lnTo>
                    <a:lnTo>
                      <a:pt x="4569" y="2119"/>
                    </a:lnTo>
                    <a:lnTo>
                      <a:pt x="4569" y="2137"/>
                    </a:lnTo>
                    <a:lnTo>
                      <a:pt x="4569" y="2137"/>
                    </a:lnTo>
                    <a:lnTo>
                      <a:pt x="4569" y="2137"/>
                    </a:lnTo>
                    <a:lnTo>
                      <a:pt x="4569" y="2154"/>
                    </a:lnTo>
                    <a:lnTo>
                      <a:pt x="4569" y="2154"/>
                    </a:lnTo>
                    <a:lnTo>
                      <a:pt x="4578" y="2163"/>
                    </a:lnTo>
                    <a:lnTo>
                      <a:pt x="4578" y="2163"/>
                    </a:lnTo>
                    <a:lnTo>
                      <a:pt x="4578" y="2181"/>
                    </a:lnTo>
                    <a:lnTo>
                      <a:pt x="4578" y="2181"/>
                    </a:lnTo>
                    <a:lnTo>
                      <a:pt x="4578" y="2189"/>
                    </a:lnTo>
                    <a:lnTo>
                      <a:pt x="4578" y="2189"/>
                    </a:lnTo>
                    <a:lnTo>
                      <a:pt x="4578" y="2189"/>
                    </a:lnTo>
                    <a:lnTo>
                      <a:pt x="4569" y="2198"/>
                    </a:lnTo>
                    <a:lnTo>
                      <a:pt x="4569" y="2198"/>
                    </a:lnTo>
                    <a:lnTo>
                      <a:pt x="4604" y="2189"/>
                    </a:lnTo>
                    <a:lnTo>
                      <a:pt x="4604" y="2189"/>
                    </a:lnTo>
                    <a:lnTo>
                      <a:pt x="4613" y="2181"/>
                    </a:lnTo>
                    <a:lnTo>
                      <a:pt x="4622" y="2181"/>
                    </a:lnTo>
                    <a:lnTo>
                      <a:pt x="4622" y="2181"/>
                    </a:lnTo>
                    <a:lnTo>
                      <a:pt x="4640" y="2181"/>
                    </a:lnTo>
                    <a:lnTo>
                      <a:pt x="4640" y="2189"/>
                    </a:lnTo>
                    <a:lnTo>
                      <a:pt x="4649" y="2207"/>
                    </a:lnTo>
                    <a:lnTo>
                      <a:pt x="4649" y="2207"/>
                    </a:lnTo>
                    <a:lnTo>
                      <a:pt x="4649" y="2207"/>
                    </a:lnTo>
                    <a:lnTo>
                      <a:pt x="4649" y="2207"/>
                    </a:lnTo>
                    <a:lnTo>
                      <a:pt x="4649" y="2207"/>
                    </a:lnTo>
                    <a:lnTo>
                      <a:pt x="4649" y="2207"/>
                    </a:lnTo>
                    <a:lnTo>
                      <a:pt x="4657" y="2198"/>
                    </a:lnTo>
                    <a:lnTo>
                      <a:pt x="4657" y="2198"/>
                    </a:lnTo>
                    <a:lnTo>
                      <a:pt x="4666" y="2198"/>
                    </a:lnTo>
                    <a:lnTo>
                      <a:pt x="4675" y="2198"/>
                    </a:lnTo>
                    <a:lnTo>
                      <a:pt x="4675" y="2198"/>
                    </a:lnTo>
                    <a:lnTo>
                      <a:pt x="4684" y="2207"/>
                    </a:lnTo>
                    <a:lnTo>
                      <a:pt x="4684" y="2207"/>
                    </a:lnTo>
                    <a:lnTo>
                      <a:pt x="4684" y="2207"/>
                    </a:lnTo>
                    <a:lnTo>
                      <a:pt x="4684" y="2207"/>
                    </a:lnTo>
                    <a:lnTo>
                      <a:pt x="4701" y="2207"/>
                    </a:lnTo>
                    <a:lnTo>
                      <a:pt x="4710" y="2216"/>
                    </a:lnTo>
                    <a:lnTo>
                      <a:pt x="4710" y="2216"/>
                    </a:lnTo>
                    <a:lnTo>
                      <a:pt x="4710" y="2225"/>
                    </a:lnTo>
                    <a:lnTo>
                      <a:pt x="4701" y="2234"/>
                    </a:lnTo>
                    <a:lnTo>
                      <a:pt x="4701" y="2234"/>
                    </a:lnTo>
                    <a:lnTo>
                      <a:pt x="4693" y="2242"/>
                    </a:lnTo>
                    <a:lnTo>
                      <a:pt x="4693" y="2242"/>
                    </a:lnTo>
                    <a:lnTo>
                      <a:pt x="4701" y="2251"/>
                    </a:lnTo>
                    <a:lnTo>
                      <a:pt x="4701" y="2251"/>
                    </a:lnTo>
                    <a:lnTo>
                      <a:pt x="4710" y="2242"/>
                    </a:lnTo>
                    <a:lnTo>
                      <a:pt x="4710" y="2242"/>
                    </a:lnTo>
                    <a:lnTo>
                      <a:pt x="4719" y="2234"/>
                    </a:lnTo>
                    <a:lnTo>
                      <a:pt x="4737" y="2234"/>
                    </a:lnTo>
                    <a:lnTo>
                      <a:pt x="4737" y="2234"/>
                    </a:lnTo>
                    <a:lnTo>
                      <a:pt x="4746" y="2234"/>
                    </a:lnTo>
                    <a:lnTo>
                      <a:pt x="4746" y="2234"/>
                    </a:lnTo>
                    <a:lnTo>
                      <a:pt x="4772" y="2225"/>
                    </a:lnTo>
                    <a:lnTo>
                      <a:pt x="4772" y="2225"/>
                    </a:lnTo>
                    <a:lnTo>
                      <a:pt x="4781" y="2216"/>
                    </a:lnTo>
                    <a:lnTo>
                      <a:pt x="4781" y="2216"/>
                    </a:lnTo>
                    <a:lnTo>
                      <a:pt x="4781" y="2216"/>
                    </a:lnTo>
                    <a:lnTo>
                      <a:pt x="4781" y="2216"/>
                    </a:lnTo>
                    <a:lnTo>
                      <a:pt x="4790" y="2207"/>
                    </a:lnTo>
                    <a:lnTo>
                      <a:pt x="4798" y="2207"/>
                    </a:lnTo>
                    <a:lnTo>
                      <a:pt x="4798" y="2207"/>
                    </a:lnTo>
                    <a:lnTo>
                      <a:pt x="4816" y="2198"/>
                    </a:lnTo>
                    <a:lnTo>
                      <a:pt x="4816" y="2198"/>
                    </a:lnTo>
                    <a:lnTo>
                      <a:pt x="4825" y="2189"/>
                    </a:lnTo>
                    <a:lnTo>
                      <a:pt x="4825" y="2189"/>
                    </a:lnTo>
                    <a:lnTo>
                      <a:pt x="4843" y="2189"/>
                    </a:lnTo>
                    <a:lnTo>
                      <a:pt x="4843" y="2189"/>
                    </a:lnTo>
                    <a:lnTo>
                      <a:pt x="4843" y="2181"/>
                    </a:lnTo>
                    <a:lnTo>
                      <a:pt x="4843" y="2181"/>
                    </a:lnTo>
                    <a:lnTo>
                      <a:pt x="4869" y="2181"/>
                    </a:lnTo>
                    <a:lnTo>
                      <a:pt x="4878" y="2181"/>
                    </a:lnTo>
                    <a:lnTo>
                      <a:pt x="4887" y="2181"/>
                    </a:lnTo>
                    <a:lnTo>
                      <a:pt x="4887" y="2181"/>
                    </a:lnTo>
                    <a:lnTo>
                      <a:pt x="4887" y="2198"/>
                    </a:lnTo>
                    <a:lnTo>
                      <a:pt x="4887" y="2198"/>
                    </a:lnTo>
                    <a:lnTo>
                      <a:pt x="4878" y="2216"/>
                    </a:lnTo>
                    <a:lnTo>
                      <a:pt x="4878" y="2216"/>
                    </a:lnTo>
                    <a:lnTo>
                      <a:pt x="4904" y="2234"/>
                    </a:lnTo>
                    <a:lnTo>
                      <a:pt x="4904" y="2234"/>
                    </a:lnTo>
                    <a:lnTo>
                      <a:pt x="4931" y="2242"/>
                    </a:lnTo>
                    <a:lnTo>
                      <a:pt x="4948" y="2260"/>
                    </a:lnTo>
                    <a:lnTo>
                      <a:pt x="4993" y="2322"/>
                    </a:lnTo>
                    <a:lnTo>
                      <a:pt x="5001" y="2331"/>
                    </a:lnTo>
                    <a:lnTo>
                      <a:pt x="5001" y="2331"/>
                    </a:lnTo>
                    <a:lnTo>
                      <a:pt x="5010" y="2340"/>
                    </a:lnTo>
                    <a:lnTo>
                      <a:pt x="5010" y="2348"/>
                    </a:lnTo>
                    <a:lnTo>
                      <a:pt x="5010" y="2348"/>
                    </a:lnTo>
                    <a:lnTo>
                      <a:pt x="5037" y="2401"/>
                    </a:lnTo>
                    <a:lnTo>
                      <a:pt x="5046" y="2419"/>
                    </a:lnTo>
                    <a:lnTo>
                      <a:pt x="5046" y="2419"/>
                    </a:lnTo>
                    <a:lnTo>
                      <a:pt x="5063" y="2445"/>
                    </a:lnTo>
                    <a:lnTo>
                      <a:pt x="5063" y="2445"/>
                    </a:lnTo>
                    <a:lnTo>
                      <a:pt x="5072" y="2437"/>
                    </a:lnTo>
                    <a:lnTo>
                      <a:pt x="5072" y="2437"/>
                    </a:lnTo>
                    <a:lnTo>
                      <a:pt x="5081" y="2419"/>
                    </a:lnTo>
                    <a:lnTo>
                      <a:pt x="5098" y="2410"/>
                    </a:lnTo>
                    <a:lnTo>
                      <a:pt x="5098" y="2410"/>
                    </a:lnTo>
                    <a:lnTo>
                      <a:pt x="5116" y="2410"/>
                    </a:lnTo>
                    <a:lnTo>
                      <a:pt x="5125" y="2428"/>
                    </a:lnTo>
                    <a:lnTo>
                      <a:pt x="5125" y="2428"/>
                    </a:lnTo>
                    <a:lnTo>
                      <a:pt x="5125" y="2428"/>
                    </a:lnTo>
                    <a:lnTo>
                      <a:pt x="5125" y="2428"/>
                    </a:lnTo>
                    <a:lnTo>
                      <a:pt x="5143" y="2437"/>
                    </a:lnTo>
                    <a:lnTo>
                      <a:pt x="5143" y="2437"/>
                    </a:lnTo>
                    <a:lnTo>
                      <a:pt x="5151" y="2445"/>
                    </a:lnTo>
                    <a:lnTo>
                      <a:pt x="5151" y="2445"/>
                    </a:lnTo>
                    <a:lnTo>
                      <a:pt x="5160" y="2445"/>
                    </a:lnTo>
                    <a:lnTo>
                      <a:pt x="5160" y="2445"/>
                    </a:lnTo>
                    <a:lnTo>
                      <a:pt x="5178" y="2445"/>
                    </a:lnTo>
                    <a:lnTo>
                      <a:pt x="5196" y="2445"/>
                    </a:lnTo>
                    <a:lnTo>
                      <a:pt x="5196" y="2445"/>
                    </a:lnTo>
                    <a:lnTo>
                      <a:pt x="5204" y="2445"/>
                    </a:lnTo>
                    <a:lnTo>
                      <a:pt x="5204" y="2445"/>
                    </a:lnTo>
                    <a:lnTo>
                      <a:pt x="5248" y="2437"/>
                    </a:lnTo>
                    <a:lnTo>
                      <a:pt x="5248" y="2437"/>
                    </a:lnTo>
                    <a:lnTo>
                      <a:pt x="5266" y="2437"/>
                    </a:lnTo>
                    <a:lnTo>
                      <a:pt x="5266" y="2437"/>
                    </a:lnTo>
                    <a:lnTo>
                      <a:pt x="5266" y="2437"/>
                    </a:lnTo>
                    <a:lnTo>
                      <a:pt x="5266" y="2437"/>
                    </a:lnTo>
                    <a:lnTo>
                      <a:pt x="5266" y="2428"/>
                    </a:lnTo>
                    <a:lnTo>
                      <a:pt x="5266" y="2428"/>
                    </a:lnTo>
                    <a:lnTo>
                      <a:pt x="5275" y="2419"/>
                    </a:lnTo>
                    <a:lnTo>
                      <a:pt x="5284" y="2419"/>
                    </a:lnTo>
                    <a:lnTo>
                      <a:pt x="5284" y="2419"/>
                    </a:lnTo>
                    <a:lnTo>
                      <a:pt x="5398" y="2410"/>
                    </a:lnTo>
                    <a:lnTo>
                      <a:pt x="5398" y="2410"/>
                    </a:lnTo>
                    <a:lnTo>
                      <a:pt x="5637" y="2401"/>
                    </a:lnTo>
                    <a:lnTo>
                      <a:pt x="5637" y="2401"/>
                    </a:lnTo>
                    <a:lnTo>
                      <a:pt x="5716" y="2375"/>
                    </a:lnTo>
                    <a:lnTo>
                      <a:pt x="5716" y="2375"/>
                    </a:lnTo>
                    <a:lnTo>
                      <a:pt x="5734" y="2357"/>
                    </a:lnTo>
                    <a:lnTo>
                      <a:pt x="5734" y="2357"/>
                    </a:lnTo>
                    <a:lnTo>
                      <a:pt x="5751" y="2348"/>
                    </a:lnTo>
                    <a:lnTo>
                      <a:pt x="5751" y="2348"/>
                    </a:lnTo>
                    <a:lnTo>
                      <a:pt x="5778" y="2331"/>
                    </a:lnTo>
                    <a:lnTo>
                      <a:pt x="5778" y="2331"/>
                    </a:lnTo>
                    <a:lnTo>
                      <a:pt x="5796" y="2331"/>
                    </a:lnTo>
                    <a:lnTo>
                      <a:pt x="5796" y="2331"/>
                    </a:lnTo>
                    <a:lnTo>
                      <a:pt x="5804" y="2313"/>
                    </a:lnTo>
                    <a:lnTo>
                      <a:pt x="5804" y="2313"/>
                    </a:lnTo>
                    <a:lnTo>
                      <a:pt x="5831" y="2295"/>
                    </a:lnTo>
                    <a:lnTo>
                      <a:pt x="5831" y="2295"/>
                    </a:lnTo>
                    <a:lnTo>
                      <a:pt x="5884" y="2269"/>
                    </a:lnTo>
                    <a:lnTo>
                      <a:pt x="5910" y="2260"/>
                    </a:lnTo>
                    <a:lnTo>
                      <a:pt x="5910" y="2260"/>
                    </a:lnTo>
                    <a:lnTo>
                      <a:pt x="5910" y="2260"/>
                    </a:lnTo>
                    <a:lnTo>
                      <a:pt x="5910" y="2260"/>
                    </a:lnTo>
                    <a:lnTo>
                      <a:pt x="5945" y="2242"/>
                    </a:lnTo>
                    <a:lnTo>
                      <a:pt x="5945" y="2242"/>
                    </a:lnTo>
                    <a:lnTo>
                      <a:pt x="5954" y="2234"/>
                    </a:lnTo>
                    <a:lnTo>
                      <a:pt x="5954" y="2234"/>
                    </a:lnTo>
                    <a:lnTo>
                      <a:pt x="6016" y="2242"/>
                    </a:lnTo>
                    <a:lnTo>
                      <a:pt x="6016" y="2242"/>
                    </a:lnTo>
                    <a:lnTo>
                      <a:pt x="6131" y="2251"/>
                    </a:lnTo>
                    <a:lnTo>
                      <a:pt x="6131" y="2251"/>
                    </a:lnTo>
                    <a:lnTo>
                      <a:pt x="6157" y="2260"/>
                    </a:lnTo>
                    <a:lnTo>
                      <a:pt x="6184" y="2269"/>
                    </a:lnTo>
                    <a:lnTo>
                      <a:pt x="6184" y="2269"/>
                    </a:lnTo>
                    <a:lnTo>
                      <a:pt x="6193" y="2287"/>
                    </a:lnTo>
                    <a:lnTo>
                      <a:pt x="6193" y="2304"/>
                    </a:lnTo>
                    <a:lnTo>
                      <a:pt x="6193" y="2304"/>
                    </a:lnTo>
                    <a:lnTo>
                      <a:pt x="6193" y="2313"/>
                    </a:lnTo>
                    <a:lnTo>
                      <a:pt x="6193" y="2313"/>
                    </a:lnTo>
                    <a:lnTo>
                      <a:pt x="6228" y="2331"/>
                    </a:lnTo>
                    <a:lnTo>
                      <a:pt x="6263" y="2340"/>
                    </a:lnTo>
                    <a:lnTo>
                      <a:pt x="6263" y="2340"/>
                    </a:lnTo>
                    <a:lnTo>
                      <a:pt x="6272" y="2348"/>
                    </a:lnTo>
                    <a:lnTo>
                      <a:pt x="6272" y="2348"/>
                    </a:lnTo>
                    <a:lnTo>
                      <a:pt x="6281" y="2366"/>
                    </a:lnTo>
                    <a:lnTo>
                      <a:pt x="6281" y="2366"/>
                    </a:lnTo>
                    <a:lnTo>
                      <a:pt x="6298" y="2393"/>
                    </a:lnTo>
                    <a:lnTo>
                      <a:pt x="6298" y="2393"/>
                    </a:lnTo>
                    <a:lnTo>
                      <a:pt x="6325" y="2419"/>
                    </a:lnTo>
                    <a:lnTo>
                      <a:pt x="6360" y="2428"/>
                    </a:lnTo>
                    <a:lnTo>
                      <a:pt x="6395" y="2437"/>
                    </a:lnTo>
                    <a:lnTo>
                      <a:pt x="6440" y="2428"/>
                    </a:lnTo>
                    <a:lnTo>
                      <a:pt x="6440" y="2428"/>
                    </a:lnTo>
                    <a:lnTo>
                      <a:pt x="6501" y="2428"/>
                    </a:lnTo>
                    <a:lnTo>
                      <a:pt x="6519" y="2437"/>
                    </a:lnTo>
                    <a:lnTo>
                      <a:pt x="6519" y="2437"/>
                    </a:lnTo>
                    <a:lnTo>
                      <a:pt x="6563" y="2445"/>
                    </a:lnTo>
                    <a:lnTo>
                      <a:pt x="6607" y="2463"/>
                    </a:lnTo>
                    <a:lnTo>
                      <a:pt x="6607" y="2463"/>
                    </a:lnTo>
                    <a:lnTo>
                      <a:pt x="6634" y="2490"/>
                    </a:lnTo>
                    <a:lnTo>
                      <a:pt x="6634" y="2490"/>
                    </a:lnTo>
                    <a:lnTo>
                      <a:pt x="6643" y="2490"/>
                    </a:lnTo>
                    <a:lnTo>
                      <a:pt x="6643" y="2490"/>
                    </a:lnTo>
                    <a:lnTo>
                      <a:pt x="6731" y="2490"/>
                    </a:lnTo>
                    <a:lnTo>
                      <a:pt x="6731" y="2490"/>
                    </a:lnTo>
                    <a:lnTo>
                      <a:pt x="6819" y="2490"/>
                    </a:lnTo>
                    <a:lnTo>
                      <a:pt x="6907" y="2481"/>
                    </a:lnTo>
                    <a:lnTo>
                      <a:pt x="6907" y="2481"/>
                    </a:lnTo>
                    <a:lnTo>
                      <a:pt x="6925" y="2463"/>
                    </a:lnTo>
                    <a:lnTo>
                      <a:pt x="6925" y="2463"/>
                    </a:lnTo>
                    <a:lnTo>
                      <a:pt x="6943" y="2445"/>
                    </a:lnTo>
                    <a:lnTo>
                      <a:pt x="6943" y="2445"/>
                    </a:lnTo>
                    <a:lnTo>
                      <a:pt x="6969" y="2437"/>
                    </a:lnTo>
                    <a:lnTo>
                      <a:pt x="6995" y="2428"/>
                    </a:lnTo>
                    <a:lnTo>
                      <a:pt x="6995" y="2428"/>
                    </a:lnTo>
                    <a:lnTo>
                      <a:pt x="7013" y="2401"/>
                    </a:lnTo>
                    <a:lnTo>
                      <a:pt x="7013" y="2401"/>
                    </a:lnTo>
                    <a:lnTo>
                      <a:pt x="7031" y="2401"/>
                    </a:lnTo>
                    <a:lnTo>
                      <a:pt x="7031" y="2401"/>
                    </a:lnTo>
                    <a:lnTo>
                      <a:pt x="7048" y="2401"/>
                    </a:lnTo>
                    <a:lnTo>
                      <a:pt x="7048" y="2401"/>
                    </a:lnTo>
                    <a:lnTo>
                      <a:pt x="7075" y="2410"/>
                    </a:lnTo>
                    <a:lnTo>
                      <a:pt x="7101" y="2419"/>
                    </a:lnTo>
                    <a:lnTo>
                      <a:pt x="7101" y="2419"/>
                    </a:lnTo>
                    <a:lnTo>
                      <a:pt x="7119" y="2437"/>
                    </a:lnTo>
                    <a:lnTo>
                      <a:pt x="7128" y="2463"/>
                    </a:lnTo>
                    <a:lnTo>
                      <a:pt x="7137" y="2507"/>
                    </a:lnTo>
                    <a:lnTo>
                      <a:pt x="7137" y="2507"/>
                    </a:lnTo>
                    <a:lnTo>
                      <a:pt x="7137" y="2534"/>
                    </a:lnTo>
                    <a:lnTo>
                      <a:pt x="7137" y="2534"/>
                    </a:lnTo>
                    <a:lnTo>
                      <a:pt x="7137" y="2534"/>
                    </a:lnTo>
                    <a:lnTo>
                      <a:pt x="7137" y="2534"/>
                    </a:lnTo>
                    <a:lnTo>
                      <a:pt x="7137" y="2534"/>
                    </a:lnTo>
                    <a:lnTo>
                      <a:pt x="7145" y="2525"/>
                    </a:lnTo>
                    <a:lnTo>
                      <a:pt x="7145" y="2525"/>
                    </a:lnTo>
                    <a:lnTo>
                      <a:pt x="7154" y="2525"/>
                    </a:lnTo>
                    <a:lnTo>
                      <a:pt x="7154" y="2525"/>
                    </a:lnTo>
                    <a:lnTo>
                      <a:pt x="7163" y="2516"/>
                    </a:lnTo>
                    <a:lnTo>
                      <a:pt x="7163" y="2516"/>
                    </a:lnTo>
                    <a:lnTo>
                      <a:pt x="7190" y="2507"/>
                    </a:lnTo>
                    <a:lnTo>
                      <a:pt x="7190" y="2507"/>
                    </a:lnTo>
                    <a:lnTo>
                      <a:pt x="7198" y="2498"/>
                    </a:lnTo>
                    <a:lnTo>
                      <a:pt x="7198" y="2498"/>
                    </a:lnTo>
                    <a:lnTo>
                      <a:pt x="7207" y="2490"/>
                    </a:lnTo>
                    <a:lnTo>
                      <a:pt x="7207" y="2490"/>
                    </a:lnTo>
                    <a:lnTo>
                      <a:pt x="7216" y="2454"/>
                    </a:lnTo>
                    <a:lnTo>
                      <a:pt x="7216" y="2454"/>
                    </a:lnTo>
                    <a:lnTo>
                      <a:pt x="7225" y="2445"/>
                    </a:lnTo>
                    <a:lnTo>
                      <a:pt x="7225" y="2445"/>
                    </a:lnTo>
                    <a:lnTo>
                      <a:pt x="7234" y="2437"/>
                    </a:lnTo>
                    <a:lnTo>
                      <a:pt x="7234" y="2437"/>
                    </a:lnTo>
                    <a:lnTo>
                      <a:pt x="7234" y="2428"/>
                    </a:lnTo>
                    <a:lnTo>
                      <a:pt x="7234" y="2428"/>
                    </a:lnTo>
                    <a:lnTo>
                      <a:pt x="7260" y="2393"/>
                    </a:lnTo>
                    <a:lnTo>
                      <a:pt x="7269" y="2375"/>
                    </a:lnTo>
                    <a:lnTo>
                      <a:pt x="7269" y="2375"/>
                    </a:lnTo>
                    <a:lnTo>
                      <a:pt x="7295" y="2357"/>
                    </a:lnTo>
                    <a:lnTo>
                      <a:pt x="7287" y="2348"/>
                    </a:lnTo>
                    <a:lnTo>
                      <a:pt x="7287" y="2348"/>
                    </a:lnTo>
                    <a:lnTo>
                      <a:pt x="7278" y="2322"/>
                    </a:lnTo>
                    <a:lnTo>
                      <a:pt x="7278" y="2322"/>
                    </a:lnTo>
                    <a:lnTo>
                      <a:pt x="7278" y="2322"/>
                    </a:lnTo>
                    <a:lnTo>
                      <a:pt x="7269" y="2322"/>
                    </a:lnTo>
                    <a:lnTo>
                      <a:pt x="7260" y="2304"/>
                    </a:lnTo>
                    <a:lnTo>
                      <a:pt x="7260" y="2304"/>
                    </a:lnTo>
                    <a:lnTo>
                      <a:pt x="7269" y="2287"/>
                    </a:lnTo>
                    <a:lnTo>
                      <a:pt x="7269" y="2287"/>
                    </a:lnTo>
                    <a:lnTo>
                      <a:pt x="7269" y="2278"/>
                    </a:lnTo>
                    <a:lnTo>
                      <a:pt x="7269" y="2278"/>
                    </a:lnTo>
                    <a:lnTo>
                      <a:pt x="7295" y="2260"/>
                    </a:lnTo>
                    <a:lnTo>
                      <a:pt x="7331" y="2251"/>
                    </a:lnTo>
                    <a:lnTo>
                      <a:pt x="7331" y="2251"/>
                    </a:lnTo>
                    <a:lnTo>
                      <a:pt x="7348" y="2260"/>
                    </a:lnTo>
                    <a:lnTo>
                      <a:pt x="7348" y="2260"/>
                    </a:lnTo>
                    <a:lnTo>
                      <a:pt x="7366" y="2251"/>
                    </a:lnTo>
                    <a:lnTo>
                      <a:pt x="7375" y="2251"/>
                    </a:lnTo>
                    <a:lnTo>
                      <a:pt x="7375" y="2251"/>
                    </a:lnTo>
                    <a:lnTo>
                      <a:pt x="7428" y="2251"/>
                    </a:lnTo>
                    <a:lnTo>
                      <a:pt x="7428" y="2251"/>
                    </a:lnTo>
                    <a:lnTo>
                      <a:pt x="7437" y="2251"/>
                    </a:lnTo>
                    <a:lnTo>
                      <a:pt x="7437" y="2251"/>
                    </a:lnTo>
                    <a:lnTo>
                      <a:pt x="7454" y="2251"/>
                    </a:lnTo>
                    <a:lnTo>
                      <a:pt x="7463" y="2251"/>
                    </a:lnTo>
                    <a:lnTo>
                      <a:pt x="7463" y="2251"/>
                    </a:lnTo>
                    <a:lnTo>
                      <a:pt x="7481" y="2251"/>
                    </a:lnTo>
                    <a:lnTo>
                      <a:pt x="7498" y="2260"/>
                    </a:lnTo>
                    <a:lnTo>
                      <a:pt x="7498" y="2260"/>
                    </a:lnTo>
                    <a:lnTo>
                      <a:pt x="7534" y="2269"/>
                    </a:lnTo>
                    <a:lnTo>
                      <a:pt x="7534" y="2269"/>
                    </a:lnTo>
                    <a:lnTo>
                      <a:pt x="7542" y="2269"/>
                    </a:lnTo>
                    <a:lnTo>
                      <a:pt x="7542" y="2269"/>
                    </a:lnTo>
                    <a:lnTo>
                      <a:pt x="7551" y="2278"/>
                    </a:lnTo>
                    <a:lnTo>
                      <a:pt x="7551" y="2278"/>
                    </a:lnTo>
                    <a:lnTo>
                      <a:pt x="7569" y="2287"/>
                    </a:lnTo>
                    <a:lnTo>
                      <a:pt x="7569" y="2287"/>
                    </a:lnTo>
                    <a:lnTo>
                      <a:pt x="7578" y="2287"/>
                    </a:lnTo>
                    <a:lnTo>
                      <a:pt x="7578" y="2287"/>
                    </a:lnTo>
                    <a:lnTo>
                      <a:pt x="7578" y="2287"/>
                    </a:lnTo>
                    <a:lnTo>
                      <a:pt x="7578" y="2287"/>
                    </a:lnTo>
                    <a:lnTo>
                      <a:pt x="7578" y="2287"/>
                    </a:lnTo>
                    <a:lnTo>
                      <a:pt x="7587" y="2295"/>
                    </a:lnTo>
                    <a:lnTo>
                      <a:pt x="7587" y="2295"/>
                    </a:lnTo>
                    <a:lnTo>
                      <a:pt x="7595" y="2295"/>
                    </a:lnTo>
                    <a:lnTo>
                      <a:pt x="7595" y="2295"/>
                    </a:lnTo>
                    <a:lnTo>
                      <a:pt x="7604" y="2304"/>
                    </a:lnTo>
                    <a:lnTo>
                      <a:pt x="7604" y="2322"/>
                    </a:lnTo>
                    <a:lnTo>
                      <a:pt x="7604" y="2322"/>
                    </a:lnTo>
                    <a:lnTo>
                      <a:pt x="7604" y="2331"/>
                    </a:lnTo>
                    <a:lnTo>
                      <a:pt x="7604" y="2331"/>
                    </a:lnTo>
                    <a:lnTo>
                      <a:pt x="7613" y="2331"/>
                    </a:lnTo>
                    <a:lnTo>
                      <a:pt x="7613" y="2331"/>
                    </a:lnTo>
                    <a:lnTo>
                      <a:pt x="7622" y="2348"/>
                    </a:lnTo>
                    <a:lnTo>
                      <a:pt x="7640" y="2375"/>
                    </a:lnTo>
                    <a:lnTo>
                      <a:pt x="7640" y="2375"/>
                    </a:lnTo>
                    <a:lnTo>
                      <a:pt x="7648" y="2401"/>
                    </a:lnTo>
                    <a:lnTo>
                      <a:pt x="7657" y="2419"/>
                    </a:lnTo>
                    <a:lnTo>
                      <a:pt x="7657" y="2419"/>
                    </a:lnTo>
                    <a:lnTo>
                      <a:pt x="7666" y="2428"/>
                    </a:lnTo>
                    <a:lnTo>
                      <a:pt x="7666" y="2445"/>
                    </a:lnTo>
                    <a:lnTo>
                      <a:pt x="7666" y="2445"/>
                    </a:lnTo>
                    <a:lnTo>
                      <a:pt x="7684" y="2472"/>
                    </a:lnTo>
                    <a:lnTo>
                      <a:pt x="7684" y="2472"/>
                    </a:lnTo>
                    <a:lnTo>
                      <a:pt x="7692" y="2498"/>
                    </a:lnTo>
                    <a:lnTo>
                      <a:pt x="7692" y="2498"/>
                    </a:lnTo>
                    <a:lnTo>
                      <a:pt x="7692" y="2507"/>
                    </a:lnTo>
                    <a:lnTo>
                      <a:pt x="7692" y="2507"/>
                    </a:lnTo>
                    <a:lnTo>
                      <a:pt x="7692" y="2516"/>
                    </a:lnTo>
                    <a:lnTo>
                      <a:pt x="7692" y="2516"/>
                    </a:lnTo>
                    <a:lnTo>
                      <a:pt x="7692" y="2525"/>
                    </a:lnTo>
                    <a:lnTo>
                      <a:pt x="7692" y="2525"/>
                    </a:lnTo>
                    <a:lnTo>
                      <a:pt x="7710" y="2534"/>
                    </a:lnTo>
                    <a:lnTo>
                      <a:pt x="7710" y="2534"/>
                    </a:lnTo>
                    <a:lnTo>
                      <a:pt x="7737" y="2534"/>
                    </a:lnTo>
                    <a:lnTo>
                      <a:pt x="7754" y="2551"/>
                    </a:lnTo>
                    <a:lnTo>
                      <a:pt x="7754" y="2551"/>
                    </a:lnTo>
                    <a:lnTo>
                      <a:pt x="7763" y="2551"/>
                    </a:lnTo>
                    <a:lnTo>
                      <a:pt x="7772" y="2551"/>
                    </a:lnTo>
                    <a:lnTo>
                      <a:pt x="7772" y="2551"/>
                    </a:lnTo>
                    <a:lnTo>
                      <a:pt x="7807" y="2569"/>
                    </a:lnTo>
                    <a:lnTo>
                      <a:pt x="7807" y="2569"/>
                    </a:lnTo>
                    <a:lnTo>
                      <a:pt x="7825" y="2569"/>
                    </a:lnTo>
                    <a:lnTo>
                      <a:pt x="7834" y="2578"/>
                    </a:lnTo>
                    <a:lnTo>
                      <a:pt x="7834" y="2578"/>
                    </a:lnTo>
                    <a:lnTo>
                      <a:pt x="7842" y="2587"/>
                    </a:lnTo>
                    <a:lnTo>
                      <a:pt x="7842" y="2587"/>
                    </a:lnTo>
                    <a:lnTo>
                      <a:pt x="7851" y="2587"/>
                    </a:lnTo>
                    <a:lnTo>
                      <a:pt x="7851" y="2587"/>
                    </a:lnTo>
                    <a:lnTo>
                      <a:pt x="7851" y="2587"/>
                    </a:lnTo>
                    <a:lnTo>
                      <a:pt x="7869" y="2596"/>
                    </a:lnTo>
                    <a:lnTo>
                      <a:pt x="7869" y="2604"/>
                    </a:lnTo>
                    <a:lnTo>
                      <a:pt x="7869" y="2604"/>
                    </a:lnTo>
                    <a:lnTo>
                      <a:pt x="7869" y="2622"/>
                    </a:lnTo>
                    <a:lnTo>
                      <a:pt x="7869" y="2622"/>
                    </a:lnTo>
                    <a:lnTo>
                      <a:pt x="7878" y="2631"/>
                    </a:lnTo>
                    <a:lnTo>
                      <a:pt x="7878" y="2631"/>
                    </a:lnTo>
                    <a:lnTo>
                      <a:pt x="7878" y="2631"/>
                    </a:lnTo>
                    <a:lnTo>
                      <a:pt x="7878" y="2657"/>
                    </a:lnTo>
                    <a:lnTo>
                      <a:pt x="7878" y="2657"/>
                    </a:lnTo>
                    <a:lnTo>
                      <a:pt x="7887" y="2657"/>
                    </a:lnTo>
                    <a:lnTo>
                      <a:pt x="7887" y="2657"/>
                    </a:lnTo>
                    <a:lnTo>
                      <a:pt x="7895" y="2666"/>
                    </a:lnTo>
                    <a:lnTo>
                      <a:pt x="7922" y="2675"/>
                    </a:lnTo>
                    <a:lnTo>
                      <a:pt x="7922" y="2675"/>
                    </a:lnTo>
                    <a:lnTo>
                      <a:pt x="7922" y="2675"/>
                    </a:lnTo>
                    <a:lnTo>
                      <a:pt x="7940" y="2666"/>
                    </a:lnTo>
                    <a:lnTo>
                      <a:pt x="7957" y="2675"/>
                    </a:lnTo>
                    <a:lnTo>
                      <a:pt x="7957" y="2675"/>
                    </a:lnTo>
                    <a:lnTo>
                      <a:pt x="7957" y="2675"/>
                    </a:lnTo>
                    <a:lnTo>
                      <a:pt x="7966" y="2666"/>
                    </a:lnTo>
                    <a:lnTo>
                      <a:pt x="7975" y="2657"/>
                    </a:lnTo>
                    <a:lnTo>
                      <a:pt x="7975" y="2657"/>
                    </a:lnTo>
                    <a:lnTo>
                      <a:pt x="7975" y="2657"/>
                    </a:lnTo>
                    <a:lnTo>
                      <a:pt x="7975" y="2657"/>
                    </a:lnTo>
                    <a:lnTo>
                      <a:pt x="7992" y="2649"/>
                    </a:lnTo>
                    <a:lnTo>
                      <a:pt x="8019" y="2640"/>
                    </a:lnTo>
                    <a:lnTo>
                      <a:pt x="8019" y="2640"/>
                    </a:lnTo>
                    <a:lnTo>
                      <a:pt x="8028" y="2640"/>
                    </a:lnTo>
                    <a:lnTo>
                      <a:pt x="8028" y="2640"/>
                    </a:lnTo>
                    <a:lnTo>
                      <a:pt x="8045" y="2631"/>
                    </a:lnTo>
                    <a:lnTo>
                      <a:pt x="8063" y="2631"/>
                    </a:lnTo>
                    <a:lnTo>
                      <a:pt x="8072" y="2631"/>
                    </a:lnTo>
                    <a:lnTo>
                      <a:pt x="8072" y="2631"/>
                    </a:lnTo>
                    <a:lnTo>
                      <a:pt x="8081" y="2640"/>
                    </a:lnTo>
                    <a:lnTo>
                      <a:pt x="8090" y="2649"/>
                    </a:lnTo>
                    <a:lnTo>
                      <a:pt x="8090" y="2657"/>
                    </a:lnTo>
                    <a:lnTo>
                      <a:pt x="8090" y="2657"/>
                    </a:lnTo>
                    <a:lnTo>
                      <a:pt x="8090" y="2675"/>
                    </a:lnTo>
                    <a:lnTo>
                      <a:pt x="8090" y="2675"/>
                    </a:lnTo>
                    <a:lnTo>
                      <a:pt x="8090" y="2684"/>
                    </a:lnTo>
                    <a:lnTo>
                      <a:pt x="8090" y="2684"/>
                    </a:lnTo>
                    <a:lnTo>
                      <a:pt x="8090" y="2684"/>
                    </a:lnTo>
                    <a:lnTo>
                      <a:pt x="8098" y="2693"/>
                    </a:lnTo>
                    <a:lnTo>
                      <a:pt x="8098" y="2701"/>
                    </a:lnTo>
                    <a:lnTo>
                      <a:pt x="8098" y="2701"/>
                    </a:lnTo>
                    <a:lnTo>
                      <a:pt x="8081" y="2710"/>
                    </a:lnTo>
                    <a:lnTo>
                      <a:pt x="8081" y="2710"/>
                    </a:lnTo>
                    <a:lnTo>
                      <a:pt x="8081" y="2710"/>
                    </a:lnTo>
                    <a:lnTo>
                      <a:pt x="8081" y="2710"/>
                    </a:lnTo>
                    <a:lnTo>
                      <a:pt x="8072" y="2737"/>
                    </a:lnTo>
                    <a:lnTo>
                      <a:pt x="8063" y="2763"/>
                    </a:lnTo>
                    <a:lnTo>
                      <a:pt x="8063" y="2763"/>
                    </a:lnTo>
                    <a:lnTo>
                      <a:pt x="8054" y="2781"/>
                    </a:lnTo>
                    <a:lnTo>
                      <a:pt x="8054" y="2781"/>
                    </a:lnTo>
                    <a:lnTo>
                      <a:pt x="8045" y="2799"/>
                    </a:lnTo>
                    <a:lnTo>
                      <a:pt x="8045" y="2799"/>
                    </a:lnTo>
                    <a:lnTo>
                      <a:pt x="8037" y="2799"/>
                    </a:lnTo>
                    <a:lnTo>
                      <a:pt x="8037" y="2799"/>
                    </a:lnTo>
                    <a:lnTo>
                      <a:pt x="8028" y="2807"/>
                    </a:lnTo>
                    <a:lnTo>
                      <a:pt x="8028" y="2816"/>
                    </a:lnTo>
                    <a:lnTo>
                      <a:pt x="8028" y="2816"/>
                    </a:lnTo>
                    <a:lnTo>
                      <a:pt x="8019" y="2834"/>
                    </a:lnTo>
                    <a:lnTo>
                      <a:pt x="8010" y="2834"/>
                    </a:lnTo>
                    <a:lnTo>
                      <a:pt x="8010" y="2834"/>
                    </a:lnTo>
                    <a:lnTo>
                      <a:pt x="8010" y="2834"/>
                    </a:lnTo>
                    <a:lnTo>
                      <a:pt x="8010" y="2834"/>
                    </a:lnTo>
                    <a:lnTo>
                      <a:pt x="8001" y="2843"/>
                    </a:lnTo>
                    <a:lnTo>
                      <a:pt x="8001" y="2843"/>
                    </a:lnTo>
                    <a:lnTo>
                      <a:pt x="8001" y="2843"/>
                    </a:lnTo>
                    <a:lnTo>
                      <a:pt x="8001" y="2843"/>
                    </a:lnTo>
                    <a:lnTo>
                      <a:pt x="8001" y="2860"/>
                    </a:lnTo>
                    <a:lnTo>
                      <a:pt x="8001" y="2860"/>
                    </a:lnTo>
                    <a:lnTo>
                      <a:pt x="7984" y="2869"/>
                    </a:lnTo>
                    <a:lnTo>
                      <a:pt x="7975" y="2869"/>
                    </a:lnTo>
                    <a:lnTo>
                      <a:pt x="7975" y="2869"/>
                    </a:lnTo>
                    <a:lnTo>
                      <a:pt x="7957" y="2869"/>
                    </a:lnTo>
                    <a:lnTo>
                      <a:pt x="7940" y="2860"/>
                    </a:lnTo>
                    <a:lnTo>
                      <a:pt x="7940" y="2860"/>
                    </a:lnTo>
                    <a:lnTo>
                      <a:pt x="7913" y="2869"/>
                    </a:lnTo>
                    <a:lnTo>
                      <a:pt x="7904" y="2878"/>
                    </a:lnTo>
                    <a:lnTo>
                      <a:pt x="7904" y="2878"/>
                    </a:lnTo>
                    <a:lnTo>
                      <a:pt x="7895" y="2878"/>
                    </a:lnTo>
                    <a:lnTo>
                      <a:pt x="7895" y="2878"/>
                    </a:lnTo>
                    <a:lnTo>
                      <a:pt x="7887" y="2896"/>
                    </a:lnTo>
                    <a:lnTo>
                      <a:pt x="7895" y="2905"/>
                    </a:lnTo>
                    <a:lnTo>
                      <a:pt x="7895" y="2905"/>
                    </a:lnTo>
                    <a:lnTo>
                      <a:pt x="7895" y="2922"/>
                    </a:lnTo>
                    <a:lnTo>
                      <a:pt x="7895" y="2922"/>
                    </a:lnTo>
                    <a:lnTo>
                      <a:pt x="7895" y="2931"/>
                    </a:lnTo>
                    <a:lnTo>
                      <a:pt x="7895" y="2931"/>
                    </a:lnTo>
                    <a:lnTo>
                      <a:pt x="7895" y="2949"/>
                    </a:lnTo>
                    <a:lnTo>
                      <a:pt x="7895" y="2949"/>
                    </a:lnTo>
                    <a:lnTo>
                      <a:pt x="7904" y="2966"/>
                    </a:lnTo>
                    <a:lnTo>
                      <a:pt x="7904" y="2984"/>
                    </a:lnTo>
                    <a:lnTo>
                      <a:pt x="7904" y="3002"/>
                    </a:lnTo>
                    <a:lnTo>
                      <a:pt x="7904" y="3002"/>
                    </a:lnTo>
                    <a:lnTo>
                      <a:pt x="7913" y="3002"/>
                    </a:lnTo>
                    <a:lnTo>
                      <a:pt x="7913" y="3002"/>
                    </a:lnTo>
                    <a:lnTo>
                      <a:pt x="7940" y="2984"/>
                    </a:lnTo>
                    <a:lnTo>
                      <a:pt x="7940" y="2984"/>
                    </a:lnTo>
                    <a:lnTo>
                      <a:pt x="7957" y="3002"/>
                    </a:lnTo>
                    <a:lnTo>
                      <a:pt x="7957" y="3002"/>
                    </a:lnTo>
                    <a:lnTo>
                      <a:pt x="7966" y="3002"/>
                    </a:lnTo>
                    <a:lnTo>
                      <a:pt x="7966" y="3002"/>
                    </a:lnTo>
                    <a:lnTo>
                      <a:pt x="7975" y="3010"/>
                    </a:lnTo>
                    <a:lnTo>
                      <a:pt x="7975" y="3010"/>
                    </a:lnTo>
                    <a:lnTo>
                      <a:pt x="8001" y="3019"/>
                    </a:lnTo>
                    <a:lnTo>
                      <a:pt x="8001" y="3019"/>
                    </a:lnTo>
                    <a:lnTo>
                      <a:pt x="8037" y="3010"/>
                    </a:lnTo>
                    <a:lnTo>
                      <a:pt x="8072" y="2984"/>
                    </a:lnTo>
                    <a:lnTo>
                      <a:pt x="8134" y="2940"/>
                    </a:lnTo>
                    <a:lnTo>
                      <a:pt x="8134" y="2940"/>
                    </a:lnTo>
                    <a:lnTo>
                      <a:pt x="8151" y="2922"/>
                    </a:lnTo>
                    <a:lnTo>
                      <a:pt x="8204" y="2869"/>
                    </a:lnTo>
                    <a:lnTo>
                      <a:pt x="8231" y="2843"/>
                    </a:lnTo>
                    <a:lnTo>
                      <a:pt x="8231" y="2843"/>
                    </a:lnTo>
                    <a:lnTo>
                      <a:pt x="8275" y="2790"/>
                    </a:lnTo>
                    <a:lnTo>
                      <a:pt x="8292" y="2763"/>
                    </a:lnTo>
                    <a:lnTo>
                      <a:pt x="8310" y="2728"/>
                    </a:lnTo>
                    <a:lnTo>
                      <a:pt x="8310" y="2728"/>
                    </a:lnTo>
                    <a:lnTo>
                      <a:pt x="8328" y="2710"/>
                    </a:lnTo>
                    <a:lnTo>
                      <a:pt x="8345" y="2684"/>
                    </a:lnTo>
                    <a:lnTo>
                      <a:pt x="8345" y="2684"/>
                    </a:lnTo>
                    <a:lnTo>
                      <a:pt x="8354" y="2684"/>
                    </a:lnTo>
                    <a:lnTo>
                      <a:pt x="8354" y="2684"/>
                    </a:lnTo>
                    <a:lnTo>
                      <a:pt x="8363" y="2675"/>
                    </a:lnTo>
                    <a:lnTo>
                      <a:pt x="8363" y="2675"/>
                    </a:lnTo>
                    <a:lnTo>
                      <a:pt x="8372" y="2657"/>
                    </a:lnTo>
                    <a:lnTo>
                      <a:pt x="8372" y="2657"/>
                    </a:lnTo>
                    <a:lnTo>
                      <a:pt x="8381" y="2640"/>
                    </a:lnTo>
                    <a:lnTo>
                      <a:pt x="8381" y="2640"/>
                    </a:lnTo>
                    <a:lnTo>
                      <a:pt x="8398" y="2622"/>
                    </a:lnTo>
                    <a:lnTo>
                      <a:pt x="8407" y="2596"/>
                    </a:lnTo>
                    <a:lnTo>
                      <a:pt x="8407" y="2596"/>
                    </a:lnTo>
                    <a:lnTo>
                      <a:pt x="8416" y="2560"/>
                    </a:lnTo>
                    <a:lnTo>
                      <a:pt x="8425" y="2516"/>
                    </a:lnTo>
                    <a:lnTo>
                      <a:pt x="8425" y="2516"/>
                    </a:lnTo>
                    <a:lnTo>
                      <a:pt x="8434" y="2490"/>
                    </a:lnTo>
                    <a:lnTo>
                      <a:pt x="8434" y="2490"/>
                    </a:lnTo>
                    <a:lnTo>
                      <a:pt x="8434" y="2454"/>
                    </a:lnTo>
                    <a:lnTo>
                      <a:pt x="8434" y="2454"/>
                    </a:lnTo>
                    <a:lnTo>
                      <a:pt x="8434" y="2454"/>
                    </a:lnTo>
                    <a:lnTo>
                      <a:pt x="8434" y="2454"/>
                    </a:lnTo>
                    <a:lnTo>
                      <a:pt x="8442" y="2437"/>
                    </a:lnTo>
                    <a:lnTo>
                      <a:pt x="8442" y="2437"/>
                    </a:lnTo>
                    <a:lnTo>
                      <a:pt x="8442" y="2428"/>
                    </a:lnTo>
                    <a:lnTo>
                      <a:pt x="8442" y="2428"/>
                    </a:lnTo>
                    <a:lnTo>
                      <a:pt x="8451" y="2410"/>
                    </a:lnTo>
                    <a:lnTo>
                      <a:pt x="8451" y="2410"/>
                    </a:lnTo>
                    <a:lnTo>
                      <a:pt x="8451" y="2401"/>
                    </a:lnTo>
                    <a:lnTo>
                      <a:pt x="8451" y="2401"/>
                    </a:lnTo>
                    <a:lnTo>
                      <a:pt x="8469" y="2384"/>
                    </a:lnTo>
                    <a:lnTo>
                      <a:pt x="8469" y="2384"/>
                    </a:lnTo>
                    <a:lnTo>
                      <a:pt x="8478" y="2366"/>
                    </a:lnTo>
                    <a:lnTo>
                      <a:pt x="8478" y="2340"/>
                    </a:lnTo>
                    <a:lnTo>
                      <a:pt x="8478" y="2304"/>
                    </a:lnTo>
                    <a:lnTo>
                      <a:pt x="8478" y="2304"/>
                    </a:lnTo>
                    <a:lnTo>
                      <a:pt x="8469" y="2295"/>
                    </a:lnTo>
                    <a:lnTo>
                      <a:pt x="8469" y="2295"/>
                    </a:lnTo>
                    <a:lnTo>
                      <a:pt x="8469" y="2295"/>
                    </a:lnTo>
                    <a:lnTo>
                      <a:pt x="8469" y="2295"/>
                    </a:lnTo>
                    <a:lnTo>
                      <a:pt x="8478" y="2287"/>
                    </a:lnTo>
                    <a:lnTo>
                      <a:pt x="8478" y="2278"/>
                    </a:lnTo>
                    <a:lnTo>
                      <a:pt x="8478" y="2278"/>
                    </a:lnTo>
                    <a:lnTo>
                      <a:pt x="8478" y="2260"/>
                    </a:lnTo>
                    <a:lnTo>
                      <a:pt x="8469" y="2260"/>
                    </a:lnTo>
                    <a:lnTo>
                      <a:pt x="8469" y="2260"/>
                    </a:lnTo>
                    <a:lnTo>
                      <a:pt x="8460" y="2251"/>
                    </a:lnTo>
                    <a:lnTo>
                      <a:pt x="8451" y="2251"/>
                    </a:lnTo>
                    <a:lnTo>
                      <a:pt x="8451" y="2251"/>
                    </a:lnTo>
                    <a:lnTo>
                      <a:pt x="8442" y="2242"/>
                    </a:lnTo>
                    <a:lnTo>
                      <a:pt x="8442" y="2242"/>
                    </a:lnTo>
                    <a:lnTo>
                      <a:pt x="8425" y="2234"/>
                    </a:lnTo>
                    <a:lnTo>
                      <a:pt x="8425" y="2234"/>
                    </a:lnTo>
                    <a:lnTo>
                      <a:pt x="8416" y="2216"/>
                    </a:lnTo>
                    <a:lnTo>
                      <a:pt x="8407" y="2207"/>
                    </a:lnTo>
                    <a:lnTo>
                      <a:pt x="8389" y="2198"/>
                    </a:lnTo>
                    <a:lnTo>
                      <a:pt x="8372" y="2189"/>
                    </a:lnTo>
                    <a:lnTo>
                      <a:pt x="8363" y="2189"/>
                    </a:lnTo>
                    <a:lnTo>
                      <a:pt x="8363" y="2189"/>
                    </a:lnTo>
                    <a:lnTo>
                      <a:pt x="8363" y="2189"/>
                    </a:lnTo>
                    <a:lnTo>
                      <a:pt x="8363" y="2189"/>
                    </a:lnTo>
                    <a:lnTo>
                      <a:pt x="8345" y="2189"/>
                    </a:lnTo>
                    <a:lnTo>
                      <a:pt x="8328" y="2189"/>
                    </a:lnTo>
                    <a:lnTo>
                      <a:pt x="8328" y="2189"/>
                    </a:lnTo>
                    <a:lnTo>
                      <a:pt x="8319" y="2189"/>
                    </a:lnTo>
                    <a:lnTo>
                      <a:pt x="8319" y="2198"/>
                    </a:lnTo>
                    <a:lnTo>
                      <a:pt x="8319" y="2198"/>
                    </a:lnTo>
                    <a:lnTo>
                      <a:pt x="8319" y="2207"/>
                    </a:lnTo>
                    <a:lnTo>
                      <a:pt x="8319" y="2207"/>
                    </a:lnTo>
                    <a:lnTo>
                      <a:pt x="8310" y="2207"/>
                    </a:lnTo>
                    <a:lnTo>
                      <a:pt x="8310" y="2207"/>
                    </a:lnTo>
                    <a:lnTo>
                      <a:pt x="8292" y="2216"/>
                    </a:lnTo>
                    <a:lnTo>
                      <a:pt x="8284" y="2234"/>
                    </a:lnTo>
                    <a:lnTo>
                      <a:pt x="8284" y="2234"/>
                    </a:lnTo>
                    <a:lnTo>
                      <a:pt x="8266" y="2242"/>
                    </a:lnTo>
                    <a:lnTo>
                      <a:pt x="8266" y="2242"/>
                    </a:lnTo>
                    <a:lnTo>
                      <a:pt x="8266" y="2234"/>
                    </a:lnTo>
                    <a:lnTo>
                      <a:pt x="8266" y="2225"/>
                    </a:lnTo>
                    <a:lnTo>
                      <a:pt x="8266" y="2225"/>
                    </a:lnTo>
                    <a:lnTo>
                      <a:pt x="8266" y="2216"/>
                    </a:lnTo>
                    <a:lnTo>
                      <a:pt x="8257" y="2216"/>
                    </a:lnTo>
                    <a:lnTo>
                      <a:pt x="8257" y="2216"/>
                    </a:lnTo>
                    <a:lnTo>
                      <a:pt x="8257" y="2207"/>
                    </a:lnTo>
                    <a:lnTo>
                      <a:pt x="8248" y="2198"/>
                    </a:lnTo>
                    <a:lnTo>
                      <a:pt x="8248" y="2198"/>
                    </a:lnTo>
                    <a:lnTo>
                      <a:pt x="8231" y="2198"/>
                    </a:lnTo>
                    <a:lnTo>
                      <a:pt x="8222" y="2207"/>
                    </a:lnTo>
                    <a:lnTo>
                      <a:pt x="8222" y="2207"/>
                    </a:lnTo>
                    <a:lnTo>
                      <a:pt x="8213" y="2216"/>
                    </a:lnTo>
                    <a:lnTo>
                      <a:pt x="8213" y="2216"/>
                    </a:lnTo>
                    <a:lnTo>
                      <a:pt x="8213" y="2216"/>
                    </a:lnTo>
                    <a:lnTo>
                      <a:pt x="8213" y="2216"/>
                    </a:lnTo>
                    <a:lnTo>
                      <a:pt x="8213" y="2189"/>
                    </a:lnTo>
                    <a:lnTo>
                      <a:pt x="8213" y="2189"/>
                    </a:lnTo>
                    <a:lnTo>
                      <a:pt x="8213" y="2172"/>
                    </a:lnTo>
                    <a:lnTo>
                      <a:pt x="8213" y="2172"/>
                    </a:lnTo>
                    <a:lnTo>
                      <a:pt x="8213" y="2163"/>
                    </a:lnTo>
                    <a:lnTo>
                      <a:pt x="8195" y="2154"/>
                    </a:lnTo>
                    <a:lnTo>
                      <a:pt x="8187" y="2154"/>
                    </a:lnTo>
                    <a:lnTo>
                      <a:pt x="8187" y="2154"/>
                    </a:lnTo>
                    <a:lnTo>
                      <a:pt x="8178" y="2163"/>
                    </a:lnTo>
                    <a:lnTo>
                      <a:pt x="8178" y="2163"/>
                    </a:lnTo>
                    <a:lnTo>
                      <a:pt x="8151" y="2163"/>
                    </a:lnTo>
                    <a:lnTo>
                      <a:pt x="8151" y="2163"/>
                    </a:lnTo>
                    <a:lnTo>
                      <a:pt x="8134" y="2154"/>
                    </a:lnTo>
                    <a:lnTo>
                      <a:pt x="8134" y="2154"/>
                    </a:lnTo>
                    <a:lnTo>
                      <a:pt x="8151" y="2137"/>
                    </a:lnTo>
                    <a:lnTo>
                      <a:pt x="8151" y="2137"/>
                    </a:lnTo>
                    <a:lnTo>
                      <a:pt x="8178" y="2119"/>
                    </a:lnTo>
                    <a:lnTo>
                      <a:pt x="8178" y="2119"/>
                    </a:lnTo>
                    <a:lnTo>
                      <a:pt x="8187" y="2101"/>
                    </a:lnTo>
                    <a:lnTo>
                      <a:pt x="8187" y="2101"/>
                    </a:lnTo>
                    <a:lnTo>
                      <a:pt x="8187" y="2101"/>
                    </a:lnTo>
                    <a:lnTo>
                      <a:pt x="8187" y="2101"/>
                    </a:lnTo>
                    <a:lnTo>
                      <a:pt x="8213" y="2092"/>
                    </a:lnTo>
                    <a:lnTo>
                      <a:pt x="8240" y="2075"/>
                    </a:lnTo>
                    <a:lnTo>
                      <a:pt x="8240" y="2075"/>
                    </a:lnTo>
                    <a:lnTo>
                      <a:pt x="8266" y="2057"/>
                    </a:lnTo>
                    <a:lnTo>
                      <a:pt x="8266" y="2057"/>
                    </a:lnTo>
                    <a:lnTo>
                      <a:pt x="8284" y="2039"/>
                    </a:lnTo>
                    <a:lnTo>
                      <a:pt x="8301" y="2013"/>
                    </a:lnTo>
                    <a:lnTo>
                      <a:pt x="8301" y="2013"/>
                    </a:lnTo>
                    <a:lnTo>
                      <a:pt x="8328" y="1995"/>
                    </a:lnTo>
                    <a:lnTo>
                      <a:pt x="8328" y="1995"/>
                    </a:lnTo>
                    <a:lnTo>
                      <a:pt x="8337" y="1986"/>
                    </a:lnTo>
                    <a:lnTo>
                      <a:pt x="8337" y="1986"/>
                    </a:lnTo>
                    <a:lnTo>
                      <a:pt x="8354" y="1978"/>
                    </a:lnTo>
                    <a:lnTo>
                      <a:pt x="8354" y="1978"/>
                    </a:lnTo>
                    <a:lnTo>
                      <a:pt x="8372" y="1960"/>
                    </a:lnTo>
                    <a:lnTo>
                      <a:pt x="8372" y="1960"/>
                    </a:lnTo>
                    <a:lnTo>
                      <a:pt x="8416" y="1925"/>
                    </a:lnTo>
                    <a:lnTo>
                      <a:pt x="8434" y="1898"/>
                    </a:lnTo>
                    <a:lnTo>
                      <a:pt x="8434" y="1898"/>
                    </a:lnTo>
                    <a:lnTo>
                      <a:pt x="8442" y="1889"/>
                    </a:lnTo>
                    <a:lnTo>
                      <a:pt x="8469" y="1881"/>
                    </a:lnTo>
                    <a:lnTo>
                      <a:pt x="8469" y="1881"/>
                    </a:lnTo>
                    <a:lnTo>
                      <a:pt x="8495" y="1854"/>
                    </a:lnTo>
                    <a:lnTo>
                      <a:pt x="8495" y="1854"/>
                    </a:lnTo>
                    <a:lnTo>
                      <a:pt x="8504" y="1845"/>
                    </a:lnTo>
                    <a:lnTo>
                      <a:pt x="8504" y="1845"/>
                    </a:lnTo>
                    <a:lnTo>
                      <a:pt x="8539" y="1819"/>
                    </a:lnTo>
                    <a:lnTo>
                      <a:pt x="8601" y="1792"/>
                    </a:lnTo>
                    <a:lnTo>
                      <a:pt x="8637" y="1792"/>
                    </a:lnTo>
                    <a:lnTo>
                      <a:pt x="8637" y="1792"/>
                    </a:lnTo>
                    <a:lnTo>
                      <a:pt x="8689" y="1801"/>
                    </a:lnTo>
                    <a:lnTo>
                      <a:pt x="8725" y="1810"/>
                    </a:lnTo>
                    <a:lnTo>
                      <a:pt x="8725" y="1810"/>
                    </a:lnTo>
                    <a:lnTo>
                      <a:pt x="8742" y="1819"/>
                    </a:lnTo>
                    <a:lnTo>
                      <a:pt x="8760" y="1810"/>
                    </a:lnTo>
                    <a:lnTo>
                      <a:pt x="8760" y="1810"/>
                    </a:lnTo>
                    <a:lnTo>
                      <a:pt x="8760" y="1810"/>
                    </a:lnTo>
                    <a:lnTo>
                      <a:pt x="8760" y="1810"/>
                    </a:lnTo>
                    <a:lnTo>
                      <a:pt x="8787" y="1810"/>
                    </a:lnTo>
                    <a:lnTo>
                      <a:pt x="8787" y="1810"/>
                    </a:lnTo>
                    <a:lnTo>
                      <a:pt x="8795" y="1810"/>
                    </a:lnTo>
                    <a:lnTo>
                      <a:pt x="8804" y="1810"/>
                    </a:lnTo>
                    <a:lnTo>
                      <a:pt x="8804" y="1810"/>
                    </a:lnTo>
                    <a:lnTo>
                      <a:pt x="8822" y="1810"/>
                    </a:lnTo>
                    <a:lnTo>
                      <a:pt x="8839" y="1801"/>
                    </a:lnTo>
                    <a:lnTo>
                      <a:pt x="8839" y="1801"/>
                    </a:lnTo>
                    <a:lnTo>
                      <a:pt x="8848" y="1801"/>
                    </a:lnTo>
                    <a:lnTo>
                      <a:pt x="8848" y="1801"/>
                    </a:lnTo>
                    <a:lnTo>
                      <a:pt x="8857" y="1801"/>
                    </a:lnTo>
                    <a:lnTo>
                      <a:pt x="8857" y="1801"/>
                    </a:lnTo>
                    <a:lnTo>
                      <a:pt x="8866" y="1801"/>
                    </a:lnTo>
                    <a:lnTo>
                      <a:pt x="8884" y="1801"/>
                    </a:lnTo>
                    <a:lnTo>
                      <a:pt x="8884" y="1801"/>
                    </a:lnTo>
                    <a:lnTo>
                      <a:pt x="8901" y="1801"/>
                    </a:lnTo>
                    <a:lnTo>
                      <a:pt x="8910" y="1783"/>
                    </a:lnTo>
                    <a:lnTo>
                      <a:pt x="8910" y="1783"/>
                    </a:lnTo>
                    <a:lnTo>
                      <a:pt x="8928" y="1775"/>
                    </a:lnTo>
                    <a:lnTo>
                      <a:pt x="8945" y="1775"/>
                    </a:lnTo>
                    <a:lnTo>
                      <a:pt x="8945" y="1775"/>
                    </a:lnTo>
                    <a:lnTo>
                      <a:pt x="8981" y="1775"/>
                    </a:lnTo>
                    <a:lnTo>
                      <a:pt x="8981" y="1775"/>
                    </a:lnTo>
                    <a:lnTo>
                      <a:pt x="8989" y="1783"/>
                    </a:lnTo>
                    <a:lnTo>
                      <a:pt x="8989" y="1783"/>
                    </a:lnTo>
                    <a:lnTo>
                      <a:pt x="9007" y="1792"/>
                    </a:lnTo>
                    <a:lnTo>
                      <a:pt x="9034" y="1792"/>
                    </a:lnTo>
                    <a:lnTo>
                      <a:pt x="9034" y="1792"/>
                    </a:lnTo>
                    <a:lnTo>
                      <a:pt x="9034" y="1783"/>
                    </a:lnTo>
                    <a:lnTo>
                      <a:pt x="9034" y="1783"/>
                    </a:lnTo>
                    <a:lnTo>
                      <a:pt x="9042" y="1792"/>
                    </a:lnTo>
                    <a:lnTo>
                      <a:pt x="9042" y="1792"/>
                    </a:lnTo>
                    <a:lnTo>
                      <a:pt x="9051" y="1801"/>
                    </a:lnTo>
                    <a:lnTo>
                      <a:pt x="9051" y="1801"/>
                    </a:lnTo>
                    <a:lnTo>
                      <a:pt x="9051" y="1801"/>
                    </a:lnTo>
                    <a:lnTo>
                      <a:pt x="9069" y="1810"/>
                    </a:lnTo>
                    <a:lnTo>
                      <a:pt x="9069" y="1810"/>
                    </a:lnTo>
                    <a:lnTo>
                      <a:pt x="9060" y="1828"/>
                    </a:lnTo>
                    <a:lnTo>
                      <a:pt x="9060" y="1828"/>
                    </a:lnTo>
                    <a:lnTo>
                      <a:pt x="9069" y="1836"/>
                    </a:lnTo>
                    <a:lnTo>
                      <a:pt x="9078" y="1836"/>
                    </a:lnTo>
                    <a:lnTo>
                      <a:pt x="9095" y="1836"/>
                    </a:lnTo>
                    <a:lnTo>
                      <a:pt x="9095" y="1836"/>
                    </a:lnTo>
                    <a:lnTo>
                      <a:pt x="9113" y="1836"/>
                    </a:lnTo>
                    <a:lnTo>
                      <a:pt x="9113" y="1836"/>
                    </a:lnTo>
                    <a:lnTo>
                      <a:pt x="9139" y="1836"/>
                    </a:lnTo>
                    <a:lnTo>
                      <a:pt x="9157" y="1828"/>
                    </a:lnTo>
                    <a:lnTo>
                      <a:pt x="9157" y="1828"/>
                    </a:lnTo>
                    <a:lnTo>
                      <a:pt x="9175" y="1828"/>
                    </a:lnTo>
                    <a:lnTo>
                      <a:pt x="9175" y="1828"/>
                    </a:lnTo>
                    <a:lnTo>
                      <a:pt x="9175" y="1828"/>
                    </a:lnTo>
                    <a:lnTo>
                      <a:pt x="9184" y="1828"/>
                    </a:lnTo>
                    <a:lnTo>
                      <a:pt x="9192" y="1828"/>
                    </a:lnTo>
                    <a:lnTo>
                      <a:pt x="9192" y="1828"/>
                    </a:lnTo>
                    <a:lnTo>
                      <a:pt x="9201" y="1828"/>
                    </a:lnTo>
                    <a:lnTo>
                      <a:pt x="9201" y="1828"/>
                    </a:lnTo>
                    <a:lnTo>
                      <a:pt x="9228" y="1819"/>
                    </a:lnTo>
                    <a:lnTo>
                      <a:pt x="9228" y="1819"/>
                    </a:lnTo>
                    <a:lnTo>
                      <a:pt x="9237" y="1810"/>
                    </a:lnTo>
                    <a:lnTo>
                      <a:pt x="9245" y="1801"/>
                    </a:lnTo>
                    <a:lnTo>
                      <a:pt x="9245" y="1801"/>
                    </a:lnTo>
                    <a:lnTo>
                      <a:pt x="9237" y="1783"/>
                    </a:lnTo>
                    <a:lnTo>
                      <a:pt x="9228" y="1783"/>
                    </a:lnTo>
                    <a:lnTo>
                      <a:pt x="9228" y="1783"/>
                    </a:lnTo>
                    <a:lnTo>
                      <a:pt x="9228" y="1783"/>
                    </a:lnTo>
                    <a:lnTo>
                      <a:pt x="9228" y="1783"/>
                    </a:lnTo>
                    <a:lnTo>
                      <a:pt x="9219" y="1775"/>
                    </a:lnTo>
                    <a:lnTo>
                      <a:pt x="9219" y="1775"/>
                    </a:lnTo>
                    <a:lnTo>
                      <a:pt x="9237" y="1748"/>
                    </a:lnTo>
                    <a:lnTo>
                      <a:pt x="9237" y="1748"/>
                    </a:lnTo>
                    <a:lnTo>
                      <a:pt x="9254" y="1722"/>
                    </a:lnTo>
                    <a:lnTo>
                      <a:pt x="9281" y="1704"/>
                    </a:lnTo>
                    <a:lnTo>
                      <a:pt x="9289" y="1695"/>
                    </a:lnTo>
                    <a:lnTo>
                      <a:pt x="9289" y="1695"/>
                    </a:lnTo>
                    <a:lnTo>
                      <a:pt x="9316" y="1677"/>
                    </a:lnTo>
                    <a:lnTo>
                      <a:pt x="9316" y="1677"/>
                    </a:lnTo>
                    <a:lnTo>
                      <a:pt x="9342" y="1669"/>
                    </a:lnTo>
                    <a:lnTo>
                      <a:pt x="9342" y="1669"/>
                    </a:lnTo>
                    <a:lnTo>
                      <a:pt x="9342" y="1669"/>
                    </a:lnTo>
                    <a:lnTo>
                      <a:pt x="9360" y="1660"/>
                    </a:lnTo>
                    <a:lnTo>
                      <a:pt x="9360" y="1651"/>
                    </a:lnTo>
                    <a:lnTo>
                      <a:pt x="9360" y="1651"/>
                    </a:lnTo>
                    <a:lnTo>
                      <a:pt x="9369" y="1625"/>
                    </a:lnTo>
                    <a:lnTo>
                      <a:pt x="9378" y="1607"/>
                    </a:lnTo>
                    <a:lnTo>
                      <a:pt x="9422" y="1607"/>
                    </a:lnTo>
                    <a:lnTo>
                      <a:pt x="9422" y="1607"/>
                    </a:lnTo>
                    <a:lnTo>
                      <a:pt x="9448" y="1607"/>
                    </a:lnTo>
                    <a:lnTo>
                      <a:pt x="9475" y="1598"/>
                    </a:lnTo>
                    <a:lnTo>
                      <a:pt x="9475" y="1598"/>
                    </a:lnTo>
                    <a:lnTo>
                      <a:pt x="9492" y="1589"/>
                    </a:lnTo>
                    <a:lnTo>
                      <a:pt x="9492" y="1589"/>
                    </a:lnTo>
                    <a:lnTo>
                      <a:pt x="9501" y="1598"/>
                    </a:lnTo>
                    <a:lnTo>
                      <a:pt x="9501" y="1598"/>
                    </a:lnTo>
                    <a:lnTo>
                      <a:pt x="9510" y="1607"/>
                    </a:lnTo>
                    <a:lnTo>
                      <a:pt x="9510" y="1607"/>
                    </a:lnTo>
                    <a:lnTo>
                      <a:pt x="9519" y="1607"/>
                    </a:lnTo>
                    <a:lnTo>
                      <a:pt x="9528" y="1607"/>
                    </a:lnTo>
                    <a:lnTo>
                      <a:pt x="9528" y="1607"/>
                    </a:lnTo>
                    <a:lnTo>
                      <a:pt x="9536" y="1598"/>
                    </a:lnTo>
                    <a:lnTo>
                      <a:pt x="9536" y="1598"/>
                    </a:lnTo>
                    <a:lnTo>
                      <a:pt x="9545" y="1598"/>
                    </a:lnTo>
                    <a:lnTo>
                      <a:pt x="9545" y="1598"/>
                    </a:lnTo>
                    <a:lnTo>
                      <a:pt x="9545" y="1598"/>
                    </a:lnTo>
                    <a:lnTo>
                      <a:pt x="9545" y="1598"/>
                    </a:lnTo>
                    <a:lnTo>
                      <a:pt x="9545" y="1607"/>
                    </a:lnTo>
                    <a:lnTo>
                      <a:pt x="9545" y="1607"/>
                    </a:lnTo>
                    <a:lnTo>
                      <a:pt x="9528" y="1616"/>
                    </a:lnTo>
                    <a:lnTo>
                      <a:pt x="9519" y="1633"/>
                    </a:lnTo>
                    <a:lnTo>
                      <a:pt x="9519" y="1633"/>
                    </a:lnTo>
                    <a:lnTo>
                      <a:pt x="9519" y="1642"/>
                    </a:lnTo>
                    <a:lnTo>
                      <a:pt x="9519" y="1651"/>
                    </a:lnTo>
                    <a:lnTo>
                      <a:pt x="9519" y="1651"/>
                    </a:lnTo>
                    <a:lnTo>
                      <a:pt x="9519" y="1660"/>
                    </a:lnTo>
                    <a:lnTo>
                      <a:pt x="9536" y="1669"/>
                    </a:lnTo>
                    <a:lnTo>
                      <a:pt x="9545" y="1669"/>
                    </a:lnTo>
                    <a:lnTo>
                      <a:pt x="9545" y="1669"/>
                    </a:lnTo>
                    <a:lnTo>
                      <a:pt x="9554" y="1669"/>
                    </a:lnTo>
                    <a:lnTo>
                      <a:pt x="9554" y="1669"/>
                    </a:lnTo>
                    <a:lnTo>
                      <a:pt x="9554" y="1669"/>
                    </a:lnTo>
                    <a:lnTo>
                      <a:pt x="9563" y="1686"/>
                    </a:lnTo>
                    <a:lnTo>
                      <a:pt x="9563" y="1686"/>
                    </a:lnTo>
                    <a:lnTo>
                      <a:pt x="9581" y="1686"/>
                    </a:lnTo>
                    <a:lnTo>
                      <a:pt x="9581" y="1686"/>
                    </a:lnTo>
                    <a:lnTo>
                      <a:pt x="9598" y="1677"/>
                    </a:lnTo>
                    <a:lnTo>
                      <a:pt x="9616" y="1660"/>
                    </a:lnTo>
                    <a:lnTo>
                      <a:pt x="9616" y="1660"/>
                    </a:lnTo>
                    <a:lnTo>
                      <a:pt x="9642" y="1642"/>
                    </a:lnTo>
                    <a:lnTo>
                      <a:pt x="9669" y="1625"/>
                    </a:lnTo>
                    <a:lnTo>
                      <a:pt x="9704" y="1625"/>
                    </a:lnTo>
                    <a:lnTo>
                      <a:pt x="9713" y="1625"/>
                    </a:lnTo>
                    <a:lnTo>
                      <a:pt x="9713" y="1625"/>
                    </a:lnTo>
                    <a:lnTo>
                      <a:pt x="9722" y="1616"/>
                    </a:lnTo>
                    <a:lnTo>
                      <a:pt x="9731" y="1607"/>
                    </a:lnTo>
                    <a:lnTo>
                      <a:pt x="9731" y="1589"/>
                    </a:lnTo>
                    <a:lnTo>
                      <a:pt x="9731" y="1589"/>
                    </a:lnTo>
                    <a:lnTo>
                      <a:pt x="9722" y="1580"/>
                    </a:lnTo>
                    <a:lnTo>
                      <a:pt x="9722" y="1580"/>
                    </a:lnTo>
                    <a:lnTo>
                      <a:pt x="9722" y="1554"/>
                    </a:lnTo>
                    <a:lnTo>
                      <a:pt x="9722" y="1554"/>
                    </a:lnTo>
                    <a:lnTo>
                      <a:pt x="9731" y="1545"/>
                    </a:lnTo>
                    <a:lnTo>
                      <a:pt x="9748" y="1536"/>
                    </a:lnTo>
                    <a:lnTo>
                      <a:pt x="9792" y="1527"/>
                    </a:lnTo>
                    <a:lnTo>
                      <a:pt x="9792" y="1527"/>
                    </a:lnTo>
                    <a:lnTo>
                      <a:pt x="9792" y="1527"/>
                    </a:lnTo>
                    <a:lnTo>
                      <a:pt x="9792" y="1527"/>
                    </a:lnTo>
                    <a:lnTo>
                      <a:pt x="9784" y="1536"/>
                    </a:lnTo>
                    <a:lnTo>
                      <a:pt x="9775" y="1545"/>
                    </a:lnTo>
                    <a:lnTo>
                      <a:pt x="9775" y="1545"/>
                    </a:lnTo>
                    <a:lnTo>
                      <a:pt x="9766" y="1563"/>
                    </a:lnTo>
                    <a:lnTo>
                      <a:pt x="9766" y="1580"/>
                    </a:lnTo>
                    <a:lnTo>
                      <a:pt x="9766" y="1580"/>
                    </a:lnTo>
                    <a:lnTo>
                      <a:pt x="9757" y="1607"/>
                    </a:lnTo>
                    <a:lnTo>
                      <a:pt x="9757" y="1607"/>
                    </a:lnTo>
                    <a:lnTo>
                      <a:pt x="9757" y="1607"/>
                    </a:lnTo>
                    <a:lnTo>
                      <a:pt x="9748" y="1625"/>
                    </a:lnTo>
                    <a:lnTo>
                      <a:pt x="9748" y="1625"/>
                    </a:lnTo>
                    <a:lnTo>
                      <a:pt x="9757" y="1633"/>
                    </a:lnTo>
                    <a:lnTo>
                      <a:pt x="9739" y="1642"/>
                    </a:lnTo>
                    <a:lnTo>
                      <a:pt x="9739" y="1642"/>
                    </a:lnTo>
                    <a:lnTo>
                      <a:pt x="9739" y="1651"/>
                    </a:lnTo>
                    <a:lnTo>
                      <a:pt x="9739" y="1651"/>
                    </a:lnTo>
                    <a:lnTo>
                      <a:pt x="9739" y="1660"/>
                    </a:lnTo>
                    <a:lnTo>
                      <a:pt x="9722" y="1669"/>
                    </a:lnTo>
                    <a:lnTo>
                      <a:pt x="9713" y="1669"/>
                    </a:lnTo>
                    <a:lnTo>
                      <a:pt x="9713" y="1669"/>
                    </a:lnTo>
                    <a:lnTo>
                      <a:pt x="9713" y="1669"/>
                    </a:lnTo>
                    <a:lnTo>
                      <a:pt x="9713" y="1669"/>
                    </a:lnTo>
                    <a:lnTo>
                      <a:pt x="9695" y="1669"/>
                    </a:lnTo>
                    <a:lnTo>
                      <a:pt x="9695" y="1669"/>
                    </a:lnTo>
                    <a:lnTo>
                      <a:pt x="9660" y="1686"/>
                    </a:lnTo>
                    <a:lnTo>
                      <a:pt x="9651" y="1686"/>
                    </a:lnTo>
                    <a:lnTo>
                      <a:pt x="9651" y="1704"/>
                    </a:lnTo>
                    <a:lnTo>
                      <a:pt x="9651" y="1704"/>
                    </a:lnTo>
                    <a:lnTo>
                      <a:pt x="9634" y="1722"/>
                    </a:lnTo>
                    <a:lnTo>
                      <a:pt x="9634" y="1722"/>
                    </a:lnTo>
                    <a:lnTo>
                      <a:pt x="9634" y="1722"/>
                    </a:lnTo>
                    <a:lnTo>
                      <a:pt x="9634" y="1722"/>
                    </a:lnTo>
                    <a:lnTo>
                      <a:pt x="9616" y="1730"/>
                    </a:lnTo>
                    <a:lnTo>
                      <a:pt x="9598" y="1757"/>
                    </a:lnTo>
                    <a:lnTo>
                      <a:pt x="9598" y="1757"/>
                    </a:lnTo>
                    <a:lnTo>
                      <a:pt x="9589" y="1766"/>
                    </a:lnTo>
                    <a:lnTo>
                      <a:pt x="9572" y="1783"/>
                    </a:lnTo>
                    <a:lnTo>
                      <a:pt x="9554" y="1792"/>
                    </a:lnTo>
                    <a:lnTo>
                      <a:pt x="9554" y="1792"/>
                    </a:lnTo>
                    <a:lnTo>
                      <a:pt x="9528" y="1810"/>
                    </a:lnTo>
                    <a:lnTo>
                      <a:pt x="9492" y="1845"/>
                    </a:lnTo>
                    <a:lnTo>
                      <a:pt x="9492" y="1845"/>
                    </a:lnTo>
                    <a:lnTo>
                      <a:pt x="9475" y="1863"/>
                    </a:lnTo>
                    <a:lnTo>
                      <a:pt x="9457" y="1881"/>
                    </a:lnTo>
                    <a:lnTo>
                      <a:pt x="9422" y="1889"/>
                    </a:lnTo>
                    <a:lnTo>
                      <a:pt x="9422" y="1889"/>
                    </a:lnTo>
                    <a:lnTo>
                      <a:pt x="9422" y="1898"/>
                    </a:lnTo>
                    <a:lnTo>
                      <a:pt x="9422" y="1898"/>
                    </a:lnTo>
                    <a:lnTo>
                      <a:pt x="9413" y="1898"/>
                    </a:lnTo>
                    <a:lnTo>
                      <a:pt x="9404" y="1907"/>
                    </a:lnTo>
                    <a:lnTo>
                      <a:pt x="9404" y="1907"/>
                    </a:lnTo>
                    <a:lnTo>
                      <a:pt x="9369" y="1907"/>
                    </a:lnTo>
                    <a:lnTo>
                      <a:pt x="9360" y="1907"/>
                    </a:lnTo>
                    <a:lnTo>
                      <a:pt x="9360" y="1907"/>
                    </a:lnTo>
                    <a:lnTo>
                      <a:pt x="9351" y="1916"/>
                    </a:lnTo>
                    <a:lnTo>
                      <a:pt x="9342" y="1925"/>
                    </a:lnTo>
                    <a:lnTo>
                      <a:pt x="9351" y="1942"/>
                    </a:lnTo>
                    <a:lnTo>
                      <a:pt x="9351" y="1942"/>
                    </a:lnTo>
                    <a:lnTo>
                      <a:pt x="9342" y="1960"/>
                    </a:lnTo>
                    <a:lnTo>
                      <a:pt x="9334" y="1978"/>
                    </a:lnTo>
                    <a:lnTo>
                      <a:pt x="9334" y="1978"/>
                    </a:lnTo>
                    <a:lnTo>
                      <a:pt x="9307" y="2013"/>
                    </a:lnTo>
                    <a:lnTo>
                      <a:pt x="9289" y="2048"/>
                    </a:lnTo>
                    <a:lnTo>
                      <a:pt x="9281" y="2075"/>
                    </a:lnTo>
                    <a:lnTo>
                      <a:pt x="9281" y="2110"/>
                    </a:lnTo>
                    <a:lnTo>
                      <a:pt x="9281" y="2110"/>
                    </a:lnTo>
                    <a:lnTo>
                      <a:pt x="9289" y="2207"/>
                    </a:lnTo>
                    <a:lnTo>
                      <a:pt x="9298" y="2269"/>
                    </a:lnTo>
                    <a:lnTo>
                      <a:pt x="9307" y="2322"/>
                    </a:lnTo>
                    <a:lnTo>
                      <a:pt x="9307" y="2322"/>
                    </a:lnTo>
                    <a:lnTo>
                      <a:pt x="9316" y="2322"/>
                    </a:lnTo>
                    <a:lnTo>
                      <a:pt x="9316" y="2322"/>
                    </a:lnTo>
                    <a:lnTo>
                      <a:pt x="9316" y="2348"/>
                    </a:lnTo>
                    <a:lnTo>
                      <a:pt x="9316" y="2348"/>
                    </a:lnTo>
                    <a:lnTo>
                      <a:pt x="9325" y="2366"/>
                    </a:lnTo>
                    <a:lnTo>
                      <a:pt x="9325" y="2366"/>
                    </a:lnTo>
                    <a:lnTo>
                      <a:pt x="9325" y="2393"/>
                    </a:lnTo>
                    <a:lnTo>
                      <a:pt x="9334" y="2410"/>
                    </a:lnTo>
                    <a:lnTo>
                      <a:pt x="9334" y="2410"/>
                    </a:lnTo>
                    <a:lnTo>
                      <a:pt x="9334" y="2428"/>
                    </a:lnTo>
                    <a:lnTo>
                      <a:pt x="9334" y="2437"/>
                    </a:lnTo>
                    <a:lnTo>
                      <a:pt x="9334" y="2437"/>
                    </a:lnTo>
                    <a:lnTo>
                      <a:pt x="9342" y="2445"/>
                    </a:lnTo>
                    <a:lnTo>
                      <a:pt x="9351" y="2454"/>
                    </a:lnTo>
                    <a:lnTo>
                      <a:pt x="9351" y="2454"/>
                    </a:lnTo>
                    <a:lnTo>
                      <a:pt x="9360" y="2454"/>
                    </a:lnTo>
                    <a:lnTo>
                      <a:pt x="9369" y="2454"/>
                    </a:lnTo>
                    <a:lnTo>
                      <a:pt x="9395" y="2428"/>
                    </a:lnTo>
                    <a:lnTo>
                      <a:pt x="9395" y="2428"/>
                    </a:lnTo>
                    <a:lnTo>
                      <a:pt x="9395" y="2419"/>
                    </a:lnTo>
                    <a:lnTo>
                      <a:pt x="9395" y="2419"/>
                    </a:lnTo>
                    <a:lnTo>
                      <a:pt x="9404" y="2410"/>
                    </a:lnTo>
                    <a:lnTo>
                      <a:pt x="9404" y="2410"/>
                    </a:lnTo>
                    <a:lnTo>
                      <a:pt x="9413" y="2401"/>
                    </a:lnTo>
                    <a:lnTo>
                      <a:pt x="9413" y="2401"/>
                    </a:lnTo>
                    <a:lnTo>
                      <a:pt x="9431" y="2384"/>
                    </a:lnTo>
                    <a:lnTo>
                      <a:pt x="9431" y="2384"/>
                    </a:lnTo>
                    <a:lnTo>
                      <a:pt x="9439" y="2375"/>
                    </a:lnTo>
                    <a:lnTo>
                      <a:pt x="9439" y="2375"/>
                    </a:lnTo>
                    <a:lnTo>
                      <a:pt x="9439" y="2375"/>
                    </a:lnTo>
                    <a:lnTo>
                      <a:pt x="9439" y="2375"/>
                    </a:lnTo>
                    <a:lnTo>
                      <a:pt x="9457" y="2348"/>
                    </a:lnTo>
                    <a:lnTo>
                      <a:pt x="9457" y="2322"/>
                    </a:lnTo>
                    <a:lnTo>
                      <a:pt x="9457" y="2313"/>
                    </a:lnTo>
                    <a:lnTo>
                      <a:pt x="9457" y="2313"/>
                    </a:lnTo>
                    <a:lnTo>
                      <a:pt x="9466" y="2304"/>
                    </a:lnTo>
                    <a:lnTo>
                      <a:pt x="9466" y="2304"/>
                    </a:lnTo>
                    <a:lnTo>
                      <a:pt x="9484" y="2295"/>
                    </a:lnTo>
                    <a:lnTo>
                      <a:pt x="9492" y="2287"/>
                    </a:lnTo>
                    <a:lnTo>
                      <a:pt x="9492" y="2287"/>
                    </a:lnTo>
                    <a:lnTo>
                      <a:pt x="9519" y="2287"/>
                    </a:lnTo>
                    <a:lnTo>
                      <a:pt x="9528" y="2287"/>
                    </a:lnTo>
                    <a:lnTo>
                      <a:pt x="9528" y="2287"/>
                    </a:lnTo>
                    <a:lnTo>
                      <a:pt x="9536" y="2278"/>
                    </a:lnTo>
                    <a:lnTo>
                      <a:pt x="9545" y="2269"/>
                    </a:lnTo>
                    <a:lnTo>
                      <a:pt x="9545" y="2269"/>
                    </a:lnTo>
                    <a:lnTo>
                      <a:pt x="9536" y="2251"/>
                    </a:lnTo>
                    <a:lnTo>
                      <a:pt x="9536" y="2251"/>
                    </a:lnTo>
                    <a:lnTo>
                      <a:pt x="9536" y="2242"/>
                    </a:lnTo>
                    <a:lnTo>
                      <a:pt x="9536" y="2242"/>
                    </a:lnTo>
                    <a:lnTo>
                      <a:pt x="9528" y="2225"/>
                    </a:lnTo>
                    <a:lnTo>
                      <a:pt x="9528" y="2225"/>
                    </a:lnTo>
                    <a:lnTo>
                      <a:pt x="9536" y="2216"/>
                    </a:lnTo>
                    <a:lnTo>
                      <a:pt x="9572" y="2198"/>
                    </a:lnTo>
                    <a:lnTo>
                      <a:pt x="9572" y="2198"/>
                    </a:lnTo>
                    <a:lnTo>
                      <a:pt x="9572" y="2189"/>
                    </a:lnTo>
                    <a:lnTo>
                      <a:pt x="9572" y="2189"/>
                    </a:lnTo>
                    <a:lnTo>
                      <a:pt x="9581" y="2189"/>
                    </a:lnTo>
                    <a:lnTo>
                      <a:pt x="9581" y="2189"/>
                    </a:lnTo>
                    <a:lnTo>
                      <a:pt x="9607" y="2181"/>
                    </a:lnTo>
                    <a:lnTo>
                      <a:pt x="9607" y="2181"/>
                    </a:lnTo>
                    <a:lnTo>
                      <a:pt x="9625" y="2189"/>
                    </a:lnTo>
                    <a:lnTo>
                      <a:pt x="9625" y="2189"/>
                    </a:lnTo>
                    <a:lnTo>
                      <a:pt x="9642" y="2181"/>
                    </a:lnTo>
                    <a:lnTo>
                      <a:pt x="9651" y="2172"/>
                    </a:lnTo>
                    <a:lnTo>
                      <a:pt x="9651" y="2172"/>
                    </a:lnTo>
                    <a:lnTo>
                      <a:pt x="9660" y="2163"/>
                    </a:lnTo>
                    <a:lnTo>
                      <a:pt x="9660" y="2154"/>
                    </a:lnTo>
                    <a:lnTo>
                      <a:pt x="9660" y="2154"/>
                    </a:lnTo>
                    <a:lnTo>
                      <a:pt x="9660" y="2137"/>
                    </a:lnTo>
                    <a:lnTo>
                      <a:pt x="9651" y="2119"/>
                    </a:lnTo>
                    <a:lnTo>
                      <a:pt x="9651" y="2119"/>
                    </a:lnTo>
                    <a:lnTo>
                      <a:pt x="9642" y="2110"/>
                    </a:lnTo>
                    <a:lnTo>
                      <a:pt x="9642" y="2110"/>
                    </a:lnTo>
                    <a:lnTo>
                      <a:pt x="9642" y="2110"/>
                    </a:lnTo>
                    <a:lnTo>
                      <a:pt x="9642" y="2110"/>
                    </a:lnTo>
                    <a:lnTo>
                      <a:pt x="9651" y="2101"/>
                    </a:lnTo>
                    <a:lnTo>
                      <a:pt x="9651" y="2101"/>
                    </a:lnTo>
                    <a:lnTo>
                      <a:pt x="9660" y="2075"/>
                    </a:lnTo>
                    <a:lnTo>
                      <a:pt x="9678" y="2057"/>
                    </a:lnTo>
                    <a:lnTo>
                      <a:pt x="9678" y="2057"/>
                    </a:lnTo>
                    <a:lnTo>
                      <a:pt x="9686" y="2057"/>
                    </a:lnTo>
                    <a:lnTo>
                      <a:pt x="9686" y="2057"/>
                    </a:lnTo>
                    <a:lnTo>
                      <a:pt x="9695" y="2057"/>
                    </a:lnTo>
                    <a:lnTo>
                      <a:pt x="9695" y="2057"/>
                    </a:lnTo>
                    <a:lnTo>
                      <a:pt x="9695" y="2057"/>
                    </a:lnTo>
                    <a:lnTo>
                      <a:pt x="9695" y="2057"/>
                    </a:lnTo>
                    <a:lnTo>
                      <a:pt x="9695" y="2057"/>
                    </a:lnTo>
                    <a:lnTo>
                      <a:pt x="9704" y="2066"/>
                    </a:lnTo>
                    <a:lnTo>
                      <a:pt x="9704" y="2066"/>
                    </a:lnTo>
                    <a:lnTo>
                      <a:pt x="9713" y="2057"/>
                    </a:lnTo>
                    <a:lnTo>
                      <a:pt x="9731" y="2048"/>
                    </a:lnTo>
                    <a:lnTo>
                      <a:pt x="9731" y="2048"/>
                    </a:lnTo>
                    <a:lnTo>
                      <a:pt x="9731" y="2039"/>
                    </a:lnTo>
                    <a:lnTo>
                      <a:pt x="9731" y="2031"/>
                    </a:lnTo>
                    <a:lnTo>
                      <a:pt x="9731" y="2031"/>
                    </a:lnTo>
                    <a:lnTo>
                      <a:pt x="9731" y="2022"/>
                    </a:lnTo>
                    <a:lnTo>
                      <a:pt x="9731" y="2022"/>
                    </a:lnTo>
                    <a:lnTo>
                      <a:pt x="9713" y="2004"/>
                    </a:lnTo>
                    <a:lnTo>
                      <a:pt x="9695" y="2004"/>
                    </a:lnTo>
                    <a:lnTo>
                      <a:pt x="9695" y="2004"/>
                    </a:lnTo>
                    <a:lnTo>
                      <a:pt x="9695" y="2004"/>
                    </a:lnTo>
                    <a:lnTo>
                      <a:pt x="9695" y="1978"/>
                    </a:lnTo>
                    <a:lnTo>
                      <a:pt x="9695" y="1969"/>
                    </a:lnTo>
                    <a:lnTo>
                      <a:pt x="9713" y="1960"/>
                    </a:lnTo>
                    <a:lnTo>
                      <a:pt x="9713" y="1960"/>
                    </a:lnTo>
                    <a:lnTo>
                      <a:pt x="9713" y="1951"/>
                    </a:lnTo>
                    <a:lnTo>
                      <a:pt x="9722" y="1942"/>
                    </a:lnTo>
                    <a:lnTo>
                      <a:pt x="9722" y="1942"/>
                    </a:lnTo>
                    <a:lnTo>
                      <a:pt x="9731" y="1933"/>
                    </a:lnTo>
                    <a:lnTo>
                      <a:pt x="9731" y="1925"/>
                    </a:lnTo>
                    <a:lnTo>
                      <a:pt x="9731" y="1925"/>
                    </a:lnTo>
                    <a:lnTo>
                      <a:pt x="9713" y="1916"/>
                    </a:lnTo>
                    <a:lnTo>
                      <a:pt x="9713" y="1916"/>
                    </a:lnTo>
                    <a:lnTo>
                      <a:pt x="9704" y="1907"/>
                    </a:lnTo>
                    <a:lnTo>
                      <a:pt x="9686" y="1907"/>
                    </a:lnTo>
                    <a:lnTo>
                      <a:pt x="9686" y="1907"/>
                    </a:lnTo>
                    <a:lnTo>
                      <a:pt x="9669" y="1916"/>
                    </a:lnTo>
                    <a:lnTo>
                      <a:pt x="9669" y="1916"/>
                    </a:lnTo>
                    <a:lnTo>
                      <a:pt x="9660" y="1916"/>
                    </a:lnTo>
                    <a:lnTo>
                      <a:pt x="9660" y="1916"/>
                    </a:lnTo>
                    <a:lnTo>
                      <a:pt x="9660" y="1889"/>
                    </a:lnTo>
                    <a:lnTo>
                      <a:pt x="9669" y="1872"/>
                    </a:lnTo>
                    <a:lnTo>
                      <a:pt x="9669" y="1872"/>
                    </a:lnTo>
                    <a:lnTo>
                      <a:pt x="9686" y="1854"/>
                    </a:lnTo>
                    <a:lnTo>
                      <a:pt x="9686" y="1854"/>
                    </a:lnTo>
                    <a:lnTo>
                      <a:pt x="9695" y="1845"/>
                    </a:lnTo>
                    <a:lnTo>
                      <a:pt x="9695" y="1845"/>
                    </a:lnTo>
                    <a:lnTo>
                      <a:pt x="9713" y="1828"/>
                    </a:lnTo>
                    <a:lnTo>
                      <a:pt x="9713" y="1828"/>
                    </a:lnTo>
                    <a:lnTo>
                      <a:pt x="9713" y="1819"/>
                    </a:lnTo>
                    <a:lnTo>
                      <a:pt x="9713" y="1819"/>
                    </a:lnTo>
                    <a:lnTo>
                      <a:pt x="9731" y="1792"/>
                    </a:lnTo>
                    <a:lnTo>
                      <a:pt x="9748" y="1775"/>
                    </a:lnTo>
                    <a:lnTo>
                      <a:pt x="9748" y="1775"/>
                    </a:lnTo>
                    <a:lnTo>
                      <a:pt x="9757" y="1757"/>
                    </a:lnTo>
                    <a:lnTo>
                      <a:pt x="9757" y="1757"/>
                    </a:lnTo>
                    <a:lnTo>
                      <a:pt x="9757" y="1757"/>
                    </a:lnTo>
                    <a:lnTo>
                      <a:pt x="9757" y="1757"/>
                    </a:lnTo>
                    <a:lnTo>
                      <a:pt x="9757" y="1748"/>
                    </a:lnTo>
                    <a:lnTo>
                      <a:pt x="9757" y="1748"/>
                    </a:lnTo>
                    <a:lnTo>
                      <a:pt x="9766" y="1748"/>
                    </a:lnTo>
                    <a:lnTo>
                      <a:pt x="9801" y="1748"/>
                    </a:lnTo>
                    <a:lnTo>
                      <a:pt x="9801" y="1748"/>
                    </a:lnTo>
                    <a:lnTo>
                      <a:pt x="9810" y="1766"/>
                    </a:lnTo>
                    <a:lnTo>
                      <a:pt x="9810" y="1766"/>
                    </a:lnTo>
                    <a:lnTo>
                      <a:pt x="9819" y="1766"/>
                    </a:lnTo>
                    <a:lnTo>
                      <a:pt x="9828" y="1766"/>
                    </a:lnTo>
                    <a:lnTo>
                      <a:pt x="9828" y="1766"/>
                    </a:lnTo>
                    <a:lnTo>
                      <a:pt x="9845" y="1739"/>
                    </a:lnTo>
                    <a:lnTo>
                      <a:pt x="9854" y="1730"/>
                    </a:lnTo>
                    <a:lnTo>
                      <a:pt x="9854" y="1730"/>
                    </a:lnTo>
                    <a:lnTo>
                      <a:pt x="9863" y="1722"/>
                    </a:lnTo>
                    <a:lnTo>
                      <a:pt x="9881" y="1713"/>
                    </a:lnTo>
                    <a:lnTo>
                      <a:pt x="9881" y="1713"/>
                    </a:lnTo>
                    <a:lnTo>
                      <a:pt x="9881" y="1730"/>
                    </a:lnTo>
                    <a:lnTo>
                      <a:pt x="9881" y="1748"/>
                    </a:lnTo>
                    <a:lnTo>
                      <a:pt x="9881" y="1748"/>
                    </a:lnTo>
                    <a:lnTo>
                      <a:pt x="9889" y="1757"/>
                    </a:lnTo>
                    <a:lnTo>
                      <a:pt x="9889" y="1757"/>
                    </a:lnTo>
                    <a:lnTo>
                      <a:pt x="9889" y="1757"/>
                    </a:lnTo>
                    <a:lnTo>
                      <a:pt x="9907" y="1766"/>
                    </a:lnTo>
                    <a:lnTo>
                      <a:pt x="9916" y="1757"/>
                    </a:lnTo>
                    <a:lnTo>
                      <a:pt x="9916" y="1757"/>
                    </a:lnTo>
                    <a:lnTo>
                      <a:pt x="9916" y="1757"/>
                    </a:lnTo>
                    <a:lnTo>
                      <a:pt x="9942" y="1730"/>
                    </a:lnTo>
                    <a:lnTo>
                      <a:pt x="9942" y="1730"/>
                    </a:lnTo>
                    <a:lnTo>
                      <a:pt x="9969" y="1722"/>
                    </a:lnTo>
                    <a:lnTo>
                      <a:pt x="9995" y="1713"/>
                    </a:lnTo>
                    <a:lnTo>
                      <a:pt x="10031" y="1713"/>
                    </a:lnTo>
                    <a:lnTo>
                      <a:pt x="10031" y="1713"/>
                    </a:lnTo>
                    <a:lnTo>
                      <a:pt x="10084" y="1713"/>
                    </a:lnTo>
                    <a:lnTo>
                      <a:pt x="10084" y="1713"/>
                    </a:lnTo>
                    <a:lnTo>
                      <a:pt x="10101" y="1739"/>
                    </a:lnTo>
                    <a:lnTo>
                      <a:pt x="10101" y="1739"/>
                    </a:lnTo>
                    <a:lnTo>
                      <a:pt x="10110" y="1748"/>
                    </a:lnTo>
                    <a:lnTo>
                      <a:pt x="10110" y="1748"/>
                    </a:lnTo>
                    <a:lnTo>
                      <a:pt x="10128" y="1748"/>
                    </a:lnTo>
                    <a:lnTo>
                      <a:pt x="10128" y="1748"/>
                    </a:lnTo>
                    <a:lnTo>
                      <a:pt x="10136" y="1748"/>
                    </a:lnTo>
                    <a:lnTo>
                      <a:pt x="10145" y="1730"/>
                    </a:lnTo>
                    <a:lnTo>
                      <a:pt x="10145" y="1730"/>
                    </a:lnTo>
                    <a:lnTo>
                      <a:pt x="10145" y="1730"/>
                    </a:lnTo>
                    <a:lnTo>
                      <a:pt x="10145" y="1730"/>
                    </a:lnTo>
                    <a:lnTo>
                      <a:pt x="10145" y="1730"/>
                    </a:lnTo>
                    <a:lnTo>
                      <a:pt x="10154" y="1722"/>
                    </a:lnTo>
                    <a:lnTo>
                      <a:pt x="10154" y="1722"/>
                    </a:lnTo>
                    <a:lnTo>
                      <a:pt x="10189" y="1704"/>
                    </a:lnTo>
                    <a:lnTo>
                      <a:pt x="10234" y="1677"/>
                    </a:lnTo>
                    <a:lnTo>
                      <a:pt x="10234" y="1677"/>
                    </a:lnTo>
                    <a:lnTo>
                      <a:pt x="10242" y="1677"/>
                    </a:lnTo>
                    <a:lnTo>
                      <a:pt x="10242" y="1677"/>
                    </a:lnTo>
                    <a:lnTo>
                      <a:pt x="10251" y="1669"/>
                    </a:lnTo>
                    <a:lnTo>
                      <a:pt x="10251" y="1669"/>
                    </a:lnTo>
                    <a:lnTo>
                      <a:pt x="10260" y="1660"/>
                    </a:lnTo>
                    <a:lnTo>
                      <a:pt x="10269" y="1651"/>
                    </a:lnTo>
                    <a:lnTo>
                      <a:pt x="10269" y="1651"/>
                    </a:lnTo>
                    <a:lnTo>
                      <a:pt x="10278" y="1642"/>
                    </a:lnTo>
                    <a:lnTo>
                      <a:pt x="10278" y="1642"/>
                    </a:lnTo>
                    <a:lnTo>
                      <a:pt x="10295" y="1642"/>
                    </a:lnTo>
                    <a:lnTo>
                      <a:pt x="10295" y="1633"/>
                    </a:lnTo>
                    <a:lnTo>
                      <a:pt x="10295" y="1633"/>
                    </a:lnTo>
                    <a:lnTo>
                      <a:pt x="10304" y="1633"/>
                    </a:lnTo>
                    <a:lnTo>
                      <a:pt x="10304" y="1633"/>
                    </a:lnTo>
                    <a:lnTo>
                      <a:pt x="10331" y="1616"/>
                    </a:lnTo>
                    <a:lnTo>
                      <a:pt x="10392" y="1589"/>
                    </a:lnTo>
                    <a:lnTo>
                      <a:pt x="10392" y="1589"/>
                    </a:lnTo>
                    <a:lnTo>
                      <a:pt x="10463" y="1572"/>
                    </a:lnTo>
                    <a:lnTo>
                      <a:pt x="10516" y="1545"/>
                    </a:lnTo>
                    <a:lnTo>
                      <a:pt x="10516" y="1545"/>
                    </a:lnTo>
                    <a:lnTo>
                      <a:pt x="10516" y="1527"/>
                    </a:lnTo>
                    <a:lnTo>
                      <a:pt x="10516" y="1527"/>
                    </a:lnTo>
                    <a:lnTo>
                      <a:pt x="10516" y="1527"/>
                    </a:lnTo>
                    <a:lnTo>
                      <a:pt x="10525" y="1527"/>
                    </a:lnTo>
                    <a:lnTo>
                      <a:pt x="10525" y="1527"/>
                    </a:lnTo>
                    <a:lnTo>
                      <a:pt x="10542" y="1536"/>
                    </a:lnTo>
                    <a:lnTo>
                      <a:pt x="10542" y="1536"/>
                    </a:lnTo>
                    <a:lnTo>
                      <a:pt x="10542" y="1536"/>
                    </a:lnTo>
                    <a:lnTo>
                      <a:pt x="10542" y="1536"/>
                    </a:lnTo>
                    <a:lnTo>
                      <a:pt x="10560" y="1545"/>
                    </a:lnTo>
                    <a:lnTo>
                      <a:pt x="10578" y="1545"/>
                    </a:lnTo>
                    <a:lnTo>
                      <a:pt x="10578" y="1545"/>
                    </a:lnTo>
                    <a:lnTo>
                      <a:pt x="10595" y="1545"/>
                    </a:lnTo>
                    <a:lnTo>
                      <a:pt x="10595" y="1545"/>
                    </a:lnTo>
                    <a:lnTo>
                      <a:pt x="10613" y="1554"/>
                    </a:lnTo>
                    <a:lnTo>
                      <a:pt x="10613" y="1554"/>
                    </a:lnTo>
                    <a:lnTo>
                      <a:pt x="10631" y="1554"/>
                    </a:lnTo>
                    <a:lnTo>
                      <a:pt x="10648" y="1536"/>
                    </a:lnTo>
                    <a:lnTo>
                      <a:pt x="10648" y="1536"/>
                    </a:lnTo>
                    <a:lnTo>
                      <a:pt x="10666" y="1519"/>
                    </a:lnTo>
                    <a:lnTo>
                      <a:pt x="10657" y="1501"/>
                    </a:lnTo>
                    <a:lnTo>
                      <a:pt x="10657" y="1501"/>
                    </a:lnTo>
                    <a:lnTo>
                      <a:pt x="10657" y="1492"/>
                    </a:lnTo>
                    <a:lnTo>
                      <a:pt x="10657" y="1492"/>
                    </a:lnTo>
                    <a:lnTo>
                      <a:pt x="10648" y="1483"/>
                    </a:lnTo>
                    <a:lnTo>
                      <a:pt x="10648" y="1483"/>
                    </a:lnTo>
                    <a:lnTo>
                      <a:pt x="10648" y="1474"/>
                    </a:lnTo>
                    <a:lnTo>
                      <a:pt x="10631" y="1457"/>
                    </a:lnTo>
                    <a:lnTo>
                      <a:pt x="10631" y="1457"/>
                    </a:lnTo>
                    <a:lnTo>
                      <a:pt x="10631" y="1457"/>
                    </a:lnTo>
                    <a:lnTo>
                      <a:pt x="10631" y="1457"/>
                    </a:lnTo>
                    <a:lnTo>
                      <a:pt x="10622" y="1448"/>
                    </a:lnTo>
                    <a:lnTo>
                      <a:pt x="10622" y="1439"/>
                    </a:lnTo>
                    <a:lnTo>
                      <a:pt x="10622" y="1439"/>
                    </a:lnTo>
                    <a:lnTo>
                      <a:pt x="10622" y="1430"/>
                    </a:lnTo>
                    <a:lnTo>
                      <a:pt x="10622" y="1430"/>
                    </a:lnTo>
                    <a:lnTo>
                      <a:pt x="10604" y="1404"/>
                    </a:lnTo>
                    <a:lnTo>
                      <a:pt x="10586" y="1377"/>
                    </a:lnTo>
                    <a:lnTo>
                      <a:pt x="10586" y="1377"/>
                    </a:lnTo>
                    <a:lnTo>
                      <a:pt x="10569" y="1377"/>
                    </a:lnTo>
                    <a:lnTo>
                      <a:pt x="10569" y="1377"/>
                    </a:lnTo>
                    <a:lnTo>
                      <a:pt x="10551" y="1369"/>
                    </a:lnTo>
                    <a:lnTo>
                      <a:pt x="10551" y="1369"/>
                    </a:lnTo>
                    <a:lnTo>
                      <a:pt x="10551" y="1369"/>
                    </a:lnTo>
                    <a:lnTo>
                      <a:pt x="10551" y="1369"/>
                    </a:lnTo>
                    <a:lnTo>
                      <a:pt x="10542" y="1369"/>
                    </a:lnTo>
                    <a:lnTo>
                      <a:pt x="10542" y="1351"/>
                    </a:lnTo>
                    <a:lnTo>
                      <a:pt x="10542" y="1351"/>
                    </a:lnTo>
                    <a:lnTo>
                      <a:pt x="10542" y="1342"/>
                    </a:lnTo>
                    <a:lnTo>
                      <a:pt x="10534" y="1333"/>
                    </a:lnTo>
                    <a:lnTo>
                      <a:pt x="10534" y="1333"/>
                    </a:lnTo>
                    <a:lnTo>
                      <a:pt x="10525" y="1333"/>
                    </a:lnTo>
                    <a:lnTo>
                      <a:pt x="10516" y="1342"/>
                    </a:lnTo>
                    <a:lnTo>
                      <a:pt x="10516" y="1342"/>
                    </a:lnTo>
                    <a:lnTo>
                      <a:pt x="10498" y="1342"/>
                    </a:lnTo>
                    <a:lnTo>
                      <a:pt x="10498" y="1342"/>
                    </a:lnTo>
                    <a:lnTo>
                      <a:pt x="10489" y="1342"/>
                    </a:lnTo>
                    <a:lnTo>
                      <a:pt x="10481" y="1333"/>
                    </a:lnTo>
                    <a:lnTo>
                      <a:pt x="10481" y="1333"/>
                    </a:lnTo>
                    <a:lnTo>
                      <a:pt x="10481" y="1333"/>
                    </a:lnTo>
                    <a:lnTo>
                      <a:pt x="10481" y="1333"/>
                    </a:lnTo>
                    <a:lnTo>
                      <a:pt x="10507" y="1324"/>
                    </a:lnTo>
                    <a:lnTo>
                      <a:pt x="10507" y="1324"/>
                    </a:lnTo>
                    <a:lnTo>
                      <a:pt x="10516" y="1324"/>
                    </a:lnTo>
                    <a:lnTo>
                      <a:pt x="10516" y="1324"/>
                    </a:lnTo>
                    <a:lnTo>
                      <a:pt x="10525" y="1333"/>
                    </a:lnTo>
                    <a:lnTo>
                      <a:pt x="10525" y="1333"/>
                    </a:lnTo>
                    <a:lnTo>
                      <a:pt x="10542" y="1342"/>
                    </a:lnTo>
                    <a:lnTo>
                      <a:pt x="10542" y="1342"/>
                    </a:lnTo>
                    <a:lnTo>
                      <a:pt x="10560" y="1351"/>
                    </a:lnTo>
                    <a:lnTo>
                      <a:pt x="10560" y="1351"/>
                    </a:lnTo>
                    <a:lnTo>
                      <a:pt x="10569" y="1360"/>
                    </a:lnTo>
                    <a:lnTo>
                      <a:pt x="10586" y="1360"/>
                    </a:lnTo>
                    <a:lnTo>
                      <a:pt x="10586" y="1360"/>
                    </a:lnTo>
                    <a:lnTo>
                      <a:pt x="10613" y="1351"/>
                    </a:lnTo>
                    <a:lnTo>
                      <a:pt x="10631" y="1351"/>
                    </a:lnTo>
                    <a:lnTo>
                      <a:pt x="10631" y="1351"/>
                    </a:lnTo>
                    <a:lnTo>
                      <a:pt x="10639" y="1342"/>
                    </a:lnTo>
                    <a:lnTo>
                      <a:pt x="10639" y="1342"/>
                    </a:lnTo>
                    <a:lnTo>
                      <a:pt x="10639" y="1342"/>
                    </a:lnTo>
                    <a:lnTo>
                      <a:pt x="10639" y="1342"/>
                    </a:lnTo>
                    <a:lnTo>
                      <a:pt x="10675" y="1333"/>
                    </a:lnTo>
                    <a:lnTo>
                      <a:pt x="10701" y="1316"/>
                    </a:lnTo>
                    <a:lnTo>
                      <a:pt x="10701" y="1316"/>
                    </a:lnTo>
                    <a:lnTo>
                      <a:pt x="10710" y="1307"/>
                    </a:lnTo>
                    <a:lnTo>
                      <a:pt x="10710" y="1298"/>
                    </a:lnTo>
                    <a:lnTo>
                      <a:pt x="10710" y="1298"/>
                    </a:lnTo>
                    <a:lnTo>
                      <a:pt x="10710" y="1289"/>
                    </a:lnTo>
                    <a:lnTo>
                      <a:pt x="10710" y="1289"/>
                    </a:lnTo>
                    <a:lnTo>
                      <a:pt x="10719" y="1289"/>
                    </a:lnTo>
                    <a:lnTo>
                      <a:pt x="10719" y="1289"/>
                    </a:lnTo>
                    <a:lnTo>
                      <a:pt x="10728" y="1280"/>
                    </a:lnTo>
                    <a:lnTo>
                      <a:pt x="10728" y="1271"/>
                    </a:lnTo>
                    <a:lnTo>
                      <a:pt x="10728" y="1271"/>
                    </a:lnTo>
                    <a:lnTo>
                      <a:pt x="10728" y="1254"/>
                    </a:lnTo>
                    <a:lnTo>
                      <a:pt x="10719" y="1245"/>
                    </a:lnTo>
                    <a:lnTo>
                      <a:pt x="10719" y="1245"/>
                    </a:lnTo>
                    <a:lnTo>
                      <a:pt x="10710" y="1236"/>
                    </a:lnTo>
                    <a:lnTo>
                      <a:pt x="10710" y="1236"/>
                    </a:lnTo>
                    <a:lnTo>
                      <a:pt x="10701" y="1236"/>
                    </a:lnTo>
                    <a:lnTo>
                      <a:pt x="10701" y="1236"/>
                    </a:lnTo>
                    <a:lnTo>
                      <a:pt x="10701" y="1227"/>
                    </a:lnTo>
                    <a:lnTo>
                      <a:pt x="10701" y="1227"/>
                    </a:lnTo>
                    <a:lnTo>
                      <a:pt x="10710" y="1227"/>
                    </a:lnTo>
                    <a:lnTo>
                      <a:pt x="10710" y="1227"/>
                    </a:lnTo>
                    <a:lnTo>
                      <a:pt x="10728" y="1227"/>
                    </a:lnTo>
                    <a:lnTo>
                      <a:pt x="10728" y="1210"/>
                    </a:lnTo>
                    <a:lnTo>
                      <a:pt x="10728" y="1210"/>
                    </a:lnTo>
                    <a:lnTo>
                      <a:pt x="10728" y="1210"/>
                    </a:lnTo>
                    <a:lnTo>
                      <a:pt x="10754" y="1210"/>
                    </a:lnTo>
                    <a:lnTo>
                      <a:pt x="10754" y="1210"/>
                    </a:lnTo>
                    <a:lnTo>
                      <a:pt x="10745" y="1218"/>
                    </a:lnTo>
                    <a:lnTo>
                      <a:pt x="10745" y="1218"/>
                    </a:lnTo>
                    <a:lnTo>
                      <a:pt x="10745" y="1236"/>
                    </a:lnTo>
                    <a:lnTo>
                      <a:pt x="10745" y="1236"/>
                    </a:lnTo>
                    <a:lnTo>
                      <a:pt x="10745" y="1245"/>
                    </a:lnTo>
                    <a:lnTo>
                      <a:pt x="10763" y="1263"/>
                    </a:lnTo>
                    <a:lnTo>
                      <a:pt x="10763" y="1271"/>
                    </a:lnTo>
                    <a:lnTo>
                      <a:pt x="10763" y="1271"/>
                    </a:lnTo>
                    <a:lnTo>
                      <a:pt x="10781" y="1280"/>
                    </a:lnTo>
                    <a:lnTo>
                      <a:pt x="10798" y="1280"/>
                    </a:lnTo>
                    <a:lnTo>
                      <a:pt x="10798" y="1280"/>
                    </a:lnTo>
                    <a:lnTo>
                      <a:pt x="10816" y="1280"/>
                    </a:lnTo>
                    <a:lnTo>
                      <a:pt x="10833" y="1271"/>
                    </a:lnTo>
                    <a:lnTo>
                      <a:pt x="10833" y="1271"/>
                    </a:lnTo>
                    <a:lnTo>
                      <a:pt x="10842" y="1271"/>
                    </a:lnTo>
                    <a:lnTo>
                      <a:pt x="10842" y="1271"/>
                    </a:lnTo>
                    <a:lnTo>
                      <a:pt x="10851" y="1271"/>
                    </a:lnTo>
                    <a:lnTo>
                      <a:pt x="10851" y="1271"/>
                    </a:lnTo>
                    <a:lnTo>
                      <a:pt x="10886" y="1280"/>
                    </a:lnTo>
                    <a:lnTo>
                      <a:pt x="10913" y="1298"/>
                    </a:lnTo>
                    <a:lnTo>
                      <a:pt x="10913" y="1298"/>
                    </a:lnTo>
                    <a:lnTo>
                      <a:pt x="10913" y="1298"/>
                    </a:lnTo>
                    <a:lnTo>
                      <a:pt x="10913" y="1307"/>
                    </a:lnTo>
                    <a:lnTo>
                      <a:pt x="10913" y="1307"/>
                    </a:lnTo>
                    <a:lnTo>
                      <a:pt x="10931" y="1324"/>
                    </a:lnTo>
                    <a:lnTo>
                      <a:pt x="10939" y="1342"/>
                    </a:lnTo>
                    <a:lnTo>
                      <a:pt x="10957" y="1351"/>
                    </a:lnTo>
                    <a:lnTo>
                      <a:pt x="10966" y="1351"/>
                    </a:lnTo>
                    <a:lnTo>
                      <a:pt x="10966" y="1351"/>
                    </a:lnTo>
                    <a:lnTo>
                      <a:pt x="10992" y="1360"/>
                    </a:lnTo>
                    <a:lnTo>
                      <a:pt x="10992" y="1360"/>
                    </a:lnTo>
                    <a:lnTo>
                      <a:pt x="11001" y="1360"/>
                    </a:lnTo>
                    <a:lnTo>
                      <a:pt x="11001" y="1360"/>
                    </a:lnTo>
                    <a:lnTo>
                      <a:pt x="11010" y="1369"/>
                    </a:lnTo>
                    <a:lnTo>
                      <a:pt x="11010" y="1369"/>
                    </a:lnTo>
                    <a:lnTo>
                      <a:pt x="11028" y="1377"/>
                    </a:lnTo>
                    <a:lnTo>
                      <a:pt x="11036" y="1386"/>
                    </a:lnTo>
                    <a:lnTo>
                      <a:pt x="11045" y="1386"/>
                    </a:lnTo>
                    <a:lnTo>
                      <a:pt x="11045" y="1386"/>
                    </a:lnTo>
                    <a:lnTo>
                      <a:pt x="11054" y="1386"/>
                    </a:lnTo>
                    <a:lnTo>
                      <a:pt x="11054" y="1386"/>
                    </a:lnTo>
                    <a:lnTo>
                      <a:pt x="11063" y="1386"/>
                    </a:lnTo>
                    <a:lnTo>
                      <a:pt x="11063" y="1386"/>
                    </a:lnTo>
                    <a:lnTo>
                      <a:pt x="11063" y="1386"/>
                    </a:lnTo>
                    <a:lnTo>
                      <a:pt x="11072" y="1395"/>
                    </a:lnTo>
                    <a:lnTo>
                      <a:pt x="11089" y="1386"/>
                    </a:lnTo>
                    <a:lnTo>
                      <a:pt x="11089" y="1386"/>
                    </a:lnTo>
                    <a:lnTo>
                      <a:pt x="11089" y="1386"/>
                    </a:lnTo>
                    <a:lnTo>
                      <a:pt x="11089" y="1386"/>
                    </a:lnTo>
                    <a:lnTo>
                      <a:pt x="11098" y="1386"/>
                    </a:lnTo>
                    <a:lnTo>
                      <a:pt x="11107" y="1386"/>
                    </a:lnTo>
                    <a:lnTo>
                      <a:pt x="11107" y="1386"/>
                    </a:lnTo>
                    <a:lnTo>
                      <a:pt x="11116" y="1386"/>
                    </a:lnTo>
                    <a:lnTo>
                      <a:pt x="11116" y="1377"/>
                    </a:lnTo>
                    <a:lnTo>
                      <a:pt x="11116" y="1377"/>
                    </a:lnTo>
                    <a:lnTo>
                      <a:pt x="11125" y="1369"/>
                    </a:lnTo>
                    <a:lnTo>
                      <a:pt x="11116" y="1360"/>
                    </a:lnTo>
                    <a:lnTo>
                      <a:pt x="11116" y="1360"/>
                    </a:lnTo>
                    <a:lnTo>
                      <a:pt x="11116" y="1351"/>
                    </a:lnTo>
                    <a:lnTo>
                      <a:pt x="11116" y="1351"/>
                    </a:lnTo>
                    <a:lnTo>
                      <a:pt x="11116" y="1351"/>
                    </a:lnTo>
                    <a:lnTo>
                      <a:pt x="11116" y="1351"/>
                    </a:lnTo>
                    <a:lnTo>
                      <a:pt x="11125" y="1351"/>
                    </a:lnTo>
                    <a:lnTo>
                      <a:pt x="11125" y="1333"/>
                    </a:lnTo>
                    <a:lnTo>
                      <a:pt x="11125" y="1333"/>
                    </a:lnTo>
                    <a:lnTo>
                      <a:pt x="11125" y="1333"/>
                    </a:lnTo>
                    <a:lnTo>
                      <a:pt x="11125" y="1333"/>
                    </a:lnTo>
                    <a:lnTo>
                      <a:pt x="11133" y="1316"/>
                    </a:lnTo>
                    <a:lnTo>
                      <a:pt x="11133" y="1316"/>
                    </a:lnTo>
                    <a:lnTo>
                      <a:pt x="11133" y="1289"/>
                    </a:lnTo>
                    <a:lnTo>
                      <a:pt x="11125" y="1271"/>
                    </a:lnTo>
                    <a:lnTo>
                      <a:pt x="11125" y="1271"/>
                    </a:lnTo>
                    <a:lnTo>
                      <a:pt x="11125" y="1271"/>
                    </a:lnTo>
                    <a:lnTo>
                      <a:pt x="11125" y="1271"/>
                    </a:lnTo>
                    <a:lnTo>
                      <a:pt x="11142" y="1280"/>
                    </a:lnTo>
                    <a:lnTo>
                      <a:pt x="11169" y="1280"/>
                    </a:lnTo>
                    <a:lnTo>
                      <a:pt x="11169" y="1280"/>
                    </a:lnTo>
                    <a:lnTo>
                      <a:pt x="11178" y="1280"/>
                    </a:lnTo>
                    <a:lnTo>
                      <a:pt x="11186" y="1263"/>
                    </a:lnTo>
                    <a:lnTo>
                      <a:pt x="11186" y="1263"/>
                    </a:lnTo>
                    <a:lnTo>
                      <a:pt x="11186" y="1263"/>
                    </a:lnTo>
                    <a:lnTo>
                      <a:pt x="11186" y="1263"/>
                    </a:lnTo>
                    <a:lnTo>
                      <a:pt x="11186" y="1263"/>
                    </a:lnTo>
                    <a:lnTo>
                      <a:pt x="11186" y="1263"/>
                    </a:lnTo>
                    <a:lnTo>
                      <a:pt x="11204" y="1271"/>
                    </a:lnTo>
                    <a:lnTo>
                      <a:pt x="11213" y="1271"/>
                    </a:lnTo>
                    <a:lnTo>
                      <a:pt x="11213" y="1271"/>
                    </a:lnTo>
                    <a:lnTo>
                      <a:pt x="11222" y="1271"/>
                    </a:lnTo>
                    <a:lnTo>
                      <a:pt x="11231" y="1254"/>
                    </a:lnTo>
                    <a:lnTo>
                      <a:pt x="11231" y="1254"/>
                    </a:lnTo>
                    <a:lnTo>
                      <a:pt x="11239" y="1236"/>
                    </a:lnTo>
                    <a:lnTo>
                      <a:pt x="11239" y="1236"/>
                    </a:lnTo>
                    <a:lnTo>
                      <a:pt x="11257" y="1236"/>
                    </a:lnTo>
                    <a:lnTo>
                      <a:pt x="11257" y="1227"/>
                    </a:lnTo>
                    <a:lnTo>
                      <a:pt x="11257" y="1227"/>
                    </a:lnTo>
                    <a:lnTo>
                      <a:pt x="11257" y="1218"/>
                    </a:lnTo>
                    <a:lnTo>
                      <a:pt x="11257" y="1210"/>
                    </a:lnTo>
                    <a:close/>
                    <a:moveTo>
                      <a:pt x="1472" y="971"/>
                    </a:moveTo>
                    <a:lnTo>
                      <a:pt x="1472" y="971"/>
                    </a:lnTo>
                    <a:lnTo>
                      <a:pt x="1463" y="980"/>
                    </a:lnTo>
                    <a:lnTo>
                      <a:pt x="1463" y="980"/>
                    </a:lnTo>
                    <a:lnTo>
                      <a:pt x="1463" y="989"/>
                    </a:lnTo>
                    <a:lnTo>
                      <a:pt x="1463" y="998"/>
                    </a:lnTo>
                    <a:lnTo>
                      <a:pt x="1463" y="998"/>
                    </a:lnTo>
                    <a:lnTo>
                      <a:pt x="1463" y="1007"/>
                    </a:lnTo>
                    <a:lnTo>
                      <a:pt x="1463" y="1007"/>
                    </a:lnTo>
                    <a:lnTo>
                      <a:pt x="1463" y="1007"/>
                    </a:lnTo>
                    <a:lnTo>
                      <a:pt x="1463" y="1007"/>
                    </a:lnTo>
                    <a:lnTo>
                      <a:pt x="1455" y="989"/>
                    </a:lnTo>
                    <a:lnTo>
                      <a:pt x="1455" y="989"/>
                    </a:lnTo>
                    <a:lnTo>
                      <a:pt x="1446" y="980"/>
                    </a:lnTo>
                    <a:lnTo>
                      <a:pt x="1446" y="980"/>
                    </a:lnTo>
                    <a:lnTo>
                      <a:pt x="1437" y="980"/>
                    </a:lnTo>
                    <a:lnTo>
                      <a:pt x="1437" y="980"/>
                    </a:lnTo>
                    <a:lnTo>
                      <a:pt x="1446" y="980"/>
                    </a:lnTo>
                    <a:lnTo>
                      <a:pt x="1446" y="980"/>
                    </a:lnTo>
                    <a:lnTo>
                      <a:pt x="1455" y="971"/>
                    </a:lnTo>
                    <a:lnTo>
                      <a:pt x="1455" y="971"/>
                    </a:lnTo>
                    <a:lnTo>
                      <a:pt x="1463" y="971"/>
                    </a:lnTo>
                    <a:lnTo>
                      <a:pt x="1463" y="971"/>
                    </a:lnTo>
                    <a:lnTo>
                      <a:pt x="1472" y="971"/>
                    </a:lnTo>
                    <a:close/>
                    <a:moveTo>
                      <a:pt x="1772" y="3283"/>
                    </a:moveTo>
                    <a:lnTo>
                      <a:pt x="1772" y="3283"/>
                    </a:lnTo>
                    <a:lnTo>
                      <a:pt x="1763" y="3283"/>
                    </a:lnTo>
                    <a:lnTo>
                      <a:pt x="1763" y="3283"/>
                    </a:lnTo>
                    <a:lnTo>
                      <a:pt x="1746" y="3283"/>
                    </a:lnTo>
                    <a:lnTo>
                      <a:pt x="1746" y="3283"/>
                    </a:lnTo>
                    <a:lnTo>
                      <a:pt x="1746" y="3283"/>
                    </a:lnTo>
                    <a:lnTo>
                      <a:pt x="1746" y="3283"/>
                    </a:lnTo>
                    <a:lnTo>
                      <a:pt x="1746" y="3283"/>
                    </a:lnTo>
                    <a:lnTo>
                      <a:pt x="1746" y="3283"/>
                    </a:lnTo>
                    <a:lnTo>
                      <a:pt x="1755" y="3274"/>
                    </a:lnTo>
                    <a:lnTo>
                      <a:pt x="1755" y="3274"/>
                    </a:lnTo>
                    <a:lnTo>
                      <a:pt x="1772" y="3283"/>
                    </a:lnTo>
                    <a:close/>
                    <a:moveTo>
                      <a:pt x="4472" y="1165"/>
                    </a:moveTo>
                    <a:lnTo>
                      <a:pt x="4472" y="1165"/>
                    </a:lnTo>
                    <a:lnTo>
                      <a:pt x="4463" y="1165"/>
                    </a:lnTo>
                    <a:lnTo>
                      <a:pt x="4463" y="1165"/>
                    </a:lnTo>
                    <a:lnTo>
                      <a:pt x="4454" y="1157"/>
                    </a:lnTo>
                    <a:lnTo>
                      <a:pt x="4454" y="1157"/>
                    </a:lnTo>
                    <a:lnTo>
                      <a:pt x="4454" y="1148"/>
                    </a:lnTo>
                    <a:lnTo>
                      <a:pt x="4454" y="1148"/>
                    </a:lnTo>
                    <a:lnTo>
                      <a:pt x="4472" y="1157"/>
                    </a:lnTo>
                    <a:lnTo>
                      <a:pt x="4472" y="1157"/>
                    </a:lnTo>
                    <a:lnTo>
                      <a:pt x="4472" y="1165"/>
                    </a:lnTo>
                    <a:close/>
                    <a:moveTo>
                      <a:pt x="4534" y="1174"/>
                    </a:moveTo>
                    <a:lnTo>
                      <a:pt x="4534" y="1174"/>
                    </a:lnTo>
                    <a:lnTo>
                      <a:pt x="4525" y="1174"/>
                    </a:lnTo>
                    <a:lnTo>
                      <a:pt x="4516" y="1174"/>
                    </a:lnTo>
                    <a:lnTo>
                      <a:pt x="4516" y="1174"/>
                    </a:lnTo>
                    <a:lnTo>
                      <a:pt x="4507" y="1174"/>
                    </a:lnTo>
                    <a:lnTo>
                      <a:pt x="4507" y="1174"/>
                    </a:lnTo>
                    <a:lnTo>
                      <a:pt x="4499" y="1165"/>
                    </a:lnTo>
                    <a:lnTo>
                      <a:pt x="4499" y="1165"/>
                    </a:lnTo>
                    <a:lnTo>
                      <a:pt x="4499" y="1165"/>
                    </a:lnTo>
                    <a:lnTo>
                      <a:pt x="4499" y="1165"/>
                    </a:lnTo>
                    <a:lnTo>
                      <a:pt x="4499" y="1165"/>
                    </a:lnTo>
                    <a:lnTo>
                      <a:pt x="4499" y="1165"/>
                    </a:lnTo>
                    <a:lnTo>
                      <a:pt x="4507" y="1157"/>
                    </a:lnTo>
                    <a:lnTo>
                      <a:pt x="4507" y="1157"/>
                    </a:lnTo>
                    <a:lnTo>
                      <a:pt x="4516" y="1157"/>
                    </a:lnTo>
                    <a:lnTo>
                      <a:pt x="4516" y="1157"/>
                    </a:lnTo>
                    <a:lnTo>
                      <a:pt x="4534" y="1174"/>
                    </a:lnTo>
                    <a:lnTo>
                      <a:pt x="4534" y="1174"/>
                    </a:lnTo>
                    <a:lnTo>
                      <a:pt x="4543" y="1174"/>
                    </a:lnTo>
                    <a:lnTo>
                      <a:pt x="4543" y="1174"/>
                    </a:lnTo>
                    <a:lnTo>
                      <a:pt x="4534" y="1174"/>
                    </a:lnTo>
                    <a:close/>
                    <a:moveTo>
                      <a:pt x="4931" y="1060"/>
                    </a:moveTo>
                    <a:lnTo>
                      <a:pt x="4931" y="1060"/>
                    </a:lnTo>
                    <a:lnTo>
                      <a:pt x="4922" y="1042"/>
                    </a:lnTo>
                    <a:lnTo>
                      <a:pt x="4913" y="1042"/>
                    </a:lnTo>
                    <a:lnTo>
                      <a:pt x="4913" y="1042"/>
                    </a:lnTo>
                    <a:lnTo>
                      <a:pt x="4913" y="1033"/>
                    </a:lnTo>
                    <a:lnTo>
                      <a:pt x="4913" y="1033"/>
                    </a:lnTo>
                    <a:lnTo>
                      <a:pt x="4913" y="1033"/>
                    </a:lnTo>
                    <a:lnTo>
                      <a:pt x="4913" y="1024"/>
                    </a:lnTo>
                    <a:lnTo>
                      <a:pt x="4913" y="1024"/>
                    </a:lnTo>
                    <a:lnTo>
                      <a:pt x="4922" y="1007"/>
                    </a:lnTo>
                    <a:lnTo>
                      <a:pt x="4922" y="1007"/>
                    </a:lnTo>
                    <a:lnTo>
                      <a:pt x="4922" y="1007"/>
                    </a:lnTo>
                    <a:lnTo>
                      <a:pt x="4922" y="1007"/>
                    </a:lnTo>
                    <a:lnTo>
                      <a:pt x="4931" y="989"/>
                    </a:lnTo>
                    <a:lnTo>
                      <a:pt x="4931" y="989"/>
                    </a:lnTo>
                    <a:lnTo>
                      <a:pt x="4922" y="980"/>
                    </a:lnTo>
                    <a:lnTo>
                      <a:pt x="4913" y="971"/>
                    </a:lnTo>
                    <a:lnTo>
                      <a:pt x="4913" y="971"/>
                    </a:lnTo>
                    <a:lnTo>
                      <a:pt x="4904" y="962"/>
                    </a:lnTo>
                    <a:lnTo>
                      <a:pt x="4896" y="954"/>
                    </a:lnTo>
                    <a:lnTo>
                      <a:pt x="4896" y="954"/>
                    </a:lnTo>
                    <a:lnTo>
                      <a:pt x="4869" y="927"/>
                    </a:lnTo>
                    <a:lnTo>
                      <a:pt x="4869" y="927"/>
                    </a:lnTo>
                    <a:lnTo>
                      <a:pt x="4913" y="945"/>
                    </a:lnTo>
                    <a:lnTo>
                      <a:pt x="4913" y="945"/>
                    </a:lnTo>
                    <a:lnTo>
                      <a:pt x="4931" y="954"/>
                    </a:lnTo>
                    <a:lnTo>
                      <a:pt x="4931" y="954"/>
                    </a:lnTo>
                    <a:lnTo>
                      <a:pt x="4940" y="971"/>
                    </a:lnTo>
                    <a:lnTo>
                      <a:pt x="4940" y="971"/>
                    </a:lnTo>
                    <a:lnTo>
                      <a:pt x="4940" y="980"/>
                    </a:lnTo>
                    <a:lnTo>
                      <a:pt x="4940" y="989"/>
                    </a:lnTo>
                    <a:lnTo>
                      <a:pt x="4940" y="989"/>
                    </a:lnTo>
                    <a:lnTo>
                      <a:pt x="4948" y="998"/>
                    </a:lnTo>
                    <a:lnTo>
                      <a:pt x="4948" y="998"/>
                    </a:lnTo>
                    <a:lnTo>
                      <a:pt x="4940" y="998"/>
                    </a:lnTo>
                    <a:lnTo>
                      <a:pt x="4940" y="998"/>
                    </a:lnTo>
                    <a:lnTo>
                      <a:pt x="4940" y="1007"/>
                    </a:lnTo>
                    <a:lnTo>
                      <a:pt x="4940" y="1007"/>
                    </a:lnTo>
                    <a:lnTo>
                      <a:pt x="4931" y="1015"/>
                    </a:lnTo>
                    <a:lnTo>
                      <a:pt x="4922" y="1033"/>
                    </a:lnTo>
                    <a:lnTo>
                      <a:pt x="4922" y="1033"/>
                    </a:lnTo>
                    <a:lnTo>
                      <a:pt x="4931" y="1051"/>
                    </a:lnTo>
                    <a:lnTo>
                      <a:pt x="4957" y="1068"/>
                    </a:lnTo>
                    <a:lnTo>
                      <a:pt x="4957" y="1068"/>
                    </a:lnTo>
                    <a:lnTo>
                      <a:pt x="4931" y="1060"/>
                    </a:lnTo>
                    <a:close/>
                    <a:moveTo>
                      <a:pt x="4975" y="742"/>
                    </a:moveTo>
                    <a:lnTo>
                      <a:pt x="4975" y="742"/>
                    </a:lnTo>
                    <a:lnTo>
                      <a:pt x="4940" y="724"/>
                    </a:lnTo>
                    <a:lnTo>
                      <a:pt x="4940" y="724"/>
                    </a:lnTo>
                    <a:lnTo>
                      <a:pt x="4931" y="715"/>
                    </a:lnTo>
                    <a:lnTo>
                      <a:pt x="4931" y="715"/>
                    </a:lnTo>
                    <a:lnTo>
                      <a:pt x="4913" y="715"/>
                    </a:lnTo>
                    <a:lnTo>
                      <a:pt x="4913" y="715"/>
                    </a:lnTo>
                    <a:lnTo>
                      <a:pt x="4913" y="706"/>
                    </a:lnTo>
                    <a:lnTo>
                      <a:pt x="4913" y="706"/>
                    </a:lnTo>
                    <a:lnTo>
                      <a:pt x="4931" y="715"/>
                    </a:lnTo>
                    <a:lnTo>
                      <a:pt x="4931" y="715"/>
                    </a:lnTo>
                    <a:lnTo>
                      <a:pt x="4966" y="724"/>
                    </a:lnTo>
                    <a:lnTo>
                      <a:pt x="4966" y="724"/>
                    </a:lnTo>
                    <a:lnTo>
                      <a:pt x="4966" y="733"/>
                    </a:lnTo>
                    <a:lnTo>
                      <a:pt x="4975" y="742"/>
                    </a:lnTo>
                    <a:lnTo>
                      <a:pt x="4975" y="742"/>
                    </a:lnTo>
                    <a:lnTo>
                      <a:pt x="4984" y="742"/>
                    </a:lnTo>
                    <a:lnTo>
                      <a:pt x="4984" y="742"/>
                    </a:lnTo>
                    <a:lnTo>
                      <a:pt x="4975" y="742"/>
                    </a:lnTo>
                    <a:close/>
                    <a:moveTo>
                      <a:pt x="6598" y="2269"/>
                    </a:moveTo>
                    <a:lnTo>
                      <a:pt x="6598" y="2269"/>
                    </a:lnTo>
                    <a:lnTo>
                      <a:pt x="6563" y="2295"/>
                    </a:lnTo>
                    <a:lnTo>
                      <a:pt x="6519" y="2313"/>
                    </a:lnTo>
                    <a:lnTo>
                      <a:pt x="6510" y="2313"/>
                    </a:lnTo>
                    <a:lnTo>
                      <a:pt x="6510" y="2313"/>
                    </a:lnTo>
                    <a:lnTo>
                      <a:pt x="6466" y="2331"/>
                    </a:lnTo>
                    <a:lnTo>
                      <a:pt x="6457" y="2340"/>
                    </a:lnTo>
                    <a:lnTo>
                      <a:pt x="6448" y="2357"/>
                    </a:lnTo>
                    <a:lnTo>
                      <a:pt x="6448" y="2357"/>
                    </a:lnTo>
                    <a:lnTo>
                      <a:pt x="6440" y="2366"/>
                    </a:lnTo>
                    <a:lnTo>
                      <a:pt x="6422" y="2375"/>
                    </a:lnTo>
                    <a:lnTo>
                      <a:pt x="6360" y="2393"/>
                    </a:lnTo>
                    <a:lnTo>
                      <a:pt x="6360" y="2393"/>
                    </a:lnTo>
                    <a:lnTo>
                      <a:pt x="6360" y="2393"/>
                    </a:lnTo>
                    <a:lnTo>
                      <a:pt x="6413" y="2366"/>
                    </a:lnTo>
                    <a:lnTo>
                      <a:pt x="6431" y="2357"/>
                    </a:lnTo>
                    <a:lnTo>
                      <a:pt x="6448" y="2331"/>
                    </a:lnTo>
                    <a:lnTo>
                      <a:pt x="6448" y="2331"/>
                    </a:lnTo>
                    <a:lnTo>
                      <a:pt x="6466" y="2313"/>
                    </a:lnTo>
                    <a:lnTo>
                      <a:pt x="6493" y="2287"/>
                    </a:lnTo>
                    <a:lnTo>
                      <a:pt x="6510" y="2278"/>
                    </a:lnTo>
                    <a:lnTo>
                      <a:pt x="6510" y="2278"/>
                    </a:lnTo>
                    <a:lnTo>
                      <a:pt x="6528" y="2260"/>
                    </a:lnTo>
                    <a:lnTo>
                      <a:pt x="6528" y="2260"/>
                    </a:lnTo>
                    <a:lnTo>
                      <a:pt x="6572" y="2234"/>
                    </a:lnTo>
                    <a:lnTo>
                      <a:pt x="6598" y="2198"/>
                    </a:lnTo>
                    <a:lnTo>
                      <a:pt x="6598" y="2198"/>
                    </a:lnTo>
                    <a:lnTo>
                      <a:pt x="6625" y="2137"/>
                    </a:lnTo>
                    <a:lnTo>
                      <a:pt x="6634" y="2128"/>
                    </a:lnTo>
                    <a:lnTo>
                      <a:pt x="6634" y="2128"/>
                    </a:lnTo>
                    <a:lnTo>
                      <a:pt x="6660" y="2092"/>
                    </a:lnTo>
                    <a:lnTo>
                      <a:pt x="6660" y="2092"/>
                    </a:lnTo>
                    <a:lnTo>
                      <a:pt x="6660" y="2092"/>
                    </a:lnTo>
                    <a:lnTo>
                      <a:pt x="6660" y="2092"/>
                    </a:lnTo>
                    <a:lnTo>
                      <a:pt x="6660" y="2128"/>
                    </a:lnTo>
                    <a:lnTo>
                      <a:pt x="6643" y="2181"/>
                    </a:lnTo>
                    <a:lnTo>
                      <a:pt x="6625" y="2234"/>
                    </a:lnTo>
                    <a:lnTo>
                      <a:pt x="6598" y="2269"/>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4" name="Google Shape;204;p18"/>
              <p:cNvSpPr/>
              <p:nvPr/>
            </p:nvSpPr>
            <p:spPr>
              <a:xfrm>
                <a:off x="3275013" y="3821113"/>
                <a:ext cx="63500" cy="76200"/>
              </a:xfrm>
              <a:custGeom>
                <a:avLst/>
                <a:gdLst/>
                <a:ahLst/>
                <a:cxnLst/>
                <a:rect l="l" t="t" r="r" b="b"/>
                <a:pathLst>
                  <a:path w="177" h="212" extrusionOk="0">
                    <a:moveTo>
                      <a:pt x="44" y="211"/>
                    </a:moveTo>
                    <a:lnTo>
                      <a:pt x="35" y="211"/>
                    </a:lnTo>
                    <a:lnTo>
                      <a:pt x="35" y="211"/>
                    </a:lnTo>
                    <a:lnTo>
                      <a:pt x="17" y="203"/>
                    </a:lnTo>
                    <a:lnTo>
                      <a:pt x="17" y="203"/>
                    </a:lnTo>
                    <a:lnTo>
                      <a:pt x="17" y="203"/>
                    </a:lnTo>
                    <a:lnTo>
                      <a:pt x="0" y="194"/>
                    </a:lnTo>
                    <a:lnTo>
                      <a:pt x="0" y="194"/>
                    </a:lnTo>
                    <a:lnTo>
                      <a:pt x="9" y="176"/>
                    </a:lnTo>
                    <a:lnTo>
                      <a:pt x="9" y="176"/>
                    </a:lnTo>
                    <a:lnTo>
                      <a:pt x="9" y="176"/>
                    </a:lnTo>
                    <a:lnTo>
                      <a:pt x="9" y="176"/>
                    </a:lnTo>
                    <a:lnTo>
                      <a:pt x="9" y="176"/>
                    </a:lnTo>
                    <a:lnTo>
                      <a:pt x="9" y="176"/>
                    </a:lnTo>
                    <a:lnTo>
                      <a:pt x="17" y="167"/>
                    </a:lnTo>
                    <a:lnTo>
                      <a:pt x="17" y="167"/>
                    </a:lnTo>
                    <a:lnTo>
                      <a:pt x="17" y="132"/>
                    </a:lnTo>
                    <a:lnTo>
                      <a:pt x="9" y="97"/>
                    </a:lnTo>
                    <a:lnTo>
                      <a:pt x="9" y="97"/>
                    </a:lnTo>
                    <a:lnTo>
                      <a:pt x="9" y="79"/>
                    </a:lnTo>
                    <a:lnTo>
                      <a:pt x="9" y="53"/>
                    </a:lnTo>
                    <a:lnTo>
                      <a:pt x="17" y="26"/>
                    </a:lnTo>
                    <a:lnTo>
                      <a:pt x="17" y="26"/>
                    </a:lnTo>
                    <a:lnTo>
                      <a:pt x="26" y="26"/>
                    </a:lnTo>
                    <a:lnTo>
                      <a:pt x="26" y="26"/>
                    </a:lnTo>
                    <a:lnTo>
                      <a:pt x="26" y="17"/>
                    </a:lnTo>
                    <a:lnTo>
                      <a:pt x="26" y="17"/>
                    </a:lnTo>
                    <a:lnTo>
                      <a:pt x="26" y="17"/>
                    </a:lnTo>
                    <a:lnTo>
                      <a:pt x="35" y="0"/>
                    </a:lnTo>
                    <a:lnTo>
                      <a:pt x="35" y="0"/>
                    </a:lnTo>
                    <a:lnTo>
                      <a:pt x="44" y="0"/>
                    </a:lnTo>
                    <a:lnTo>
                      <a:pt x="44" y="0"/>
                    </a:lnTo>
                    <a:lnTo>
                      <a:pt x="88" y="17"/>
                    </a:lnTo>
                    <a:lnTo>
                      <a:pt x="88" y="17"/>
                    </a:lnTo>
                    <a:lnTo>
                      <a:pt x="106" y="26"/>
                    </a:lnTo>
                    <a:lnTo>
                      <a:pt x="132" y="44"/>
                    </a:lnTo>
                    <a:lnTo>
                      <a:pt x="132" y="44"/>
                    </a:lnTo>
                    <a:lnTo>
                      <a:pt x="150" y="53"/>
                    </a:lnTo>
                    <a:lnTo>
                      <a:pt x="150" y="53"/>
                    </a:lnTo>
                    <a:lnTo>
                      <a:pt x="150" y="61"/>
                    </a:lnTo>
                    <a:lnTo>
                      <a:pt x="150" y="61"/>
                    </a:lnTo>
                    <a:lnTo>
                      <a:pt x="167" y="79"/>
                    </a:lnTo>
                    <a:lnTo>
                      <a:pt x="167" y="79"/>
                    </a:lnTo>
                    <a:lnTo>
                      <a:pt x="176" y="88"/>
                    </a:lnTo>
                    <a:lnTo>
                      <a:pt x="176" y="88"/>
                    </a:lnTo>
                    <a:lnTo>
                      <a:pt x="176" y="105"/>
                    </a:lnTo>
                    <a:lnTo>
                      <a:pt x="176" y="105"/>
                    </a:lnTo>
                    <a:lnTo>
                      <a:pt x="167" y="114"/>
                    </a:lnTo>
                    <a:lnTo>
                      <a:pt x="167" y="114"/>
                    </a:lnTo>
                    <a:lnTo>
                      <a:pt x="150" y="123"/>
                    </a:lnTo>
                    <a:lnTo>
                      <a:pt x="150" y="123"/>
                    </a:lnTo>
                    <a:lnTo>
                      <a:pt x="150" y="132"/>
                    </a:lnTo>
                    <a:lnTo>
                      <a:pt x="141" y="132"/>
                    </a:lnTo>
                    <a:lnTo>
                      <a:pt x="141" y="132"/>
                    </a:lnTo>
                    <a:lnTo>
                      <a:pt x="141" y="141"/>
                    </a:lnTo>
                    <a:lnTo>
                      <a:pt x="132" y="150"/>
                    </a:lnTo>
                    <a:lnTo>
                      <a:pt x="132" y="150"/>
                    </a:lnTo>
                    <a:lnTo>
                      <a:pt x="132" y="150"/>
                    </a:lnTo>
                    <a:lnTo>
                      <a:pt x="132" y="150"/>
                    </a:lnTo>
                    <a:lnTo>
                      <a:pt x="123" y="158"/>
                    </a:lnTo>
                    <a:lnTo>
                      <a:pt x="123" y="158"/>
                    </a:lnTo>
                    <a:lnTo>
                      <a:pt x="123" y="158"/>
                    </a:lnTo>
                    <a:lnTo>
                      <a:pt x="123" y="158"/>
                    </a:lnTo>
                    <a:lnTo>
                      <a:pt x="123" y="167"/>
                    </a:lnTo>
                    <a:lnTo>
                      <a:pt x="123" y="167"/>
                    </a:lnTo>
                    <a:lnTo>
                      <a:pt x="114" y="176"/>
                    </a:lnTo>
                    <a:lnTo>
                      <a:pt x="114" y="176"/>
                    </a:lnTo>
                    <a:lnTo>
                      <a:pt x="106" y="194"/>
                    </a:lnTo>
                    <a:lnTo>
                      <a:pt x="88" y="203"/>
                    </a:lnTo>
                    <a:lnTo>
                      <a:pt x="79" y="203"/>
                    </a:lnTo>
                    <a:lnTo>
                      <a:pt x="79" y="203"/>
                    </a:lnTo>
                    <a:lnTo>
                      <a:pt x="53" y="203"/>
                    </a:lnTo>
                    <a:lnTo>
                      <a:pt x="53" y="203"/>
                    </a:lnTo>
                    <a:lnTo>
                      <a:pt x="44" y="211"/>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19"/>
          <p:cNvSpPr/>
          <p:nvPr/>
        </p:nvSpPr>
        <p:spPr>
          <a:xfrm>
            <a:off x="112425" y="74950"/>
            <a:ext cx="1517700" cy="10167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10" name="Google Shape;210;p19"/>
          <p:cNvPicPr preferRelativeResize="0"/>
          <p:nvPr/>
        </p:nvPicPr>
        <p:blipFill>
          <a:blip r:embed="rId3">
            <a:alphaModFix amt="40000"/>
          </a:blip>
          <a:stretch>
            <a:fillRect/>
          </a:stretch>
        </p:blipFill>
        <p:spPr>
          <a:xfrm>
            <a:off x="194075" y="152400"/>
            <a:ext cx="11647601" cy="5890501"/>
          </a:xfrm>
          <a:prstGeom prst="rect">
            <a:avLst/>
          </a:prstGeom>
          <a:noFill/>
          <a:ln>
            <a:noFill/>
          </a:ln>
        </p:spPr>
      </p:pic>
      <p:pic>
        <p:nvPicPr>
          <p:cNvPr id="211" name="Google Shape;211;p19" descr="centr-rond-web-tag.jpg"/>
          <p:cNvPicPr preferRelativeResize="0"/>
          <p:nvPr/>
        </p:nvPicPr>
        <p:blipFill rotWithShape="1">
          <a:blip r:embed="rId4">
            <a:alphaModFix/>
          </a:blip>
          <a:srcRect/>
          <a:stretch/>
        </p:blipFill>
        <p:spPr>
          <a:xfrm>
            <a:off x="5475225" y="1091775"/>
            <a:ext cx="892550" cy="892550"/>
          </a:xfrm>
          <a:prstGeom prst="rect">
            <a:avLst/>
          </a:prstGeom>
          <a:noFill/>
          <a:ln>
            <a:noFill/>
          </a:ln>
        </p:spPr>
      </p:pic>
      <p:pic>
        <p:nvPicPr>
          <p:cNvPr id="212" name="Google Shape;212;p19"/>
          <p:cNvPicPr preferRelativeResize="0"/>
          <p:nvPr/>
        </p:nvPicPr>
        <p:blipFill rotWithShape="1">
          <a:blip r:embed="rId5">
            <a:alphaModFix/>
          </a:blip>
          <a:srcRect/>
          <a:stretch/>
        </p:blipFill>
        <p:spPr>
          <a:xfrm>
            <a:off x="6733487" y="4875298"/>
            <a:ext cx="1365272" cy="1416310"/>
          </a:xfrm>
          <a:prstGeom prst="rect">
            <a:avLst/>
          </a:prstGeom>
          <a:noFill/>
          <a:ln>
            <a:noFill/>
          </a:ln>
        </p:spPr>
      </p:pic>
      <p:pic>
        <p:nvPicPr>
          <p:cNvPr id="213" name="Google Shape;213;p19"/>
          <p:cNvPicPr preferRelativeResize="0"/>
          <p:nvPr/>
        </p:nvPicPr>
        <p:blipFill rotWithShape="1">
          <a:blip r:embed="rId6">
            <a:alphaModFix/>
          </a:blip>
          <a:srcRect/>
          <a:stretch/>
        </p:blipFill>
        <p:spPr>
          <a:xfrm>
            <a:off x="1120825" y="3776975"/>
            <a:ext cx="2025392" cy="892550"/>
          </a:xfrm>
          <a:prstGeom prst="rect">
            <a:avLst/>
          </a:prstGeom>
          <a:noFill/>
          <a:ln>
            <a:noFill/>
          </a:ln>
        </p:spPr>
      </p:pic>
      <p:pic>
        <p:nvPicPr>
          <p:cNvPr id="214" name="Google Shape;214;p19"/>
          <p:cNvPicPr preferRelativeResize="0"/>
          <p:nvPr/>
        </p:nvPicPr>
        <p:blipFill rotWithShape="1">
          <a:blip r:embed="rId7">
            <a:alphaModFix/>
          </a:blip>
          <a:srcRect/>
          <a:stretch/>
        </p:blipFill>
        <p:spPr>
          <a:xfrm>
            <a:off x="9844263" y="4056458"/>
            <a:ext cx="1753378" cy="89253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8"/>
        <p:cNvGrpSpPr/>
        <p:nvPr/>
      </p:nvGrpSpPr>
      <p:grpSpPr>
        <a:xfrm>
          <a:off x="0" y="0"/>
          <a:ext cx="0" cy="0"/>
          <a:chOff x="0" y="0"/>
          <a:chExt cx="0" cy="0"/>
        </a:xfrm>
      </p:grpSpPr>
      <p:pic>
        <p:nvPicPr>
          <p:cNvPr id="219" name="Google Shape;219;p20"/>
          <p:cNvPicPr preferRelativeResize="0"/>
          <p:nvPr/>
        </p:nvPicPr>
        <p:blipFill rotWithShape="1">
          <a:blip r:embed="rId3">
            <a:alphaModFix/>
          </a:blip>
          <a:srcRect/>
          <a:stretch/>
        </p:blipFill>
        <p:spPr>
          <a:xfrm>
            <a:off x="6288673" y="2667900"/>
            <a:ext cx="4186169" cy="2883148"/>
          </a:xfrm>
          <a:prstGeom prst="rect">
            <a:avLst/>
          </a:prstGeom>
          <a:noFill/>
          <a:ln>
            <a:noFill/>
          </a:ln>
        </p:spPr>
      </p:pic>
      <p:sp>
        <p:nvSpPr>
          <p:cNvPr id="220" name="Google Shape;220;p20"/>
          <p:cNvSpPr/>
          <p:nvPr/>
        </p:nvSpPr>
        <p:spPr>
          <a:xfrm>
            <a:off x="4764428" y="5429123"/>
            <a:ext cx="231409" cy="221444"/>
          </a:xfrm>
          <a:prstGeom prst="ellipse">
            <a:avLst/>
          </a:prstGeom>
          <a:solidFill>
            <a:srgbClr val="EB913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r>
              <a:rPr lang="en-US" sz="788">
                <a:solidFill>
                  <a:schemeClr val="lt1"/>
                </a:solidFill>
                <a:latin typeface="Calibri"/>
                <a:ea typeface="Calibri"/>
                <a:cs typeface="Calibri"/>
                <a:sym typeface="Calibri"/>
              </a:rPr>
              <a:t>2</a:t>
            </a:r>
            <a:endParaRPr sz="788">
              <a:solidFill>
                <a:schemeClr val="lt1"/>
              </a:solidFill>
              <a:latin typeface="Calibri"/>
              <a:ea typeface="Calibri"/>
              <a:cs typeface="Calibri"/>
              <a:sym typeface="Calibri"/>
            </a:endParaRPr>
          </a:p>
        </p:txBody>
      </p:sp>
      <p:cxnSp>
        <p:nvCxnSpPr>
          <p:cNvPr id="221" name="Google Shape;221;p20"/>
          <p:cNvCxnSpPr/>
          <p:nvPr/>
        </p:nvCxnSpPr>
        <p:spPr>
          <a:xfrm rot="10800000" flipH="1">
            <a:off x="4875945" y="4412721"/>
            <a:ext cx="14184" cy="1115582"/>
          </a:xfrm>
          <a:prstGeom prst="straightConnector1">
            <a:avLst/>
          </a:prstGeom>
          <a:noFill/>
          <a:ln w="9525" cap="flat" cmpd="sng">
            <a:solidFill>
              <a:schemeClr val="accent4"/>
            </a:solidFill>
            <a:prstDash val="dash"/>
            <a:round/>
            <a:headEnd type="none" w="sm" len="sm"/>
            <a:tailEnd type="none" w="sm" len="sm"/>
          </a:ln>
        </p:spPr>
      </p:cxnSp>
      <p:grpSp>
        <p:nvGrpSpPr>
          <p:cNvPr id="222" name="Google Shape;222;p20"/>
          <p:cNvGrpSpPr/>
          <p:nvPr/>
        </p:nvGrpSpPr>
        <p:grpSpPr>
          <a:xfrm>
            <a:off x="8902370" y="602229"/>
            <a:ext cx="231643" cy="1380422"/>
            <a:chOff x="6870890" y="1839159"/>
            <a:chExt cx="228600" cy="1386383"/>
          </a:xfrm>
        </p:grpSpPr>
        <p:sp>
          <p:nvSpPr>
            <p:cNvPr id="223" name="Google Shape;223;p20"/>
            <p:cNvSpPr/>
            <p:nvPr/>
          </p:nvSpPr>
          <p:spPr>
            <a:xfrm>
              <a:off x="6870890" y="1839159"/>
              <a:ext cx="228600" cy="222300"/>
            </a:xfrm>
            <a:prstGeom prst="ellipse">
              <a:avLst/>
            </a:prstGeom>
            <a:solidFill>
              <a:srgbClr val="154A78"/>
            </a:solidFill>
            <a:ln w="12700" cap="flat" cmpd="sng">
              <a:solidFill>
                <a:srgbClr val="154A7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750">
                  <a:solidFill>
                    <a:srgbClr val="154A78"/>
                  </a:solidFill>
                  <a:latin typeface="Calibri"/>
                  <a:ea typeface="Calibri"/>
                  <a:cs typeface="Calibri"/>
                  <a:sym typeface="Calibri"/>
                </a:rPr>
                <a:t>4</a:t>
              </a:r>
              <a:endParaRPr sz="750">
                <a:solidFill>
                  <a:srgbClr val="154A78"/>
                </a:solidFill>
                <a:latin typeface="Calibri"/>
                <a:ea typeface="Calibri"/>
                <a:cs typeface="Calibri"/>
                <a:sym typeface="Calibri"/>
              </a:endParaRPr>
            </a:p>
          </p:txBody>
        </p:sp>
        <p:cxnSp>
          <p:nvCxnSpPr>
            <p:cNvPr id="224" name="Google Shape;224;p20"/>
            <p:cNvCxnSpPr/>
            <p:nvPr/>
          </p:nvCxnSpPr>
          <p:spPr>
            <a:xfrm rot="10800000">
              <a:off x="6980948" y="1938542"/>
              <a:ext cx="0" cy="1287000"/>
            </a:xfrm>
            <a:prstGeom prst="straightConnector1">
              <a:avLst/>
            </a:prstGeom>
            <a:noFill/>
            <a:ln w="9525" cap="flat" cmpd="sng">
              <a:solidFill>
                <a:schemeClr val="accent2"/>
              </a:solidFill>
              <a:prstDash val="dash"/>
              <a:round/>
              <a:headEnd type="none" w="sm" len="sm"/>
              <a:tailEnd type="none" w="sm" len="sm"/>
            </a:ln>
          </p:spPr>
        </p:cxnSp>
      </p:grpSp>
      <p:cxnSp>
        <p:nvCxnSpPr>
          <p:cNvPr id="225" name="Google Shape;225;p20"/>
          <p:cNvCxnSpPr/>
          <p:nvPr/>
        </p:nvCxnSpPr>
        <p:spPr>
          <a:xfrm rot="10800000">
            <a:off x="492728" y="2716903"/>
            <a:ext cx="0" cy="428948"/>
          </a:xfrm>
          <a:prstGeom prst="straightConnector1">
            <a:avLst/>
          </a:prstGeom>
          <a:noFill/>
          <a:ln w="9525" cap="flat" cmpd="sng">
            <a:solidFill>
              <a:srgbClr val="C00000"/>
            </a:solidFill>
            <a:prstDash val="dash"/>
            <a:round/>
            <a:headEnd type="none" w="sm" len="sm"/>
            <a:tailEnd type="none" w="sm" len="sm"/>
          </a:ln>
        </p:spPr>
      </p:cxnSp>
      <p:cxnSp>
        <p:nvCxnSpPr>
          <p:cNvPr id="226" name="Google Shape;226;p20"/>
          <p:cNvCxnSpPr/>
          <p:nvPr/>
        </p:nvCxnSpPr>
        <p:spPr>
          <a:xfrm>
            <a:off x="486482" y="2718926"/>
            <a:ext cx="2054314" cy="0"/>
          </a:xfrm>
          <a:prstGeom prst="straightConnector1">
            <a:avLst/>
          </a:prstGeom>
          <a:noFill/>
          <a:ln w="9525" cap="flat" cmpd="sng">
            <a:solidFill>
              <a:srgbClr val="C00000"/>
            </a:solidFill>
            <a:prstDash val="dash"/>
            <a:round/>
            <a:headEnd type="none" w="sm" len="sm"/>
            <a:tailEnd type="none" w="sm" len="sm"/>
          </a:ln>
        </p:spPr>
      </p:cxnSp>
      <p:cxnSp>
        <p:nvCxnSpPr>
          <p:cNvPr id="227" name="Google Shape;227;p20"/>
          <p:cNvCxnSpPr/>
          <p:nvPr/>
        </p:nvCxnSpPr>
        <p:spPr>
          <a:xfrm rot="10800000" flipH="1">
            <a:off x="1032463" y="4679881"/>
            <a:ext cx="12158" cy="564761"/>
          </a:xfrm>
          <a:prstGeom prst="straightConnector1">
            <a:avLst/>
          </a:prstGeom>
          <a:noFill/>
          <a:ln w="9525" cap="flat" cmpd="sng">
            <a:solidFill>
              <a:schemeClr val="accent6"/>
            </a:solidFill>
            <a:prstDash val="dash"/>
            <a:round/>
            <a:headEnd type="none" w="sm" len="sm"/>
            <a:tailEnd type="none" w="sm" len="sm"/>
          </a:ln>
        </p:spPr>
      </p:cxnSp>
      <p:cxnSp>
        <p:nvCxnSpPr>
          <p:cNvPr id="228" name="Google Shape;228;p20"/>
          <p:cNvCxnSpPr/>
          <p:nvPr/>
        </p:nvCxnSpPr>
        <p:spPr>
          <a:xfrm>
            <a:off x="1026216" y="4688697"/>
            <a:ext cx="2519158" cy="9559"/>
          </a:xfrm>
          <a:prstGeom prst="straightConnector1">
            <a:avLst/>
          </a:prstGeom>
          <a:noFill/>
          <a:ln w="9525" cap="flat" cmpd="sng">
            <a:solidFill>
              <a:schemeClr val="accent6"/>
            </a:solidFill>
            <a:prstDash val="dash"/>
            <a:round/>
            <a:headEnd type="none" w="sm" len="sm"/>
            <a:tailEnd type="none" w="sm" len="sm"/>
          </a:ln>
        </p:spPr>
      </p:cxnSp>
      <p:sp>
        <p:nvSpPr>
          <p:cNvPr id="229" name="Google Shape;229;p20"/>
          <p:cNvSpPr/>
          <p:nvPr/>
        </p:nvSpPr>
        <p:spPr>
          <a:xfrm>
            <a:off x="4767888" y="5430464"/>
            <a:ext cx="243973" cy="239765"/>
          </a:xfrm>
          <a:prstGeom prst="ellipse">
            <a:avLst/>
          </a:prstGeom>
          <a:solidFill>
            <a:schemeClr val="accent4"/>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30" name="Google Shape;230;p20"/>
          <p:cNvSpPr/>
          <p:nvPr/>
        </p:nvSpPr>
        <p:spPr>
          <a:xfrm>
            <a:off x="8887905" y="594215"/>
            <a:ext cx="243973" cy="239765"/>
          </a:xfrm>
          <a:prstGeom prst="ellipse">
            <a:avLst/>
          </a:prstGeom>
          <a:solidFill>
            <a:schemeClr val="accent2"/>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154A78"/>
              </a:solidFill>
              <a:latin typeface="Calibri"/>
              <a:ea typeface="Calibri"/>
              <a:cs typeface="Calibri"/>
              <a:sym typeface="Calibri"/>
            </a:endParaRPr>
          </a:p>
        </p:txBody>
      </p:sp>
      <p:sp>
        <p:nvSpPr>
          <p:cNvPr id="231" name="Google Shape;231;p20"/>
          <p:cNvSpPr/>
          <p:nvPr/>
        </p:nvSpPr>
        <p:spPr>
          <a:xfrm>
            <a:off x="9830546" y="3374206"/>
            <a:ext cx="243973" cy="239765"/>
          </a:xfrm>
          <a:prstGeom prst="ellipse">
            <a:avLst/>
          </a:prstGeom>
          <a:solidFill>
            <a:schemeClr val="accent1"/>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232" name="Google Shape;232;p20"/>
          <p:cNvCxnSpPr/>
          <p:nvPr/>
        </p:nvCxnSpPr>
        <p:spPr>
          <a:xfrm rot="-5400000" flipH="1">
            <a:off x="5434071" y="3859559"/>
            <a:ext cx="13940" cy="1135161"/>
          </a:xfrm>
          <a:prstGeom prst="straightConnector1">
            <a:avLst/>
          </a:prstGeom>
          <a:noFill/>
          <a:ln w="9525" cap="flat" cmpd="sng">
            <a:solidFill>
              <a:schemeClr val="accent4"/>
            </a:solidFill>
            <a:prstDash val="dash"/>
            <a:round/>
            <a:headEnd type="none" w="sm" len="sm"/>
            <a:tailEnd type="none" w="sm" len="sm"/>
          </a:ln>
        </p:spPr>
      </p:cxnSp>
      <p:cxnSp>
        <p:nvCxnSpPr>
          <p:cNvPr id="233" name="Google Shape;233;p20"/>
          <p:cNvCxnSpPr/>
          <p:nvPr/>
        </p:nvCxnSpPr>
        <p:spPr>
          <a:xfrm rot="-5400000" flipH="1">
            <a:off x="9391390" y="2923833"/>
            <a:ext cx="13940" cy="1135161"/>
          </a:xfrm>
          <a:prstGeom prst="straightConnector1">
            <a:avLst/>
          </a:prstGeom>
          <a:noFill/>
          <a:ln w="9525" cap="flat" cmpd="sng">
            <a:solidFill>
              <a:schemeClr val="accent1"/>
            </a:solidFill>
            <a:prstDash val="dash"/>
            <a:round/>
            <a:headEnd type="none" w="sm" len="sm"/>
            <a:tailEnd type="none" w="sm" len="sm"/>
          </a:ln>
        </p:spPr>
      </p:cxnSp>
      <p:sp>
        <p:nvSpPr>
          <p:cNvPr id="234" name="Google Shape;234;p20"/>
          <p:cNvSpPr/>
          <p:nvPr/>
        </p:nvSpPr>
        <p:spPr>
          <a:xfrm>
            <a:off x="7924859" y="2862811"/>
            <a:ext cx="4289" cy="4215"/>
          </a:xfrm>
          <a:custGeom>
            <a:avLst/>
            <a:gdLst/>
            <a:ahLst/>
            <a:cxnLst/>
            <a:rect l="l" t="t" r="r" b="b"/>
            <a:pathLst>
              <a:path w="9" h="10" extrusionOk="0">
                <a:moveTo>
                  <a:pt x="0" y="0"/>
                </a:moveTo>
                <a:lnTo>
                  <a:pt x="0" y="0"/>
                </a:lnTo>
                <a:lnTo>
                  <a:pt x="0" y="0"/>
                </a:lnTo>
                <a:lnTo>
                  <a:pt x="8" y="9"/>
                </a:lnTo>
                <a:lnTo>
                  <a:pt x="8" y="9"/>
                </a:lnTo>
                <a:lnTo>
                  <a:pt x="0" y="0"/>
                </a:lnTo>
              </a:path>
            </a:pathLst>
          </a:custGeom>
          <a:solidFill>
            <a:srgbClr val="0D436C"/>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5" name="Google Shape;235;p20"/>
          <p:cNvSpPr/>
          <p:nvPr/>
        </p:nvSpPr>
        <p:spPr>
          <a:xfrm>
            <a:off x="7903413" y="2841736"/>
            <a:ext cx="8578" cy="8430"/>
          </a:xfrm>
          <a:custGeom>
            <a:avLst/>
            <a:gdLst/>
            <a:ahLst/>
            <a:cxnLst/>
            <a:rect l="l" t="t" r="r" b="b"/>
            <a:pathLst>
              <a:path w="19" h="19" extrusionOk="0">
                <a:moveTo>
                  <a:pt x="0" y="0"/>
                </a:moveTo>
                <a:lnTo>
                  <a:pt x="0" y="0"/>
                </a:lnTo>
                <a:lnTo>
                  <a:pt x="9" y="18"/>
                </a:lnTo>
                <a:lnTo>
                  <a:pt x="18" y="18"/>
                </a:lnTo>
                <a:lnTo>
                  <a:pt x="18" y="18"/>
                </a:lnTo>
                <a:lnTo>
                  <a:pt x="0" y="0"/>
                </a:lnTo>
              </a:path>
            </a:pathLst>
          </a:custGeom>
          <a:solidFill>
            <a:srgbClr val="0D436C"/>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6" name="Google Shape;236;p20"/>
          <p:cNvSpPr/>
          <p:nvPr/>
        </p:nvSpPr>
        <p:spPr>
          <a:xfrm>
            <a:off x="375877" y="3131281"/>
            <a:ext cx="243973" cy="239765"/>
          </a:xfrm>
          <a:prstGeom prst="ellipse">
            <a:avLst/>
          </a:prstGeom>
          <a:solidFill>
            <a:srgbClr val="C00000"/>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37" name="Google Shape;237;p20"/>
          <p:cNvSpPr/>
          <p:nvPr/>
        </p:nvSpPr>
        <p:spPr>
          <a:xfrm>
            <a:off x="910420" y="5236122"/>
            <a:ext cx="243973" cy="239765"/>
          </a:xfrm>
          <a:prstGeom prst="ellipse">
            <a:avLst/>
          </a:prstGeom>
          <a:solidFill>
            <a:schemeClr val="accent6"/>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238" name="Google Shape;238;p20"/>
          <p:cNvGrpSpPr/>
          <p:nvPr/>
        </p:nvGrpSpPr>
        <p:grpSpPr>
          <a:xfrm>
            <a:off x="951663" y="861716"/>
            <a:ext cx="3158938" cy="2472174"/>
            <a:chOff x="1006475" y="1711325"/>
            <a:chExt cx="2338395" cy="1862138"/>
          </a:xfrm>
        </p:grpSpPr>
        <p:sp>
          <p:nvSpPr>
            <p:cNvPr id="239" name="Google Shape;239;p20"/>
            <p:cNvSpPr/>
            <p:nvPr/>
          </p:nvSpPr>
          <p:spPr>
            <a:xfrm>
              <a:off x="1765300" y="2827338"/>
              <a:ext cx="117475" cy="69850"/>
            </a:xfrm>
            <a:custGeom>
              <a:avLst/>
              <a:gdLst/>
              <a:ahLst/>
              <a:cxnLst/>
              <a:rect l="l" t="t" r="r" b="b"/>
              <a:pathLst>
                <a:path w="327" h="196" extrusionOk="0">
                  <a:moveTo>
                    <a:pt x="326" y="177"/>
                  </a:moveTo>
                  <a:lnTo>
                    <a:pt x="326" y="168"/>
                  </a:lnTo>
                  <a:lnTo>
                    <a:pt x="326" y="168"/>
                  </a:lnTo>
                  <a:lnTo>
                    <a:pt x="326" y="151"/>
                  </a:lnTo>
                  <a:lnTo>
                    <a:pt x="326" y="151"/>
                  </a:lnTo>
                  <a:lnTo>
                    <a:pt x="317" y="142"/>
                  </a:lnTo>
                  <a:lnTo>
                    <a:pt x="309" y="142"/>
                  </a:lnTo>
                  <a:lnTo>
                    <a:pt x="309" y="142"/>
                  </a:lnTo>
                  <a:lnTo>
                    <a:pt x="282" y="133"/>
                  </a:lnTo>
                  <a:lnTo>
                    <a:pt x="282" y="133"/>
                  </a:lnTo>
                  <a:lnTo>
                    <a:pt x="264" y="124"/>
                  </a:lnTo>
                  <a:lnTo>
                    <a:pt x="238" y="115"/>
                  </a:lnTo>
                  <a:lnTo>
                    <a:pt x="238" y="115"/>
                  </a:lnTo>
                  <a:lnTo>
                    <a:pt x="220" y="106"/>
                  </a:lnTo>
                  <a:lnTo>
                    <a:pt x="220" y="106"/>
                  </a:lnTo>
                  <a:lnTo>
                    <a:pt x="194" y="62"/>
                  </a:lnTo>
                  <a:lnTo>
                    <a:pt x="167" y="45"/>
                  </a:lnTo>
                  <a:lnTo>
                    <a:pt x="150" y="36"/>
                  </a:lnTo>
                  <a:lnTo>
                    <a:pt x="150" y="36"/>
                  </a:lnTo>
                  <a:lnTo>
                    <a:pt x="114" y="27"/>
                  </a:lnTo>
                  <a:lnTo>
                    <a:pt x="79" y="18"/>
                  </a:lnTo>
                  <a:lnTo>
                    <a:pt x="79" y="18"/>
                  </a:lnTo>
                  <a:lnTo>
                    <a:pt x="44" y="0"/>
                  </a:lnTo>
                  <a:lnTo>
                    <a:pt x="26" y="0"/>
                  </a:lnTo>
                  <a:lnTo>
                    <a:pt x="9" y="9"/>
                  </a:lnTo>
                  <a:lnTo>
                    <a:pt x="9" y="9"/>
                  </a:lnTo>
                  <a:lnTo>
                    <a:pt x="0" y="18"/>
                  </a:lnTo>
                  <a:lnTo>
                    <a:pt x="0" y="27"/>
                  </a:lnTo>
                  <a:lnTo>
                    <a:pt x="0" y="27"/>
                  </a:lnTo>
                  <a:lnTo>
                    <a:pt x="9" y="36"/>
                  </a:lnTo>
                  <a:lnTo>
                    <a:pt x="17" y="45"/>
                  </a:lnTo>
                  <a:lnTo>
                    <a:pt x="17" y="45"/>
                  </a:lnTo>
                  <a:lnTo>
                    <a:pt x="17" y="53"/>
                  </a:lnTo>
                  <a:lnTo>
                    <a:pt x="17" y="53"/>
                  </a:lnTo>
                  <a:lnTo>
                    <a:pt x="26" y="71"/>
                  </a:lnTo>
                  <a:lnTo>
                    <a:pt x="44" y="71"/>
                  </a:lnTo>
                  <a:lnTo>
                    <a:pt x="61" y="80"/>
                  </a:lnTo>
                  <a:lnTo>
                    <a:pt x="61" y="80"/>
                  </a:lnTo>
                  <a:lnTo>
                    <a:pt x="70" y="89"/>
                  </a:lnTo>
                  <a:lnTo>
                    <a:pt x="70" y="89"/>
                  </a:lnTo>
                  <a:lnTo>
                    <a:pt x="79" y="98"/>
                  </a:lnTo>
                  <a:lnTo>
                    <a:pt x="97" y="106"/>
                  </a:lnTo>
                  <a:lnTo>
                    <a:pt x="97" y="106"/>
                  </a:lnTo>
                  <a:lnTo>
                    <a:pt x="97" y="106"/>
                  </a:lnTo>
                  <a:lnTo>
                    <a:pt x="97" y="106"/>
                  </a:lnTo>
                  <a:lnTo>
                    <a:pt x="106" y="115"/>
                  </a:lnTo>
                  <a:lnTo>
                    <a:pt x="106" y="115"/>
                  </a:lnTo>
                  <a:lnTo>
                    <a:pt x="114" y="124"/>
                  </a:lnTo>
                  <a:lnTo>
                    <a:pt x="141" y="133"/>
                  </a:lnTo>
                  <a:lnTo>
                    <a:pt x="141" y="133"/>
                  </a:lnTo>
                  <a:lnTo>
                    <a:pt x="150" y="142"/>
                  </a:lnTo>
                  <a:lnTo>
                    <a:pt x="150" y="142"/>
                  </a:lnTo>
                  <a:lnTo>
                    <a:pt x="159" y="151"/>
                  </a:lnTo>
                  <a:lnTo>
                    <a:pt x="159" y="151"/>
                  </a:lnTo>
                  <a:lnTo>
                    <a:pt x="167" y="159"/>
                  </a:lnTo>
                  <a:lnTo>
                    <a:pt x="176" y="159"/>
                  </a:lnTo>
                  <a:lnTo>
                    <a:pt x="176" y="159"/>
                  </a:lnTo>
                  <a:lnTo>
                    <a:pt x="194" y="177"/>
                  </a:lnTo>
                  <a:lnTo>
                    <a:pt x="194" y="177"/>
                  </a:lnTo>
                  <a:lnTo>
                    <a:pt x="203" y="186"/>
                  </a:lnTo>
                  <a:lnTo>
                    <a:pt x="203" y="186"/>
                  </a:lnTo>
                  <a:lnTo>
                    <a:pt x="211" y="195"/>
                  </a:lnTo>
                  <a:lnTo>
                    <a:pt x="220" y="195"/>
                  </a:lnTo>
                  <a:lnTo>
                    <a:pt x="220" y="195"/>
                  </a:lnTo>
                  <a:lnTo>
                    <a:pt x="273" y="195"/>
                  </a:lnTo>
                  <a:lnTo>
                    <a:pt x="273" y="195"/>
                  </a:lnTo>
                  <a:lnTo>
                    <a:pt x="309" y="195"/>
                  </a:lnTo>
                  <a:lnTo>
                    <a:pt x="309" y="195"/>
                  </a:lnTo>
                  <a:lnTo>
                    <a:pt x="309" y="195"/>
                  </a:lnTo>
                  <a:lnTo>
                    <a:pt x="317" y="186"/>
                  </a:lnTo>
                  <a:lnTo>
                    <a:pt x="326" y="177"/>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0" name="Google Shape;240;p20"/>
            <p:cNvSpPr/>
            <p:nvPr/>
          </p:nvSpPr>
          <p:spPr>
            <a:xfrm>
              <a:off x="2286000" y="1997075"/>
              <a:ext cx="152400" cy="85725"/>
            </a:xfrm>
            <a:custGeom>
              <a:avLst/>
              <a:gdLst/>
              <a:ahLst/>
              <a:cxnLst/>
              <a:rect l="l" t="t" r="r" b="b"/>
              <a:pathLst>
                <a:path w="424" h="240" extrusionOk="0">
                  <a:moveTo>
                    <a:pt x="114" y="159"/>
                  </a:moveTo>
                  <a:lnTo>
                    <a:pt x="114" y="159"/>
                  </a:lnTo>
                  <a:lnTo>
                    <a:pt x="141" y="168"/>
                  </a:lnTo>
                  <a:lnTo>
                    <a:pt x="167" y="168"/>
                  </a:lnTo>
                  <a:lnTo>
                    <a:pt x="211" y="159"/>
                  </a:lnTo>
                  <a:lnTo>
                    <a:pt x="211" y="159"/>
                  </a:lnTo>
                  <a:lnTo>
                    <a:pt x="247" y="159"/>
                  </a:lnTo>
                  <a:lnTo>
                    <a:pt x="247" y="159"/>
                  </a:lnTo>
                  <a:lnTo>
                    <a:pt x="247" y="159"/>
                  </a:lnTo>
                  <a:lnTo>
                    <a:pt x="247" y="159"/>
                  </a:lnTo>
                  <a:lnTo>
                    <a:pt x="229" y="186"/>
                  </a:lnTo>
                  <a:lnTo>
                    <a:pt x="229" y="203"/>
                  </a:lnTo>
                  <a:lnTo>
                    <a:pt x="229" y="221"/>
                  </a:lnTo>
                  <a:lnTo>
                    <a:pt x="229" y="221"/>
                  </a:lnTo>
                  <a:lnTo>
                    <a:pt x="256" y="230"/>
                  </a:lnTo>
                  <a:lnTo>
                    <a:pt x="282" y="239"/>
                  </a:lnTo>
                  <a:lnTo>
                    <a:pt x="282" y="239"/>
                  </a:lnTo>
                  <a:lnTo>
                    <a:pt x="317" y="230"/>
                  </a:lnTo>
                  <a:lnTo>
                    <a:pt x="317" y="230"/>
                  </a:lnTo>
                  <a:lnTo>
                    <a:pt x="361" y="230"/>
                  </a:lnTo>
                  <a:lnTo>
                    <a:pt x="361" y="230"/>
                  </a:lnTo>
                  <a:lnTo>
                    <a:pt x="379" y="221"/>
                  </a:lnTo>
                  <a:lnTo>
                    <a:pt x="397" y="221"/>
                  </a:lnTo>
                  <a:lnTo>
                    <a:pt x="406" y="195"/>
                  </a:lnTo>
                  <a:lnTo>
                    <a:pt x="406" y="195"/>
                  </a:lnTo>
                  <a:lnTo>
                    <a:pt x="414" y="186"/>
                  </a:lnTo>
                  <a:lnTo>
                    <a:pt x="414" y="186"/>
                  </a:lnTo>
                  <a:lnTo>
                    <a:pt x="423" y="177"/>
                  </a:lnTo>
                  <a:lnTo>
                    <a:pt x="423" y="168"/>
                  </a:lnTo>
                  <a:lnTo>
                    <a:pt x="423" y="168"/>
                  </a:lnTo>
                  <a:lnTo>
                    <a:pt x="423" y="151"/>
                  </a:lnTo>
                  <a:lnTo>
                    <a:pt x="414" y="142"/>
                  </a:lnTo>
                  <a:lnTo>
                    <a:pt x="414" y="142"/>
                  </a:lnTo>
                  <a:lnTo>
                    <a:pt x="414" y="133"/>
                  </a:lnTo>
                  <a:lnTo>
                    <a:pt x="414" y="124"/>
                  </a:lnTo>
                  <a:lnTo>
                    <a:pt x="414" y="124"/>
                  </a:lnTo>
                  <a:lnTo>
                    <a:pt x="414" y="106"/>
                  </a:lnTo>
                  <a:lnTo>
                    <a:pt x="414" y="89"/>
                  </a:lnTo>
                  <a:lnTo>
                    <a:pt x="397" y="53"/>
                  </a:lnTo>
                  <a:lnTo>
                    <a:pt x="397" y="53"/>
                  </a:lnTo>
                  <a:lnTo>
                    <a:pt x="370" y="27"/>
                  </a:lnTo>
                  <a:lnTo>
                    <a:pt x="353" y="18"/>
                  </a:lnTo>
                  <a:lnTo>
                    <a:pt x="335" y="18"/>
                  </a:lnTo>
                  <a:lnTo>
                    <a:pt x="335" y="18"/>
                  </a:lnTo>
                  <a:lnTo>
                    <a:pt x="326" y="18"/>
                  </a:lnTo>
                  <a:lnTo>
                    <a:pt x="326" y="27"/>
                  </a:lnTo>
                  <a:lnTo>
                    <a:pt x="326" y="27"/>
                  </a:lnTo>
                  <a:lnTo>
                    <a:pt x="273" y="9"/>
                  </a:lnTo>
                  <a:lnTo>
                    <a:pt x="273" y="9"/>
                  </a:lnTo>
                  <a:lnTo>
                    <a:pt x="238" y="0"/>
                  </a:lnTo>
                  <a:lnTo>
                    <a:pt x="238" y="0"/>
                  </a:lnTo>
                  <a:lnTo>
                    <a:pt x="211" y="0"/>
                  </a:lnTo>
                  <a:lnTo>
                    <a:pt x="203" y="9"/>
                  </a:lnTo>
                  <a:lnTo>
                    <a:pt x="203" y="9"/>
                  </a:lnTo>
                  <a:lnTo>
                    <a:pt x="203" y="18"/>
                  </a:lnTo>
                  <a:lnTo>
                    <a:pt x="203" y="36"/>
                  </a:lnTo>
                  <a:lnTo>
                    <a:pt x="220" y="62"/>
                  </a:lnTo>
                  <a:lnTo>
                    <a:pt x="220" y="62"/>
                  </a:lnTo>
                  <a:lnTo>
                    <a:pt x="194" y="45"/>
                  </a:lnTo>
                  <a:lnTo>
                    <a:pt x="194" y="45"/>
                  </a:lnTo>
                  <a:lnTo>
                    <a:pt x="167" y="36"/>
                  </a:lnTo>
                  <a:lnTo>
                    <a:pt x="150" y="36"/>
                  </a:lnTo>
                  <a:lnTo>
                    <a:pt x="150" y="36"/>
                  </a:lnTo>
                  <a:lnTo>
                    <a:pt x="141" y="53"/>
                  </a:lnTo>
                  <a:lnTo>
                    <a:pt x="141" y="62"/>
                  </a:lnTo>
                  <a:lnTo>
                    <a:pt x="141" y="62"/>
                  </a:lnTo>
                  <a:lnTo>
                    <a:pt x="141" y="89"/>
                  </a:lnTo>
                  <a:lnTo>
                    <a:pt x="159" y="106"/>
                  </a:lnTo>
                  <a:lnTo>
                    <a:pt x="159" y="106"/>
                  </a:lnTo>
                  <a:lnTo>
                    <a:pt x="159" y="106"/>
                  </a:lnTo>
                  <a:lnTo>
                    <a:pt x="159" y="106"/>
                  </a:lnTo>
                  <a:lnTo>
                    <a:pt x="141" y="89"/>
                  </a:lnTo>
                  <a:lnTo>
                    <a:pt x="141" y="89"/>
                  </a:lnTo>
                  <a:lnTo>
                    <a:pt x="123" y="71"/>
                  </a:lnTo>
                  <a:lnTo>
                    <a:pt x="123" y="71"/>
                  </a:lnTo>
                  <a:lnTo>
                    <a:pt x="97" y="27"/>
                  </a:lnTo>
                  <a:lnTo>
                    <a:pt x="70" y="9"/>
                  </a:lnTo>
                  <a:lnTo>
                    <a:pt x="44" y="9"/>
                  </a:lnTo>
                  <a:lnTo>
                    <a:pt x="44" y="9"/>
                  </a:lnTo>
                  <a:lnTo>
                    <a:pt x="44" y="9"/>
                  </a:lnTo>
                  <a:lnTo>
                    <a:pt x="44" y="9"/>
                  </a:lnTo>
                  <a:lnTo>
                    <a:pt x="17" y="9"/>
                  </a:lnTo>
                  <a:lnTo>
                    <a:pt x="9" y="18"/>
                  </a:lnTo>
                  <a:lnTo>
                    <a:pt x="9" y="18"/>
                  </a:lnTo>
                  <a:lnTo>
                    <a:pt x="0" y="36"/>
                  </a:lnTo>
                  <a:lnTo>
                    <a:pt x="9" y="62"/>
                  </a:lnTo>
                  <a:lnTo>
                    <a:pt x="26" y="98"/>
                  </a:lnTo>
                  <a:lnTo>
                    <a:pt x="26" y="98"/>
                  </a:lnTo>
                  <a:lnTo>
                    <a:pt x="61" y="124"/>
                  </a:lnTo>
                  <a:lnTo>
                    <a:pt x="106" y="151"/>
                  </a:lnTo>
                  <a:lnTo>
                    <a:pt x="114" y="159"/>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1" name="Google Shape;241;p20"/>
            <p:cNvSpPr/>
            <p:nvPr/>
          </p:nvSpPr>
          <p:spPr>
            <a:xfrm>
              <a:off x="2374900" y="1857375"/>
              <a:ext cx="38100" cy="25400"/>
            </a:xfrm>
            <a:custGeom>
              <a:avLst/>
              <a:gdLst/>
              <a:ahLst/>
              <a:cxnLst/>
              <a:rect l="l" t="t" r="r" b="b"/>
              <a:pathLst>
                <a:path w="107" h="72" extrusionOk="0">
                  <a:moveTo>
                    <a:pt x="9" y="27"/>
                  </a:moveTo>
                  <a:lnTo>
                    <a:pt x="9" y="27"/>
                  </a:lnTo>
                  <a:lnTo>
                    <a:pt x="17" y="44"/>
                  </a:lnTo>
                  <a:lnTo>
                    <a:pt x="17" y="44"/>
                  </a:lnTo>
                  <a:lnTo>
                    <a:pt x="44" y="62"/>
                  </a:lnTo>
                  <a:lnTo>
                    <a:pt x="70" y="71"/>
                  </a:lnTo>
                  <a:lnTo>
                    <a:pt x="70" y="71"/>
                  </a:lnTo>
                  <a:lnTo>
                    <a:pt x="79" y="71"/>
                  </a:lnTo>
                  <a:lnTo>
                    <a:pt x="79" y="71"/>
                  </a:lnTo>
                  <a:lnTo>
                    <a:pt x="88" y="62"/>
                  </a:lnTo>
                  <a:lnTo>
                    <a:pt x="97" y="53"/>
                  </a:lnTo>
                  <a:lnTo>
                    <a:pt x="97" y="53"/>
                  </a:lnTo>
                  <a:lnTo>
                    <a:pt x="106" y="35"/>
                  </a:lnTo>
                  <a:lnTo>
                    <a:pt x="88" y="18"/>
                  </a:lnTo>
                  <a:lnTo>
                    <a:pt x="88" y="18"/>
                  </a:lnTo>
                  <a:lnTo>
                    <a:pt x="44" y="0"/>
                  </a:lnTo>
                  <a:lnTo>
                    <a:pt x="17" y="0"/>
                  </a:lnTo>
                  <a:lnTo>
                    <a:pt x="0" y="0"/>
                  </a:lnTo>
                  <a:lnTo>
                    <a:pt x="0" y="0"/>
                  </a:lnTo>
                  <a:lnTo>
                    <a:pt x="0" y="9"/>
                  </a:lnTo>
                  <a:lnTo>
                    <a:pt x="0" y="18"/>
                  </a:lnTo>
                  <a:lnTo>
                    <a:pt x="9" y="27"/>
                  </a:lnTo>
                  <a:close/>
                  <a:moveTo>
                    <a:pt x="88" y="44"/>
                  </a:moveTo>
                  <a:lnTo>
                    <a:pt x="88" y="44"/>
                  </a:lnTo>
                  <a:close/>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2" name="Google Shape;242;p20"/>
            <p:cNvSpPr/>
            <p:nvPr/>
          </p:nvSpPr>
          <p:spPr>
            <a:xfrm>
              <a:off x="2703513" y="2487613"/>
              <a:ext cx="47625" cy="34925"/>
            </a:xfrm>
            <a:custGeom>
              <a:avLst/>
              <a:gdLst/>
              <a:ahLst/>
              <a:cxnLst/>
              <a:rect l="l" t="t" r="r" b="b"/>
              <a:pathLst>
                <a:path w="133" h="98" extrusionOk="0">
                  <a:moveTo>
                    <a:pt x="105" y="0"/>
                  </a:moveTo>
                  <a:lnTo>
                    <a:pt x="105" y="0"/>
                  </a:lnTo>
                  <a:lnTo>
                    <a:pt x="105" y="0"/>
                  </a:lnTo>
                  <a:lnTo>
                    <a:pt x="105" y="0"/>
                  </a:lnTo>
                  <a:lnTo>
                    <a:pt x="79" y="9"/>
                  </a:lnTo>
                  <a:lnTo>
                    <a:pt x="44" y="18"/>
                  </a:lnTo>
                  <a:lnTo>
                    <a:pt x="17" y="35"/>
                  </a:lnTo>
                  <a:lnTo>
                    <a:pt x="0" y="62"/>
                  </a:lnTo>
                  <a:lnTo>
                    <a:pt x="0" y="62"/>
                  </a:lnTo>
                  <a:lnTo>
                    <a:pt x="0" y="71"/>
                  </a:lnTo>
                  <a:lnTo>
                    <a:pt x="17" y="88"/>
                  </a:lnTo>
                  <a:lnTo>
                    <a:pt x="17" y="88"/>
                  </a:lnTo>
                  <a:lnTo>
                    <a:pt x="44" y="97"/>
                  </a:lnTo>
                  <a:lnTo>
                    <a:pt x="44" y="97"/>
                  </a:lnTo>
                  <a:lnTo>
                    <a:pt x="70" y="88"/>
                  </a:lnTo>
                  <a:lnTo>
                    <a:pt x="97" y="79"/>
                  </a:lnTo>
                  <a:lnTo>
                    <a:pt x="97" y="79"/>
                  </a:lnTo>
                  <a:lnTo>
                    <a:pt x="123" y="53"/>
                  </a:lnTo>
                  <a:lnTo>
                    <a:pt x="132" y="35"/>
                  </a:lnTo>
                  <a:lnTo>
                    <a:pt x="132" y="18"/>
                  </a:lnTo>
                  <a:lnTo>
                    <a:pt x="132" y="18"/>
                  </a:lnTo>
                  <a:lnTo>
                    <a:pt x="123" y="9"/>
                  </a:lnTo>
                  <a:lnTo>
                    <a:pt x="105" y="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3" name="Google Shape;243;p20"/>
            <p:cNvSpPr/>
            <p:nvPr/>
          </p:nvSpPr>
          <p:spPr>
            <a:xfrm>
              <a:off x="2441575" y="2049463"/>
              <a:ext cx="79375" cy="47625"/>
            </a:xfrm>
            <a:custGeom>
              <a:avLst/>
              <a:gdLst/>
              <a:ahLst/>
              <a:cxnLst/>
              <a:rect l="l" t="t" r="r" b="b"/>
              <a:pathLst>
                <a:path w="222" h="133" extrusionOk="0">
                  <a:moveTo>
                    <a:pt x="185" y="123"/>
                  </a:moveTo>
                  <a:lnTo>
                    <a:pt x="185" y="123"/>
                  </a:lnTo>
                  <a:lnTo>
                    <a:pt x="212" y="123"/>
                  </a:lnTo>
                  <a:lnTo>
                    <a:pt x="221" y="106"/>
                  </a:lnTo>
                  <a:lnTo>
                    <a:pt x="221" y="106"/>
                  </a:lnTo>
                  <a:lnTo>
                    <a:pt x="221" y="79"/>
                  </a:lnTo>
                  <a:lnTo>
                    <a:pt x="212" y="61"/>
                  </a:lnTo>
                  <a:lnTo>
                    <a:pt x="194" y="35"/>
                  </a:lnTo>
                  <a:lnTo>
                    <a:pt x="168" y="9"/>
                  </a:lnTo>
                  <a:lnTo>
                    <a:pt x="168" y="9"/>
                  </a:lnTo>
                  <a:lnTo>
                    <a:pt x="150" y="0"/>
                  </a:lnTo>
                  <a:lnTo>
                    <a:pt x="124" y="0"/>
                  </a:lnTo>
                  <a:lnTo>
                    <a:pt x="71" y="9"/>
                  </a:lnTo>
                  <a:lnTo>
                    <a:pt x="35" y="35"/>
                  </a:lnTo>
                  <a:lnTo>
                    <a:pt x="9" y="53"/>
                  </a:lnTo>
                  <a:lnTo>
                    <a:pt x="9" y="53"/>
                  </a:lnTo>
                  <a:lnTo>
                    <a:pt x="0" y="70"/>
                  </a:lnTo>
                  <a:lnTo>
                    <a:pt x="9" y="88"/>
                  </a:lnTo>
                  <a:lnTo>
                    <a:pt x="9" y="88"/>
                  </a:lnTo>
                  <a:lnTo>
                    <a:pt x="35" y="106"/>
                  </a:lnTo>
                  <a:lnTo>
                    <a:pt x="79" y="114"/>
                  </a:lnTo>
                  <a:lnTo>
                    <a:pt x="124" y="123"/>
                  </a:lnTo>
                  <a:lnTo>
                    <a:pt x="168" y="132"/>
                  </a:lnTo>
                  <a:lnTo>
                    <a:pt x="168" y="132"/>
                  </a:lnTo>
                  <a:lnTo>
                    <a:pt x="185" y="123"/>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4" name="Google Shape;244;p20"/>
            <p:cNvSpPr/>
            <p:nvPr/>
          </p:nvSpPr>
          <p:spPr>
            <a:xfrm>
              <a:off x="2324100" y="2103438"/>
              <a:ext cx="136525" cy="117475"/>
            </a:xfrm>
            <a:custGeom>
              <a:avLst/>
              <a:gdLst/>
              <a:ahLst/>
              <a:cxnLst/>
              <a:rect l="l" t="t" r="r" b="b"/>
              <a:pathLst>
                <a:path w="380" h="327" extrusionOk="0">
                  <a:moveTo>
                    <a:pt x="70" y="220"/>
                  </a:moveTo>
                  <a:lnTo>
                    <a:pt x="70" y="220"/>
                  </a:lnTo>
                  <a:lnTo>
                    <a:pt x="114" y="238"/>
                  </a:lnTo>
                  <a:lnTo>
                    <a:pt x="132" y="265"/>
                  </a:lnTo>
                  <a:lnTo>
                    <a:pt x="132" y="265"/>
                  </a:lnTo>
                  <a:lnTo>
                    <a:pt x="158" y="282"/>
                  </a:lnTo>
                  <a:lnTo>
                    <a:pt x="185" y="309"/>
                  </a:lnTo>
                  <a:lnTo>
                    <a:pt x="185" y="309"/>
                  </a:lnTo>
                  <a:lnTo>
                    <a:pt x="203" y="318"/>
                  </a:lnTo>
                  <a:lnTo>
                    <a:pt x="220" y="326"/>
                  </a:lnTo>
                  <a:lnTo>
                    <a:pt x="220" y="326"/>
                  </a:lnTo>
                  <a:lnTo>
                    <a:pt x="238" y="318"/>
                  </a:lnTo>
                  <a:lnTo>
                    <a:pt x="247" y="309"/>
                  </a:lnTo>
                  <a:lnTo>
                    <a:pt x="247" y="309"/>
                  </a:lnTo>
                  <a:lnTo>
                    <a:pt x="264" y="291"/>
                  </a:lnTo>
                  <a:lnTo>
                    <a:pt x="291" y="291"/>
                  </a:lnTo>
                  <a:lnTo>
                    <a:pt x="291" y="291"/>
                  </a:lnTo>
                  <a:lnTo>
                    <a:pt x="308" y="282"/>
                  </a:lnTo>
                  <a:lnTo>
                    <a:pt x="326" y="273"/>
                  </a:lnTo>
                  <a:lnTo>
                    <a:pt x="353" y="247"/>
                  </a:lnTo>
                  <a:lnTo>
                    <a:pt x="361" y="212"/>
                  </a:lnTo>
                  <a:lnTo>
                    <a:pt x="370" y="167"/>
                  </a:lnTo>
                  <a:lnTo>
                    <a:pt x="370" y="167"/>
                  </a:lnTo>
                  <a:lnTo>
                    <a:pt x="379" y="150"/>
                  </a:lnTo>
                  <a:lnTo>
                    <a:pt x="379" y="150"/>
                  </a:lnTo>
                  <a:lnTo>
                    <a:pt x="379" y="123"/>
                  </a:lnTo>
                  <a:lnTo>
                    <a:pt x="361" y="106"/>
                  </a:lnTo>
                  <a:lnTo>
                    <a:pt x="361" y="106"/>
                  </a:lnTo>
                  <a:lnTo>
                    <a:pt x="344" y="106"/>
                  </a:lnTo>
                  <a:lnTo>
                    <a:pt x="317" y="115"/>
                  </a:lnTo>
                  <a:lnTo>
                    <a:pt x="317" y="115"/>
                  </a:lnTo>
                  <a:lnTo>
                    <a:pt x="317" y="132"/>
                  </a:lnTo>
                  <a:lnTo>
                    <a:pt x="317" y="132"/>
                  </a:lnTo>
                  <a:lnTo>
                    <a:pt x="291" y="132"/>
                  </a:lnTo>
                  <a:lnTo>
                    <a:pt x="291" y="132"/>
                  </a:lnTo>
                  <a:lnTo>
                    <a:pt x="273" y="132"/>
                  </a:lnTo>
                  <a:lnTo>
                    <a:pt x="264" y="123"/>
                  </a:lnTo>
                  <a:lnTo>
                    <a:pt x="264" y="123"/>
                  </a:lnTo>
                  <a:lnTo>
                    <a:pt x="282" y="115"/>
                  </a:lnTo>
                  <a:lnTo>
                    <a:pt x="282" y="115"/>
                  </a:lnTo>
                  <a:lnTo>
                    <a:pt x="317" y="106"/>
                  </a:lnTo>
                  <a:lnTo>
                    <a:pt x="335" y="79"/>
                  </a:lnTo>
                  <a:lnTo>
                    <a:pt x="335" y="79"/>
                  </a:lnTo>
                  <a:lnTo>
                    <a:pt x="344" y="70"/>
                  </a:lnTo>
                  <a:lnTo>
                    <a:pt x="335" y="53"/>
                  </a:lnTo>
                  <a:lnTo>
                    <a:pt x="335" y="53"/>
                  </a:lnTo>
                  <a:lnTo>
                    <a:pt x="326" y="44"/>
                  </a:lnTo>
                  <a:lnTo>
                    <a:pt x="308" y="35"/>
                  </a:lnTo>
                  <a:lnTo>
                    <a:pt x="308" y="35"/>
                  </a:lnTo>
                  <a:lnTo>
                    <a:pt x="300" y="26"/>
                  </a:lnTo>
                  <a:lnTo>
                    <a:pt x="300" y="26"/>
                  </a:lnTo>
                  <a:lnTo>
                    <a:pt x="300" y="17"/>
                  </a:lnTo>
                  <a:lnTo>
                    <a:pt x="300" y="9"/>
                  </a:lnTo>
                  <a:lnTo>
                    <a:pt x="300" y="9"/>
                  </a:lnTo>
                  <a:lnTo>
                    <a:pt x="291" y="0"/>
                  </a:lnTo>
                  <a:lnTo>
                    <a:pt x="273" y="0"/>
                  </a:lnTo>
                  <a:lnTo>
                    <a:pt x="238" y="9"/>
                  </a:lnTo>
                  <a:lnTo>
                    <a:pt x="238" y="9"/>
                  </a:lnTo>
                  <a:lnTo>
                    <a:pt x="203" y="17"/>
                  </a:lnTo>
                  <a:lnTo>
                    <a:pt x="194" y="35"/>
                  </a:lnTo>
                  <a:lnTo>
                    <a:pt x="194" y="35"/>
                  </a:lnTo>
                  <a:lnTo>
                    <a:pt x="194" y="44"/>
                  </a:lnTo>
                  <a:lnTo>
                    <a:pt x="194" y="44"/>
                  </a:lnTo>
                  <a:lnTo>
                    <a:pt x="185" y="44"/>
                  </a:lnTo>
                  <a:lnTo>
                    <a:pt x="185" y="44"/>
                  </a:lnTo>
                  <a:lnTo>
                    <a:pt x="158" y="35"/>
                  </a:lnTo>
                  <a:lnTo>
                    <a:pt x="123" y="35"/>
                  </a:lnTo>
                  <a:lnTo>
                    <a:pt x="97" y="44"/>
                  </a:lnTo>
                  <a:lnTo>
                    <a:pt x="70" y="62"/>
                  </a:lnTo>
                  <a:lnTo>
                    <a:pt x="70" y="62"/>
                  </a:lnTo>
                  <a:lnTo>
                    <a:pt x="70" y="88"/>
                  </a:lnTo>
                  <a:lnTo>
                    <a:pt x="79" y="106"/>
                  </a:lnTo>
                  <a:lnTo>
                    <a:pt x="79" y="106"/>
                  </a:lnTo>
                  <a:lnTo>
                    <a:pt x="105" y="115"/>
                  </a:lnTo>
                  <a:lnTo>
                    <a:pt x="123" y="115"/>
                  </a:lnTo>
                  <a:lnTo>
                    <a:pt x="123" y="115"/>
                  </a:lnTo>
                  <a:lnTo>
                    <a:pt x="150" y="115"/>
                  </a:lnTo>
                  <a:lnTo>
                    <a:pt x="150" y="115"/>
                  </a:lnTo>
                  <a:lnTo>
                    <a:pt x="132" y="132"/>
                  </a:lnTo>
                  <a:lnTo>
                    <a:pt x="132" y="132"/>
                  </a:lnTo>
                  <a:lnTo>
                    <a:pt x="114" y="150"/>
                  </a:lnTo>
                  <a:lnTo>
                    <a:pt x="114" y="150"/>
                  </a:lnTo>
                  <a:lnTo>
                    <a:pt x="105" y="150"/>
                  </a:lnTo>
                  <a:lnTo>
                    <a:pt x="88" y="141"/>
                  </a:lnTo>
                  <a:lnTo>
                    <a:pt x="88" y="141"/>
                  </a:lnTo>
                  <a:lnTo>
                    <a:pt x="70" y="123"/>
                  </a:lnTo>
                  <a:lnTo>
                    <a:pt x="53" y="115"/>
                  </a:lnTo>
                  <a:lnTo>
                    <a:pt x="35" y="123"/>
                  </a:lnTo>
                  <a:lnTo>
                    <a:pt x="35" y="123"/>
                  </a:lnTo>
                  <a:lnTo>
                    <a:pt x="8" y="132"/>
                  </a:lnTo>
                  <a:lnTo>
                    <a:pt x="0" y="150"/>
                  </a:lnTo>
                  <a:lnTo>
                    <a:pt x="0" y="150"/>
                  </a:lnTo>
                  <a:lnTo>
                    <a:pt x="8" y="167"/>
                  </a:lnTo>
                  <a:lnTo>
                    <a:pt x="17" y="194"/>
                  </a:lnTo>
                  <a:lnTo>
                    <a:pt x="44" y="212"/>
                  </a:lnTo>
                  <a:lnTo>
                    <a:pt x="70" y="22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5" name="Google Shape;245;p20"/>
            <p:cNvSpPr/>
            <p:nvPr/>
          </p:nvSpPr>
          <p:spPr>
            <a:xfrm>
              <a:off x="2282825" y="2052638"/>
              <a:ext cx="31750" cy="25400"/>
            </a:xfrm>
            <a:custGeom>
              <a:avLst/>
              <a:gdLst/>
              <a:ahLst/>
              <a:cxnLst/>
              <a:rect l="l" t="t" r="r" b="b"/>
              <a:pathLst>
                <a:path w="89" h="71" extrusionOk="0">
                  <a:moveTo>
                    <a:pt x="35" y="0"/>
                  </a:moveTo>
                  <a:lnTo>
                    <a:pt x="35" y="0"/>
                  </a:lnTo>
                  <a:lnTo>
                    <a:pt x="18" y="8"/>
                  </a:lnTo>
                  <a:lnTo>
                    <a:pt x="0" y="26"/>
                  </a:lnTo>
                  <a:lnTo>
                    <a:pt x="0" y="26"/>
                  </a:lnTo>
                  <a:lnTo>
                    <a:pt x="0" y="44"/>
                  </a:lnTo>
                  <a:lnTo>
                    <a:pt x="9" y="61"/>
                  </a:lnTo>
                  <a:lnTo>
                    <a:pt x="9" y="61"/>
                  </a:lnTo>
                  <a:lnTo>
                    <a:pt x="44" y="70"/>
                  </a:lnTo>
                  <a:lnTo>
                    <a:pt x="44" y="70"/>
                  </a:lnTo>
                  <a:lnTo>
                    <a:pt x="62" y="70"/>
                  </a:lnTo>
                  <a:lnTo>
                    <a:pt x="79" y="61"/>
                  </a:lnTo>
                  <a:lnTo>
                    <a:pt x="79" y="61"/>
                  </a:lnTo>
                  <a:lnTo>
                    <a:pt x="79" y="61"/>
                  </a:lnTo>
                  <a:lnTo>
                    <a:pt x="79" y="61"/>
                  </a:lnTo>
                  <a:lnTo>
                    <a:pt x="88" y="44"/>
                  </a:lnTo>
                  <a:lnTo>
                    <a:pt x="79" y="26"/>
                  </a:lnTo>
                  <a:lnTo>
                    <a:pt x="79" y="26"/>
                  </a:lnTo>
                  <a:lnTo>
                    <a:pt x="62" y="8"/>
                  </a:lnTo>
                  <a:lnTo>
                    <a:pt x="35" y="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6" name="Google Shape;246;p20"/>
            <p:cNvSpPr/>
            <p:nvPr/>
          </p:nvSpPr>
          <p:spPr>
            <a:xfrm>
              <a:off x="2441575" y="1711325"/>
              <a:ext cx="733423" cy="387350"/>
            </a:xfrm>
            <a:custGeom>
              <a:avLst/>
              <a:gdLst/>
              <a:ahLst/>
              <a:cxnLst/>
              <a:rect l="l" t="t" r="r" b="b"/>
              <a:pathLst>
                <a:path w="2039" h="1078" extrusionOk="0">
                  <a:moveTo>
                    <a:pt x="35" y="459"/>
                  </a:moveTo>
                  <a:lnTo>
                    <a:pt x="35" y="459"/>
                  </a:lnTo>
                  <a:lnTo>
                    <a:pt x="44" y="468"/>
                  </a:lnTo>
                  <a:lnTo>
                    <a:pt x="53" y="485"/>
                  </a:lnTo>
                  <a:lnTo>
                    <a:pt x="53" y="485"/>
                  </a:lnTo>
                  <a:lnTo>
                    <a:pt x="62" y="503"/>
                  </a:lnTo>
                  <a:lnTo>
                    <a:pt x="88" y="521"/>
                  </a:lnTo>
                  <a:lnTo>
                    <a:pt x="88" y="521"/>
                  </a:lnTo>
                  <a:lnTo>
                    <a:pt x="106" y="521"/>
                  </a:lnTo>
                  <a:lnTo>
                    <a:pt x="132" y="521"/>
                  </a:lnTo>
                  <a:lnTo>
                    <a:pt x="185" y="521"/>
                  </a:lnTo>
                  <a:lnTo>
                    <a:pt x="185" y="521"/>
                  </a:lnTo>
                  <a:lnTo>
                    <a:pt x="238" y="512"/>
                  </a:lnTo>
                  <a:lnTo>
                    <a:pt x="238" y="512"/>
                  </a:lnTo>
                  <a:lnTo>
                    <a:pt x="194" y="530"/>
                  </a:lnTo>
                  <a:lnTo>
                    <a:pt x="194" y="530"/>
                  </a:lnTo>
                  <a:lnTo>
                    <a:pt x="159" y="538"/>
                  </a:lnTo>
                  <a:lnTo>
                    <a:pt x="141" y="547"/>
                  </a:lnTo>
                  <a:lnTo>
                    <a:pt x="141" y="547"/>
                  </a:lnTo>
                  <a:lnTo>
                    <a:pt x="150" y="565"/>
                  </a:lnTo>
                  <a:lnTo>
                    <a:pt x="150" y="565"/>
                  </a:lnTo>
                  <a:lnTo>
                    <a:pt x="150" y="574"/>
                  </a:lnTo>
                  <a:lnTo>
                    <a:pt x="150" y="574"/>
                  </a:lnTo>
                  <a:lnTo>
                    <a:pt x="177" y="583"/>
                  </a:lnTo>
                  <a:lnTo>
                    <a:pt x="177" y="583"/>
                  </a:lnTo>
                  <a:lnTo>
                    <a:pt x="221" y="618"/>
                  </a:lnTo>
                  <a:lnTo>
                    <a:pt x="221" y="618"/>
                  </a:lnTo>
                  <a:lnTo>
                    <a:pt x="229" y="627"/>
                  </a:lnTo>
                  <a:lnTo>
                    <a:pt x="238" y="636"/>
                  </a:lnTo>
                  <a:lnTo>
                    <a:pt x="238" y="636"/>
                  </a:lnTo>
                  <a:lnTo>
                    <a:pt x="282" y="653"/>
                  </a:lnTo>
                  <a:lnTo>
                    <a:pt x="344" y="671"/>
                  </a:lnTo>
                  <a:lnTo>
                    <a:pt x="344" y="671"/>
                  </a:lnTo>
                  <a:lnTo>
                    <a:pt x="371" y="662"/>
                  </a:lnTo>
                  <a:lnTo>
                    <a:pt x="379" y="653"/>
                  </a:lnTo>
                  <a:lnTo>
                    <a:pt x="379" y="653"/>
                  </a:lnTo>
                  <a:lnTo>
                    <a:pt x="406" y="653"/>
                  </a:lnTo>
                  <a:lnTo>
                    <a:pt x="450" y="662"/>
                  </a:lnTo>
                  <a:lnTo>
                    <a:pt x="450" y="662"/>
                  </a:lnTo>
                  <a:lnTo>
                    <a:pt x="468" y="662"/>
                  </a:lnTo>
                  <a:lnTo>
                    <a:pt x="476" y="653"/>
                  </a:lnTo>
                  <a:lnTo>
                    <a:pt x="494" y="618"/>
                  </a:lnTo>
                  <a:lnTo>
                    <a:pt x="494" y="618"/>
                  </a:lnTo>
                  <a:lnTo>
                    <a:pt x="503" y="600"/>
                  </a:lnTo>
                  <a:lnTo>
                    <a:pt x="503" y="600"/>
                  </a:lnTo>
                  <a:lnTo>
                    <a:pt x="521" y="600"/>
                  </a:lnTo>
                  <a:lnTo>
                    <a:pt x="521" y="600"/>
                  </a:lnTo>
                  <a:lnTo>
                    <a:pt x="503" y="627"/>
                  </a:lnTo>
                  <a:lnTo>
                    <a:pt x="503" y="627"/>
                  </a:lnTo>
                  <a:lnTo>
                    <a:pt x="512" y="653"/>
                  </a:lnTo>
                  <a:lnTo>
                    <a:pt x="521" y="662"/>
                  </a:lnTo>
                  <a:lnTo>
                    <a:pt x="521" y="662"/>
                  </a:lnTo>
                  <a:lnTo>
                    <a:pt x="538" y="671"/>
                  </a:lnTo>
                  <a:lnTo>
                    <a:pt x="538" y="671"/>
                  </a:lnTo>
                  <a:lnTo>
                    <a:pt x="529" y="671"/>
                  </a:lnTo>
                  <a:lnTo>
                    <a:pt x="529" y="671"/>
                  </a:lnTo>
                  <a:lnTo>
                    <a:pt x="503" y="680"/>
                  </a:lnTo>
                  <a:lnTo>
                    <a:pt x="485" y="689"/>
                  </a:lnTo>
                  <a:lnTo>
                    <a:pt x="476" y="697"/>
                  </a:lnTo>
                  <a:lnTo>
                    <a:pt x="476" y="706"/>
                  </a:lnTo>
                  <a:lnTo>
                    <a:pt x="476" y="706"/>
                  </a:lnTo>
                  <a:lnTo>
                    <a:pt x="476" y="724"/>
                  </a:lnTo>
                  <a:lnTo>
                    <a:pt x="494" y="733"/>
                  </a:lnTo>
                  <a:lnTo>
                    <a:pt x="503" y="741"/>
                  </a:lnTo>
                  <a:lnTo>
                    <a:pt x="529" y="750"/>
                  </a:lnTo>
                  <a:lnTo>
                    <a:pt x="529" y="750"/>
                  </a:lnTo>
                  <a:lnTo>
                    <a:pt x="538" y="750"/>
                  </a:lnTo>
                  <a:lnTo>
                    <a:pt x="538" y="750"/>
                  </a:lnTo>
                  <a:lnTo>
                    <a:pt x="521" y="759"/>
                  </a:lnTo>
                  <a:lnTo>
                    <a:pt x="521" y="759"/>
                  </a:lnTo>
                  <a:lnTo>
                    <a:pt x="494" y="759"/>
                  </a:lnTo>
                  <a:lnTo>
                    <a:pt x="450" y="768"/>
                  </a:lnTo>
                  <a:lnTo>
                    <a:pt x="415" y="786"/>
                  </a:lnTo>
                  <a:lnTo>
                    <a:pt x="388" y="803"/>
                  </a:lnTo>
                  <a:lnTo>
                    <a:pt x="388" y="803"/>
                  </a:lnTo>
                  <a:lnTo>
                    <a:pt x="388" y="821"/>
                  </a:lnTo>
                  <a:lnTo>
                    <a:pt x="397" y="839"/>
                  </a:lnTo>
                  <a:lnTo>
                    <a:pt x="397" y="839"/>
                  </a:lnTo>
                  <a:lnTo>
                    <a:pt x="406" y="839"/>
                  </a:lnTo>
                  <a:lnTo>
                    <a:pt x="406" y="839"/>
                  </a:lnTo>
                  <a:lnTo>
                    <a:pt x="335" y="821"/>
                  </a:lnTo>
                  <a:lnTo>
                    <a:pt x="300" y="821"/>
                  </a:lnTo>
                  <a:lnTo>
                    <a:pt x="274" y="821"/>
                  </a:lnTo>
                  <a:lnTo>
                    <a:pt x="274" y="821"/>
                  </a:lnTo>
                  <a:lnTo>
                    <a:pt x="256" y="821"/>
                  </a:lnTo>
                  <a:lnTo>
                    <a:pt x="229" y="821"/>
                  </a:lnTo>
                  <a:lnTo>
                    <a:pt x="194" y="803"/>
                  </a:lnTo>
                  <a:lnTo>
                    <a:pt x="194" y="803"/>
                  </a:lnTo>
                  <a:lnTo>
                    <a:pt x="168" y="786"/>
                  </a:lnTo>
                  <a:lnTo>
                    <a:pt x="168" y="786"/>
                  </a:lnTo>
                  <a:lnTo>
                    <a:pt x="124" y="777"/>
                  </a:lnTo>
                  <a:lnTo>
                    <a:pt x="79" y="777"/>
                  </a:lnTo>
                  <a:lnTo>
                    <a:pt x="35" y="777"/>
                  </a:lnTo>
                  <a:lnTo>
                    <a:pt x="9" y="794"/>
                  </a:lnTo>
                  <a:lnTo>
                    <a:pt x="9" y="794"/>
                  </a:lnTo>
                  <a:lnTo>
                    <a:pt x="0" y="812"/>
                  </a:lnTo>
                  <a:lnTo>
                    <a:pt x="9" y="821"/>
                  </a:lnTo>
                  <a:lnTo>
                    <a:pt x="9" y="821"/>
                  </a:lnTo>
                  <a:lnTo>
                    <a:pt x="35" y="847"/>
                  </a:lnTo>
                  <a:lnTo>
                    <a:pt x="79" y="865"/>
                  </a:lnTo>
                  <a:lnTo>
                    <a:pt x="132" y="883"/>
                  </a:lnTo>
                  <a:lnTo>
                    <a:pt x="177" y="883"/>
                  </a:lnTo>
                  <a:lnTo>
                    <a:pt x="177" y="883"/>
                  </a:lnTo>
                  <a:lnTo>
                    <a:pt x="177" y="883"/>
                  </a:lnTo>
                  <a:lnTo>
                    <a:pt x="177" y="883"/>
                  </a:lnTo>
                  <a:lnTo>
                    <a:pt x="185" y="883"/>
                  </a:lnTo>
                  <a:lnTo>
                    <a:pt x="203" y="874"/>
                  </a:lnTo>
                  <a:lnTo>
                    <a:pt x="203" y="874"/>
                  </a:lnTo>
                  <a:lnTo>
                    <a:pt x="212" y="883"/>
                  </a:lnTo>
                  <a:lnTo>
                    <a:pt x="256" y="936"/>
                  </a:lnTo>
                  <a:lnTo>
                    <a:pt x="256" y="936"/>
                  </a:lnTo>
                  <a:lnTo>
                    <a:pt x="265" y="936"/>
                  </a:lnTo>
                  <a:lnTo>
                    <a:pt x="256" y="945"/>
                  </a:lnTo>
                  <a:lnTo>
                    <a:pt x="256" y="945"/>
                  </a:lnTo>
                  <a:lnTo>
                    <a:pt x="256" y="971"/>
                  </a:lnTo>
                  <a:lnTo>
                    <a:pt x="256" y="1006"/>
                  </a:lnTo>
                  <a:lnTo>
                    <a:pt x="256" y="1006"/>
                  </a:lnTo>
                  <a:lnTo>
                    <a:pt x="274" y="1033"/>
                  </a:lnTo>
                  <a:lnTo>
                    <a:pt x="282" y="1042"/>
                  </a:lnTo>
                  <a:lnTo>
                    <a:pt x="309" y="1042"/>
                  </a:lnTo>
                  <a:lnTo>
                    <a:pt x="309" y="1042"/>
                  </a:lnTo>
                  <a:lnTo>
                    <a:pt x="326" y="1050"/>
                  </a:lnTo>
                  <a:lnTo>
                    <a:pt x="326" y="1050"/>
                  </a:lnTo>
                  <a:lnTo>
                    <a:pt x="353" y="1059"/>
                  </a:lnTo>
                  <a:lnTo>
                    <a:pt x="379" y="1068"/>
                  </a:lnTo>
                  <a:lnTo>
                    <a:pt x="415" y="1077"/>
                  </a:lnTo>
                  <a:lnTo>
                    <a:pt x="432" y="1059"/>
                  </a:lnTo>
                  <a:lnTo>
                    <a:pt x="432" y="1059"/>
                  </a:lnTo>
                  <a:lnTo>
                    <a:pt x="450" y="1050"/>
                  </a:lnTo>
                  <a:lnTo>
                    <a:pt x="450" y="1050"/>
                  </a:lnTo>
                  <a:lnTo>
                    <a:pt x="459" y="1042"/>
                  </a:lnTo>
                  <a:lnTo>
                    <a:pt x="459" y="1042"/>
                  </a:lnTo>
                  <a:lnTo>
                    <a:pt x="476" y="1059"/>
                  </a:lnTo>
                  <a:lnTo>
                    <a:pt x="521" y="1077"/>
                  </a:lnTo>
                  <a:lnTo>
                    <a:pt x="574" y="1077"/>
                  </a:lnTo>
                  <a:lnTo>
                    <a:pt x="653" y="1077"/>
                  </a:lnTo>
                  <a:lnTo>
                    <a:pt x="653" y="1077"/>
                  </a:lnTo>
                  <a:lnTo>
                    <a:pt x="671" y="1077"/>
                  </a:lnTo>
                  <a:lnTo>
                    <a:pt x="671" y="1077"/>
                  </a:lnTo>
                  <a:lnTo>
                    <a:pt x="706" y="1077"/>
                  </a:lnTo>
                  <a:lnTo>
                    <a:pt x="732" y="1068"/>
                  </a:lnTo>
                  <a:lnTo>
                    <a:pt x="759" y="1050"/>
                  </a:lnTo>
                  <a:lnTo>
                    <a:pt x="759" y="1050"/>
                  </a:lnTo>
                  <a:lnTo>
                    <a:pt x="768" y="1042"/>
                  </a:lnTo>
                  <a:lnTo>
                    <a:pt x="768" y="1042"/>
                  </a:lnTo>
                  <a:lnTo>
                    <a:pt x="768" y="1050"/>
                  </a:lnTo>
                  <a:lnTo>
                    <a:pt x="768" y="1050"/>
                  </a:lnTo>
                  <a:lnTo>
                    <a:pt x="803" y="1059"/>
                  </a:lnTo>
                  <a:lnTo>
                    <a:pt x="847" y="1068"/>
                  </a:lnTo>
                  <a:lnTo>
                    <a:pt x="926" y="1068"/>
                  </a:lnTo>
                  <a:lnTo>
                    <a:pt x="926" y="1068"/>
                  </a:lnTo>
                  <a:lnTo>
                    <a:pt x="953" y="1050"/>
                  </a:lnTo>
                  <a:lnTo>
                    <a:pt x="979" y="1024"/>
                  </a:lnTo>
                  <a:lnTo>
                    <a:pt x="988" y="989"/>
                  </a:lnTo>
                  <a:lnTo>
                    <a:pt x="988" y="962"/>
                  </a:lnTo>
                  <a:lnTo>
                    <a:pt x="988" y="962"/>
                  </a:lnTo>
                  <a:lnTo>
                    <a:pt x="979" y="953"/>
                  </a:lnTo>
                  <a:lnTo>
                    <a:pt x="971" y="945"/>
                  </a:lnTo>
                  <a:lnTo>
                    <a:pt x="971" y="945"/>
                  </a:lnTo>
                  <a:lnTo>
                    <a:pt x="909" y="927"/>
                  </a:lnTo>
                  <a:lnTo>
                    <a:pt x="812" y="918"/>
                  </a:lnTo>
                  <a:lnTo>
                    <a:pt x="715" y="918"/>
                  </a:lnTo>
                  <a:lnTo>
                    <a:pt x="679" y="927"/>
                  </a:lnTo>
                  <a:lnTo>
                    <a:pt x="653" y="927"/>
                  </a:lnTo>
                  <a:lnTo>
                    <a:pt x="653" y="927"/>
                  </a:lnTo>
                  <a:lnTo>
                    <a:pt x="635" y="936"/>
                  </a:lnTo>
                  <a:lnTo>
                    <a:pt x="618" y="936"/>
                  </a:lnTo>
                  <a:lnTo>
                    <a:pt x="574" y="936"/>
                  </a:lnTo>
                  <a:lnTo>
                    <a:pt x="574" y="936"/>
                  </a:lnTo>
                  <a:lnTo>
                    <a:pt x="529" y="936"/>
                  </a:lnTo>
                  <a:lnTo>
                    <a:pt x="494" y="936"/>
                  </a:lnTo>
                  <a:lnTo>
                    <a:pt x="494" y="936"/>
                  </a:lnTo>
                  <a:lnTo>
                    <a:pt x="485" y="945"/>
                  </a:lnTo>
                  <a:lnTo>
                    <a:pt x="476" y="936"/>
                  </a:lnTo>
                  <a:lnTo>
                    <a:pt x="476" y="936"/>
                  </a:lnTo>
                  <a:lnTo>
                    <a:pt x="450" y="918"/>
                  </a:lnTo>
                  <a:lnTo>
                    <a:pt x="415" y="909"/>
                  </a:lnTo>
                  <a:lnTo>
                    <a:pt x="415" y="909"/>
                  </a:lnTo>
                  <a:lnTo>
                    <a:pt x="406" y="909"/>
                  </a:lnTo>
                  <a:lnTo>
                    <a:pt x="406" y="909"/>
                  </a:lnTo>
                  <a:lnTo>
                    <a:pt x="415" y="900"/>
                  </a:lnTo>
                  <a:lnTo>
                    <a:pt x="415" y="900"/>
                  </a:lnTo>
                  <a:lnTo>
                    <a:pt x="432" y="883"/>
                  </a:lnTo>
                  <a:lnTo>
                    <a:pt x="432" y="883"/>
                  </a:lnTo>
                  <a:lnTo>
                    <a:pt x="441" y="874"/>
                  </a:lnTo>
                  <a:lnTo>
                    <a:pt x="441" y="865"/>
                  </a:lnTo>
                  <a:lnTo>
                    <a:pt x="441" y="865"/>
                  </a:lnTo>
                  <a:lnTo>
                    <a:pt x="415" y="847"/>
                  </a:lnTo>
                  <a:lnTo>
                    <a:pt x="415" y="847"/>
                  </a:lnTo>
                  <a:lnTo>
                    <a:pt x="468" y="856"/>
                  </a:lnTo>
                  <a:lnTo>
                    <a:pt x="521" y="856"/>
                  </a:lnTo>
                  <a:lnTo>
                    <a:pt x="521" y="856"/>
                  </a:lnTo>
                  <a:lnTo>
                    <a:pt x="556" y="856"/>
                  </a:lnTo>
                  <a:lnTo>
                    <a:pt x="582" y="856"/>
                  </a:lnTo>
                  <a:lnTo>
                    <a:pt x="582" y="856"/>
                  </a:lnTo>
                  <a:lnTo>
                    <a:pt x="609" y="874"/>
                  </a:lnTo>
                  <a:lnTo>
                    <a:pt x="644" y="874"/>
                  </a:lnTo>
                  <a:lnTo>
                    <a:pt x="679" y="874"/>
                  </a:lnTo>
                  <a:lnTo>
                    <a:pt x="706" y="856"/>
                  </a:lnTo>
                  <a:lnTo>
                    <a:pt x="706" y="856"/>
                  </a:lnTo>
                  <a:lnTo>
                    <a:pt x="715" y="847"/>
                  </a:lnTo>
                  <a:lnTo>
                    <a:pt x="724" y="847"/>
                  </a:lnTo>
                  <a:lnTo>
                    <a:pt x="768" y="847"/>
                  </a:lnTo>
                  <a:lnTo>
                    <a:pt x="768" y="847"/>
                  </a:lnTo>
                  <a:lnTo>
                    <a:pt x="803" y="847"/>
                  </a:lnTo>
                  <a:lnTo>
                    <a:pt x="803" y="847"/>
                  </a:lnTo>
                  <a:lnTo>
                    <a:pt x="856" y="856"/>
                  </a:lnTo>
                  <a:lnTo>
                    <a:pt x="882" y="874"/>
                  </a:lnTo>
                  <a:lnTo>
                    <a:pt x="882" y="874"/>
                  </a:lnTo>
                  <a:lnTo>
                    <a:pt x="900" y="883"/>
                  </a:lnTo>
                  <a:lnTo>
                    <a:pt x="926" y="892"/>
                  </a:lnTo>
                  <a:lnTo>
                    <a:pt x="926" y="892"/>
                  </a:lnTo>
                  <a:lnTo>
                    <a:pt x="953" y="883"/>
                  </a:lnTo>
                  <a:lnTo>
                    <a:pt x="988" y="865"/>
                  </a:lnTo>
                  <a:lnTo>
                    <a:pt x="988" y="865"/>
                  </a:lnTo>
                  <a:lnTo>
                    <a:pt x="1015" y="856"/>
                  </a:lnTo>
                  <a:lnTo>
                    <a:pt x="1041" y="847"/>
                  </a:lnTo>
                  <a:lnTo>
                    <a:pt x="1041" y="847"/>
                  </a:lnTo>
                  <a:lnTo>
                    <a:pt x="1068" y="847"/>
                  </a:lnTo>
                  <a:lnTo>
                    <a:pt x="1085" y="830"/>
                  </a:lnTo>
                  <a:lnTo>
                    <a:pt x="1085" y="830"/>
                  </a:lnTo>
                  <a:lnTo>
                    <a:pt x="1085" y="812"/>
                  </a:lnTo>
                  <a:lnTo>
                    <a:pt x="1076" y="777"/>
                  </a:lnTo>
                  <a:lnTo>
                    <a:pt x="1076" y="777"/>
                  </a:lnTo>
                  <a:lnTo>
                    <a:pt x="1068" y="768"/>
                  </a:lnTo>
                  <a:lnTo>
                    <a:pt x="1050" y="768"/>
                  </a:lnTo>
                  <a:lnTo>
                    <a:pt x="1015" y="777"/>
                  </a:lnTo>
                  <a:lnTo>
                    <a:pt x="1015" y="777"/>
                  </a:lnTo>
                  <a:lnTo>
                    <a:pt x="1006" y="777"/>
                  </a:lnTo>
                  <a:lnTo>
                    <a:pt x="1006" y="777"/>
                  </a:lnTo>
                  <a:lnTo>
                    <a:pt x="997" y="768"/>
                  </a:lnTo>
                  <a:lnTo>
                    <a:pt x="979" y="759"/>
                  </a:lnTo>
                  <a:lnTo>
                    <a:pt x="979" y="759"/>
                  </a:lnTo>
                  <a:lnTo>
                    <a:pt x="1032" y="741"/>
                  </a:lnTo>
                  <a:lnTo>
                    <a:pt x="1032" y="741"/>
                  </a:lnTo>
                  <a:lnTo>
                    <a:pt x="1050" y="741"/>
                  </a:lnTo>
                  <a:lnTo>
                    <a:pt x="1068" y="724"/>
                  </a:lnTo>
                  <a:lnTo>
                    <a:pt x="1068" y="724"/>
                  </a:lnTo>
                  <a:lnTo>
                    <a:pt x="1068" y="706"/>
                  </a:lnTo>
                  <a:lnTo>
                    <a:pt x="1059" y="689"/>
                  </a:lnTo>
                  <a:lnTo>
                    <a:pt x="1059" y="689"/>
                  </a:lnTo>
                  <a:lnTo>
                    <a:pt x="1059" y="680"/>
                  </a:lnTo>
                  <a:lnTo>
                    <a:pt x="1059" y="680"/>
                  </a:lnTo>
                  <a:lnTo>
                    <a:pt x="1103" y="689"/>
                  </a:lnTo>
                  <a:lnTo>
                    <a:pt x="1103" y="689"/>
                  </a:lnTo>
                  <a:lnTo>
                    <a:pt x="1147" y="689"/>
                  </a:lnTo>
                  <a:lnTo>
                    <a:pt x="1147" y="689"/>
                  </a:lnTo>
                  <a:lnTo>
                    <a:pt x="1165" y="680"/>
                  </a:lnTo>
                  <a:lnTo>
                    <a:pt x="1191" y="671"/>
                  </a:lnTo>
                  <a:lnTo>
                    <a:pt x="1226" y="644"/>
                  </a:lnTo>
                  <a:lnTo>
                    <a:pt x="1262" y="600"/>
                  </a:lnTo>
                  <a:lnTo>
                    <a:pt x="1271" y="565"/>
                  </a:lnTo>
                  <a:lnTo>
                    <a:pt x="1271" y="565"/>
                  </a:lnTo>
                  <a:lnTo>
                    <a:pt x="1271" y="547"/>
                  </a:lnTo>
                  <a:lnTo>
                    <a:pt x="1262" y="538"/>
                  </a:lnTo>
                  <a:lnTo>
                    <a:pt x="1262" y="538"/>
                  </a:lnTo>
                  <a:lnTo>
                    <a:pt x="1244" y="530"/>
                  </a:lnTo>
                  <a:lnTo>
                    <a:pt x="1226" y="521"/>
                  </a:lnTo>
                  <a:lnTo>
                    <a:pt x="1182" y="521"/>
                  </a:lnTo>
                  <a:lnTo>
                    <a:pt x="1182" y="521"/>
                  </a:lnTo>
                  <a:lnTo>
                    <a:pt x="1235" y="512"/>
                  </a:lnTo>
                  <a:lnTo>
                    <a:pt x="1235" y="512"/>
                  </a:lnTo>
                  <a:lnTo>
                    <a:pt x="1279" y="512"/>
                  </a:lnTo>
                  <a:lnTo>
                    <a:pt x="1306" y="503"/>
                  </a:lnTo>
                  <a:lnTo>
                    <a:pt x="1306" y="503"/>
                  </a:lnTo>
                  <a:lnTo>
                    <a:pt x="1315" y="485"/>
                  </a:lnTo>
                  <a:lnTo>
                    <a:pt x="1315" y="468"/>
                  </a:lnTo>
                  <a:lnTo>
                    <a:pt x="1315" y="468"/>
                  </a:lnTo>
                  <a:lnTo>
                    <a:pt x="1315" y="459"/>
                  </a:lnTo>
                  <a:lnTo>
                    <a:pt x="1315" y="459"/>
                  </a:lnTo>
                  <a:lnTo>
                    <a:pt x="1341" y="468"/>
                  </a:lnTo>
                  <a:lnTo>
                    <a:pt x="1341" y="468"/>
                  </a:lnTo>
                  <a:lnTo>
                    <a:pt x="1376" y="468"/>
                  </a:lnTo>
                  <a:lnTo>
                    <a:pt x="1421" y="468"/>
                  </a:lnTo>
                  <a:lnTo>
                    <a:pt x="1421" y="468"/>
                  </a:lnTo>
                  <a:lnTo>
                    <a:pt x="1438" y="468"/>
                  </a:lnTo>
                  <a:lnTo>
                    <a:pt x="1447" y="450"/>
                  </a:lnTo>
                  <a:lnTo>
                    <a:pt x="1456" y="433"/>
                  </a:lnTo>
                  <a:lnTo>
                    <a:pt x="1456" y="433"/>
                  </a:lnTo>
                  <a:lnTo>
                    <a:pt x="1456" y="424"/>
                  </a:lnTo>
                  <a:lnTo>
                    <a:pt x="1456" y="424"/>
                  </a:lnTo>
                  <a:lnTo>
                    <a:pt x="1500" y="415"/>
                  </a:lnTo>
                  <a:lnTo>
                    <a:pt x="1571" y="371"/>
                  </a:lnTo>
                  <a:lnTo>
                    <a:pt x="1571" y="371"/>
                  </a:lnTo>
                  <a:lnTo>
                    <a:pt x="1641" y="335"/>
                  </a:lnTo>
                  <a:lnTo>
                    <a:pt x="1641" y="335"/>
                  </a:lnTo>
                  <a:lnTo>
                    <a:pt x="1712" y="300"/>
                  </a:lnTo>
                  <a:lnTo>
                    <a:pt x="1765" y="291"/>
                  </a:lnTo>
                  <a:lnTo>
                    <a:pt x="1765" y="291"/>
                  </a:lnTo>
                  <a:lnTo>
                    <a:pt x="1818" y="274"/>
                  </a:lnTo>
                  <a:lnTo>
                    <a:pt x="1826" y="265"/>
                  </a:lnTo>
                  <a:lnTo>
                    <a:pt x="1835" y="247"/>
                  </a:lnTo>
                  <a:lnTo>
                    <a:pt x="1835" y="247"/>
                  </a:lnTo>
                  <a:lnTo>
                    <a:pt x="1826" y="229"/>
                  </a:lnTo>
                  <a:lnTo>
                    <a:pt x="1826" y="229"/>
                  </a:lnTo>
                  <a:lnTo>
                    <a:pt x="1818" y="221"/>
                  </a:lnTo>
                  <a:lnTo>
                    <a:pt x="1818" y="221"/>
                  </a:lnTo>
                  <a:lnTo>
                    <a:pt x="1879" y="203"/>
                  </a:lnTo>
                  <a:lnTo>
                    <a:pt x="1968" y="168"/>
                  </a:lnTo>
                  <a:lnTo>
                    <a:pt x="1968" y="168"/>
                  </a:lnTo>
                  <a:lnTo>
                    <a:pt x="2021" y="132"/>
                  </a:lnTo>
                  <a:lnTo>
                    <a:pt x="2029" y="124"/>
                  </a:lnTo>
                  <a:lnTo>
                    <a:pt x="2038" y="106"/>
                  </a:lnTo>
                  <a:lnTo>
                    <a:pt x="2038" y="106"/>
                  </a:lnTo>
                  <a:lnTo>
                    <a:pt x="2029" y="97"/>
                  </a:lnTo>
                  <a:lnTo>
                    <a:pt x="2012" y="88"/>
                  </a:lnTo>
                  <a:lnTo>
                    <a:pt x="1976" y="88"/>
                  </a:lnTo>
                  <a:lnTo>
                    <a:pt x="1976" y="88"/>
                  </a:lnTo>
                  <a:lnTo>
                    <a:pt x="1932" y="97"/>
                  </a:lnTo>
                  <a:lnTo>
                    <a:pt x="1906" y="79"/>
                  </a:lnTo>
                  <a:lnTo>
                    <a:pt x="1906" y="79"/>
                  </a:lnTo>
                  <a:lnTo>
                    <a:pt x="1897" y="71"/>
                  </a:lnTo>
                  <a:lnTo>
                    <a:pt x="1897" y="71"/>
                  </a:lnTo>
                  <a:lnTo>
                    <a:pt x="1897" y="53"/>
                  </a:lnTo>
                  <a:lnTo>
                    <a:pt x="1897" y="53"/>
                  </a:lnTo>
                  <a:lnTo>
                    <a:pt x="1879" y="44"/>
                  </a:lnTo>
                  <a:lnTo>
                    <a:pt x="1853" y="44"/>
                  </a:lnTo>
                  <a:lnTo>
                    <a:pt x="1853" y="44"/>
                  </a:lnTo>
                  <a:lnTo>
                    <a:pt x="1835" y="44"/>
                  </a:lnTo>
                  <a:lnTo>
                    <a:pt x="1835" y="44"/>
                  </a:lnTo>
                  <a:lnTo>
                    <a:pt x="1826" y="44"/>
                  </a:lnTo>
                  <a:lnTo>
                    <a:pt x="1826" y="44"/>
                  </a:lnTo>
                  <a:lnTo>
                    <a:pt x="1809" y="35"/>
                  </a:lnTo>
                  <a:lnTo>
                    <a:pt x="1791" y="35"/>
                  </a:lnTo>
                  <a:lnTo>
                    <a:pt x="1729" y="44"/>
                  </a:lnTo>
                  <a:lnTo>
                    <a:pt x="1729" y="44"/>
                  </a:lnTo>
                  <a:lnTo>
                    <a:pt x="1738" y="44"/>
                  </a:lnTo>
                  <a:lnTo>
                    <a:pt x="1738" y="35"/>
                  </a:lnTo>
                  <a:lnTo>
                    <a:pt x="1738" y="35"/>
                  </a:lnTo>
                  <a:lnTo>
                    <a:pt x="1729" y="26"/>
                  </a:lnTo>
                  <a:lnTo>
                    <a:pt x="1721" y="18"/>
                  </a:lnTo>
                  <a:lnTo>
                    <a:pt x="1668" y="18"/>
                  </a:lnTo>
                  <a:lnTo>
                    <a:pt x="1668" y="18"/>
                  </a:lnTo>
                  <a:lnTo>
                    <a:pt x="1588" y="18"/>
                  </a:lnTo>
                  <a:lnTo>
                    <a:pt x="1535" y="9"/>
                  </a:lnTo>
                  <a:lnTo>
                    <a:pt x="1535" y="9"/>
                  </a:lnTo>
                  <a:lnTo>
                    <a:pt x="1518" y="0"/>
                  </a:lnTo>
                  <a:lnTo>
                    <a:pt x="1500" y="0"/>
                  </a:lnTo>
                  <a:lnTo>
                    <a:pt x="1465" y="9"/>
                  </a:lnTo>
                  <a:lnTo>
                    <a:pt x="1465" y="9"/>
                  </a:lnTo>
                  <a:lnTo>
                    <a:pt x="1447" y="18"/>
                  </a:lnTo>
                  <a:lnTo>
                    <a:pt x="1438" y="18"/>
                  </a:lnTo>
                  <a:lnTo>
                    <a:pt x="1438" y="18"/>
                  </a:lnTo>
                  <a:lnTo>
                    <a:pt x="1412" y="0"/>
                  </a:lnTo>
                  <a:lnTo>
                    <a:pt x="1376" y="0"/>
                  </a:lnTo>
                  <a:lnTo>
                    <a:pt x="1350" y="0"/>
                  </a:lnTo>
                  <a:lnTo>
                    <a:pt x="1332" y="9"/>
                  </a:lnTo>
                  <a:lnTo>
                    <a:pt x="1332" y="9"/>
                  </a:lnTo>
                  <a:lnTo>
                    <a:pt x="1315" y="26"/>
                  </a:lnTo>
                  <a:lnTo>
                    <a:pt x="1315" y="35"/>
                  </a:lnTo>
                  <a:lnTo>
                    <a:pt x="1315" y="35"/>
                  </a:lnTo>
                  <a:lnTo>
                    <a:pt x="1297" y="26"/>
                  </a:lnTo>
                  <a:lnTo>
                    <a:pt x="1297" y="26"/>
                  </a:lnTo>
                  <a:lnTo>
                    <a:pt x="1279" y="18"/>
                  </a:lnTo>
                  <a:lnTo>
                    <a:pt x="1253" y="18"/>
                  </a:lnTo>
                  <a:lnTo>
                    <a:pt x="1209" y="18"/>
                  </a:lnTo>
                  <a:lnTo>
                    <a:pt x="1209" y="18"/>
                  </a:lnTo>
                  <a:lnTo>
                    <a:pt x="1182" y="18"/>
                  </a:lnTo>
                  <a:lnTo>
                    <a:pt x="1147" y="18"/>
                  </a:lnTo>
                  <a:lnTo>
                    <a:pt x="1147" y="18"/>
                  </a:lnTo>
                  <a:lnTo>
                    <a:pt x="1129" y="18"/>
                  </a:lnTo>
                  <a:lnTo>
                    <a:pt x="1112" y="26"/>
                  </a:lnTo>
                  <a:lnTo>
                    <a:pt x="1094" y="35"/>
                  </a:lnTo>
                  <a:lnTo>
                    <a:pt x="1094" y="35"/>
                  </a:lnTo>
                  <a:lnTo>
                    <a:pt x="1085" y="44"/>
                  </a:lnTo>
                  <a:lnTo>
                    <a:pt x="1068" y="44"/>
                  </a:lnTo>
                  <a:lnTo>
                    <a:pt x="1068" y="44"/>
                  </a:lnTo>
                  <a:lnTo>
                    <a:pt x="1032" y="26"/>
                  </a:lnTo>
                  <a:lnTo>
                    <a:pt x="988" y="26"/>
                  </a:lnTo>
                  <a:lnTo>
                    <a:pt x="962" y="26"/>
                  </a:lnTo>
                  <a:lnTo>
                    <a:pt x="944" y="35"/>
                  </a:lnTo>
                  <a:lnTo>
                    <a:pt x="944" y="35"/>
                  </a:lnTo>
                  <a:lnTo>
                    <a:pt x="944" y="53"/>
                  </a:lnTo>
                  <a:lnTo>
                    <a:pt x="944" y="53"/>
                  </a:lnTo>
                  <a:lnTo>
                    <a:pt x="935" y="53"/>
                  </a:lnTo>
                  <a:lnTo>
                    <a:pt x="935" y="53"/>
                  </a:lnTo>
                  <a:lnTo>
                    <a:pt x="900" y="44"/>
                  </a:lnTo>
                  <a:lnTo>
                    <a:pt x="882" y="53"/>
                  </a:lnTo>
                  <a:lnTo>
                    <a:pt x="882" y="53"/>
                  </a:lnTo>
                  <a:lnTo>
                    <a:pt x="874" y="62"/>
                  </a:lnTo>
                  <a:lnTo>
                    <a:pt x="882" y="79"/>
                  </a:lnTo>
                  <a:lnTo>
                    <a:pt x="882" y="79"/>
                  </a:lnTo>
                  <a:lnTo>
                    <a:pt x="856" y="79"/>
                  </a:lnTo>
                  <a:lnTo>
                    <a:pt x="856" y="79"/>
                  </a:lnTo>
                  <a:lnTo>
                    <a:pt x="812" y="79"/>
                  </a:lnTo>
                  <a:lnTo>
                    <a:pt x="794" y="88"/>
                  </a:lnTo>
                  <a:lnTo>
                    <a:pt x="794" y="88"/>
                  </a:lnTo>
                  <a:lnTo>
                    <a:pt x="785" y="106"/>
                  </a:lnTo>
                  <a:lnTo>
                    <a:pt x="785" y="106"/>
                  </a:lnTo>
                  <a:lnTo>
                    <a:pt x="785" y="115"/>
                  </a:lnTo>
                  <a:lnTo>
                    <a:pt x="776" y="124"/>
                  </a:lnTo>
                  <a:lnTo>
                    <a:pt x="776" y="124"/>
                  </a:lnTo>
                  <a:lnTo>
                    <a:pt x="759" y="124"/>
                  </a:lnTo>
                  <a:lnTo>
                    <a:pt x="741" y="115"/>
                  </a:lnTo>
                  <a:lnTo>
                    <a:pt x="741" y="115"/>
                  </a:lnTo>
                  <a:lnTo>
                    <a:pt x="715" y="97"/>
                  </a:lnTo>
                  <a:lnTo>
                    <a:pt x="679" y="88"/>
                  </a:lnTo>
                  <a:lnTo>
                    <a:pt x="644" y="88"/>
                  </a:lnTo>
                  <a:lnTo>
                    <a:pt x="626" y="97"/>
                  </a:lnTo>
                  <a:lnTo>
                    <a:pt x="626" y="97"/>
                  </a:lnTo>
                  <a:lnTo>
                    <a:pt x="618" y="106"/>
                  </a:lnTo>
                  <a:lnTo>
                    <a:pt x="618" y="115"/>
                  </a:lnTo>
                  <a:lnTo>
                    <a:pt x="618" y="115"/>
                  </a:lnTo>
                  <a:lnTo>
                    <a:pt x="609" y="115"/>
                  </a:lnTo>
                  <a:lnTo>
                    <a:pt x="609" y="115"/>
                  </a:lnTo>
                  <a:lnTo>
                    <a:pt x="574" y="124"/>
                  </a:lnTo>
                  <a:lnTo>
                    <a:pt x="565" y="124"/>
                  </a:lnTo>
                  <a:lnTo>
                    <a:pt x="565" y="132"/>
                  </a:lnTo>
                  <a:lnTo>
                    <a:pt x="565" y="132"/>
                  </a:lnTo>
                  <a:lnTo>
                    <a:pt x="565" y="141"/>
                  </a:lnTo>
                  <a:lnTo>
                    <a:pt x="574" y="150"/>
                  </a:lnTo>
                  <a:lnTo>
                    <a:pt x="574" y="150"/>
                  </a:lnTo>
                  <a:lnTo>
                    <a:pt x="574" y="159"/>
                  </a:lnTo>
                  <a:lnTo>
                    <a:pt x="574" y="159"/>
                  </a:lnTo>
                  <a:lnTo>
                    <a:pt x="556" y="159"/>
                  </a:lnTo>
                  <a:lnTo>
                    <a:pt x="556" y="159"/>
                  </a:lnTo>
                  <a:lnTo>
                    <a:pt x="538" y="150"/>
                  </a:lnTo>
                  <a:lnTo>
                    <a:pt x="538" y="150"/>
                  </a:lnTo>
                  <a:lnTo>
                    <a:pt x="494" y="132"/>
                  </a:lnTo>
                  <a:lnTo>
                    <a:pt x="468" y="141"/>
                  </a:lnTo>
                  <a:lnTo>
                    <a:pt x="450" y="150"/>
                  </a:lnTo>
                  <a:lnTo>
                    <a:pt x="450" y="150"/>
                  </a:lnTo>
                  <a:lnTo>
                    <a:pt x="424" y="168"/>
                  </a:lnTo>
                  <a:lnTo>
                    <a:pt x="424" y="168"/>
                  </a:lnTo>
                  <a:lnTo>
                    <a:pt x="424" y="177"/>
                  </a:lnTo>
                  <a:lnTo>
                    <a:pt x="424" y="177"/>
                  </a:lnTo>
                  <a:lnTo>
                    <a:pt x="397" y="168"/>
                  </a:lnTo>
                  <a:lnTo>
                    <a:pt x="362" y="168"/>
                  </a:lnTo>
                  <a:lnTo>
                    <a:pt x="291" y="185"/>
                  </a:lnTo>
                  <a:lnTo>
                    <a:pt x="291" y="185"/>
                  </a:lnTo>
                  <a:lnTo>
                    <a:pt x="274" y="194"/>
                  </a:lnTo>
                  <a:lnTo>
                    <a:pt x="265" y="212"/>
                  </a:lnTo>
                  <a:lnTo>
                    <a:pt x="265" y="212"/>
                  </a:lnTo>
                  <a:lnTo>
                    <a:pt x="265" y="221"/>
                  </a:lnTo>
                  <a:lnTo>
                    <a:pt x="274" y="229"/>
                  </a:lnTo>
                  <a:lnTo>
                    <a:pt x="274" y="229"/>
                  </a:lnTo>
                  <a:lnTo>
                    <a:pt x="300" y="238"/>
                  </a:lnTo>
                  <a:lnTo>
                    <a:pt x="335" y="229"/>
                  </a:lnTo>
                  <a:lnTo>
                    <a:pt x="335" y="229"/>
                  </a:lnTo>
                  <a:lnTo>
                    <a:pt x="335" y="238"/>
                  </a:lnTo>
                  <a:lnTo>
                    <a:pt x="335" y="238"/>
                  </a:lnTo>
                  <a:lnTo>
                    <a:pt x="344" y="247"/>
                  </a:lnTo>
                  <a:lnTo>
                    <a:pt x="371" y="256"/>
                  </a:lnTo>
                  <a:lnTo>
                    <a:pt x="371" y="256"/>
                  </a:lnTo>
                  <a:lnTo>
                    <a:pt x="362" y="274"/>
                  </a:lnTo>
                  <a:lnTo>
                    <a:pt x="362" y="274"/>
                  </a:lnTo>
                  <a:lnTo>
                    <a:pt x="362" y="291"/>
                  </a:lnTo>
                  <a:lnTo>
                    <a:pt x="371" y="300"/>
                  </a:lnTo>
                  <a:lnTo>
                    <a:pt x="397" y="309"/>
                  </a:lnTo>
                  <a:lnTo>
                    <a:pt x="397" y="309"/>
                  </a:lnTo>
                  <a:lnTo>
                    <a:pt x="415" y="309"/>
                  </a:lnTo>
                  <a:lnTo>
                    <a:pt x="415" y="309"/>
                  </a:lnTo>
                  <a:lnTo>
                    <a:pt x="415" y="327"/>
                  </a:lnTo>
                  <a:lnTo>
                    <a:pt x="432" y="335"/>
                  </a:lnTo>
                  <a:lnTo>
                    <a:pt x="432" y="335"/>
                  </a:lnTo>
                  <a:lnTo>
                    <a:pt x="468" y="344"/>
                  </a:lnTo>
                  <a:lnTo>
                    <a:pt x="512" y="344"/>
                  </a:lnTo>
                  <a:lnTo>
                    <a:pt x="547" y="344"/>
                  </a:lnTo>
                  <a:lnTo>
                    <a:pt x="574" y="327"/>
                  </a:lnTo>
                  <a:lnTo>
                    <a:pt x="574" y="327"/>
                  </a:lnTo>
                  <a:lnTo>
                    <a:pt x="574" y="327"/>
                  </a:lnTo>
                  <a:lnTo>
                    <a:pt x="574" y="327"/>
                  </a:lnTo>
                  <a:lnTo>
                    <a:pt x="574" y="327"/>
                  </a:lnTo>
                  <a:lnTo>
                    <a:pt x="574" y="327"/>
                  </a:lnTo>
                  <a:lnTo>
                    <a:pt x="574" y="344"/>
                  </a:lnTo>
                  <a:lnTo>
                    <a:pt x="574" y="344"/>
                  </a:lnTo>
                  <a:lnTo>
                    <a:pt x="574" y="353"/>
                  </a:lnTo>
                  <a:lnTo>
                    <a:pt x="600" y="371"/>
                  </a:lnTo>
                  <a:lnTo>
                    <a:pt x="600" y="371"/>
                  </a:lnTo>
                  <a:lnTo>
                    <a:pt x="600" y="371"/>
                  </a:lnTo>
                  <a:lnTo>
                    <a:pt x="600" y="371"/>
                  </a:lnTo>
                  <a:lnTo>
                    <a:pt x="591" y="371"/>
                  </a:lnTo>
                  <a:lnTo>
                    <a:pt x="591" y="371"/>
                  </a:lnTo>
                  <a:lnTo>
                    <a:pt x="582" y="371"/>
                  </a:lnTo>
                  <a:lnTo>
                    <a:pt x="565" y="388"/>
                  </a:lnTo>
                  <a:lnTo>
                    <a:pt x="556" y="406"/>
                  </a:lnTo>
                  <a:lnTo>
                    <a:pt x="556" y="424"/>
                  </a:lnTo>
                  <a:lnTo>
                    <a:pt x="556" y="424"/>
                  </a:lnTo>
                  <a:lnTo>
                    <a:pt x="556" y="424"/>
                  </a:lnTo>
                  <a:lnTo>
                    <a:pt x="556" y="424"/>
                  </a:lnTo>
                  <a:lnTo>
                    <a:pt x="547" y="415"/>
                  </a:lnTo>
                  <a:lnTo>
                    <a:pt x="547" y="415"/>
                  </a:lnTo>
                  <a:lnTo>
                    <a:pt x="538" y="406"/>
                  </a:lnTo>
                  <a:lnTo>
                    <a:pt x="538" y="406"/>
                  </a:lnTo>
                  <a:lnTo>
                    <a:pt x="547" y="397"/>
                  </a:lnTo>
                  <a:lnTo>
                    <a:pt x="538" y="380"/>
                  </a:lnTo>
                  <a:lnTo>
                    <a:pt x="538" y="380"/>
                  </a:lnTo>
                  <a:lnTo>
                    <a:pt x="529" y="371"/>
                  </a:lnTo>
                  <a:lnTo>
                    <a:pt x="512" y="371"/>
                  </a:lnTo>
                  <a:lnTo>
                    <a:pt x="503" y="362"/>
                  </a:lnTo>
                  <a:lnTo>
                    <a:pt x="485" y="371"/>
                  </a:lnTo>
                  <a:lnTo>
                    <a:pt x="485" y="371"/>
                  </a:lnTo>
                  <a:lnTo>
                    <a:pt x="476" y="380"/>
                  </a:lnTo>
                  <a:lnTo>
                    <a:pt x="468" y="388"/>
                  </a:lnTo>
                  <a:lnTo>
                    <a:pt x="468" y="388"/>
                  </a:lnTo>
                  <a:lnTo>
                    <a:pt x="459" y="380"/>
                  </a:lnTo>
                  <a:lnTo>
                    <a:pt x="441" y="362"/>
                  </a:lnTo>
                  <a:lnTo>
                    <a:pt x="441" y="362"/>
                  </a:lnTo>
                  <a:lnTo>
                    <a:pt x="441" y="353"/>
                  </a:lnTo>
                  <a:lnTo>
                    <a:pt x="424" y="344"/>
                  </a:lnTo>
                  <a:lnTo>
                    <a:pt x="379" y="327"/>
                  </a:lnTo>
                  <a:lnTo>
                    <a:pt x="379" y="327"/>
                  </a:lnTo>
                  <a:lnTo>
                    <a:pt x="326" y="300"/>
                  </a:lnTo>
                  <a:lnTo>
                    <a:pt x="291" y="291"/>
                  </a:lnTo>
                  <a:lnTo>
                    <a:pt x="265" y="265"/>
                  </a:lnTo>
                  <a:lnTo>
                    <a:pt x="265" y="265"/>
                  </a:lnTo>
                  <a:lnTo>
                    <a:pt x="229" y="247"/>
                  </a:lnTo>
                  <a:lnTo>
                    <a:pt x="194" y="238"/>
                  </a:lnTo>
                  <a:lnTo>
                    <a:pt x="159" y="238"/>
                  </a:lnTo>
                  <a:lnTo>
                    <a:pt x="141" y="238"/>
                  </a:lnTo>
                  <a:lnTo>
                    <a:pt x="141" y="238"/>
                  </a:lnTo>
                  <a:lnTo>
                    <a:pt x="132" y="256"/>
                  </a:lnTo>
                  <a:lnTo>
                    <a:pt x="132" y="265"/>
                  </a:lnTo>
                  <a:lnTo>
                    <a:pt x="132" y="265"/>
                  </a:lnTo>
                  <a:lnTo>
                    <a:pt x="141" y="265"/>
                  </a:lnTo>
                  <a:lnTo>
                    <a:pt x="150" y="274"/>
                  </a:lnTo>
                  <a:lnTo>
                    <a:pt x="150" y="274"/>
                  </a:lnTo>
                  <a:lnTo>
                    <a:pt x="115" y="274"/>
                  </a:lnTo>
                  <a:lnTo>
                    <a:pt x="106" y="282"/>
                  </a:lnTo>
                  <a:lnTo>
                    <a:pt x="97" y="291"/>
                  </a:lnTo>
                  <a:lnTo>
                    <a:pt x="97" y="291"/>
                  </a:lnTo>
                  <a:lnTo>
                    <a:pt x="97" y="309"/>
                  </a:lnTo>
                  <a:lnTo>
                    <a:pt x="115" y="318"/>
                  </a:lnTo>
                  <a:lnTo>
                    <a:pt x="115" y="318"/>
                  </a:lnTo>
                  <a:lnTo>
                    <a:pt x="79" y="318"/>
                  </a:lnTo>
                  <a:lnTo>
                    <a:pt x="79" y="318"/>
                  </a:lnTo>
                  <a:lnTo>
                    <a:pt x="62" y="327"/>
                  </a:lnTo>
                  <a:lnTo>
                    <a:pt x="53" y="335"/>
                  </a:lnTo>
                  <a:lnTo>
                    <a:pt x="44" y="344"/>
                  </a:lnTo>
                  <a:lnTo>
                    <a:pt x="35" y="362"/>
                  </a:lnTo>
                  <a:lnTo>
                    <a:pt x="35" y="362"/>
                  </a:lnTo>
                  <a:lnTo>
                    <a:pt x="35" y="371"/>
                  </a:lnTo>
                  <a:lnTo>
                    <a:pt x="44" y="388"/>
                  </a:lnTo>
                  <a:lnTo>
                    <a:pt x="62" y="406"/>
                  </a:lnTo>
                  <a:lnTo>
                    <a:pt x="88" y="406"/>
                  </a:lnTo>
                  <a:lnTo>
                    <a:pt x="88" y="406"/>
                  </a:lnTo>
                  <a:lnTo>
                    <a:pt x="88" y="406"/>
                  </a:lnTo>
                  <a:lnTo>
                    <a:pt x="88" y="406"/>
                  </a:lnTo>
                  <a:lnTo>
                    <a:pt x="62" y="406"/>
                  </a:lnTo>
                  <a:lnTo>
                    <a:pt x="62" y="406"/>
                  </a:lnTo>
                  <a:lnTo>
                    <a:pt x="27" y="406"/>
                  </a:lnTo>
                  <a:lnTo>
                    <a:pt x="9" y="415"/>
                  </a:lnTo>
                  <a:lnTo>
                    <a:pt x="9" y="424"/>
                  </a:lnTo>
                  <a:lnTo>
                    <a:pt x="9" y="424"/>
                  </a:lnTo>
                  <a:lnTo>
                    <a:pt x="9" y="441"/>
                  </a:lnTo>
                  <a:lnTo>
                    <a:pt x="18" y="450"/>
                  </a:lnTo>
                  <a:lnTo>
                    <a:pt x="35" y="459"/>
                  </a:lnTo>
                  <a:close/>
                  <a:moveTo>
                    <a:pt x="988" y="309"/>
                  </a:moveTo>
                  <a:lnTo>
                    <a:pt x="988" y="309"/>
                  </a:lnTo>
                  <a:lnTo>
                    <a:pt x="988" y="318"/>
                  </a:lnTo>
                  <a:lnTo>
                    <a:pt x="979" y="327"/>
                  </a:lnTo>
                  <a:lnTo>
                    <a:pt x="979" y="327"/>
                  </a:lnTo>
                  <a:lnTo>
                    <a:pt x="935" y="344"/>
                  </a:lnTo>
                  <a:lnTo>
                    <a:pt x="891" y="353"/>
                  </a:lnTo>
                  <a:lnTo>
                    <a:pt x="891" y="353"/>
                  </a:lnTo>
                  <a:lnTo>
                    <a:pt x="953" y="335"/>
                  </a:lnTo>
                  <a:lnTo>
                    <a:pt x="971" y="318"/>
                  </a:lnTo>
                  <a:lnTo>
                    <a:pt x="988" y="309"/>
                  </a:lnTo>
                  <a:close/>
                  <a:moveTo>
                    <a:pt x="882" y="759"/>
                  </a:moveTo>
                  <a:lnTo>
                    <a:pt x="882" y="759"/>
                  </a:lnTo>
                  <a:lnTo>
                    <a:pt x="856" y="759"/>
                  </a:lnTo>
                  <a:lnTo>
                    <a:pt x="856" y="759"/>
                  </a:lnTo>
                  <a:lnTo>
                    <a:pt x="856" y="759"/>
                  </a:lnTo>
                  <a:lnTo>
                    <a:pt x="856" y="759"/>
                  </a:lnTo>
                  <a:lnTo>
                    <a:pt x="865" y="750"/>
                  </a:lnTo>
                  <a:lnTo>
                    <a:pt x="865" y="750"/>
                  </a:lnTo>
                  <a:lnTo>
                    <a:pt x="865" y="750"/>
                  </a:lnTo>
                  <a:lnTo>
                    <a:pt x="882" y="750"/>
                  </a:lnTo>
                  <a:lnTo>
                    <a:pt x="882" y="750"/>
                  </a:lnTo>
                  <a:lnTo>
                    <a:pt x="900" y="750"/>
                  </a:lnTo>
                  <a:lnTo>
                    <a:pt x="900" y="750"/>
                  </a:lnTo>
                  <a:lnTo>
                    <a:pt x="882" y="759"/>
                  </a:lnTo>
                  <a:close/>
                  <a:moveTo>
                    <a:pt x="759" y="353"/>
                  </a:moveTo>
                  <a:lnTo>
                    <a:pt x="759" y="353"/>
                  </a:lnTo>
                  <a:lnTo>
                    <a:pt x="759" y="353"/>
                  </a:lnTo>
                  <a:lnTo>
                    <a:pt x="759" y="353"/>
                  </a:lnTo>
                  <a:lnTo>
                    <a:pt x="776" y="353"/>
                  </a:lnTo>
                  <a:lnTo>
                    <a:pt x="794" y="362"/>
                  </a:lnTo>
                  <a:lnTo>
                    <a:pt x="803" y="362"/>
                  </a:lnTo>
                  <a:lnTo>
                    <a:pt x="803" y="362"/>
                  </a:lnTo>
                  <a:lnTo>
                    <a:pt x="803" y="362"/>
                  </a:lnTo>
                  <a:lnTo>
                    <a:pt x="803" y="362"/>
                  </a:lnTo>
                  <a:lnTo>
                    <a:pt x="794" y="362"/>
                  </a:lnTo>
                  <a:lnTo>
                    <a:pt x="794" y="362"/>
                  </a:lnTo>
                  <a:lnTo>
                    <a:pt x="785" y="371"/>
                  </a:lnTo>
                  <a:lnTo>
                    <a:pt x="776" y="380"/>
                  </a:lnTo>
                  <a:lnTo>
                    <a:pt x="776" y="380"/>
                  </a:lnTo>
                  <a:lnTo>
                    <a:pt x="776" y="397"/>
                  </a:lnTo>
                  <a:lnTo>
                    <a:pt x="785" y="406"/>
                  </a:lnTo>
                  <a:lnTo>
                    <a:pt x="821" y="433"/>
                  </a:lnTo>
                  <a:lnTo>
                    <a:pt x="821" y="433"/>
                  </a:lnTo>
                  <a:lnTo>
                    <a:pt x="838" y="441"/>
                  </a:lnTo>
                  <a:lnTo>
                    <a:pt x="838" y="441"/>
                  </a:lnTo>
                  <a:lnTo>
                    <a:pt x="812" y="433"/>
                  </a:lnTo>
                  <a:lnTo>
                    <a:pt x="785" y="415"/>
                  </a:lnTo>
                  <a:lnTo>
                    <a:pt x="785" y="415"/>
                  </a:lnTo>
                  <a:lnTo>
                    <a:pt x="750" y="388"/>
                  </a:lnTo>
                  <a:lnTo>
                    <a:pt x="715" y="380"/>
                  </a:lnTo>
                  <a:lnTo>
                    <a:pt x="715" y="380"/>
                  </a:lnTo>
                  <a:lnTo>
                    <a:pt x="741" y="371"/>
                  </a:lnTo>
                  <a:lnTo>
                    <a:pt x="759" y="353"/>
                  </a:lnTo>
                  <a:close/>
                  <a:moveTo>
                    <a:pt x="574" y="556"/>
                  </a:moveTo>
                  <a:lnTo>
                    <a:pt x="574" y="556"/>
                  </a:lnTo>
                  <a:lnTo>
                    <a:pt x="609" y="547"/>
                  </a:lnTo>
                  <a:lnTo>
                    <a:pt x="609" y="547"/>
                  </a:lnTo>
                  <a:lnTo>
                    <a:pt x="653" y="538"/>
                  </a:lnTo>
                  <a:lnTo>
                    <a:pt x="662" y="530"/>
                  </a:lnTo>
                  <a:lnTo>
                    <a:pt x="671" y="512"/>
                  </a:lnTo>
                  <a:lnTo>
                    <a:pt x="671" y="512"/>
                  </a:lnTo>
                  <a:lnTo>
                    <a:pt x="671" y="512"/>
                  </a:lnTo>
                  <a:lnTo>
                    <a:pt x="671" y="512"/>
                  </a:lnTo>
                  <a:lnTo>
                    <a:pt x="697" y="538"/>
                  </a:lnTo>
                  <a:lnTo>
                    <a:pt x="697" y="538"/>
                  </a:lnTo>
                  <a:lnTo>
                    <a:pt x="724" y="574"/>
                  </a:lnTo>
                  <a:lnTo>
                    <a:pt x="724" y="574"/>
                  </a:lnTo>
                  <a:lnTo>
                    <a:pt x="662" y="556"/>
                  </a:lnTo>
                  <a:lnTo>
                    <a:pt x="662" y="556"/>
                  </a:lnTo>
                  <a:lnTo>
                    <a:pt x="635" y="556"/>
                  </a:lnTo>
                  <a:lnTo>
                    <a:pt x="600" y="556"/>
                  </a:lnTo>
                  <a:lnTo>
                    <a:pt x="574" y="565"/>
                  </a:lnTo>
                  <a:lnTo>
                    <a:pt x="538" y="583"/>
                  </a:lnTo>
                  <a:lnTo>
                    <a:pt x="538" y="583"/>
                  </a:lnTo>
                  <a:lnTo>
                    <a:pt x="556" y="565"/>
                  </a:lnTo>
                  <a:lnTo>
                    <a:pt x="574" y="556"/>
                  </a:lnTo>
                  <a:close/>
                  <a:moveTo>
                    <a:pt x="635" y="653"/>
                  </a:moveTo>
                  <a:lnTo>
                    <a:pt x="635" y="653"/>
                  </a:lnTo>
                  <a:lnTo>
                    <a:pt x="635" y="662"/>
                  </a:lnTo>
                  <a:lnTo>
                    <a:pt x="635" y="662"/>
                  </a:lnTo>
                  <a:lnTo>
                    <a:pt x="626" y="671"/>
                  </a:lnTo>
                  <a:lnTo>
                    <a:pt x="626" y="680"/>
                  </a:lnTo>
                  <a:lnTo>
                    <a:pt x="626" y="680"/>
                  </a:lnTo>
                  <a:lnTo>
                    <a:pt x="626" y="689"/>
                  </a:lnTo>
                  <a:lnTo>
                    <a:pt x="635" y="697"/>
                  </a:lnTo>
                  <a:lnTo>
                    <a:pt x="662" y="715"/>
                  </a:lnTo>
                  <a:lnTo>
                    <a:pt x="662" y="715"/>
                  </a:lnTo>
                  <a:lnTo>
                    <a:pt x="679" y="733"/>
                  </a:lnTo>
                  <a:lnTo>
                    <a:pt x="688" y="741"/>
                  </a:lnTo>
                  <a:lnTo>
                    <a:pt x="688" y="741"/>
                  </a:lnTo>
                  <a:lnTo>
                    <a:pt x="679" y="741"/>
                  </a:lnTo>
                  <a:lnTo>
                    <a:pt x="679" y="741"/>
                  </a:lnTo>
                  <a:lnTo>
                    <a:pt x="653" y="741"/>
                  </a:lnTo>
                  <a:lnTo>
                    <a:pt x="644" y="724"/>
                  </a:lnTo>
                  <a:lnTo>
                    <a:pt x="644" y="724"/>
                  </a:lnTo>
                  <a:lnTo>
                    <a:pt x="635" y="706"/>
                  </a:lnTo>
                  <a:lnTo>
                    <a:pt x="618" y="697"/>
                  </a:lnTo>
                  <a:lnTo>
                    <a:pt x="600" y="680"/>
                  </a:lnTo>
                  <a:lnTo>
                    <a:pt x="574" y="671"/>
                  </a:lnTo>
                  <a:lnTo>
                    <a:pt x="574" y="671"/>
                  </a:lnTo>
                  <a:lnTo>
                    <a:pt x="635" y="653"/>
                  </a:lnTo>
                  <a:close/>
                  <a:moveTo>
                    <a:pt x="565" y="459"/>
                  </a:moveTo>
                  <a:lnTo>
                    <a:pt x="565" y="459"/>
                  </a:lnTo>
                  <a:lnTo>
                    <a:pt x="565" y="459"/>
                  </a:lnTo>
                  <a:lnTo>
                    <a:pt x="565" y="459"/>
                  </a:lnTo>
                  <a:lnTo>
                    <a:pt x="582" y="477"/>
                  </a:lnTo>
                  <a:lnTo>
                    <a:pt x="582" y="477"/>
                  </a:lnTo>
                  <a:lnTo>
                    <a:pt x="556" y="468"/>
                  </a:lnTo>
                  <a:lnTo>
                    <a:pt x="556" y="468"/>
                  </a:lnTo>
                  <a:lnTo>
                    <a:pt x="565" y="459"/>
                  </a:lnTo>
                  <a:close/>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7" name="Google Shape;247;p20"/>
            <p:cNvSpPr/>
            <p:nvPr/>
          </p:nvSpPr>
          <p:spPr>
            <a:xfrm>
              <a:off x="2454275" y="1957388"/>
              <a:ext cx="69850" cy="28575"/>
            </a:xfrm>
            <a:custGeom>
              <a:avLst/>
              <a:gdLst/>
              <a:ahLst/>
              <a:cxnLst/>
              <a:rect l="l" t="t" r="r" b="b"/>
              <a:pathLst>
                <a:path w="195" h="80" extrusionOk="0">
                  <a:moveTo>
                    <a:pt x="62" y="79"/>
                  </a:moveTo>
                  <a:lnTo>
                    <a:pt x="62" y="79"/>
                  </a:lnTo>
                  <a:lnTo>
                    <a:pt x="97" y="70"/>
                  </a:lnTo>
                  <a:lnTo>
                    <a:pt x="124" y="61"/>
                  </a:lnTo>
                  <a:lnTo>
                    <a:pt x="177" y="44"/>
                  </a:lnTo>
                  <a:lnTo>
                    <a:pt x="177" y="44"/>
                  </a:lnTo>
                  <a:lnTo>
                    <a:pt x="186" y="35"/>
                  </a:lnTo>
                  <a:lnTo>
                    <a:pt x="194" y="26"/>
                  </a:lnTo>
                  <a:lnTo>
                    <a:pt x="194" y="17"/>
                  </a:lnTo>
                  <a:lnTo>
                    <a:pt x="194" y="17"/>
                  </a:lnTo>
                  <a:lnTo>
                    <a:pt x="177" y="0"/>
                  </a:lnTo>
                  <a:lnTo>
                    <a:pt x="150" y="0"/>
                  </a:lnTo>
                  <a:lnTo>
                    <a:pt x="150" y="0"/>
                  </a:lnTo>
                  <a:lnTo>
                    <a:pt x="80" y="9"/>
                  </a:lnTo>
                  <a:lnTo>
                    <a:pt x="27" y="17"/>
                  </a:lnTo>
                  <a:lnTo>
                    <a:pt x="9" y="26"/>
                  </a:lnTo>
                  <a:lnTo>
                    <a:pt x="0" y="35"/>
                  </a:lnTo>
                  <a:lnTo>
                    <a:pt x="0" y="35"/>
                  </a:lnTo>
                  <a:lnTo>
                    <a:pt x="0" y="44"/>
                  </a:lnTo>
                  <a:lnTo>
                    <a:pt x="9" y="61"/>
                  </a:lnTo>
                  <a:lnTo>
                    <a:pt x="9" y="61"/>
                  </a:lnTo>
                  <a:lnTo>
                    <a:pt x="36" y="70"/>
                  </a:lnTo>
                  <a:lnTo>
                    <a:pt x="62" y="79"/>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8" name="Google Shape;248;p20"/>
            <p:cNvSpPr/>
            <p:nvPr/>
          </p:nvSpPr>
          <p:spPr>
            <a:xfrm>
              <a:off x="2254250" y="1957388"/>
              <a:ext cx="41275" cy="38100"/>
            </a:xfrm>
            <a:custGeom>
              <a:avLst/>
              <a:gdLst/>
              <a:ahLst/>
              <a:cxnLst/>
              <a:rect l="l" t="t" r="r" b="b"/>
              <a:pathLst>
                <a:path w="116" h="107" extrusionOk="0">
                  <a:moveTo>
                    <a:pt x="62" y="106"/>
                  </a:moveTo>
                  <a:lnTo>
                    <a:pt x="62" y="106"/>
                  </a:lnTo>
                  <a:lnTo>
                    <a:pt x="89" y="106"/>
                  </a:lnTo>
                  <a:lnTo>
                    <a:pt x="89" y="106"/>
                  </a:lnTo>
                  <a:lnTo>
                    <a:pt x="106" y="106"/>
                  </a:lnTo>
                  <a:lnTo>
                    <a:pt x="115" y="97"/>
                  </a:lnTo>
                  <a:lnTo>
                    <a:pt x="115" y="97"/>
                  </a:lnTo>
                  <a:lnTo>
                    <a:pt x="115" y="79"/>
                  </a:lnTo>
                  <a:lnTo>
                    <a:pt x="115" y="61"/>
                  </a:lnTo>
                  <a:lnTo>
                    <a:pt x="115" y="61"/>
                  </a:lnTo>
                  <a:lnTo>
                    <a:pt x="98" y="35"/>
                  </a:lnTo>
                  <a:lnTo>
                    <a:pt x="71" y="17"/>
                  </a:lnTo>
                  <a:lnTo>
                    <a:pt x="45" y="9"/>
                  </a:lnTo>
                  <a:lnTo>
                    <a:pt x="27" y="0"/>
                  </a:lnTo>
                  <a:lnTo>
                    <a:pt x="27" y="0"/>
                  </a:lnTo>
                  <a:lnTo>
                    <a:pt x="9" y="9"/>
                  </a:lnTo>
                  <a:lnTo>
                    <a:pt x="0" y="26"/>
                  </a:lnTo>
                  <a:lnTo>
                    <a:pt x="0" y="26"/>
                  </a:lnTo>
                  <a:lnTo>
                    <a:pt x="9" y="44"/>
                  </a:lnTo>
                  <a:lnTo>
                    <a:pt x="18" y="70"/>
                  </a:lnTo>
                  <a:lnTo>
                    <a:pt x="45" y="88"/>
                  </a:lnTo>
                  <a:lnTo>
                    <a:pt x="62" y="106"/>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9" name="Google Shape;249;p20"/>
            <p:cNvSpPr/>
            <p:nvPr/>
          </p:nvSpPr>
          <p:spPr>
            <a:xfrm>
              <a:off x="2414588" y="1911350"/>
              <a:ext cx="76200" cy="50800"/>
            </a:xfrm>
            <a:custGeom>
              <a:avLst/>
              <a:gdLst/>
              <a:ahLst/>
              <a:cxnLst/>
              <a:rect l="l" t="t" r="r" b="b"/>
              <a:pathLst>
                <a:path w="212" h="142" extrusionOk="0">
                  <a:moveTo>
                    <a:pt x="88" y="141"/>
                  </a:moveTo>
                  <a:lnTo>
                    <a:pt x="88" y="141"/>
                  </a:lnTo>
                  <a:lnTo>
                    <a:pt x="141" y="141"/>
                  </a:lnTo>
                  <a:lnTo>
                    <a:pt x="185" y="124"/>
                  </a:lnTo>
                  <a:lnTo>
                    <a:pt x="185" y="124"/>
                  </a:lnTo>
                  <a:lnTo>
                    <a:pt x="203" y="124"/>
                  </a:lnTo>
                  <a:lnTo>
                    <a:pt x="211" y="106"/>
                  </a:lnTo>
                  <a:lnTo>
                    <a:pt x="211" y="106"/>
                  </a:lnTo>
                  <a:lnTo>
                    <a:pt x="211" y="97"/>
                  </a:lnTo>
                  <a:lnTo>
                    <a:pt x="203" y="88"/>
                  </a:lnTo>
                  <a:lnTo>
                    <a:pt x="203" y="88"/>
                  </a:lnTo>
                  <a:lnTo>
                    <a:pt x="194" y="88"/>
                  </a:lnTo>
                  <a:lnTo>
                    <a:pt x="194" y="88"/>
                  </a:lnTo>
                  <a:lnTo>
                    <a:pt x="203" y="88"/>
                  </a:lnTo>
                  <a:lnTo>
                    <a:pt x="203" y="88"/>
                  </a:lnTo>
                  <a:lnTo>
                    <a:pt x="211" y="71"/>
                  </a:lnTo>
                  <a:lnTo>
                    <a:pt x="203" y="53"/>
                  </a:lnTo>
                  <a:lnTo>
                    <a:pt x="203" y="53"/>
                  </a:lnTo>
                  <a:lnTo>
                    <a:pt x="194" y="44"/>
                  </a:lnTo>
                  <a:lnTo>
                    <a:pt x="185" y="35"/>
                  </a:lnTo>
                  <a:lnTo>
                    <a:pt x="158" y="35"/>
                  </a:lnTo>
                  <a:lnTo>
                    <a:pt x="158" y="35"/>
                  </a:lnTo>
                  <a:lnTo>
                    <a:pt x="123" y="35"/>
                  </a:lnTo>
                  <a:lnTo>
                    <a:pt x="123" y="35"/>
                  </a:lnTo>
                  <a:lnTo>
                    <a:pt x="97" y="27"/>
                  </a:lnTo>
                  <a:lnTo>
                    <a:pt x="97" y="27"/>
                  </a:lnTo>
                  <a:lnTo>
                    <a:pt x="44" y="0"/>
                  </a:lnTo>
                  <a:lnTo>
                    <a:pt x="17" y="0"/>
                  </a:lnTo>
                  <a:lnTo>
                    <a:pt x="8" y="9"/>
                  </a:lnTo>
                  <a:lnTo>
                    <a:pt x="8" y="9"/>
                  </a:lnTo>
                  <a:lnTo>
                    <a:pt x="0" y="27"/>
                  </a:lnTo>
                  <a:lnTo>
                    <a:pt x="0" y="44"/>
                  </a:lnTo>
                  <a:lnTo>
                    <a:pt x="17" y="80"/>
                  </a:lnTo>
                  <a:lnTo>
                    <a:pt x="17" y="80"/>
                  </a:lnTo>
                  <a:lnTo>
                    <a:pt x="44" y="124"/>
                  </a:lnTo>
                  <a:lnTo>
                    <a:pt x="61" y="141"/>
                  </a:lnTo>
                  <a:lnTo>
                    <a:pt x="88" y="141"/>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0" name="Google Shape;250;p20"/>
            <p:cNvSpPr/>
            <p:nvPr/>
          </p:nvSpPr>
          <p:spPr>
            <a:xfrm>
              <a:off x="2552700" y="1962150"/>
              <a:ext cx="41275" cy="28575"/>
            </a:xfrm>
            <a:custGeom>
              <a:avLst/>
              <a:gdLst/>
              <a:ahLst/>
              <a:cxnLst/>
              <a:rect l="l" t="t" r="r" b="b"/>
              <a:pathLst>
                <a:path w="116" h="81" extrusionOk="0">
                  <a:moveTo>
                    <a:pt x="53" y="80"/>
                  </a:moveTo>
                  <a:lnTo>
                    <a:pt x="53" y="80"/>
                  </a:lnTo>
                  <a:lnTo>
                    <a:pt x="88" y="71"/>
                  </a:lnTo>
                  <a:lnTo>
                    <a:pt x="106" y="62"/>
                  </a:lnTo>
                  <a:lnTo>
                    <a:pt x="115" y="53"/>
                  </a:lnTo>
                  <a:lnTo>
                    <a:pt x="115" y="53"/>
                  </a:lnTo>
                  <a:lnTo>
                    <a:pt x="115" y="36"/>
                  </a:lnTo>
                  <a:lnTo>
                    <a:pt x="106" y="27"/>
                  </a:lnTo>
                  <a:lnTo>
                    <a:pt x="97" y="9"/>
                  </a:lnTo>
                  <a:lnTo>
                    <a:pt x="97" y="9"/>
                  </a:lnTo>
                  <a:lnTo>
                    <a:pt x="97" y="9"/>
                  </a:lnTo>
                  <a:lnTo>
                    <a:pt x="97" y="9"/>
                  </a:lnTo>
                  <a:lnTo>
                    <a:pt x="62" y="0"/>
                  </a:lnTo>
                  <a:lnTo>
                    <a:pt x="35" y="9"/>
                  </a:lnTo>
                  <a:lnTo>
                    <a:pt x="17" y="18"/>
                  </a:lnTo>
                  <a:lnTo>
                    <a:pt x="9" y="36"/>
                  </a:lnTo>
                  <a:lnTo>
                    <a:pt x="9" y="36"/>
                  </a:lnTo>
                  <a:lnTo>
                    <a:pt x="0" y="53"/>
                  </a:lnTo>
                  <a:lnTo>
                    <a:pt x="9" y="71"/>
                  </a:lnTo>
                  <a:lnTo>
                    <a:pt x="26" y="80"/>
                  </a:lnTo>
                  <a:lnTo>
                    <a:pt x="26" y="80"/>
                  </a:lnTo>
                  <a:lnTo>
                    <a:pt x="53" y="8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1" name="Google Shape;251;p20"/>
            <p:cNvSpPr/>
            <p:nvPr/>
          </p:nvSpPr>
          <p:spPr>
            <a:xfrm>
              <a:off x="2263775" y="1885950"/>
              <a:ext cx="139700" cy="79375"/>
            </a:xfrm>
            <a:custGeom>
              <a:avLst/>
              <a:gdLst/>
              <a:ahLst/>
              <a:cxnLst/>
              <a:rect l="l" t="t" r="r" b="b"/>
              <a:pathLst>
                <a:path w="389" h="222" extrusionOk="0">
                  <a:moveTo>
                    <a:pt x="26" y="89"/>
                  </a:moveTo>
                  <a:lnTo>
                    <a:pt x="26" y="89"/>
                  </a:lnTo>
                  <a:lnTo>
                    <a:pt x="44" y="98"/>
                  </a:lnTo>
                  <a:lnTo>
                    <a:pt x="71" y="89"/>
                  </a:lnTo>
                  <a:lnTo>
                    <a:pt x="71" y="89"/>
                  </a:lnTo>
                  <a:lnTo>
                    <a:pt x="88" y="89"/>
                  </a:lnTo>
                  <a:lnTo>
                    <a:pt x="106" y="89"/>
                  </a:lnTo>
                  <a:lnTo>
                    <a:pt x="106" y="89"/>
                  </a:lnTo>
                  <a:lnTo>
                    <a:pt x="123" y="106"/>
                  </a:lnTo>
                  <a:lnTo>
                    <a:pt x="123" y="106"/>
                  </a:lnTo>
                  <a:lnTo>
                    <a:pt x="106" y="115"/>
                  </a:lnTo>
                  <a:lnTo>
                    <a:pt x="79" y="106"/>
                  </a:lnTo>
                  <a:lnTo>
                    <a:pt x="79" y="106"/>
                  </a:lnTo>
                  <a:lnTo>
                    <a:pt x="53" y="106"/>
                  </a:lnTo>
                  <a:lnTo>
                    <a:pt x="35" y="115"/>
                  </a:lnTo>
                  <a:lnTo>
                    <a:pt x="35" y="115"/>
                  </a:lnTo>
                  <a:lnTo>
                    <a:pt x="35" y="124"/>
                  </a:lnTo>
                  <a:lnTo>
                    <a:pt x="35" y="124"/>
                  </a:lnTo>
                  <a:lnTo>
                    <a:pt x="35" y="124"/>
                  </a:lnTo>
                  <a:lnTo>
                    <a:pt x="35" y="142"/>
                  </a:lnTo>
                  <a:lnTo>
                    <a:pt x="44" y="159"/>
                  </a:lnTo>
                  <a:lnTo>
                    <a:pt x="44" y="159"/>
                  </a:lnTo>
                  <a:lnTo>
                    <a:pt x="79" y="168"/>
                  </a:lnTo>
                  <a:lnTo>
                    <a:pt x="115" y="159"/>
                  </a:lnTo>
                  <a:lnTo>
                    <a:pt x="115" y="159"/>
                  </a:lnTo>
                  <a:lnTo>
                    <a:pt x="159" y="151"/>
                  </a:lnTo>
                  <a:lnTo>
                    <a:pt x="194" y="159"/>
                  </a:lnTo>
                  <a:lnTo>
                    <a:pt x="229" y="168"/>
                  </a:lnTo>
                  <a:lnTo>
                    <a:pt x="256" y="186"/>
                  </a:lnTo>
                  <a:lnTo>
                    <a:pt x="256" y="186"/>
                  </a:lnTo>
                  <a:lnTo>
                    <a:pt x="300" y="212"/>
                  </a:lnTo>
                  <a:lnTo>
                    <a:pt x="335" y="221"/>
                  </a:lnTo>
                  <a:lnTo>
                    <a:pt x="335" y="221"/>
                  </a:lnTo>
                  <a:lnTo>
                    <a:pt x="362" y="212"/>
                  </a:lnTo>
                  <a:lnTo>
                    <a:pt x="379" y="195"/>
                  </a:lnTo>
                  <a:lnTo>
                    <a:pt x="379" y="195"/>
                  </a:lnTo>
                  <a:lnTo>
                    <a:pt x="388" y="186"/>
                  </a:lnTo>
                  <a:lnTo>
                    <a:pt x="388" y="168"/>
                  </a:lnTo>
                  <a:lnTo>
                    <a:pt x="388" y="168"/>
                  </a:lnTo>
                  <a:lnTo>
                    <a:pt x="388" y="151"/>
                  </a:lnTo>
                  <a:lnTo>
                    <a:pt x="371" y="142"/>
                  </a:lnTo>
                  <a:lnTo>
                    <a:pt x="371" y="142"/>
                  </a:lnTo>
                  <a:lnTo>
                    <a:pt x="362" y="133"/>
                  </a:lnTo>
                  <a:lnTo>
                    <a:pt x="362" y="133"/>
                  </a:lnTo>
                  <a:lnTo>
                    <a:pt x="362" y="115"/>
                  </a:lnTo>
                  <a:lnTo>
                    <a:pt x="362" y="106"/>
                  </a:lnTo>
                  <a:lnTo>
                    <a:pt x="362" y="106"/>
                  </a:lnTo>
                  <a:lnTo>
                    <a:pt x="344" y="89"/>
                  </a:lnTo>
                  <a:lnTo>
                    <a:pt x="326" y="80"/>
                  </a:lnTo>
                  <a:lnTo>
                    <a:pt x="282" y="80"/>
                  </a:lnTo>
                  <a:lnTo>
                    <a:pt x="282" y="80"/>
                  </a:lnTo>
                  <a:lnTo>
                    <a:pt x="265" y="62"/>
                  </a:lnTo>
                  <a:lnTo>
                    <a:pt x="265" y="62"/>
                  </a:lnTo>
                  <a:lnTo>
                    <a:pt x="247" y="45"/>
                  </a:lnTo>
                  <a:lnTo>
                    <a:pt x="229" y="36"/>
                  </a:lnTo>
                  <a:lnTo>
                    <a:pt x="212" y="36"/>
                  </a:lnTo>
                  <a:lnTo>
                    <a:pt x="212" y="36"/>
                  </a:lnTo>
                  <a:lnTo>
                    <a:pt x="203" y="45"/>
                  </a:lnTo>
                  <a:lnTo>
                    <a:pt x="203" y="45"/>
                  </a:lnTo>
                  <a:lnTo>
                    <a:pt x="203" y="45"/>
                  </a:lnTo>
                  <a:lnTo>
                    <a:pt x="203" y="45"/>
                  </a:lnTo>
                  <a:lnTo>
                    <a:pt x="203" y="45"/>
                  </a:lnTo>
                  <a:lnTo>
                    <a:pt x="203" y="45"/>
                  </a:lnTo>
                  <a:lnTo>
                    <a:pt x="194" y="36"/>
                  </a:lnTo>
                  <a:lnTo>
                    <a:pt x="185" y="27"/>
                  </a:lnTo>
                  <a:lnTo>
                    <a:pt x="185" y="27"/>
                  </a:lnTo>
                  <a:lnTo>
                    <a:pt x="150" y="9"/>
                  </a:lnTo>
                  <a:lnTo>
                    <a:pt x="97" y="0"/>
                  </a:lnTo>
                  <a:lnTo>
                    <a:pt x="53" y="0"/>
                  </a:lnTo>
                  <a:lnTo>
                    <a:pt x="18" y="9"/>
                  </a:lnTo>
                  <a:lnTo>
                    <a:pt x="18" y="9"/>
                  </a:lnTo>
                  <a:lnTo>
                    <a:pt x="0" y="18"/>
                  </a:lnTo>
                  <a:lnTo>
                    <a:pt x="0" y="36"/>
                  </a:lnTo>
                  <a:lnTo>
                    <a:pt x="0" y="36"/>
                  </a:lnTo>
                  <a:lnTo>
                    <a:pt x="9" y="71"/>
                  </a:lnTo>
                  <a:lnTo>
                    <a:pt x="26" y="89"/>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2" name="Google Shape;252;p20"/>
            <p:cNvSpPr/>
            <p:nvPr/>
          </p:nvSpPr>
          <p:spPr>
            <a:xfrm>
              <a:off x="2774950" y="2509838"/>
              <a:ext cx="28575" cy="28575"/>
            </a:xfrm>
            <a:custGeom>
              <a:avLst/>
              <a:gdLst/>
              <a:ahLst/>
              <a:cxnLst/>
              <a:rect l="l" t="t" r="r" b="b"/>
              <a:pathLst>
                <a:path w="81" h="80" extrusionOk="0">
                  <a:moveTo>
                    <a:pt x="45" y="0"/>
                  </a:moveTo>
                  <a:lnTo>
                    <a:pt x="45" y="0"/>
                  </a:lnTo>
                  <a:lnTo>
                    <a:pt x="18" y="0"/>
                  </a:lnTo>
                  <a:lnTo>
                    <a:pt x="0" y="17"/>
                  </a:lnTo>
                  <a:lnTo>
                    <a:pt x="0" y="17"/>
                  </a:lnTo>
                  <a:lnTo>
                    <a:pt x="0" y="44"/>
                  </a:lnTo>
                  <a:lnTo>
                    <a:pt x="9" y="62"/>
                  </a:lnTo>
                  <a:lnTo>
                    <a:pt x="9" y="62"/>
                  </a:lnTo>
                  <a:lnTo>
                    <a:pt x="18" y="79"/>
                  </a:lnTo>
                  <a:lnTo>
                    <a:pt x="36" y="79"/>
                  </a:lnTo>
                  <a:lnTo>
                    <a:pt x="36" y="79"/>
                  </a:lnTo>
                  <a:lnTo>
                    <a:pt x="36" y="79"/>
                  </a:lnTo>
                  <a:lnTo>
                    <a:pt x="36" y="79"/>
                  </a:lnTo>
                  <a:lnTo>
                    <a:pt x="62" y="70"/>
                  </a:lnTo>
                  <a:lnTo>
                    <a:pt x="71" y="53"/>
                  </a:lnTo>
                  <a:lnTo>
                    <a:pt x="71" y="53"/>
                  </a:lnTo>
                  <a:lnTo>
                    <a:pt x="80" y="26"/>
                  </a:lnTo>
                  <a:lnTo>
                    <a:pt x="71" y="9"/>
                  </a:lnTo>
                  <a:lnTo>
                    <a:pt x="71" y="9"/>
                  </a:lnTo>
                  <a:lnTo>
                    <a:pt x="62" y="0"/>
                  </a:lnTo>
                  <a:lnTo>
                    <a:pt x="45" y="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3" name="Google Shape;253;p20"/>
            <p:cNvSpPr/>
            <p:nvPr/>
          </p:nvSpPr>
          <p:spPr>
            <a:xfrm>
              <a:off x="2073275" y="1949450"/>
              <a:ext cx="38100" cy="22225"/>
            </a:xfrm>
            <a:custGeom>
              <a:avLst/>
              <a:gdLst/>
              <a:ahLst/>
              <a:cxnLst/>
              <a:rect l="l" t="t" r="r" b="b"/>
              <a:pathLst>
                <a:path w="106" h="63" extrusionOk="0">
                  <a:moveTo>
                    <a:pt x="8" y="27"/>
                  </a:moveTo>
                  <a:lnTo>
                    <a:pt x="8" y="27"/>
                  </a:lnTo>
                  <a:lnTo>
                    <a:pt x="35" y="53"/>
                  </a:lnTo>
                  <a:lnTo>
                    <a:pt x="70" y="62"/>
                  </a:lnTo>
                  <a:lnTo>
                    <a:pt x="70" y="62"/>
                  </a:lnTo>
                  <a:lnTo>
                    <a:pt x="79" y="62"/>
                  </a:lnTo>
                  <a:lnTo>
                    <a:pt x="79" y="62"/>
                  </a:lnTo>
                  <a:lnTo>
                    <a:pt x="97" y="53"/>
                  </a:lnTo>
                  <a:lnTo>
                    <a:pt x="105" y="44"/>
                  </a:lnTo>
                  <a:lnTo>
                    <a:pt x="105" y="44"/>
                  </a:lnTo>
                  <a:lnTo>
                    <a:pt x="105" y="27"/>
                  </a:lnTo>
                  <a:lnTo>
                    <a:pt x="97" y="9"/>
                  </a:lnTo>
                  <a:lnTo>
                    <a:pt x="97" y="9"/>
                  </a:lnTo>
                  <a:lnTo>
                    <a:pt x="79" y="0"/>
                  </a:lnTo>
                  <a:lnTo>
                    <a:pt x="52" y="0"/>
                  </a:lnTo>
                  <a:lnTo>
                    <a:pt x="26" y="0"/>
                  </a:lnTo>
                  <a:lnTo>
                    <a:pt x="8" y="9"/>
                  </a:lnTo>
                  <a:lnTo>
                    <a:pt x="8" y="9"/>
                  </a:lnTo>
                  <a:lnTo>
                    <a:pt x="0" y="18"/>
                  </a:lnTo>
                  <a:lnTo>
                    <a:pt x="0" y="27"/>
                  </a:lnTo>
                  <a:lnTo>
                    <a:pt x="0" y="27"/>
                  </a:lnTo>
                  <a:lnTo>
                    <a:pt x="8" y="27"/>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4" name="Google Shape;254;p20"/>
            <p:cNvSpPr/>
            <p:nvPr/>
          </p:nvSpPr>
          <p:spPr>
            <a:xfrm>
              <a:off x="1914525" y="1965325"/>
              <a:ext cx="158750" cy="92075"/>
            </a:xfrm>
            <a:custGeom>
              <a:avLst/>
              <a:gdLst/>
              <a:ahLst/>
              <a:cxnLst/>
              <a:rect l="l" t="t" r="r" b="b"/>
              <a:pathLst>
                <a:path w="443" h="257" extrusionOk="0">
                  <a:moveTo>
                    <a:pt x="9" y="186"/>
                  </a:moveTo>
                  <a:lnTo>
                    <a:pt x="9" y="186"/>
                  </a:lnTo>
                  <a:lnTo>
                    <a:pt x="9" y="203"/>
                  </a:lnTo>
                  <a:lnTo>
                    <a:pt x="9" y="203"/>
                  </a:lnTo>
                  <a:lnTo>
                    <a:pt x="18" y="212"/>
                  </a:lnTo>
                  <a:lnTo>
                    <a:pt x="18" y="221"/>
                  </a:lnTo>
                  <a:lnTo>
                    <a:pt x="18" y="221"/>
                  </a:lnTo>
                  <a:lnTo>
                    <a:pt x="27" y="221"/>
                  </a:lnTo>
                  <a:lnTo>
                    <a:pt x="45" y="221"/>
                  </a:lnTo>
                  <a:lnTo>
                    <a:pt x="53" y="221"/>
                  </a:lnTo>
                  <a:lnTo>
                    <a:pt x="53" y="221"/>
                  </a:lnTo>
                  <a:lnTo>
                    <a:pt x="62" y="212"/>
                  </a:lnTo>
                  <a:lnTo>
                    <a:pt x="71" y="212"/>
                  </a:lnTo>
                  <a:lnTo>
                    <a:pt x="71" y="212"/>
                  </a:lnTo>
                  <a:lnTo>
                    <a:pt x="89" y="212"/>
                  </a:lnTo>
                  <a:lnTo>
                    <a:pt x="106" y="212"/>
                  </a:lnTo>
                  <a:lnTo>
                    <a:pt x="124" y="194"/>
                  </a:lnTo>
                  <a:lnTo>
                    <a:pt x="124" y="194"/>
                  </a:lnTo>
                  <a:lnTo>
                    <a:pt x="133" y="221"/>
                  </a:lnTo>
                  <a:lnTo>
                    <a:pt x="142" y="230"/>
                  </a:lnTo>
                  <a:lnTo>
                    <a:pt x="159" y="230"/>
                  </a:lnTo>
                  <a:lnTo>
                    <a:pt x="159" y="230"/>
                  </a:lnTo>
                  <a:lnTo>
                    <a:pt x="177" y="230"/>
                  </a:lnTo>
                  <a:lnTo>
                    <a:pt x="186" y="221"/>
                  </a:lnTo>
                  <a:lnTo>
                    <a:pt x="195" y="194"/>
                  </a:lnTo>
                  <a:lnTo>
                    <a:pt x="195" y="194"/>
                  </a:lnTo>
                  <a:lnTo>
                    <a:pt x="203" y="186"/>
                  </a:lnTo>
                  <a:lnTo>
                    <a:pt x="203" y="186"/>
                  </a:lnTo>
                  <a:lnTo>
                    <a:pt x="221" y="194"/>
                  </a:lnTo>
                  <a:lnTo>
                    <a:pt x="230" y="194"/>
                  </a:lnTo>
                  <a:lnTo>
                    <a:pt x="230" y="194"/>
                  </a:lnTo>
                  <a:lnTo>
                    <a:pt x="247" y="177"/>
                  </a:lnTo>
                  <a:lnTo>
                    <a:pt x="256" y="159"/>
                  </a:lnTo>
                  <a:lnTo>
                    <a:pt x="256" y="159"/>
                  </a:lnTo>
                  <a:lnTo>
                    <a:pt x="256" y="141"/>
                  </a:lnTo>
                  <a:lnTo>
                    <a:pt x="256" y="141"/>
                  </a:lnTo>
                  <a:lnTo>
                    <a:pt x="265" y="124"/>
                  </a:lnTo>
                  <a:lnTo>
                    <a:pt x="283" y="115"/>
                  </a:lnTo>
                  <a:lnTo>
                    <a:pt x="283" y="115"/>
                  </a:lnTo>
                  <a:lnTo>
                    <a:pt x="274" y="124"/>
                  </a:lnTo>
                  <a:lnTo>
                    <a:pt x="274" y="124"/>
                  </a:lnTo>
                  <a:lnTo>
                    <a:pt x="274" y="141"/>
                  </a:lnTo>
                  <a:lnTo>
                    <a:pt x="283" y="159"/>
                  </a:lnTo>
                  <a:lnTo>
                    <a:pt x="283" y="159"/>
                  </a:lnTo>
                  <a:lnTo>
                    <a:pt x="300" y="177"/>
                  </a:lnTo>
                  <a:lnTo>
                    <a:pt x="300" y="177"/>
                  </a:lnTo>
                  <a:lnTo>
                    <a:pt x="274" y="186"/>
                  </a:lnTo>
                  <a:lnTo>
                    <a:pt x="247" y="203"/>
                  </a:lnTo>
                  <a:lnTo>
                    <a:pt x="221" y="221"/>
                  </a:lnTo>
                  <a:lnTo>
                    <a:pt x="203" y="239"/>
                  </a:lnTo>
                  <a:lnTo>
                    <a:pt x="203" y="239"/>
                  </a:lnTo>
                  <a:lnTo>
                    <a:pt x="212" y="256"/>
                  </a:lnTo>
                  <a:lnTo>
                    <a:pt x="221" y="256"/>
                  </a:lnTo>
                  <a:lnTo>
                    <a:pt x="221" y="256"/>
                  </a:lnTo>
                  <a:lnTo>
                    <a:pt x="230" y="256"/>
                  </a:lnTo>
                  <a:lnTo>
                    <a:pt x="230" y="256"/>
                  </a:lnTo>
                  <a:lnTo>
                    <a:pt x="256" y="256"/>
                  </a:lnTo>
                  <a:lnTo>
                    <a:pt x="274" y="247"/>
                  </a:lnTo>
                  <a:lnTo>
                    <a:pt x="309" y="221"/>
                  </a:lnTo>
                  <a:lnTo>
                    <a:pt x="309" y="221"/>
                  </a:lnTo>
                  <a:lnTo>
                    <a:pt x="318" y="203"/>
                  </a:lnTo>
                  <a:lnTo>
                    <a:pt x="318" y="194"/>
                  </a:lnTo>
                  <a:lnTo>
                    <a:pt x="318" y="194"/>
                  </a:lnTo>
                  <a:lnTo>
                    <a:pt x="318" y="177"/>
                  </a:lnTo>
                  <a:lnTo>
                    <a:pt x="318" y="177"/>
                  </a:lnTo>
                  <a:lnTo>
                    <a:pt x="309" y="177"/>
                  </a:lnTo>
                  <a:lnTo>
                    <a:pt x="309" y="177"/>
                  </a:lnTo>
                  <a:lnTo>
                    <a:pt x="318" y="177"/>
                  </a:lnTo>
                  <a:lnTo>
                    <a:pt x="318" y="177"/>
                  </a:lnTo>
                  <a:lnTo>
                    <a:pt x="345" y="159"/>
                  </a:lnTo>
                  <a:lnTo>
                    <a:pt x="362" y="141"/>
                  </a:lnTo>
                  <a:lnTo>
                    <a:pt x="362" y="141"/>
                  </a:lnTo>
                  <a:lnTo>
                    <a:pt x="371" y="141"/>
                  </a:lnTo>
                  <a:lnTo>
                    <a:pt x="371" y="141"/>
                  </a:lnTo>
                  <a:lnTo>
                    <a:pt x="397" y="133"/>
                  </a:lnTo>
                  <a:lnTo>
                    <a:pt x="406" y="133"/>
                  </a:lnTo>
                  <a:lnTo>
                    <a:pt x="406" y="115"/>
                  </a:lnTo>
                  <a:lnTo>
                    <a:pt x="406" y="115"/>
                  </a:lnTo>
                  <a:lnTo>
                    <a:pt x="406" y="115"/>
                  </a:lnTo>
                  <a:lnTo>
                    <a:pt x="406" y="115"/>
                  </a:lnTo>
                  <a:lnTo>
                    <a:pt x="406" y="106"/>
                  </a:lnTo>
                  <a:lnTo>
                    <a:pt x="406" y="106"/>
                  </a:lnTo>
                  <a:lnTo>
                    <a:pt x="406" y="88"/>
                  </a:lnTo>
                  <a:lnTo>
                    <a:pt x="406" y="71"/>
                  </a:lnTo>
                  <a:lnTo>
                    <a:pt x="406" y="71"/>
                  </a:lnTo>
                  <a:lnTo>
                    <a:pt x="406" y="71"/>
                  </a:lnTo>
                  <a:lnTo>
                    <a:pt x="406" y="71"/>
                  </a:lnTo>
                  <a:lnTo>
                    <a:pt x="433" y="53"/>
                  </a:lnTo>
                  <a:lnTo>
                    <a:pt x="433" y="53"/>
                  </a:lnTo>
                  <a:lnTo>
                    <a:pt x="442" y="44"/>
                  </a:lnTo>
                  <a:lnTo>
                    <a:pt x="442" y="35"/>
                  </a:lnTo>
                  <a:lnTo>
                    <a:pt x="442" y="35"/>
                  </a:lnTo>
                  <a:lnTo>
                    <a:pt x="433" y="27"/>
                  </a:lnTo>
                  <a:lnTo>
                    <a:pt x="424" y="27"/>
                  </a:lnTo>
                  <a:lnTo>
                    <a:pt x="424" y="27"/>
                  </a:lnTo>
                  <a:lnTo>
                    <a:pt x="406" y="18"/>
                  </a:lnTo>
                  <a:lnTo>
                    <a:pt x="389" y="9"/>
                  </a:lnTo>
                  <a:lnTo>
                    <a:pt x="389" y="9"/>
                  </a:lnTo>
                  <a:lnTo>
                    <a:pt x="371" y="0"/>
                  </a:lnTo>
                  <a:lnTo>
                    <a:pt x="353" y="9"/>
                  </a:lnTo>
                  <a:lnTo>
                    <a:pt x="353" y="9"/>
                  </a:lnTo>
                  <a:lnTo>
                    <a:pt x="345" y="18"/>
                  </a:lnTo>
                  <a:lnTo>
                    <a:pt x="336" y="35"/>
                  </a:lnTo>
                  <a:lnTo>
                    <a:pt x="336" y="35"/>
                  </a:lnTo>
                  <a:lnTo>
                    <a:pt x="274" y="27"/>
                  </a:lnTo>
                  <a:lnTo>
                    <a:pt x="274" y="27"/>
                  </a:lnTo>
                  <a:lnTo>
                    <a:pt x="256" y="18"/>
                  </a:lnTo>
                  <a:lnTo>
                    <a:pt x="239" y="27"/>
                  </a:lnTo>
                  <a:lnTo>
                    <a:pt x="203" y="53"/>
                  </a:lnTo>
                  <a:lnTo>
                    <a:pt x="203" y="53"/>
                  </a:lnTo>
                  <a:lnTo>
                    <a:pt x="168" y="80"/>
                  </a:lnTo>
                  <a:lnTo>
                    <a:pt x="168" y="80"/>
                  </a:lnTo>
                  <a:lnTo>
                    <a:pt x="142" y="88"/>
                  </a:lnTo>
                  <a:lnTo>
                    <a:pt x="124" y="106"/>
                  </a:lnTo>
                  <a:lnTo>
                    <a:pt x="124" y="106"/>
                  </a:lnTo>
                  <a:lnTo>
                    <a:pt x="106" y="124"/>
                  </a:lnTo>
                  <a:lnTo>
                    <a:pt x="89" y="124"/>
                  </a:lnTo>
                  <a:lnTo>
                    <a:pt x="89" y="124"/>
                  </a:lnTo>
                  <a:lnTo>
                    <a:pt x="62" y="124"/>
                  </a:lnTo>
                  <a:lnTo>
                    <a:pt x="36" y="141"/>
                  </a:lnTo>
                  <a:lnTo>
                    <a:pt x="9" y="150"/>
                  </a:lnTo>
                  <a:lnTo>
                    <a:pt x="0" y="168"/>
                  </a:lnTo>
                  <a:lnTo>
                    <a:pt x="0" y="168"/>
                  </a:lnTo>
                  <a:lnTo>
                    <a:pt x="0" y="177"/>
                  </a:lnTo>
                  <a:lnTo>
                    <a:pt x="9" y="186"/>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5" name="Google Shape;255;p20"/>
            <p:cNvSpPr/>
            <p:nvPr/>
          </p:nvSpPr>
          <p:spPr>
            <a:xfrm>
              <a:off x="2025650" y="1997075"/>
              <a:ext cx="247651" cy="107950"/>
            </a:xfrm>
            <a:custGeom>
              <a:avLst/>
              <a:gdLst/>
              <a:ahLst/>
              <a:cxnLst/>
              <a:rect l="l" t="t" r="r" b="b"/>
              <a:pathLst>
                <a:path w="689" h="302" extrusionOk="0">
                  <a:moveTo>
                    <a:pt x="397" y="71"/>
                  </a:moveTo>
                  <a:lnTo>
                    <a:pt x="397" y="71"/>
                  </a:lnTo>
                  <a:lnTo>
                    <a:pt x="406" y="80"/>
                  </a:lnTo>
                  <a:lnTo>
                    <a:pt x="415" y="89"/>
                  </a:lnTo>
                  <a:lnTo>
                    <a:pt x="424" y="89"/>
                  </a:lnTo>
                  <a:lnTo>
                    <a:pt x="424" y="89"/>
                  </a:lnTo>
                  <a:lnTo>
                    <a:pt x="441" y="98"/>
                  </a:lnTo>
                  <a:lnTo>
                    <a:pt x="441" y="98"/>
                  </a:lnTo>
                  <a:lnTo>
                    <a:pt x="424" y="98"/>
                  </a:lnTo>
                  <a:lnTo>
                    <a:pt x="424" y="98"/>
                  </a:lnTo>
                  <a:lnTo>
                    <a:pt x="415" y="106"/>
                  </a:lnTo>
                  <a:lnTo>
                    <a:pt x="415" y="115"/>
                  </a:lnTo>
                  <a:lnTo>
                    <a:pt x="415" y="115"/>
                  </a:lnTo>
                  <a:lnTo>
                    <a:pt x="424" y="133"/>
                  </a:lnTo>
                  <a:lnTo>
                    <a:pt x="441" y="142"/>
                  </a:lnTo>
                  <a:lnTo>
                    <a:pt x="441" y="142"/>
                  </a:lnTo>
                  <a:lnTo>
                    <a:pt x="450" y="151"/>
                  </a:lnTo>
                  <a:lnTo>
                    <a:pt x="450" y="151"/>
                  </a:lnTo>
                  <a:lnTo>
                    <a:pt x="397" y="142"/>
                  </a:lnTo>
                  <a:lnTo>
                    <a:pt x="371" y="133"/>
                  </a:lnTo>
                  <a:lnTo>
                    <a:pt x="362" y="133"/>
                  </a:lnTo>
                  <a:lnTo>
                    <a:pt x="362" y="133"/>
                  </a:lnTo>
                  <a:lnTo>
                    <a:pt x="353" y="115"/>
                  </a:lnTo>
                  <a:lnTo>
                    <a:pt x="327" y="89"/>
                  </a:lnTo>
                  <a:lnTo>
                    <a:pt x="327" y="89"/>
                  </a:lnTo>
                  <a:lnTo>
                    <a:pt x="265" y="62"/>
                  </a:lnTo>
                  <a:lnTo>
                    <a:pt x="238" y="62"/>
                  </a:lnTo>
                  <a:lnTo>
                    <a:pt x="212" y="62"/>
                  </a:lnTo>
                  <a:lnTo>
                    <a:pt x="212" y="62"/>
                  </a:lnTo>
                  <a:lnTo>
                    <a:pt x="203" y="62"/>
                  </a:lnTo>
                  <a:lnTo>
                    <a:pt x="194" y="53"/>
                  </a:lnTo>
                  <a:lnTo>
                    <a:pt x="194" y="53"/>
                  </a:lnTo>
                  <a:lnTo>
                    <a:pt x="185" y="36"/>
                  </a:lnTo>
                  <a:lnTo>
                    <a:pt x="168" y="36"/>
                  </a:lnTo>
                  <a:lnTo>
                    <a:pt x="150" y="27"/>
                  </a:lnTo>
                  <a:lnTo>
                    <a:pt x="150" y="27"/>
                  </a:lnTo>
                  <a:lnTo>
                    <a:pt x="141" y="27"/>
                  </a:lnTo>
                  <a:lnTo>
                    <a:pt x="124" y="36"/>
                  </a:lnTo>
                  <a:lnTo>
                    <a:pt x="115" y="53"/>
                  </a:lnTo>
                  <a:lnTo>
                    <a:pt x="115" y="53"/>
                  </a:lnTo>
                  <a:lnTo>
                    <a:pt x="106" y="62"/>
                  </a:lnTo>
                  <a:lnTo>
                    <a:pt x="88" y="62"/>
                  </a:lnTo>
                  <a:lnTo>
                    <a:pt x="88" y="62"/>
                  </a:lnTo>
                  <a:lnTo>
                    <a:pt x="71" y="71"/>
                  </a:lnTo>
                  <a:lnTo>
                    <a:pt x="71" y="71"/>
                  </a:lnTo>
                  <a:lnTo>
                    <a:pt x="62" y="80"/>
                  </a:lnTo>
                  <a:lnTo>
                    <a:pt x="53" y="89"/>
                  </a:lnTo>
                  <a:lnTo>
                    <a:pt x="53" y="89"/>
                  </a:lnTo>
                  <a:lnTo>
                    <a:pt x="62" y="115"/>
                  </a:lnTo>
                  <a:lnTo>
                    <a:pt x="62" y="115"/>
                  </a:lnTo>
                  <a:lnTo>
                    <a:pt x="36" y="124"/>
                  </a:lnTo>
                  <a:lnTo>
                    <a:pt x="27" y="142"/>
                  </a:lnTo>
                  <a:lnTo>
                    <a:pt x="27" y="142"/>
                  </a:lnTo>
                  <a:lnTo>
                    <a:pt x="18" y="159"/>
                  </a:lnTo>
                  <a:lnTo>
                    <a:pt x="27" y="168"/>
                  </a:lnTo>
                  <a:lnTo>
                    <a:pt x="27" y="168"/>
                  </a:lnTo>
                  <a:lnTo>
                    <a:pt x="9" y="168"/>
                  </a:lnTo>
                  <a:lnTo>
                    <a:pt x="0" y="177"/>
                  </a:lnTo>
                  <a:lnTo>
                    <a:pt x="0" y="177"/>
                  </a:lnTo>
                  <a:lnTo>
                    <a:pt x="0" y="195"/>
                  </a:lnTo>
                  <a:lnTo>
                    <a:pt x="0" y="195"/>
                  </a:lnTo>
                  <a:lnTo>
                    <a:pt x="18" y="203"/>
                  </a:lnTo>
                  <a:lnTo>
                    <a:pt x="44" y="212"/>
                  </a:lnTo>
                  <a:lnTo>
                    <a:pt x="44" y="212"/>
                  </a:lnTo>
                  <a:lnTo>
                    <a:pt x="80" y="221"/>
                  </a:lnTo>
                  <a:lnTo>
                    <a:pt x="80" y="221"/>
                  </a:lnTo>
                  <a:lnTo>
                    <a:pt x="106" y="230"/>
                  </a:lnTo>
                  <a:lnTo>
                    <a:pt x="124" y="239"/>
                  </a:lnTo>
                  <a:lnTo>
                    <a:pt x="150" y="230"/>
                  </a:lnTo>
                  <a:lnTo>
                    <a:pt x="177" y="212"/>
                  </a:lnTo>
                  <a:lnTo>
                    <a:pt x="177" y="212"/>
                  </a:lnTo>
                  <a:lnTo>
                    <a:pt x="194" y="195"/>
                  </a:lnTo>
                  <a:lnTo>
                    <a:pt x="194" y="195"/>
                  </a:lnTo>
                  <a:lnTo>
                    <a:pt x="194" y="212"/>
                  </a:lnTo>
                  <a:lnTo>
                    <a:pt x="194" y="212"/>
                  </a:lnTo>
                  <a:lnTo>
                    <a:pt x="203" y="212"/>
                  </a:lnTo>
                  <a:lnTo>
                    <a:pt x="221" y="221"/>
                  </a:lnTo>
                  <a:lnTo>
                    <a:pt x="247" y="212"/>
                  </a:lnTo>
                  <a:lnTo>
                    <a:pt x="247" y="212"/>
                  </a:lnTo>
                  <a:lnTo>
                    <a:pt x="300" y="212"/>
                  </a:lnTo>
                  <a:lnTo>
                    <a:pt x="300" y="212"/>
                  </a:lnTo>
                  <a:lnTo>
                    <a:pt x="274" y="221"/>
                  </a:lnTo>
                  <a:lnTo>
                    <a:pt x="230" y="221"/>
                  </a:lnTo>
                  <a:lnTo>
                    <a:pt x="230" y="221"/>
                  </a:lnTo>
                  <a:lnTo>
                    <a:pt x="203" y="230"/>
                  </a:lnTo>
                  <a:lnTo>
                    <a:pt x="185" y="239"/>
                  </a:lnTo>
                  <a:lnTo>
                    <a:pt x="168" y="248"/>
                  </a:lnTo>
                  <a:lnTo>
                    <a:pt x="168" y="256"/>
                  </a:lnTo>
                  <a:lnTo>
                    <a:pt x="168" y="256"/>
                  </a:lnTo>
                  <a:lnTo>
                    <a:pt x="177" y="274"/>
                  </a:lnTo>
                  <a:lnTo>
                    <a:pt x="185" y="283"/>
                  </a:lnTo>
                  <a:lnTo>
                    <a:pt x="221" y="301"/>
                  </a:lnTo>
                  <a:lnTo>
                    <a:pt x="221" y="301"/>
                  </a:lnTo>
                  <a:lnTo>
                    <a:pt x="247" y="301"/>
                  </a:lnTo>
                  <a:lnTo>
                    <a:pt x="247" y="301"/>
                  </a:lnTo>
                  <a:lnTo>
                    <a:pt x="300" y="292"/>
                  </a:lnTo>
                  <a:lnTo>
                    <a:pt x="362" y="283"/>
                  </a:lnTo>
                  <a:lnTo>
                    <a:pt x="406" y="256"/>
                  </a:lnTo>
                  <a:lnTo>
                    <a:pt x="433" y="239"/>
                  </a:lnTo>
                  <a:lnTo>
                    <a:pt x="433" y="239"/>
                  </a:lnTo>
                  <a:lnTo>
                    <a:pt x="450" y="230"/>
                  </a:lnTo>
                  <a:lnTo>
                    <a:pt x="468" y="239"/>
                  </a:lnTo>
                  <a:lnTo>
                    <a:pt x="468" y="239"/>
                  </a:lnTo>
                  <a:lnTo>
                    <a:pt x="485" y="239"/>
                  </a:lnTo>
                  <a:lnTo>
                    <a:pt x="503" y="239"/>
                  </a:lnTo>
                  <a:lnTo>
                    <a:pt x="512" y="239"/>
                  </a:lnTo>
                  <a:lnTo>
                    <a:pt x="512" y="239"/>
                  </a:lnTo>
                  <a:lnTo>
                    <a:pt x="538" y="230"/>
                  </a:lnTo>
                  <a:lnTo>
                    <a:pt x="574" y="230"/>
                  </a:lnTo>
                  <a:lnTo>
                    <a:pt x="574" y="230"/>
                  </a:lnTo>
                  <a:lnTo>
                    <a:pt x="600" y="230"/>
                  </a:lnTo>
                  <a:lnTo>
                    <a:pt x="635" y="230"/>
                  </a:lnTo>
                  <a:lnTo>
                    <a:pt x="635" y="230"/>
                  </a:lnTo>
                  <a:lnTo>
                    <a:pt x="662" y="221"/>
                  </a:lnTo>
                  <a:lnTo>
                    <a:pt x="671" y="203"/>
                  </a:lnTo>
                  <a:lnTo>
                    <a:pt x="680" y="177"/>
                  </a:lnTo>
                  <a:lnTo>
                    <a:pt x="688" y="159"/>
                  </a:lnTo>
                  <a:lnTo>
                    <a:pt x="688" y="159"/>
                  </a:lnTo>
                  <a:lnTo>
                    <a:pt x="688" y="133"/>
                  </a:lnTo>
                  <a:lnTo>
                    <a:pt x="680" y="115"/>
                  </a:lnTo>
                  <a:lnTo>
                    <a:pt x="671" y="98"/>
                  </a:lnTo>
                  <a:lnTo>
                    <a:pt x="662" y="89"/>
                  </a:lnTo>
                  <a:lnTo>
                    <a:pt x="662" y="89"/>
                  </a:lnTo>
                  <a:lnTo>
                    <a:pt x="644" y="89"/>
                  </a:lnTo>
                  <a:lnTo>
                    <a:pt x="627" y="89"/>
                  </a:lnTo>
                  <a:lnTo>
                    <a:pt x="609" y="98"/>
                  </a:lnTo>
                  <a:lnTo>
                    <a:pt x="609" y="98"/>
                  </a:lnTo>
                  <a:lnTo>
                    <a:pt x="583" y="115"/>
                  </a:lnTo>
                  <a:lnTo>
                    <a:pt x="583" y="115"/>
                  </a:lnTo>
                  <a:lnTo>
                    <a:pt x="574" y="106"/>
                  </a:lnTo>
                  <a:lnTo>
                    <a:pt x="556" y="89"/>
                  </a:lnTo>
                  <a:lnTo>
                    <a:pt x="556" y="89"/>
                  </a:lnTo>
                  <a:lnTo>
                    <a:pt x="538" y="62"/>
                  </a:lnTo>
                  <a:lnTo>
                    <a:pt x="538" y="62"/>
                  </a:lnTo>
                  <a:lnTo>
                    <a:pt x="530" y="36"/>
                  </a:lnTo>
                  <a:lnTo>
                    <a:pt x="530" y="36"/>
                  </a:lnTo>
                  <a:lnTo>
                    <a:pt x="512" y="9"/>
                  </a:lnTo>
                  <a:lnTo>
                    <a:pt x="503" y="0"/>
                  </a:lnTo>
                  <a:lnTo>
                    <a:pt x="485" y="0"/>
                  </a:lnTo>
                  <a:lnTo>
                    <a:pt x="485" y="0"/>
                  </a:lnTo>
                  <a:lnTo>
                    <a:pt x="459" y="9"/>
                  </a:lnTo>
                  <a:lnTo>
                    <a:pt x="433" y="27"/>
                  </a:lnTo>
                  <a:lnTo>
                    <a:pt x="406" y="45"/>
                  </a:lnTo>
                  <a:lnTo>
                    <a:pt x="397" y="71"/>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6" name="Google Shape;256;p20"/>
            <p:cNvSpPr/>
            <p:nvPr/>
          </p:nvSpPr>
          <p:spPr>
            <a:xfrm>
              <a:off x="1708150" y="2747963"/>
              <a:ext cx="41275" cy="53975"/>
            </a:xfrm>
            <a:custGeom>
              <a:avLst/>
              <a:gdLst/>
              <a:ahLst/>
              <a:cxnLst/>
              <a:rect l="l" t="t" r="r" b="b"/>
              <a:pathLst>
                <a:path w="116" h="151" extrusionOk="0">
                  <a:moveTo>
                    <a:pt x="88" y="53"/>
                  </a:moveTo>
                  <a:lnTo>
                    <a:pt x="88" y="53"/>
                  </a:lnTo>
                  <a:lnTo>
                    <a:pt x="88" y="26"/>
                  </a:lnTo>
                  <a:lnTo>
                    <a:pt x="70" y="0"/>
                  </a:lnTo>
                  <a:lnTo>
                    <a:pt x="70" y="0"/>
                  </a:lnTo>
                  <a:lnTo>
                    <a:pt x="44" y="0"/>
                  </a:lnTo>
                  <a:lnTo>
                    <a:pt x="18" y="0"/>
                  </a:lnTo>
                  <a:lnTo>
                    <a:pt x="18" y="0"/>
                  </a:lnTo>
                  <a:lnTo>
                    <a:pt x="18" y="9"/>
                  </a:lnTo>
                  <a:lnTo>
                    <a:pt x="18" y="9"/>
                  </a:lnTo>
                  <a:lnTo>
                    <a:pt x="0" y="17"/>
                  </a:lnTo>
                  <a:lnTo>
                    <a:pt x="0" y="35"/>
                  </a:lnTo>
                  <a:lnTo>
                    <a:pt x="0" y="35"/>
                  </a:lnTo>
                  <a:lnTo>
                    <a:pt x="9" y="70"/>
                  </a:lnTo>
                  <a:lnTo>
                    <a:pt x="26" y="97"/>
                  </a:lnTo>
                  <a:lnTo>
                    <a:pt x="53" y="132"/>
                  </a:lnTo>
                  <a:lnTo>
                    <a:pt x="79" y="150"/>
                  </a:lnTo>
                  <a:lnTo>
                    <a:pt x="79" y="150"/>
                  </a:lnTo>
                  <a:lnTo>
                    <a:pt x="97" y="150"/>
                  </a:lnTo>
                  <a:lnTo>
                    <a:pt x="97" y="150"/>
                  </a:lnTo>
                  <a:lnTo>
                    <a:pt x="106" y="150"/>
                  </a:lnTo>
                  <a:lnTo>
                    <a:pt x="106" y="150"/>
                  </a:lnTo>
                  <a:lnTo>
                    <a:pt x="115" y="141"/>
                  </a:lnTo>
                  <a:lnTo>
                    <a:pt x="115" y="123"/>
                  </a:lnTo>
                  <a:lnTo>
                    <a:pt x="106" y="97"/>
                  </a:lnTo>
                  <a:lnTo>
                    <a:pt x="106" y="97"/>
                  </a:lnTo>
                  <a:lnTo>
                    <a:pt x="97" y="70"/>
                  </a:lnTo>
                  <a:lnTo>
                    <a:pt x="88" y="53"/>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7" name="Google Shape;257;p20"/>
            <p:cNvSpPr/>
            <p:nvPr/>
          </p:nvSpPr>
          <p:spPr>
            <a:xfrm>
              <a:off x="1006475" y="2087563"/>
              <a:ext cx="2338395" cy="1347784"/>
            </a:xfrm>
            <a:custGeom>
              <a:avLst/>
              <a:gdLst/>
              <a:ahLst/>
              <a:cxnLst/>
              <a:rect l="l" t="t" r="r" b="b"/>
              <a:pathLst>
                <a:path w="6495" h="3744" extrusionOk="0">
                  <a:moveTo>
                    <a:pt x="6467" y="2277"/>
                  </a:moveTo>
                  <a:lnTo>
                    <a:pt x="6467" y="2277"/>
                  </a:lnTo>
                  <a:lnTo>
                    <a:pt x="6450" y="2277"/>
                  </a:lnTo>
                  <a:lnTo>
                    <a:pt x="6450" y="2277"/>
                  </a:lnTo>
                  <a:lnTo>
                    <a:pt x="6450" y="2277"/>
                  </a:lnTo>
                  <a:lnTo>
                    <a:pt x="6450" y="2277"/>
                  </a:lnTo>
                  <a:lnTo>
                    <a:pt x="6459" y="2268"/>
                  </a:lnTo>
                  <a:lnTo>
                    <a:pt x="6467" y="2260"/>
                  </a:lnTo>
                  <a:lnTo>
                    <a:pt x="6467" y="2251"/>
                  </a:lnTo>
                  <a:lnTo>
                    <a:pt x="6467" y="2251"/>
                  </a:lnTo>
                  <a:lnTo>
                    <a:pt x="6459" y="2242"/>
                  </a:lnTo>
                  <a:lnTo>
                    <a:pt x="6450" y="2233"/>
                  </a:lnTo>
                  <a:lnTo>
                    <a:pt x="6423" y="2242"/>
                  </a:lnTo>
                  <a:lnTo>
                    <a:pt x="6423" y="2242"/>
                  </a:lnTo>
                  <a:lnTo>
                    <a:pt x="6423" y="2224"/>
                  </a:lnTo>
                  <a:lnTo>
                    <a:pt x="6432" y="2215"/>
                  </a:lnTo>
                  <a:lnTo>
                    <a:pt x="6432" y="2215"/>
                  </a:lnTo>
                  <a:lnTo>
                    <a:pt x="6441" y="2207"/>
                  </a:lnTo>
                  <a:lnTo>
                    <a:pt x="6441" y="2189"/>
                  </a:lnTo>
                  <a:lnTo>
                    <a:pt x="6441" y="2189"/>
                  </a:lnTo>
                  <a:lnTo>
                    <a:pt x="6432" y="2180"/>
                  </a:lnTo>
                  <a:lnTo>
                    <a:pt x="6414" y="2171"/>
                  </a:lnTo>
                  <a:lnTo>
                    <a:pt x="6388" y="2171"/>
                  </a:lnTo>
                  <a:lnTo>
                    <a:pt x="6388" y="2171"/>
                  </a:lnTo>
                  <a:lnTo>
                    <a:pt x="6370" y="2171"/>
                  </a:lnTo>
                  <a:lnTo>
                    <a:pt x="6370" y="2189"/>
                  </a:lnTo>
                  <a:lnTo>
                    <a:pt x="6370" y="2189"/>
                  </a:lnTo>
                  <a:lnTo>
                    <a:pt x="6353" y="2180"/>
                  </a:lnTo>
                  <a:lnTo>
                    <a:pt x="6353" y="2180"/>
                  </a:lnTo>
                  <a:lnTo>
                    <a:pt x="6344" y="2171"/>
                  </a:lnTo>
                  <a:lnTo>
                    <a:pt x="6344" y="2171"/>
                  </a:lnTo>
                  <a:lnTo>
                    <a:pt x="6335" y="2162"/>
                  </a:lnTo>
                  <a:lnTo>
                    <a:pt x="6326" y="2154"/>
                  </a:lnTo>
                  <a:lnTo>
                    <a:pt x="6326" y="2154"/>
                  </a:lnTo>
                  <a:lnTo>
                    <a:pt x="6317" y="2154"/>
                  </a:lnTo>
                  <a:lnTo>
                    <a:pt x="6317" y="2154"/>
                  </a:lnTo>
                  <a:lnTo>
                    <a:pt x="6317" y="2136"/>
                  </a:lnTo>
                  <a:lnTo>
                    <a:pt x="6317" y="2136"/>
                  </a:lnTo>
                  <a:lnTo>
                    <a:pt x="6300" y="2127"/>
                  </a:lnTo>
                  <a:lnTo>
                    <a:pt x="6282" y="2127"/>
                  </a:lnTo>
                  <a:lnTo>
                    <a:pt x="6282" y="2127"/>
                  </a:lnTo>
                  <a:lnTo>
                    <a:pt x="6273" y="2127"/>
                  </a:lnTo>
                  <a:lnTo>
                    <a:pt x="6273" y="2127"/>
                  </a:lnTo>
                  <a:lnTo>
                    <a:pt x="6273" y="2118"/>
                  </a:lnTo>
                  <a:lnTo>
                    <a:pt x="6273" y="2118"/>
                  </a:lnTo>
                  <a:lnTo>
                    <a:pt x="6291" y="2101"/>
                  </a:lnTo>
                  <a:lnTo>
                    <a:pt x="6300" y="2083"/>
                  </a:lnTo>
                  <a:lnTo>
                    <a:pt x="6300" y="2083"/>
                  </a:lnTo>
                  <a:lnTo>
                    <a:pt x="6317" y="2056"/>
                  </a:lnTo>
                  <a:lnTo>
                    <a:pt x="6317" y="2056"/>
                  </a:lnTo>
                  <a:lnTo>
                    <a:pt x="6326" y="2048"/>
                  </a:lnTo>
                  <a:lnTo>
                    <a:pt x="6335" y="2039"/>
                  </a:lnTo>
                  <a:lnTo>
                    <a:pt x="6335" y="2039"/>
                  </a:lnTo>
                  <a:lnTo>
                    <a:pt x="6326" y="2021"/>
                  </a:lnTo>
                  <a:lnTo>
                    <a:pt x="6326" y="2021"/>
                  </a:lnTo>
                  <a:lnTo>
                    <a:pt x="6309" y="2021"/>
                  </a:lnTo>
                  <a:lnTo>
                    <a:pt x="6291" y="2021"/>
                  </a:lnTo>
                  <a:lnTo>
                    <a:pt x="6291" y="2021"/>
                  </a:lnTo>
                  <a:lnTo>
                    <a:pt x="6291" y="2012"/>
                  </a:lnTo>
                  <a:lnTo>
                    <a:pt x="6291" y="2012"/>
                  </a:lnTo>
                  <a:lnTo>
                    <a:pt x="6309" y="2004"/>
                  </a:lnTo>
                  <a:lnTo>
                    <a:pt x="6309" y="2004"/>
                  </a:lnTo>
                  <a:lnTo>
                    <a:pt x="6317" y="1995"/>
                  </a:lnTo>
                  <a:lnTo>
                    <a:pt x="6326" y="1986"/>
                  </a:lnTo>
                  <a:lnTo>
                    <a:pt x="6326" y="1968"/>
                  </a:lnTo>
                  <a:lnTo>
                    <a:pt x="6326" y="1968"/>
                  </a:lnTo>
                  <a:lnTo>
                    <a:pt x="6317" y="1959"/>
                  </a:lnTo>
                  <a:lnTo>
                    <a:pt x="6309" y="1951"/>
                  </a:lnTo>
                  <a:lnTo>
                    <a:pt x="6309" y="1951"/>
                  </a:lnTo>
                  <a:lnTo>
                    <a:pt x="6326" y="1924"/>
                  </a:lnTo>
                  <a:lnTo>
                    <a:pt x="6326" y="1924"/>
                  </a:lnTo>
                  <a:lnTo>
                    <a:pt x="6326" y="1906"/>
                  </a:lnTo>
                  <a:lnTo>
                    <a:pt x="6326" y="1898"/>
                  </a:lnTo>
                  <a:lnTo>
                    <a:pt x="6309" y="1880"/>
                  </a:lnTo>
                  <a:lnTo>
                    <a:pt x="6309" y="1880"/>
                  </a:lnTo>
                  <a:lnTo>
                    <a:pt x="6291" y="1862"/>
                  </a:lnTo>
                  <a:lnTo>
                    <a:pt x="6291" y="1862"/>
                  </a:lnTo>
                  <a:lnTo>
                    <a:pt x="6273" y="1853"/>
                  </a:lnTo>
                  <a:lnTo>
                    <a:pt x="6264" y="1845"/>
                  </a:lnTo>
                  <a:lnTo>
                    <a:pt x="6238" y="1853"/>
                  </a:lnTo>
                  <a:lnTo>
                    <a:pt x="6238" y="1853"/>
                  </a:lnTo>
                  <a:lnTo>
                    <a:pt x="6238" y="1836"/>
                  </a:lnTo>
                  <a:lnTo>
                    <a:pt x="6220" y="1818"/>
                  </a:lnTo>
                  <a:lnTo>
                    <a:pt x="6220" y="1818"/>
                  </a:lnTo>
                  <a:lnTo>
                    <a:pt x="6220" y="1818"/>
                  </a:lnTo>
                  <a:lnTo>
                    <a:pt x="6220" y="1818"/>
                  </a:lnTo>
                  <a:lnTo>
                    <a:pt x="6220" y="1818"/>
                  </a:lnTo>
                  <a:lnTo>
                    <a:pt x="6220" y="1818"/>
                  </a:lnTo>
                  <a:lnTo>
                    <a:pt x="6229" y="1818"/>
                  </a:lnTo>
                  <a:lnTo>
                    <a:pt x="6229" y="1818"/>
                  </a:lnTo>
                  <a:lnTo>
                    <a:pt x="6229" y="1800"/>
                  </a:lnTo>
                  <a:lnTo>
                    <a:pt x="6220" y="1783"/>
                  </a:lnTo>
                  <a:lnTo>
                    <a:pt x="6220" y="1783"/>
                  </a:lnTo>
                  <a:lnTo>
                    <a:pt x="6194" y="1765"/>
                  </a:lnTo>
                  <a:lnTo>
                    <a:pt x="6159" y="1765"/>
                  </a:lnTo>
                  <a:lnTo>
                    <a:pt x="6159" y="1765"/>
                  </a:lnTo>
                  <a:lnTo>
                    <a:pt x="6159" y="1765"/>
                  </a:lnTo>
                  <a:lnTo>
                    <a:pt x="6159" y="1765"/>
                  </a:lnTo>
                  <a:lnTo>
                    <a:pt x="6141" y="1756"/>
                  </a:lnTo>
                  <a:lnTo>
                    <a:pt x="6141" y="1756"/>
                  </a:lnTo>
                  <a:lnTo>
                    <a:pt x="6123" y="1739"/>
                  </a:lnTo>
                  <a:lnTo>
                    <a:pt x="6114" y="1739"/>
                  </a:lnTo>
                  <a:lnTo>
                    <a:pt x="6097" y="1739"/>
                  </a:lnTo>
                  <a:lnTo>
                    <a:pt x="6097" y="1739"/>
                  </a:lnTo>
                  <a:lnTo>
                    <a:pt x="6088" y="1730"/>
                  </a:lnTo>
                  <a:lnTo>
                    <a:pt x="6061" y="1739"/>
                  </a:lnTo>
                  <a:lnTo>
                    <a:pt x="6061" y="1739"/>
                  </a:lnTo>
                  <a:lnTo>
                    <a:pt x="6061" y="1739"/>
                  </a:lnTo>
                  <a:lnTo>
                    <a:pt x="6061" y="1739"/>
                  </a:lnTo>
                  <a:lnTo>
                    <a:pt x="6044" y="1721"/>
                  </a:lnTo>
                  <a:lnTo>
                    <a:pt x="6044" y="1721"/>
                  </a:lnTo>
                  <a:lnTo>
                    <a:pt x="6017" y="1686"/>
                  </a:lnTo>
                  <a:lnTo>
                    <a:pt x="5982" y="1659"/>
                  </a:lnTo>
                  <a:lnTo>
                    <a:pt x="5982" y="1659"/>
                  </a:lnTo>
                  <a:lnTo>
                    <a:pt x="5991" y="1642"/>
                  </a:lnTo>
                  <a:lnTo>
                    <a:pt x="6000" y="1624"/>
                  </a:lnTo>
                  <a:lnTo>
                    <a:pt x="6000" y="1624"/>
                  </a:lnTo>
                  <a:lnTo>
                    <a:pt x="6009" y="1615"/>
                  </a:lnTo>
                  <a:lnTo>
                    <a:pt x="6009" y="1597"/>
                  </a:lnTo>
                  <a:lnTo>
                    <a:pt x="6009" y="1597"/>
                  </a:lnTo>
                  <a:lnTo>
                    <a:pt x="5991" y="1589"/>
                  </a:lnTo>
                  <a:lnTo>
                    <a:pt x="5973" y="1580"/>
                  </a:lnTo>
                  <a:lnTo>
                    <a:pt x="5973" y="1580"/>
                  </a:lnTo>
                  <a:lnTo>
                    <a:pt x="5973" y="1571"/>
                  </a:lnTo>
                  <a:lnTo>
                    <a:pt x="5973" y="1571"/>
                  </a:lnTo>
                  <a:lnTo>
                    <a:pt x="5973" y="1553"/>
                  </a:lnTo>
                  <a:lnTo>
                    <a:pt x="5964" y="1544"/>
                  </a:lnTo>
                  <a:lnTo>
                    <a:pt x="5947" y="1527"/>
                  </a:lnTo>
                  <a:lnTo>
                    <a:pt x="5947" y="1527"/>
                  </a:lnTo>
                  <a:lnTo>
                    <a:pt x="5938" y="1518"/>
                  </a:lnTo>
                  <a:lnTo>
                    <a:pt x="5938" y="1518"/>
                  </a:lnTo>
                  <a:lnTo>
                    <a:pt x="5929" y="1509"/>
                  </a:lnTo>
                  <a:lnTo>
                    <a:pt x="5920" y="1500"/>
                  </a:lnTo>
                  <a:lnTo>
                    <a:pt x="5920" y="1500"/>
                  </a:lnTo>
                  <a:lnTo>
                    <a:pt x="5920" y="1492"/>
                  </a:lnTo>
                  <a:lnTo>
                    <a:pt x="5920" y="1492"/>
                  </a:lnTo>
                  <a:lnTo>
                    <a:pt x="5920" y="1492"/>
                  </a:lnTo>
                  <a:lnTo>
                    <a:pt x="5920" y="1492"/>
                  </a:lnTo>
                  <a:lnTo>
                    <a:pt x="5911" y="1474"/>
                  </a:lnTo>
                  <a:lnTo>
                    <a:pt x="5903" y="1465"/>
                  </a:lnTo>
                  <a:lnTo>
                    <a:pt x="5903" y="1465"/>
                  </a:lnTo>
                  <a:lnTo>
                    <a:pt x="5894" y="1456"/>
                  </a:lnTo>
                  <a:lnTo>
                    <a:pt x="5894" y="1456"/>
                  </a:lnTo>
                  <a:lnTo>
                    <a:pt x="5894" y="1439"/>
                  </a:lnTo>
                  <a:lnTo>
                    <a:pt x="5876" y="1412"/>
                  </a:lnTo>
                  <a:lnTo>
                    <a:pt x="5876" y="1412"/>
                  </a:lnTo>
                  <a:lnTo>
                    <a:pt x="5859" y="1394"/>
                  </a:lnTo>
                  <a:lnTo>
                    <a:pt x="5859" y="1394"/>
                  </a:lnTo>
                  <a:lnTo>
                    <a:pt x="5859" y="1386"/>
                  </a:lnTo>
                  <a:lnTo>
                    <a:pt x="5859" y="1386"/>
                  </a:lnTo>
                  <a:lnTo>
                    <a:pt x="5841" y="1359"/>
                  </a:lnTo>
                  <a:lnTo>
                    <a:pt x="5841" y="1359"/>
                  </a:lnTo>
                  <a:lnTo>
                    <a:pt x="5832" y="1341"/>
                  </a:lnTo>
                  <a:lnTo>
                    <a:pt x="5832" y="1341"/>
                  </a:lnTo>
                  <a:lnTo>
                    <a:pt x="5832" y="1333"/>
                  </a:lnTo>
                  <a:lnTo>
                    <a:pt x="5832" y="1333"/>
                  </a:lnTo>
                  <a:lnTo>
                    <a:pt x="5814" y="1315"/>
                  </a:lnTo>
                  <a:lnTo>
                    <a:pt x="5797" y="1315"/>
                  </a:lnTo>
                  <a:lnTo>
                    <a:pt x="5797" y="1315"/>
                  </a:lnTo>
                  <a:lnTo>
                    <a:pt x="5788" y="1324"/>
                  </a:lnTo>
                  <a:lnTo>
                    <a:pt x="5779" y="1333"/>
                  </a:lnTo>
                  <a:lnTo>
                    <a:pt x="5770" y="1359"/>
                  </a:lnTo>
                  <a:lnTo>
                    <a:pt x="5770" y="1359"/>
                  </a:lnTo>
                  <a:lnTo>
                    <a:pt x="5753" y="1377"/>
                  </a:lnTo>
                  <a:lnTo>
                    <a:pt x="5753" y="1377"/>
                  </a:lnTo>
                  <a:lnTo>
                    <a:pt x="5753" y="1386"/>
                  </a:lnTo>
                  <a:lnTo>
                    <a:pt x="5744" y="1394"/>
                  </a:lnTo>
                  <a:lnTo>
                    <a:pt x="5744" y="1394"/>
                  </a:lnTo>
                  <a:lnTo>
                    <a:pt x="5753" y="1412"/>
                  </a:lnTo>
                  <a:lnTo>
                    <a:pt x="5753" y="1412"/>
                  </a:lnTo>
                  <a:lnTo>
                    <a:pt x="5735" y="1421"/>
                  </a:lnTo>
                  <a:lnTo>
                    <a:pt x="5735" y="1421"/>
                  </a:lnTo>
                  <a:lnTo>
                    <a:pt x="5735" y="1439"/>
                  </a:lnTo>
                  <a:lnTo>
                    <a:pt x="5735" y="1447"/>
                  </a:lnTo>
                  <a:lnTo>
                    <a:pt x="5735" y="1447"/>
                  </a:lnTo>
                  <a:lnTo>
                    <a:pt x="5717" y="1456"/>
                  </a:lnTo>
                  <a:lnTo>
                    <a:pt x="5717" y="1456"/>
                  </a:lnTo>
                  <a:lnTo>
                    <a:pt x="5700" y="1456"/>
                  </a:lnTo>
                  <a:lnTo>
                    <a:pt x="5700" y="1456"/>
                  </a:lnTo>
                  <a:lnTo>
                    <a:pt x="5682" y="1465"/>
                  </a:lnTo>
                  <a:lnTo>
                    <a:pt x="5673" y="1483"/>
                  </a:lnTo>
                  <a:lnTo>
                    <a:pt x="5673" y="1483"/>
                  </a:lnTo>
                  <a:lnTo>
                    <a:pt x="5656" y="1492"/>
                  </a:lnTo>
                  <a:lnTo>
                    <a:pt x="5638" y="1500"/>
                  </a:lnTo>
                  <a:lnTo>
                    <a:pt x="5638" y="1500"/>
                  </a:lnTo>
                  <a:lnTo>
                    <a:pt x="5638" y="1500"/>
                  </a:lnTo>
                  <a:lnTo>
                    <a:pt x="5638" y="1500"/>
                  </a:lnTo>
                  <a:lnTo>
                    <a:pt x="5638" y="1492"/>
                  </a:lnTo>
                  <a:lnTo>
                    <a:pt x="5638" y="1492"/>
                  </a:lnTo>
                  <a:lnTo>
                    <a:pt x="5629" y="1483"/>
                  </a:lnTo>
                  <a:lnTo>
                    <a:pt x="5620" y="1474"/>
                  </a:lnTo>
                  <a:lnTo>
                    <a:pt x="5620" y="1474"/>
                  </a:lnTo>
                  <a:lnTo>
                    <a:pt x="5603" y="1474"/>
                  </a:lnTo>
                  <a:lnTo>
                    <a:pt x="5603" y="1474"/>
                  </a:lnTo>
                  <a:lnTo>
                    <a:pt x="5594" y="1456"/>
                  </a:lnTo>
                  <a:lnTo>
                    <a:pt x="5567" y="1447"/>
                  </a:lnTo>
                  <a:lnTo>
                    <a:pt x="5567" y="1447"/>
                  </a:lnTo>
                  <a:lnTo>
                    <a:pt x="5559" y="1447"/>
                  </a:lnTo>
                  <a:lnTo>
                    <a:pt x="5559" y="1447"/>
                  </a:lnTo>
                  <a:lnTo>
                    <a:pt x="5559" y="1439"/>
                  </a:lnTo>
                  <a:lnTo>
                    <a:pt x="5559" y="1430"/>
                  </a:lnTo>
                  <a:lnTo>
                    <a:pt x="5541" y="1412"/>
                  </a:lnTo>
                  <a:lnTo>
                    <a:pt x="5541" y="1412"/>
                  </a:lnTo>
                  <a:lnTo>
                    <a:pt x="5541" y="1394"/>
                  </a:lnTo>
                  <a:lnTo>
                    <a:pt x="5541" y="1377"/>
                  </a:lnTo>
                  <a:lnTo>
                    <a:pt x="5541" y="1377"/>
                  </a:lnTo>
                  <a:lnTo>
                    <a:pt x="5532" y="1341"/>
                  </a:lnTo>
                  <a:lnTo>
                    <a:pt x="5532" y="1341"/>
                  </a:lnTo>
                  <a:lnTo>
                    <a:pt x="5532" y="1333"/>
                  </a:lnTo>
                  <a:lnTo>
                    <a:pt x="5541" y="1324"/>
                  </a:lnTo>
                  <a:lnTo>
                    <a:pt x="5541" y="1324"/>
                  </a:lnTo>
                  <a:lnTo>
                    <a:pt x="5541" y="1315"/>
                  </a:lnTo>
                  <a:lnTo>
                    <a:pt x="5550" y="1306"/>
                  </a:lnTo>
                  <a:lnTo>
                    <a:pt x="5550" y="1306"/>
                  </a:lnTo>
                  <a:lnTo>
                    <a:pt x="5541" y="1288"/>
                  </a:lnTo>
                  <a:lnTo>
                    <a:pt x="5532" y="1280"/>
                  </a:lnTo>
                  <a:lnTo>
                    <a:pt x="5532" y="1280"/>
                  </a:lnTo>
                  <a:lnTo>
                    <a:pt x="5514" y="1280"/>
                  </a:lnTo>
                  <a:lnTo>
                    <a:pt x="5497" y="1280"/>
                  </a:lnTo>
                  <a:lnTo>
                    <a:pt x="5497" y="1280"/>
                  </a:lnTo>
                  <a:lnTo>
                    <a:pt x="5488" y="1280"/>
                  </a:lnTo>
                  <a:lnTo>
                    <a:pt x="5470" y="1271"/>
                  </a:lnTo>
                  <a:lnTo>
                    <a:pt x="5470" y="1271"/>
                  </a:lnTo>
                  <a:lnTo>
                    <a:pt x="5435" y="1271"/>
                  </a:lnTo>
                  <a:lnTo>
                    <a:pt x="5426" y="1271"/>
                  </a:lnTo>
                  <a:lnTo>
                    <a:pt x="5426" y="1271"/>
                  </a:lnTo>
                  <a:lnTo>
                    <a:pt x="5426" y="1262"/>
                  </a:lnTo>
                  <a:lnTo>
                    <a:pt x="5426" y="1262"/>
                  </a:lnTo>
                  <a:lnTo>
                    <a:pt x="5409" y="1244"/>
                  </a:lnTo>
                  <a:lnTo>
                    <a:pt x="5400" y="1236"/>
                  </a:lnTo>
                  <a:lnTo>
                    <a:pt x="5400" y="1236"/>
                  </a:lnTo>
                  <a:lnTo>
                    <a:pt x="5391" y="1236"/>
                  </a:lnTo>
                  <a:lnTo>
                    <a:pt x="5391" y="1236"/>
                  </a:lnTo>
                  <a:lnTo>
                    <a:pt x="5382" y="1218"/>
                  </a:lnTo>
                  <a:lnTo>
                    <a:pt x="5364" y="1209"/>
                  </a:lnTo>
                  <a:lnTo>
                    <a:pt x="5364" y="1209"/>
                  </a:lnTo>
                  <a:lnTo>
                    <a:pt x="5356" y="1183"/>
                  </a:lnTo>
                  <a:lnTo>
                    <a:pt x="5329" y="1174"/>
                  </a:lnTo>
                  <a:lnTo>
                    <a:pt x="5329" y="1174"/>
                  </a:lnTo>
                  <a:lnTo>
                    <a:pt x="5320" y="1174"/>
                  </a:lnTo>
                  <a:lnTo>
                    <a:pt x="5320" y="1174"/>
                  </a:lnTo>
                  <a:lnTo>
                    <a:pt x="5294" y="1156"/>
                  </a:lnTo>
                  <a:lnTo>
                    <a:pt x="5294" y="1156"/>
                  </a:lnTo>
                  <a:lnTo>
                    <a:pt x="5285" y="1156"/>
                  </a:lnTo>
                  <a:lnTo>
                    <a:pt x="5285" y="1156"/>
                  </a:lnTo>
                  <a:lnTo>
                    <a:pt x="5259" y="1165"/>
                  </a:lnTo>
                  <a:lnTo>
                    <a:pt x="5232" y="1174"/>
                  </a:lnTo>
                  <a:lnTo>
                    <a:pt x="5232" y="1174"/>
                  </a:lnTo>
                  <a:lnTo>
                    <a:pt x="5232" y="1174"/>
                  </a:lnTo>
                  <a:lnTo>
                    <a:pt x="5223" y="1174"/>
                  </a:lnTo>
                  <a:lnTo>
                    <a:pt x="5223" y="1174"/>
                  </a:lnTo>
                  <a:lnTo>
                    <a:pt x="5197" y="1165"/>
                  </a:lnTo>
                  <a:lnTo>
                    <a:pt x="5188" y="1165"/>
                  </a:lnTo>
                  <a:lnTo>
                    <a:pt x="5179" y="1174"/>
                  </a:lnTo>
                  <a:lnTo>
                    <a:pt x="5179" y="1174"/>
                  </a:lnTo>
                  <a:lnTo>
                    <a:pt x="5170" y="1165"/>
                  </a:lnTo>
                  <a:lnTo>
                    <a:pt x="5170" y="1165"/>
                  </a:lnTo>
                  <a:lnTo>
                    <a:pt x="5144" y="1156"/>
                  </a:lnTo>
                  <a:lnTo>
                    <a:pt x="5144" y="1156"/>
                  </a:lnTo>
                  <a:lnTo>
                    <a:pt x="5100" y="1147"/>
                  </a:lnTo>
                  <a:lnTo>
                    <a:pt x="5073" y="1147"/>
                  </a:lnTo>
                  <a:lnTo>
                    <a:pt x="5056" y="1156"/>
                  </a:lnTo>
                  <a:lnTo>
                    <a:pt x="5056" y="1156"/>
                  </a:lnTo>
                  <a:lnTo>
                    <a:pt x="5047" y="1165"/>
                  </a:lnTo>
                  <a:lnTo>
                    <a:pt x="5047" y="1165"/>
                  </a:lnTo>
                  <a:lnTo>
                    <a:pt x="5047" y="1165"/>
                  </a:lnTo>
                  <a:lnTo>
                    <a:pt x="5047" y="1165"/>
                  </a:lnTo>
                  <a:lnTo>
                    <a:pt x="5029" y="1183"/>
                  </a:lnTo>
                  <a:lnTo>
                    <a:pt x="5020" y="1191"/>
                  </a:lnTo>
                  <a:lnTo>
                    <a:pt x="5020" y="1209"/>
                  </a:lnTo>
                  <a:lnTo>
                    <a:pt x="5020" y="1209"/>
                  </a:lnTo>
                  <a:lnTo>
                    <a:pt x="5029" y="1227"/>
                  </a:lnTo>
                  <a:lnTo>
                    <a:pt x="5038" y="1236"/>
                  </a:lnTo>
                  <a:lnTo>
                    <a:pt x="5056" y="1253"/>
                  </a:lnTo>
                  <a:lnTo>
                    <a:pt x="5056" y="1253"/>
                  </a:lnTo>
                  <a:lnTo>
                    <a:pt x="5056" y="1253"/>
                  </a:lnTo>
                  <a:lnTo>
                    <a:pt x="5056" y="1253"/>
                  </a:lnTo>
                  <a:lnTo>
                    <a:pt x="5047" y="1271"/>
                  </a:lnTo>
                  <a:lnTo>
                    <a:pt x="5047" y="1271"/>
                  </a:lnTo>
                  <a:lnTo>
                    <a:pt x="5038" y="1280"/>
                  </a:lnTo>
                  <a:lnTo>
                    <a:pt x="5038" y="1280"/>
                  </a:lnTo>
                  <a:lnTo>
                    <a:pt x="5029" y="1288"/>
                  </a:lnTo>
                  <a:lnTo>
                    <a:pt x="5029" y="1297"/>
                  </a:lnTo>
                  <a:lnTo>
                    <a:pt x="5029" y="1297"/>
                  </a:lnTo>
                  <a:lnTo>
                    <a:pt x="5029" y="1315"/>
                  </a:lnTo>
                  <a:lnTo>
                    <a:pt x="5038" y="1324"/>
                  </a:lnTo>
                  <a:lnTo>
                    <a:pt x="5038" y="1324"/>
                  </a:lnTo>
                  <a:lnTo>
                    <a:pt x="5047" y="1333"/>
                  </a:lnTo>
                  <a:lnTo>
                    <a:pt x="5047" y="1333"/>
                  </a:lnTo>
                  <a:lnTo>
                    <a:pt x="5056" y="1359"/>
                  </a:lnTo>
                  <a:lnTo>
                    <a:pt x="5056" y="1359"/>
                  </a:lnTo>
                  <a:lnTo>
                    <a:pt x="5064" y="1377"/>
                  </a:lnTo>
                  <a:lnTo>
                    <a:pt x="5064" y="1377"/>
                  </a:lnTo>
                  <a:lnTo>
                    <a:pt x="5064" y="1386"/>
                  </a:lnTo>
                  <a:lnTo>
                    <a:pt x="5064" y="1386"/>
                  </a:lnTo>
                  <a:lnTo>
                    <a:pt x="5064" y="1386"/>
                  </a:lnTo>
                  <a:lnTo>
                    <a:pt x="5064" y="1386"/>
                  </a:lnTo>
                  <a:lnTo>
                    <a:pt x="5056" y="1386"/>
                  </a:lnTo>
                  <a:lnTo>
                    <a:pt x="5056" y="1386"/>
                  </a:lnTo>
                  <a:lnTo>
                    <a:pt x="5038" y="1403"/>
                  </a:lnTo>
                  <a:lnTo>
                    <a:pt x="5038" y="1421"/>
                  </a:lnTo>
                  <a:lnTo>
                    <a:pt x="5038" y="1421"/>
                  </a:lnTo>
                  <a:lnTo>
                    <a:pt x="5038" y="1421"/>
                  </a:lnTo>
                  <a:lnTo>
                    <a:pt x="5029" y="1430"/>
                  </a:lnTo>
                  <a:lnTo>
                    <a:pt x="5029" y="1430"/>
                  </a:lnTo>
                  <a:lnTo>
                    <a:pt x="5012" y="1474"/>
                  </a:lnTo>
                  <a:lnTo>
                    <a:pt x="5003" y="1492"/>
                  </a:lnTo>
                  <a:lnTo>
                    <a:pt x="5012" y="1509"/>
                  </a:lnTo>
                  <a:lnTo>
                    <a:pt x="5012" y="1509"/>
                  </a:lnTo>
                  <a:lnTo>
                    <a:pt x="5038" y="1527"/>
                  </a:lnTo>
                  <a:lnTo>
                    <a:pt x="5038" y="1527"/>
                  </a:lnTo>
                  <a:lnTo>
                    <a:pt x="5073" y="1544"/>
                  </a:lnTo>
                  <a:lnTo>
                    <a:pt x="5091" y="1571"/>
                  </a:lnTo>
                  <a:lnTo>
                    <a:pt x="5091" y="1571"/>
                  </a:lnTo>
                  <a:lnTo>
                    <a:pt x="5109" y="1615"/>
                  </a:lnTo>
                  <a:lnTo>
                    <a:pt x="5109" y="1677"/>
                  </a:lnTo>
                  <a:lnTo>
                    <a:pt x="5109" y="1677"/>
                  </a:lnTo>
                  <a:lnTo>
                    <a:pt x="5100" y="1695"/>
                  </a:lnTo>
                  <a:lnTo>
                    <a:pt x="5073" y="1712"/>
                  </a:lnTo>
                  <a:lnTo>
                    <a:pt x="5073" y="1712"/>
                  </a:lnTo>
                  <a:lnTo>
                    <a:pt x="5029" y="1739"/>
                  </a:lnTo>
                  <a:lnTo>
                    <a:pt x="5029" y="1739"/>
                  </a:lnTo>
                  <a:lnTo>
                    <a:pt x="5012" y="1756"/>
                  </a:lnTo>
                  <a:lnTo>
                    <a:pt x="5003" y="1756"/>
                  </a:lnTo>
                  <a:lnTo>
                    <a:pt x="4967" y="1765"/>
                  </a:lnTo>
                  <a:lnTo>
                    <a:pt x="4967" y="1765"/>
                  </a:lnTo>
                  <a:lnTo>
                    <a:pt x="4967" y="1765"/>
                  </a:lnTo>
                  <a:lnTo>
                    <a:pt x="4950" y="1765"/>
                  </a:lnTo>
                  <a:lnTo>
                    <a:pt x="4941" y="1774"/>
                  </a:lnTo>
                  <a:lnTo>
                    <a:pt x="4941" y="1774"/>
                  </a:lnTo>
                  <a:lnTo>
                    <a:pt x="4941" y="1792"/>
                  </a:lnTo>
                  <a:lnTo>
                    <a:pt x="4950" y="1818"/>
                  </a:lnTo>
                  <a:lnTo>
                    <a:pt x="4967" y="1845"/>
                  </a:lnTo>
                  <a:lnTo>
                    <a:pt x="4967" y="1845"/>
                  </a:lnTo>
                  <a:lnTo>
                    <a:pt x="4976" y="1853"/>
                  </a:lnTo>
                  <a:lnTo>
                    <a:pt x="4976" y="1862"/>
                  </a:lnTo>
                  <a:lnTo>
                    <a:pt x="4976" y="1862"/>
                  </a:lnTo>
                  <a:lnTo>
                    <a:pt x="4976" y="1889"/>
                  </a:lnTo>
                  <a:lnTo>
                    <a:pt x="4976" y="1889"/>
                  </a:lnTo>
                  <a:lnTo>
                    <a:pt x="4985" y="1915"/>
                  </a:lnTo>
                  <a:lnTo>
                    <a:pt x="4985" y="1915"/>
                  </a:lnTo>
                  <a:lnTo>
                    <a:pt x="4985" y="1933"/>
                  </a:lnTo>
                  <a:lnTo>
                    <a:pt x="4994" y="1959"/>
                  </a:lnTo>
                  <a:lnTo>
                    <a:pt x="4994" y="1959"/>
                  </a:lnTo>
                  <a:lnTo>
                    <a:pt x="5003" y="1968"/>
                  </a:lnTo>
                  <a:lnTo>
                    <a:pt x="5003" y="1968"/>
                  </a:lnTo>
                  <a:lnTo>
                    <a:pt x="5003" y="1968"/>
                  </a:lnTo>
                  <a:lnTo>
                    <a:pt x="5003" y="1968"/>
                  </a:lnTo>
                  <a:lnTo>
                    <a:pt x="4985" y="1986"/>
                  </a:lnTo>
                  <a:lnTo>
                    <a:pt x="4985" y="1986"/>
                  </a:lnTo>
                  <a:lnTo>
                    <a:pt x="4985" y="1995"/>
                  </a:lnTo>
                  <a:lnTo>
                    <a:pt x="4976" y="2004"/>
                  </a:lnTo>
                  <a:lnTo>
                    <a:pt x="4976" y="2004"/>
                  </a:lnTo>
                  <a:lnTo>
                    <a:pt x="4959" y="2004"/>
                  </a:lnTo>
                  <a:lnTo>
                    <a:pt x="4959" y="2004"/>
                  </a:lnTo>
                  <a:lnTo>
                    <a:pt x="4950" y="2021"/>
                  </a:lnTo>
                  <a:lnTo>
                    <a:pt x="4941" y="2039"/>
                  </a:lnTo>
                  <a:lnTo>
                    <a:pt x="4941" y="2039"/>
                  </a:lnTo>
                  <a:lnTo>
                    <a:pt x="4941" y="2039"/>
                  </a:lnTo>
                  <a:lnTo>
                    <a:pt x="4941" y="2039"/>
                  </a:lnTo>
                  <a:lnTo>
                    <a:pt x="4914" y="2021"/>
                  </a:lnTo>
                  <a:lnTo>
                    <a:pt x="4914" y="2021"/>
                  </a:lnTo>
                  <a:lnTo>
                    <a:pt x="4914" y="2004"/>
                  </a:lnTo>
                  <a:lnTo>
                    <a:pt x="4897" y="1986"/>
                  </a:lnTo>
                  <a:lnTo>
                    <a:pt x="4897" y="1986"/>
                  </a:lnTo>
                  <a:lnTo>
                    <a:pt x="4897" y="1986"/>
                  </a:lnTo>
                  <a:lnTo>
                    <a:pt x="4897" y="1986"/>
                  </a:lnTo>
                  <a:lnTo>
                    <a:pt x="4879" y="1977"/>
                  </a:lnTo>
                  <a:lnTo>
                    <a:pt x="4879" y="1977"/>
                  </a:lnTo>
                  <a:lnTo>
                    <a:pt x="4862" y="1968"/>
                  </a:lnTo>
                  <a:lnTo>
                    <a:pt x="4862" y="1968"/>
                  </a:lnTo>
                  <a:lnTo>
                    <a:pt x="4853" y="1942"/>
                  </a:lnTo>
                  <a:lnTo>
                    <a:pt x="4835" y="1933"/>
                  </a:lnTo>
                  <a:lnTo>
                    <a:pt x="4835" y="1933"/>
                  </a:lnTo>
                  <a:lnTo>
                    <a:pt x="4826" y="1915"/>
                  </a:lnTo>
                  <a:lnTo>
                    <a:pt x="4826" y="1915"/>
                  </a:lnTo>
                  <a:lnTo>
                    <a:pt x="4826" y="1906"/>
                  </a:lnTo>
                  <a:lnTo>
                    <a:pt x="4826" y="1906"/>
                  </a:lnTo>
                  <a:lnTo>
                    <a:pt x="4826" y="1853"/>
                  </a:lnTo>
                  <a:lnTo>
                    <a:pt x="4817" y="1827"/>
                  </a:lnTo>
                  <a:lnTo>
                    <a:pt x="4817" y="1827"/>
                  </a:lnTo>
                  <a:lnTo>
                    <a:pt x="4817" y="1818"/>
                  </a:lnTo>
                  <a:lnTo>
                    <a:pt x="4826" y="1800"/>
                  </a:lnTo>
                  <a:lnTo>
                    <a:pt x="4826" y="1800"/>
                  </a:lnTo>
                  <a:lnTo>
                    <a:pt x="4835" y="1783"/>
                  </a:lnTo>
                  <a:lnTo>
                    <a:pt x="4826" y="1765"/>
                  </a:lnTo>
                  <a:lnTo>
                    <a:pt x="4826" y="1765"/>
                  </a:lnTo>
                  <a:lnTo>
                    <a:pt x="4809" y="1748"/>
                  </a:lnTo>
                  <a:lnTo>
                    <a:pt x="4773" y="1739"/>
                  </a:lnTo>
                  <a:lnTo>
                    <a:pt x="4773" y="1739"/>
                  </a:lnTo>
                  <a:lnTo>
                    <a:pt x="4747" y="1739"/>
                  </a:lnTo>
                  <a:lnTo>
                    <a:pt x="4747" y="1739"/>
                  </a:lnTo>
                  <a:lnTo>
                    <a:pt x="4694" y="1730"/>
                  </a:lnTo>
                  <a:lnTo>
                    <a:pt x="4694" y="1730"/>
                  </a:lnTo>
                  <a:lnTo>
                    <a:pt x="4659" y="1730"/>
                  </a:lnTo>
                  <a:lnTo>
                    <a:pt x="4650" y="1730"/>
                  </a:lnTo>
                  <a:lnTo>
                    <a:pt x="4650" y="1730"/>
                  </a:lnTo>
                  <a:lnTo>
                    <a:pt x="4614" y="1712"/>
                  </a:lnTo>
                  <a:lnTo>
                    <a:pt x="4562" y="1695"/>
                  </a:lnTo>
                  <a:lnTo>
                    <a:pt x="4562" y="1695"/>
                  </a:lnTo>
                  <a:lnTo>
                    <a:pt x="4526" y="1677"/>
                  </a:lnTo>
                  <a:lnTo>
                    <a:pt x="4517" y="1659"/>
                  </a:lnTo>
                  <a:lnTo>
                    <a:pt x="4517" y="1659"/>
                  </a:lnTo>
                  <a:lnTo>
                    <a:pt x="4500" y="1642"/>
                  </a:lnTo>
                  <a:lnTo>
                    <a:pt x="4482" y="1633"/>
                  </a:lnTo>
                  <a:lnTo>
                    <a:pt x="4482" y="1633"/>
                  </a:lnTo>
                  <a:lnTo>
                    <a:pt x="4464" y="1624"/>
                  </a:lnTo>
                  <a:lnTo>
                    <a:pt x="4464" y="1624"/>
                  </a:lnTo>
                  <a:lnTo>
                    <a:pt x="4447" y="1615"/>
                  </a:lnTo>
                  <a:lnTo>
                    <a:pt x="4420" y="1606"/>
                  </a:lnTo>
                  <a:lnTo>
                    <a:pt x="4385" y="1606"/>
                  </a:lnTo>
                  <a:lnTo>
                    <a:pt x="4385" y="1606"/>
                  </a:lnTo>
                  <a:lnTo>
                    <a:pt x="4359" y="1589"/>
                  </a:lnTo>
                  <a:lnTo>
                    <a:pt x="4359" y="1589"/>
                  </a:lnTo>
                  <a:lnTo>
                    <a:pt x="4341" y="1580"/>
                  </a:lnTo>
                  <a:lnTo>
                    <a:pt x="4314" y="1571"/>
                  </a:lnTo>
                  <a:lnTo>
                    <a:pt x="4314" y="1571"/>
                  </a:lnTo>
                  <a:lnTo>
                    <a:pt x="4288" y="1580"/>
                  </a:lnTo>
                  <a:lnTo>
                    <a:pt x="4262" y="1589"/>
                  </a:lnTo>
                  <a:lnTo>
                    <a:pt x="4262" y="1589"/>
                  </a:lnTo>
                  <a:lnTo>
                    <a:pt x="4253" y="1562"/>
                  </a:lnTo>
                  <a:lnTo>
                    <a:pt x="4235" y="1536"/>
                  </a:lnTo>
                  <a:lnTo>
                    <a:pt x="4235" y="1536"/>
                  </a:lnTo>
                  <a:lnTo>
                    <a:pt x="4226" y="1518"/>
                  </a:lnTo>
                  <a:lnTo>
                    <a:pt x="4226" y="1518"/>
                  </a:lnTo>
                  <a:lnTo>
                    <a:pt x="4217" y="1483"/>
                  </a:lnTo>
                  <a:lnTo>
                    <a:pt x="4200" y="1465"/>
                  </a:lnTo>
                  <a:lnTo>
                    <a:pt x="4182" y="1456"/>
                  </a:lnTo>
                  <a:lnTo>
                    <a:pt x="4173" y="1456"/>
                  </a:lnTo>
                  <a:lnTo>
                    <a:pt x="4173" y="1456"/>
                  </a:lnTo>
                  <a:lnTo>
                    <a:pt x="4147" y="1456"/>
                  </a:lnTo>
                  <a:lnTo>
                    <a:pt x="4129" y="1447"/>
                  </a:lnTo>
                  <a:lnTo>
                    <a:pt x="4129" y="1447"/>
                  </a:lnTo>
                  <a:lnTo>
                    <a:pt x="4120" y="1412"/>
                  </a:lnTo>
                  <a:lnTo>
                    <a:pt x="4129" y="1359"/>
                  </a:lnTo>
                  <a:lnTo>
                    <a:pt x="4129" y="1359"/>
                  </a:lnTo>
                  <a:lnTo>
                    <a:pt x="4147" y="1315"/>
                  </a:lnTo>
                  <a:lnTo>
                    <a:pt x="4147" y="1315"/>
                  </a:lnTo>
                  <a:lnTo>
                    <a:pt x="4165" y="1288"/>
                  </a:lnTo>
                  <a:lnTo>
                    <a:pt x="4165" y="1271"/>
                  </a:lnTo>
                  <a:lnTo>
                    <a:pt x="4165" y="1271"/>
                  </a:lnTo>
                  <a:lnTo>
                    <a:pt x="4173" y="1262"/>
                  </a:lnTo>
                  <a:lnTo>
                    <a:pt x="4191" y="1253"/>
                  </a:lnTo>
                  <a:lnTo>
                    <a:pt x="4191" y="1253"/>
                  </a:lnTo>
                  <a:lnTo>
                    <a:pt x="4209" y="1244"/>
                  </a:lnTo>
                  <a:lnTo>
                    <a:pt x="4217" y="1236"/>
                  </a:lnTo>
                  <a:lnTo>
                    <a:pt x="4217" y="1218"/>
                  </a:lnTo>
                  <a:lnTo>
                    <a:pt x="4217" y="1218"/>
                  </a:lnTo>
                  <a:lnTo>
                    <a:pt x="4217" y="1209"/>
                  </a:lnTo>
                  <a:lnTo>
                    <a:pt x="4217" y="1209"/>
                  </a:lnTo>
                  <a:lnTo>
                    <a:pt x="4235" y="1209"/>
                  </a:lnTo>
                  <a:lnTo>
                    <a:pt x="4244" y="1200"/>
                  </a:lnTo>
                  <a:lnTo>
                    <a:pt x="4244" y="1183"/>
                  </a:lnTo>
                  <a:lnTo>
                    <a:pt x="4253" y="1183"/>
                  </a:lnTo>
                  <a:lnTo>
                    <a:pt x="4253" y="1183"/>
                  </a:lnTo>
                  <a:lnTo>
                    <a:pt x="4253" y="1183"/>
                  </a:lnTo>
                  <a:lnTo>
                    <a:pt x="4253" y="1183"/>
                  </a:lnTo>
                  <a:lnTo>
                    <a:pt x="4262" y="1174"/>
                  </a:lnTo>
                  <a:lnTo>
                    <a:pt x="4270" y="1165"/>
                  </a:lnTo>
                  <a:lnTo>
                    <a:pt x="4270" y="1165"/>
                  </a:lnTo>
                  <a:lnTo>
                    <a:pt x="4270" y="1156"/>
                  </a:lnTo>
                  <a:lnTo>
                    <a:pt x="4270" y="1156"/>
                  </a:lnTo>
                  <a:lnTo>
                    <a:pt x="4270" y="1156"/>
                  </a:lnTo>
                  <a:lnTo>
                    <a:pt x="4270" y="1156"/>
                  </a:lnTo>
                  <a:lnTo>
                    <a:pt x="4306" y="1156"/>
                  </a:lnTo>
                  <a:lnTo>
                    <a:pt x="4323" y="1147"/>
                  </a:lnTo>
                  <a:lnTo>
                    <a:pt x="4341" y="1138"/>
                  </a:lnTo>
                  <a:lnTo>
                    <a:pt x="4341" y="1138"/>
                  </a:lnTo>
                  <a:lnTo>
                    <a:pt x="4350" y="1121"/>
                  </a:lnTo>
                  <a:lnTo>
                    <a:pt x="4350" y="1103"/>
                  </a:lnTo>
                  <a:lnTo>
                    <a:pt x="4350" y="1103"/>
                  </a:lnTo>
                  <a:lnTo>
                    <a:pt x="4350" y="1085"/>
                  </a:lnTo>
                  <a:lnTo>
                    <a:pt x="4350" y="1085"/>
                  </a:lnTo>
                  <a:lnTo>
                    <a:pt x="4359" y="1085"/>
                  </a:lnTo>
                  <a:lnTo>
                    <a:pt x="4359" y="1085"/>
                  </a:lnTo>
                  <a:lnTo>
                    <a:pt x="4376" y="1077"/>
                  </a:lnTo>
                  <a:lnTo>
                    <a:pt x="4385" y="1077"/>
                  </a:lnTo>
                  <a:lnTo>
                    <a:pt x="4385" y="1077"/>
                  </a:lnTo>
                  <a:lnTo>
                    <a:pt x="4394" y="1059"/>
                  </a:lnTo>
                  <a:lnTo>
                    <a:pt x="4394" y="1041"/>
                  </a:lnTo>
                  <a:lnTo>
                    <a:pt x="4394" y="1041"/>
                  </a:lnTo>
                  <a:lnTo>
                    <a:pt x="4403" y="1041"/>
                  </a:lnTo>
                  <a:lnTo>
                    <a:pt x="4403" y="1041"/>
                  </a:lnTo>
                  <a:lnTo>
                    <a:pt x="4429" y="1050"/>
                  </a:lnTo>
                  <a:lnTo>
                    <a:pt x="4464" y="1050"/>
                  </a:lnTo>
                  <a:lnTo>
                    <a:pt x="4464" y="1050"/>
                  </a:lnTo>
                  <a:lnTo>
                    <a:pt x="4491" y="1032"/>
                  </a:lnTo>
                  <a:lnTo>
                    <a:pt x="4517" y="1006"/>
                  </a:lnTo>
                  <a:lnTo>
                    <a:pt x="4517" y="1006"/>
                  </a:lnTo>
                  <a:lnTo>
                    <a:pt x="4553" y="971"/>
                  </a:lnTo>
                  <a:lnTo>
                    <a:pt x="4553" y="971"/>
                  </a:lnTo>
                  <a:lnTo>
                    <a:pt x="4562" y="953"/>
                  </a:lnTo>
                  <a:lnTo>
                    <a:pt x="4562" y="935"/>
                  </a:lnTo>
                  <a:lnTo>
                    <a:pt x="4562" y="935"/>
                  </a:lnTo>
                  <a:lnTo>
                    <a:pt x="4553" y="918"/>
                  </a:lnTo>
                  <a:lnTo>
                    <a:pt x="4553" y="918"/>
                  </a:lnTo>
                  <a:lnTo>
                    <a:pt x="4588" y="891"/>
                  </a:lnTo>
                  <a:lnTo>
                    <a:pt x="4588" y="891"/>
                  </a:lnTo>
                  <a:lnTo>
                    <a:pt x="4597" y="891"/>
                  </a:lnTo>
                  <a:lnTo>
                    <a:pt x="4597" y="891"/>
                  </a:lnTo>
                  <a:lnTo>
                    <a:pt x="4588" y="900"/>
                  </a:lnTo>
                  <a:lnTo>
                    <a:pt x="4588" y="918"/>
                  </a:lnTo>
                  <a:lnTo>
                    <a:pt x="4588" y="918"/>
                  </a:lnTo>
                  <a:lnTo>
                    <a:pt x="4570" y="944"/>
                  </a:lnTo>
                  <a:lnTo>
                    <a:pt x="4570" y="944"/>
                  </a:lnTo>
                  <a:lnTo>
                    <a:pt x="4562" y="971"/>
                  </a:lnTo>
                  <a:lnTo>
                    <a:pt x="4570" y="997"/>
                  </a:lnTo>
                  <a:lnTo>
                    <a:pt x="4570" y="997"/>
                  </a:lnTo>
                  <a:lnTo>
                    <a:pt x="4562" y="1015"/>
                  </a:lnTo>
                  <a:lnTo>
                    <a:pt x="4544" y="1032"/>
                  </a:lnTo>
                  <a:lnTo>
                    <a:pt x="4544" y="1032"/>
                  </a:lnTo>
                  <a:lnTo>
                    <a:pt x="4526" y="1050"/>
                  </a:lnTo>
                  <a:lnTo>
                    <a:pt x="4517" y="1059"/>
                  </a:lnTo>
                  <a:lnTo>
                    <a:pt x="4517" y="1077"/>
                  </a:lnTo>
                  <a:lnTo>
                    <a:pt x="4517" y="1077"/>
                  </a:lnTo>
                  <a:lnTo>
                    <a:pt x="4517" y="1077"/>
                  </a:lnTo>
                  <a:lnTo>
                    <a:pt x="4517" y="1077"/>
                  </a:lnTo>
                  <a:lnTo>
                    <a:pt x="4535" y="1085"/>
                  </a:lnTo>
                  <a:lnTo>
                    <a:pt x="4544" y="1094"/>
                  </a:lnTo>
                  <a:lnTo>
                    <a:pt x="4570" y="1085"/>
                  </a:lnTo>
                  <a:lnTo>
                    <a:pt x="4570" y="1085"/>
                  </a:lnTo>
                  <a:lnTo>
                    <a:pt x="4606" y="1077"/>
                  </a:lnTo>
                  <a:lnTo>
                    <a:pt x="4606" y="1077"/>
                  </a:lnTo>
                  <a:lnTo>
                    <a:pt x="4606" y="1085"/>
                  </a:lnTo>
                  <a:lnTo>
                    <a:pt x="4606" y="1085"/>
                  </a:lnTo>
                  <a:lnTo>
                    <a:pt x="4606" y="1103"/>
                  </a:lnTo>
                  <a:lnTo>
                    <a:pt x="4606" y="1112"/>
                  </a:lnTo>
                  <a:lnTo>
                    <a:pt x="4606" y="1112"/>
                  </a:lnTo>
                  <a:lnTo>
                    <a:pt x="4632" y="1121"/>
                  </a:lnTo>
                  <a:lnTo>
                    <a:pt x="4632" y="1121"/>
                  </a:lnTo>
                  <a:lnTo>
                    <a:pt x="4641" y="1121"/>
                  </a:lnTo>
                  <a:lnTo>
                    <a:pt x="4641" y="1121"/>
                  </a:lnTo>
                  <a:lnTo>
                    <a:pt x="4667" y="1121"/>
                  </a:lnTo>
                  <a:lnTo>
                    <a:pt x="4694" y="1103"/>
                  </a:lnTo>
                  <a:lnTo>
                    <a:pt x="4720" y="1085"/>
                  </a:lnTo>
                  <a:lnTo>
                    <a:pt x="4738" y="1068"/>
                  </a:lnTo>
                  <a:lnTo>
                    <a:pt x="4738" y="1068"/>
                  </a:lnTo>
                  <a:lnTo>
                    <a:pt x="4747" y="1059"/>
                  </a:lnTo>
                  <a:lnTo>
                    <a:pt x="4756" y="1059"/>
                  </a:lnTo>
                  <a:lnTo>
                    <a:pt x="4773" y="1059"/>
                  </a:lnTo>
                  <a:lnTo>
                    <a:pt x="4791" y="1068"/>
                  </a:lnTo>
                  <a:lnTo>
                    <a:pt x="4791" y="1068"/>
                  </a:lnTo>
                  <a:lnTo>
                    <a:pt x="4817" y="1077"/>
                  </a:lnTo>
                  <a:lnTo>
                    <a:pt x="4853" y="1085"/>
                  </a:lnTo>
                  <a:lnTo>
                    <a:pt x="4879" y="1094"/>
                  </a:lnTo>
                  <a:lnTo>
                    <a:pt x="4906" y="1085"/>
                  </a:lnTo>
                  <a:lnTo>
                    <a:pt x="4906" y="1085"/>
                  </a:lnTo>
                  <a:lnTo>
                    <a:pt x="4923" y="1077"/>
                  </a:lnTo>
                  <a:lnTo>
                    <a:pt x="4923" y="1068"/>
                  </a:lnTo>
                  <a:lnTo>
                    <a:pt x="4923" y="1068"/>
                  </a:lnTo>
                  <a:lnTo>
                    <a:pt x="4923" y="1068"/>
                  </a:lnTo>
                  <a:lnTo>
                    <a:pt x="4923" y="1068"/>
                  </a:lnTo>
                  <a:lnTo>
                    <a:pt x="4923" y="1050"/>
                  </a:lnTo>
                  <a:lnTo>
                    <a:pt x="4914" y="1041"/>
                  </a:lnTo>
                  <a:lnTo>
                    <a:pt x="4879" y="1024"/>
                  </a:lnTo>
                  <a:lnTo>
                    <a:pt x="4879" y="1024"/>
                  </a:lnTo>
                  <a:lnTo>
                    <a:pt x="4862" y="1015"/>
                  </a:lnTo>
                  <a:lnTo>
                    <a:pt x="4844" y="997"/>
                  </a:lnTo>
                  <a:lnTo>
                    <a:pt x="4844" y="997"/>
                  </a:lnTo>
                  <a:lnTo>
                    <a:pt x="4844" y="980"/>
                  </a:lnTo>
                  <a:lnTo>
                    <a:pt x="4826" y="962"/>
                  </a:lnTo>
                  <a:lnTo>
                    <a:pt x="4756" y="935"/>
                  </a:lnTo>
                  <a:lnTo>
                    <a:pt x="4756" y="935"/>
                  </a:lnTo>
                  <a:lnTo>
                    <a:pt x="4729" y="927"/>
                  </a:lnTo>
                  <a:lnTo>
                    <a:pt x="4729" y="927"/>
                  </a:lnTo>
                  <a:lnTo>
                    <a:pt x="4703" y="909"/>
                  </a:lnTo>
                  <a:lnTo>
                    <a:pt x="4703" y="909"/>
                  </a:lnTo>
                  <a:lnTo>
                    <a:pt x="4676" y="900"/>
                  </a:lnTo>
                  <a:lnTo>
                    <a:pt x="4667" y="882"/>
                  </a:lnTo>
                  <a:lnTo>
                    <a:pt x="4667" y="882"/>
                  </a:lnTo>
                  <a:lnTo>
                    <a:pt x="4659" y="865"/>
                  </a:lnTo>
                  <a:lnTo>
                    <a:pt x="4659" y="865"/>
                  </a:lnTo>
                  <a:lnTo>
                    <a:pt x="4641" y="856"/>
                  </a:lnTo>
                  <a:lnTo>
                    <a:pt x="4614" y="865"/>
                  </a:lnTo>
                  <a:lnTo>
                    <a:pt x="4614" y="865"/>
                  </a:lnTo>
                  <a:lnTo>
                    <a:pt x="4623" y="847"/>
                  </a:lnTo>
                  <a:lnTo>
                    <a:pt x="4623" y="847"/>
                  </a:lnTo>
                  <a:lnTo>
                    <a:pt x="4614" y="838"/>
                  </a:lnTo>
                  <a:lnTo>
                    <a:pt x="4606" y="829"/>
                  </a:lnTo>
                  <a:lnTo>
                    <a:pt x="4606" y="829"/>
                  </a:lnTo>
                  <a:lnTo>
                    <a:pt x="4614" y="829"/>
                  </a:lnTo>
                  <a:lnTo>
                    <a:pt x="4623" y="838"/>
                  </a:lnTo>
                  <a:lnTo>
                    <a:pt x="4623" y="838"/>
                  </a:lnTo>
                  <a:lnTo>
                    <a:pt x="4632" y="847"/>
                  </a:lnTo>
                  <a:lnTo>
                    <a:pt x="4632" y="847"/>
                  </a:lnTo>
                  <a:lnTo>
                    <a:pt x="4641" y="856"/>
                  </a:lnTo>
                  <a:lnTo>
                    <a:pt x="4659" y="856"/>
                  </a:lnTo>
                  <a:lnTo>
                    <a:pt x="4685" y="847"/>
                  </a:lnTo>
                  <a:lnTo>
                    <a:pt x="4685" y="847"/>
                  </a:lnTo>
                  <a:lnTo>
                    <a:pt x="4703" y="847"/>
                  </a:lnTo>
                  <a:lnTo>
                    <a:pt x="4703" y="847"/>
                  </a:lnTo>
                  <a:lnTo>
                    <a:pt x="4712" y="847"/>
                  </a:lnTo>
                  <a:lnTo>
                    <a:pt x="4720" y="838"/>
                  </a:lnTo>
                  <a:lnTo>
                    <a:pt x="4720" y="838"/>
                  </a:lnTo>
                  <a:lnTo>
                    <a:pt x="4729" y="847"/>
                  </a:lnTo>
                  <a:lnTo>
                    <a:pt x="4729" y="847"/>
                  </a:lnTo>
                  <a:lnTo>
                    <a:pt x="4747" y="838"/>
                  </a:lnTo>
                  <a:lnTo>
                    <a:pt x="4756" y="838"/>
                  </a:lnTo>
                  <a:lnTo>
                    <a:pt x="4756" y="838"/>
                  </a:lnTo>
                  <a:lnTo>
                    <a:pt x="4773" y="829"/>
                  </a:lnTo>
                  <a:lnTo>
                    <a:pt x="4773" y="829"/>
                  </a:lnTo>
                  <a:lnTo>
                    <a:pt x="4809" y="812"/>
                  </a:lnTo>
                  <a:lnTo>
                    <a:pt x="4835" y="785"/>
                  </a:lnTo>
                  <a:lnTo>
                    <a:pt x="4835" y="785"/>
                  </a:lnTo>
                  <a:lnTo>
                    <a:pt x="4835" y="785"/>
                  </a:lnTo>
                  <a:lnTo>
                    <a:pt x="4835" y="785"/>
                  </a:lnTo>
                  <a:lnTo>
                    <a:pt x="4853" y="776"/>
                  </a:lnTo>
                  <a:lnTo>
                    <a:pt x="4870" y="759"/>
                  </a:lnTo>
                  <a:lnTo>
                    <a:pt x="4870" y="759"/>
                  </a:lnTo>
                  <a:lnTo>
                    <a:pt x="4870" y="741"/>
                  </a:lnTo>
                  <a:lnTo>
                    <a:pt x="4870" y="724"/>
                  </a:lnTo>
                  <a:lnTo>
                    <a:pt x="4862" y="706"/>
                  </a:lnTo>
                  <a:lnTo>
                    <a:pt x="4835" y="679"/>
                  </a:lnTo>
                  <a:lnTo>
                    <a:pt x="4835" y="679"/>
                  </a:lnTo>
                  <a:lnTo>
                    <a:pt x="4835" y="679"/>
                  </a:lnTo>
                  <a:lnTo>
                    <a:pt x="4835" y="679"/>
                  </a:lnTo>
                  <a:lnTo>
                    <a:pt x="4835" y="662"/>
                  </a:lnTo>
                  <a:lnTo>
                    <a:pt x="4826" y="653"/>
                  </a:lnTo>
                  <a:lnTo>
                    <a:pt x="4826" y="653"/>
                  </a:lnTo>
                  <a:lnTo>
                    <a:pt x="4862" y="644"/>
                  </a:lnTo>
                  <a:lnTo>
                    <a:pt x="4879" y="626"/>
                  </a:lnTo>
                  <a:lnTo>
                    <a:pt x="4879" y="626"/>
                  </a:lnTo>
                  <a:lnTo>
                    <a:pt x="4879" y="618"/>
                  </a:lnTo>
                  <a:lnTo>
                    <a:pt x="4879" y="609"/>
                  </a:lnTo>
                  <a:lnTo>
                    <a:pt x="4879" y="609"/>
                  </a:lnTo>
                  <a:lnTo>
                    <a:pt x="4879" y="591"/>
                  </a:lnTo>
                  <a:lnTo>
                    <a:pt x="4870" y="591"/>
                  </a:lnTo>
                  <a:lnTo>
                    <a:pt x="4870" y="591"/>
                  </a:lnTo>
                  <a:lnTo>
                    <a:pt x="4879" y="573"/>
                  </a:lnTo>
                  <a:lnTo>
                    <a:pt x="4879" y="565"/>
                  </a:lnTo>
                  <a:lnTo>
                    <a:pt x="4879" y="565"/>
                  </a:lnTo>
                  <a:lnTo>
                    <a:pt x="4870" y="556"/>
                  </a:lnTo>
                  <a:lnTo>
                    <a:pt x="4862" y="547"/>
                  </a:lnTo>
                  <a:lnTo>
                    <a:pt x="4835" y="538"/>
                  </a:lnTo>
                  <a:lnTo>
                    <a:pt x="4835" y="538"/>
                  </a:lnTo>
                  <a:lnTo>
                    <a:pt x="4817" y="538"/>
                  </a:lnTo>
                  <a:lnTo>
                    <a:pt x="4809" y="529"/>
                  </a:lnTo>
                  <a:lnTo>
                    <a:pt x="4809" y="529"/>
                  </a:lnTo>
                  <a:lnTo>
                    <a:pt x="4800" y="512"/>
                  </a:lnTo>
                  <a:lnTo>
                    <a:pt x="4809" y="512"/>
                  </a:lnTo>
                  <a:lnTo>
                    <a:pt x="4809" y="512"/>
                  </a:lnTo>
                  <a:lnTo>
                    <a:pt x="4853" y="503"/>
                  </a:lnTo>
                  <a:lnTo>
                    <a:pt x="4879" y="485"/>
                  </a:lnTo>
                  <a:lnTo>
                    <a:pt x="4879" y="485"/>
                  </a:lnTo>
                  <a:lnTo>
                    <a:pt x="4923" y="494"/>
                  </a:lnTo>
                  <a:lnTo>
                    <a:pt x="4923" y="494"/>
                  </a:lnTo>
                  <a:lnTo>
                    <a:pt x="4967" y="503"/>
                  </a:lnTo>
                  <a:lnTo>
                    <a:pt x="4994" y="503"/>
                  </a:lnTo>
                  <a:lnTo>
                    <a:pt x="4994" y="503"/>
                  </a:lnTo>
                  <a:lnTo>
                    <a:pt x="5012" y="503"/>
                  </a:lnTo>
                  <a:lnTo>
                    <a:pt x="5020" y="485"/>
                  </a:lnTo>
                  <a:lnTo>
                    <a:pt x="5020" y="485"/>
                  </a:lnTo>
                  <a:lnTo>
                    <a:pt x="5020" y="476"/>
                  </a:lnTo>
                  <a:lnTo>
                    <a:pt x="5012" y="467"/>
                  </a:lnTo>
                  <a:lnTo>
                    <a:pt x="4994" y="450"/>
                  </a:lnTo>
                  <a:lnTo>
                    <a:pt x="5003" y="450"/>
                  </a:lnTo>
                  <a:lnTo>
                    <a:pt x="5003" y="450"/>
                  </a:lnTo>
                  <a:lnTo>
                    <a:pt x="5038" y="459"/>
                  </a:lnTo>
                  <a:lnTo>
                    <a:pt x="5056" y="476"/>
                  </a:lnTo>
                  <a:lnTo>
                    <a:pt x="5056" y="476"/>
                  </a:lnTo>
                  <a:lnTo>
                    <a:pt x="5064" y="494"/>
                  </a:lnTo>
                  <a:lnTo>
                    <a:pt x="5073" y="503"/>
                  </a:lnTo>
                  <a:lnTo>
                    <a:pt x="5073" y="503"/>
                  </a:lnTo>
                  <a:lnTo>
                    <a:pt x="5082" y="503"/>
                  </a:lnTo>
                  <a:lnTo>
                    <a:pt x="5082" y="503"/>
                  </a:lnTo>
                  <a:lnTo>
                    <a:pt x="5091" y="512"/>
                  </a:lnTo>
                  <a:lnTo>
                    <a:pt x="5100" y="520"/>
                  </a:lnTo>
                  <a:lnTo>
                    <a:pt x="5126" y="538"/>
                  </a:lnTo>
                  <a:lnTo>
                    <a:pt x="5126" y="538"/>
                  </a:lnTo>
                  <a:lnTo>
                    <a:pt x="5162" y="556"/>
                  </a:lnTo>
                  <a:lnTo>
                    <a:pt x="5162" y="556"/>
                  </a:lnTo>
                  <a:lnTo>
                    <a:pt x="5144" y="565"/>
                  </a:lnTo>
                  <a:lnTo>
                    <a:pt x="5144" y="565"/>
                  </a:lnTo>
                  <a:lnTo>
                    <a:pt x="5117" y="573"/>
                  </a:lnTo>
                  <a:lnTo>
                    <a:pt x="5109" y="591"/>
                  </a:lnTo>
                  <a:lnTo>
                    <a:pt x="5109" y="591"/>
                  </a:lnTo>
                  <a:lnTo>
                    <a:pt x="5109" y="600"/>
                  </a:lnTo>
                  <a:lnTo>
                    <a:pt x="5117" y="609"/>
                  </a:lnTo>
                  <a:lnTo>
                    <a:pt x="5117" y="609"/>
                  </a:lnTo>
                  <a:lnTo>
                    <a:pt x="5135" y="618"/>
                  </a:lnTo>
                  <a:lnTo>
                    <a:pt x="5144" y="618"/>
                  </a:lnTo>
                  <a:lnTo>
                    <a:pt x="5179" y="600"/>
                  </a:lnTo>
                  <a:lnTo>
                    <a:pt x="5179" y="600"/>
                  </a:lnTo>
                  <a:lnTo>
                    <a:pt x="5197" y="591"/>
                  </a:lnTo>
                  <a:lnTo>
                    <a:pt x="5214" y="591"/>
                  </a:lnTo>
                  <a:lnTo>
                    <a:pt x="5214" y="591"/>
                  </a:lnTo>
                  <a:lnTo>
                    <a:pt x="5223" y="600"/>
                  </a:lnTo>
                  <a:lnTo>
                    <a:pt x="5223" y="609"/>
                  </a:lnTo>
                  <a:lnTo>
                    <a:pt x="5223" y="609"/>
                  </a:lnTo>
                  <a:lnTo>
                    <a:pt x="5241" y="635"/>
                  </a:lnTo>
                  <a:lnTo>
                    <a:pt x="5250" y="644"/>
                  </a:lnTo>
                  <a:lnTo>
                    <a:pt x="5267" y="644"/>
                  </a:lnTo>
                  <a:lnTo>
                    <a:pt x="5267" y="644"/>
                  </a:lnTo>
                  <a:lnTo>
                    <a:pt x="5285" y="644"/>
                  </a:lnTo>
                  <a:lnTo>
                    <a:pt x="5294" y="644"/>
                  </a:lnTo>
                  <a:lnTo>
                    <a:pt x="5312" y="662"/>
                  </a:lnTo>
                  <a:lnTo>
                    <a:pt x="5338" y="688"/>
                  </a:lnTo>
                  <a:lnTo>
                    <a:pt x="5338" y="688"/>
                  </a:lnTo>
                  <a:lnTo>
                    <a:pt x="5347" y="706"/>
                  </a:lnTo>
                  <a:lnTo>
                    <a:pt x="5347" y="724"/>
                  </a:lnTo>
                  <a:lnTo>
                    <a:pt x="5338" y="750"/>
                  </a:lnTo>
                  <a:lnTo>
                    <a:pt x="5338" y="750"/>
                  </a:lnTo>
                  <a:lnTo>
                    <a:pt x="5338" y="776"/>
                  </a:lnTo>
                  <a:lnTo>
                    <a:pt x="5338" y="776"/>
                  </a:lnTo>
                  <a:lnTo>
                    <a:pt x="5338" y="776"/>
                  </a:lnTo>
                  <a:lnTo>
                    <a:pt x="5338" y="776"/>
                  </a:lnTo>
                  <a:lnTo>
                    <a:pt x="5303" y="785"/>
                  </a:lnTo>
                  <a:lnTo>
                    <a:pt x="5303" y="785"/>
                  </a:lnTo>
                  <a:lnTo>
                    <a:pt x="5267" y="803"/>
                  </a:lnTo>
                  <a:lnTo>
                    <a:pt x="5250" y="821"/>
                  </a:lnTo>
                  <a:lnTo>
                    <a:pt x="5250" y="821"/>
                  </a:lnTo>
                  <a:lnTo>
                    <a:pt x="5250" y="838"/>
                  </a:lnTo>
                  <a:lnTo>
                    <a:pt x="5250" y="856"/>
                  </a:lnTo>
                  <a:lnTo>
                    <a:pt x="5267" y="882"/>
                  </a:lnTo>
                  <a:lnTo>
                    <a:pt x="5267" y="882"/>
                  </a:lnTo>
                  <a:lnTo>
                    <a:pt x="5276" y="891"/>
                  </a:lnTo>
                  <a:lnTo>
                    <a:pt x="5276" y="891"/>
                  </a:lnTo>
                  <a:lnTo>
                    <a:pt x="5267" y="900"/>
                  </a:lnTo>
                  <a:lnTo>
                    <a:pt x="5267" y="900"/>
                  </a:lnTo>
                  <a:lnTo>
                    <a:pt x="5250" y="909"/>
                  </a:lnTo>
                  <a:lnTo>
                    <a:pt x="5223" y="909"/>
                  </a:lnTo>
                  <a:lnTo>
                    <a:pt x="5188" y="909"/>
                  </a:lnTo>
                  <a:lnTo>
                    <a:pt x="5162" y="900"/>
                  </a:lnTo>
                  <a:lnTo>
                    <a:pt x="5162" y="900"/>
                  </a:lnTo>
                  <a:lnTo>
                    <a:pt x="5117" y="891"/>
                  </a:lnTo>
                  <a:lnTo>
                    <a:pt x="5100" y="900"/>
                  </a:lnTo>
                  <a:lnTo>
                    <a:pt x="5091" y="909"/>
                  </a:lnTo>
                  <a:lnTo>
                    <a:pt x="5091" y="909"/>
                  </a:lnTo>
                  <a:lnTo>
                    <a:pt x="5082" y="918"/>
                  </a:lnTo>
                  <a:lnTo>
                    <a:pt x="5082" y="918"/>
                  </a:lnTo>
                  <a:lnTo>
                    <a:pt x="5064" y="918"/>
                  </a:lnTo>
                  <a:lnTo>
                    <a:pt x="5056" y="927"/>
                  </a:lnTo>
                  <a:lnTo>
                    <a:pt x="5029" y="953"/>
                  </a:lnTo>
                  <a:lnTo>
                    <a:pt x="5029" y="953"/>
                  </a:lnTo>
                  <a:lnTo>
                    <a:pt x="5029" y="980"/>
                  </a:lnTo>
                  <a:lnTo>
                    <a:pt x="5038" y="1006"/>
                  </a:lnTo>
                  <a:lnTo>
                    <a:pt x="5038" y="1006"/>
                  </a:lnTo>
                  <a:lnTo>
                    <a:pt x="5056" y="1015"/>
                  </a:lnTo>
                  <a:lnTo>
                    <a:pt x="5082" y="1024"/>
                  </a:lnTo>
                  <a:lnTo>
                    <a:pt x="5135" y="1015"/>
                  </a:lnTo>
                  <a:lnTo>
                    <a:pt x="5135" y="1015"/>
                  </a:lnTo>
                  <a:lnTo>
                    <a:pt x="5170" y="1015"/>
                  </a:lnTo>
                  <a:lnTo>
                    <a:pt x="5170" y="1015"/>
                  </a:lnTo>
                  <a:lnTo>
                    <a:pt x="5197" y="1015"/>
                  </a:lnTo>
                  <a:lnTo>
                    <a:pt x="5197" y="1015"/>
                  </a:lnTo>
                  <a:lnTo>
                    <a:pt x="5223" y="1015"/>
                  </a:lnTo>
                  <a:lnTo>
                    <a:pt x="5232" y="1006"/>
                  </a:lnTo>
                  <a:lnTo>
                    <a:pt x="5241" y="997"/>
                  </a:lnTo>
                  <a:lnTo>
                    <a:pt x="5241" y="997"/>
                  </a:lnTo>
                  <a:lnTo>
                    <a:pt x="5259" y="988"/>
                  </a:lnTo>
                  <a:lnTo>
                    <a:pt x="5294" y="997"/>
                  </a:lnTo>
                  <a:lnTo>
                    <a:pt x="5294" y="997"/>
                  </a:lnTo>
                  <a:lnTo>
                    <a:pt x="5312" y="997"/>
                  </a:lnTo>
                  <a:lnTo>
                    <a:pt x="5312" y="997"/>
                  </a:lnTo>
                  <a:lnTo>
                    <a:pt x="5320" y="1006"/>
                  </a:lnTo>
                  <a:lnTo>
                    <a:pt x="5329" y="1015"/>
                  </a:lnTo>
                  <a:lnTo>
                    <a:pt x="5329" y="1015"/>
                  </a:lnTo>
                  <a:lnTo>
                    <a:pt x="5347" y="1041"/>
                  </a:lnTo>
                  <a:lnTo>
                    <a:pt x="5356" y="1050"/>
                  </a:lnTo>
                  <a:lnTo>
                    <a:pt x="5373" y="1059"/>
                  </a:lnTo>
                  <a:lnTo>
                    <a:pt x="5373" y="1059"/>
                  </a:lnTo>
                  <a:lnTo>
                    <a:pt x="5382" y="1059"/>
                  </a:lnTo>
                  <a:lnTo>
                    <a:pt x="5382" y="1077"/>
                  </a:lnTo>
                  <a:lnTo>
                    <a:pt x="5382" y="1077"/>
                  </a:lnTo>
                  <a:lnTo>
                    <a:pt x="5382" y="1094"/>
                  </a:lnTo>
                  <a:lnTo>
                    <a:pt x="5400" y="1121"/>
                  </a:lnTo>
                  <a:lnTo>
                    <a:pt x="5400" y="1121"/>
                  </a:lnTo>
                  <a:lnTo>
                    <a:pt x="5409" y="1130"/>
                  </a:lnTo>
                  <a:lnTo>
                    <a:pt x="5426" y="1138"/>
                  </a:lnTo>
                  <a:lnTo>
                    <a:pt x="5470" y="1147"/>
                  </a:lnTo>
                  <a:lnTo>
                    <a:pt x="5470" y="1147"/>
                  </a:lnTo>
                  <a:lnTo>
                    <a:pt x="5506" y="1147"/>
                  </a:lnTo>
                  <a:lnTo>
                    <a:pt x="5532" y="1165"/>
                  </a:lnTo>
                  <a:lnTo>
                    <a:pt x="5532" y="1165"/>
                  </a:lnTo>
                  <a:lnTo>
                    <a:pt x="5567" y="1183"/>
                  </a:lnTo>
                  <a:lnTo>
                    <a:pt x="5611" y="1209"/>
                  </a:lnTo>
                  <a:lnTo>
                    <a:pt x="5656" y="1227"/>
                  </a:lnTo>
                  <a:lnTo>
                    <a:pt x="5700" y="1236"/>
                  </a:lnTo>
                  <a:lnTo>
                    <a:pt x="5700" y="1236"/>
                  </a:lnTo>
                  <a:lnTo>
                    <a:pt x="5709" y="1236"/>
                  </a:lnTo>
                  <a:lnTo>
                    <a:pt x="5709" y="1236"/>
                  </a:lnTo>
                  <a:lnTo>
                    <a:pt x="5717" y="1227"/>
                  </a:lnTo>
                  <a:lnTo>
                    <a:pt x="5726" y="1227"/>
                  </a:lnTo>
                  <a:lnTo>
                    <a:pt x="5726" y="1227"/>
                  </a:lnTo>
                  <a:lnTo>
                    <a:pt x="5726" y="1218"/>
                  </a:lnTo>
                  <a:lnTo>
                    <a:pt x="5726" y="1200"/>
                  </a:lnTo>
                  <a:lnTo>
                    <a:pt x="5726" y="1200"/>
                  </a:lnTo>
                  <a:lnTo>
                    <a:pt x="5717" y="1174"/>
                  </a:lnTo>
                  <a:lnTo>
                    <a:pt x="5682" y="1138"/>
                  </a:lnTo>
                  <a:lnTo>
                    <a:pt x="5620" y="1085"/>
                  </a:lnTo>
                  <a:lnTo>
                    <a:pt x="5620" y="1085"/>
                  </a:lnTo>
                  <a:lnTo>
                    <a:pt x="5647" y="1094"/>
                  </a:lnTo>
                  <a:lnTo>
                    <a:pt x="5647" y="1094"/>
                  </a:lnTo>
                  <a:lnTo>
                    <a:pt x="5673" y="1112"/>
                  </a:lnTo>
                  <a:lnTo>
                    <a:pt x="5700" y="1130"/>
                  </a:lnTo>
                  <a:lnTo>
                    <a:pt x="5726" y="1138"/>
                  </a:lnTo>
                  <a:lnTo>
                    <a:pt x="5753" y="1138"/>
                  </a:lnTo>
                  <a:lnTo>
                    <a:pt x="5753" y="1138"/>
                  </a:lnTo>
                  <a:lnTo>
                    <a:pt x="5788" y="1130"/>
                  </a:lnTo>
                  <a:lnTo>
                    <a:pt x="5814" y="1103"/>
                  </a:lnTo>
                  <a:lnTo>
                    <a:pt x="5814" y="1103"/>
                  </a:lnTo>
                  <a:lnTo>
                    <a:pt x="5823" y="1085"/>
                  </a:lnTo>
                  <a:lnTo>
                    <a:pt x="5823" y="1068"/>
                  </a:lnTo>
                  <a:lnTo>
                    <a:pt x="5823" y="1068"/>
                  </a:lnTo>
                  <a:lnTo>
                    <a:pt x="5814" y="1059"/>
                  </a:lnTo>
                  <a:lnTo>
                    <a:pt x="5806" y="1050"/>
                  </a:lnTo>
                  <a:lnTo>
                    <a:pt x="5806" y="1050"/>
                  </a:lnTo>
                  <a:lnTo>
                    <a:pt x="5788" y="1041"/>
                  </a:lnTo>
                  <a:lnTo>
                    <a:pt x="5788" y="1032"/>
                  </a:lnTo>
                  <a:lnTo>
                    <a:pt x="5788" y="1032"/>
                  </a:lnTo>
                  <a:lnTo>
                    <a:pt x="5788" y="1006"/>
                  </a:lnTo>
                  <a:lnTo>
                    <a:pt x="5770" y="980"/>
                  </a:lnTo>
                  <a:lnTo>
                    <a:pt x="5753" y="953"/>
                  </a:lnTo>
                  <a:lnTo>
                    <a:pt x="5717" y="944"/>
                  </a:lnTo>
                  <a:lnTo>
                    <a:pt x="5717" y="944"/>
                  </a:lnTo>
                  <a:lnTo>
                    <a:pt x="5700" y="944"/>
                  </a:lnTo>
                  <a:lnTo>
                    <a:pt x="5673" y="927"/>
                  </a:lnTo>
                  <a:lnTo>
                    <a:pt x="5638" y="891"/>
                  </a:lnTo>
                  <a:lnTo>
                    <a:pt x="5638" y="891"/>
                  </a:lnTo>
                  <a:lnTo>
                    <a:pt x="5647" y="882"/>
                  </a:lnTo>
                  <a:lnTo>
                    <a:pt x="5656" y="865"/>
                  </a:lnTo>
                  <a:lnTo>
                    <a:pt x="5647" y="847"/>
                  </a:lnTo>
                  <a:lnTo>
                    <a:pt x="5647" y="847"/>
                  </a:lnTo>
                  <a:lnTo>
                    <a:pt x="5647" y="838"/>
                  </a:lnTo>
                  <a:lnTo>
                    <a:pt x="5647" y="829"/>
                  </a:lnTo>
                  <a:lnTo>
                    <a:pt x="5647" y="829"/>
                  </a:lnTo>
                  <a:lnTo>
                    <a:pt x="5656" y="821"/>
                  </a:lnTo>
                  <a:lnTo>
                    <a:pt x="5682" y="838"/>
                  </a:lnTo>
                  <a:lnTo>
                    <a:pt x="5682" y="838"/>
                  </a:lnTo>
                  <a:lnTo>
                    <a:pt x="5700" y="847"/>
                  </a:lnTo>
                  <a:lnTo>
                    <a:pt x="5717" y="856"/>
                  </a:lnTo>
                  <a:lnTo>
                    <a:pt x="5717" y="856"/>
                  </a:lnTo>
                  <a:lnTo>
                    <a:pt x="5735" y="865"/>
                  </a:lnTo>
                  <a:lnTo>
                    <a:pt x="5744" y="882"/>
                  </a:lnTo>
                  <a:lnTo>
                    <a:pt x="5744" y="882"/>
                  </a:lnTo>
                  <a:lnTo>
                    <a:pt x="5770" y="909"/>
                  </a:lnTo>
                  <a:lnTo>
                    <a:pt x="5797" y="935"/>
                  </a:lnTo>
                  <a:lnTo>
                    <a:pt x="5797" y="935"/>
                  </a:lnTo>
                  <a:lnTo>
                    <a:pt x="5823" y="953"/>
                  </a:lnTo>
                  <a:lnTo>
                    <a:pt x="5850" y="953"/>
                  </a:lnTo>
                  <a:lnTo>
                    <a:pt x="5850" y="953"/>
                  </a:lnTo>
                  <a:lnTo>
                    <a:pt x="5867" y="944"/>
                  </a:lnTo>
                  <a:lnTo>
                    <a:pt x="5876" y="918"/>
                  </a:lnTo>
                  <a:lnTo>
                    <a:pt x="5876" y="909"/>
                  </a:lnTo>
                  <a:lnTo>
                    <a:pt x="5876" y="909"/>
                  </a:lnTo>
                  <a:lnTo>
                    <a:pt x="5894" y="909"/>
                  </a:lnTo>
                  <a:lnTo>
                    <a:pt x="5894" y="909"/>
                  </a:lnTo>
                  <a:lnTo>
                    <a:pt x="5911" y="900"/>
                  </a:lnTo>
                  <a:lnTo>
                    <a:pt x="5929" y="891"/>
                  </a:lnTo>
                  <a:lnTo>
                    <a:pt x="5929" y="891"/>
                  </a:lnTo>
                  <a:lnTo>
                    <a:pt x="5929" y="874"/>
                  </a:lnTo>
                  <a:lnTo>
                    <a:pt x="5929" y="874"/>
                  </a:lnTo>
                  <a:lnTo>
                    <a:pt x="5938" y="865"/>
                  </a:lnTo>
                  <a:lnTo>
                    <a:pt x="5956" y="847"/>
                  </a:lnTo>
                  <a:lnTo>
                    <a:pt x="6000" y="821"/>
                  </a:lnTo>
                  <a:lnTo>
                    <a:pt x="6000" y="821"/>
                  </a:lnTo>
                  <a:lnTo>
                    <a:pt x="6017" y="803"/>
                  </a:lnTo>
                  <a:lnTo>
                    <a:pt x="6017" y="794"/>
                  </a:lnTo>
                  <a:lnTo>
                    <a:pt x="6017" y="794"/>
                  </a:lnTo>
                  <a:lnTo>
                    <a:pt x="6000" y="776"/>
                  </a:lnTo>
                  <a:lnTo>
                    <a:pt x="5982" y="768"/>
                  </a:lnTo>
                  <a:lnTo>
                    <a:pt x="5956" y="759"/>
                  </a:lnTo>
                  <a:lnTo>
                    <a:pt x="5929" y="759"/>
                  </a:lnTo>
                  <a:lnTo>
                    <a:pt x="5929" y="759"/>
                  </a:lnTo>
                  <a:lnTo>
                    <a:pt x="5903" y="750"/>
                  </a:lnTo>
                  <a:lnTo>
                    <a:pt x="5894" y="741"/>
                  </a:lnTo>
                  <a:lnTo>
                    <a:pt x="5894" y="724"/>
                  </a:lnTo>
                  <a:lnTo>
                    <a:pt x="5894" y="724"/>
                  </a:lnTo>
                  <a:lnTo>
                    <a:pt x="5885" y="715"/>
                  </a:lnTo>
                  <a:lnTo>
                    <a:pt x="5867" y="697"/>
                  </a:lnTo>
                  <a:lnTo>
                    <a:pt x="5867" y="697"/>
                  </a:lnTo>
                  <a:lnTo>
                    <a:pt x="5823" y="671"/>
                  </a:lnTo>
                  <a:lnTo>
                    <a:pt x="5797" y="662"/>
                  </a:lnTo>
                  <a:lnTo>
                    <a:pt x="5779" y="662"/>
                  </a:lnTo>
                  <a:lnTo>
                    <a:pt x="5779" y="662"/>
                  </a:lnTo>
                  <a:lnTo>
                    <a:pt x="5761" y="662"/>
                  </a:lnTo>
                  <a:lnTo>
                    <a:pt x="5744" y="653"/>
                  </a:lnTo>
                  <a:lnTo>
                    <a:pt x="5744" y="653"/>
                  </a:lnTo>
                  <a:lnTo>
                    <a:pt x="5709" y="635"/>
                  </a:lnTo>
                  <a:lnTo>
                    <a:pt x="5682" y="635"/>
                  </a:lnTo>
                  <a:lnTo>
                    <a:pt x="5682" y="635"/>
                  </a:lnTo>
                  <a:lnTo>
                    <a:pt x="5638" y="618"/>
                  </a:lnTo>
                  <a:lnTo>
                    <a:pt x="5620" y="600"/>
                  </a:lnTo>
                  <a:lnTo>
                    <a:pt x="5620" y="582"/>
                  </a:lnTo>
                  <a:lnTo>
                    <a:pt x="5620" y="582"/>
                  </a:lnTo>
                  <a:lnTo>
                    <a:pt x="5647" y="582"/>
                  </a:lnTo>
                  <a:lnTo>
                    <a:pt x="5647" y="582"/>
                  </a:lnTo>
                  <a:lnTo>
                    <a:pt x="5673" y="591"/>
                  </a:lnTo>
                  <a:lnTo>
                    <a:pt x="5691" y="582"/>
                  </a:lnTo>
                  <a:lnTo>
                    <a:pt x="5700" y="573"/>
                  </a:lnTo>
                  <a:lnTo>
                    <a:pt x="5700" y="573"/>
                  </a:lnTo>
                  <a:lnTo>
                    <a:pt x="5700" y="556"/>
                  </a:lnTo>
                  <a:lnTo>
                    <a:pt x="5700" y="547"/>
                  </a:lnTo>
                  <a:lnTo>
                    <a:pt x="5700" y="547"/>
                  </a:lnTo>
                  <a:lnTo>
                    <a:pt x="5682" y="538"/>
                  </a:lnTo>
                  <a:lnTo>
                    <a:pt x="5656" y="538"/>
                  </a:lnTo>
                  <a:lnTo>
                    <a:pt x="5656" y="538"/>
                  </a:lnTo>
                  <a:lnTo>
                    <a:pt x="5638" y="529"/>
                  </a:lnTo>
                  <a:lnTo>
                    <a:pt x="5638" y="529"/>
                  </a:lnTo>
                  <a:lnTo>
                    <a:pt x="5656" y="520"/>
                  </a:lnTo>
                  <a:lnTo>
                    <a:pt x="5656" y="520"/>
                  </a:lnTo>
                  <a:lnTo>
                    <a:pt x="5664" y="512"/>
                  </a:lnTo>
                  <a:lnTo>
                    <a:pt x="5664" y="503"/>
                  </a:lnTo>
                  <a:lnTo>
                    <a:pt x="5664" y="503"/>
                  </a:lnTo>
                  <a:lnTo>
                    <a:pt x="5664" y="485"/>
                  </a:lnTo>
                  <a:lnTo>
                    <a:pt x="5656" y="476"/>
                  </a:lnTo>
                  <a:lnTo>
                    <a:pt x="5629" y="459"/>
                  </a:lnTo>
                  <a:lnTo>
                    <a:pt x="5629" y="459"/>
                  </a:lnTo>
                  <a:lnTo>
                    <a:pt x="5620" y="450"/>
                  </a:lnTo>
                  <a:lnTo>
                    <a:pt x="5611" y="450"/>
                  </a:lnTo>
                  <a:lnTo>
                    <a:pt x="5594" y="459"/>
                  </a:lnTo>
                  <a:lnTo>
                    <a:pt x="5594" y="459"/>
                  </a:lnTo>
                  <a:lnTo>
                    <a:pt x="5603" y="450"/>
                  </a:lnTo>
                  <a:lnTo>
                    <a:pt x="5603" y="450"/>
                  </a:lnTo>
                  <a:lnTo>
                    <a:pt x="5603" y="441"/>
                  </a:lnTo>
                  <a:lnTo>
                    <a:pt x="5603" y="423"/>
                  </a:lnTo>
                  <a:lnTo>
                    <a:pt x="5603" y="423"/>
                  </a:lnTo>
                  <a:lnTo>
                    <a:pt x="5585" y="415"/>
                  </a:lnTo>
                  <a:lnTo>
                    <a:pt x="5559" y="406"/>
                  </a:lnTo>
                  <a:lnTo>
                    <a:pt x="5532" y="397"/>
                  </a:lnTo>
                  <a:lnTo>
                    <a:pt x="5506" y="406"/>
                  </a:lnTo>
                  <a:lnTo>
                    <a:pt x="5506" y="406"/>
                  </a:lnTo>
                  <a:lnTo>
                    <a:pt x="5488" y="406"/>
                  </a:lnTo>
                  <a:lnTo>
                    <a:pt x="5488" y="406"/>
                  </a:lnTo>
                  <a:lnTo>
                    <a:pt x="5479" y="388"/>
                  </a:lnTo>
                  <a:lnTo>
                    <a:pt x="5479" y="388"/>
                  </a:lnTo>
                  <a:lnTo>
                    <a:pt x="5479" y="379"/>
                  </a:lnTo>
                  <a:lnTo>
                    <a:pt x="5470" y="370"/>
                  </a:lnTo>
                  <a:lnTo>
                    <a:pt x="5470" y="370"/>
                  </a:lnTo>
                  <a:lnTo>
                    <a:pt x="5453" y="370"/>
                  </a:lnTo>
                  <a:lnTo>
                    <a:pt x="5426" y="370"/>
                  </a:lnTo>
                  <a:lnTo>
                    <a:pt x="5426" y="370"/>
                  </a:lnTo>
                  <a:lnTo>
                    <a:pt x="5426" y="370"/>
                  </a:lnTo>
                  <a:lnTo>
                    <a:pt x="5435" y="362"/>
                  </a:lnTo>
                  <a:lnTo>
                    <a:pt x="5435" y="344"/>
                  </a:lnTo>
                  <a:lnTo>
                    <a:pt x="5435" y="344"/>
                  </a:lnTo>
                  <a:lnTo>
                    <a:pt x="5435" y="335"/>
                  </a:lnTo>
                  <a:lnTo>
                    <a:pt x="5435" y="335"/>
                  </a:lnTo>
                  <a:lnTo>
                    <a:pt x="5426" y="326"/>
                  </a:lnTo>
                  <a:lnTo>
                    <a:pt x="5409" y="317"/>
                  </a:lnTo>
                  <a:lnTo>
                    <a:pt x="5373" y="317"/>
                  </a:lnTo>
                  <a:lnTo>
                    <a:pt x="5373" y="317"/>
                  </a:lnTo>
                  <a:lnTo>
                    <a:pt x="5347" y="326"/>
                  </a:lnTo>
                  <a:lnTo>
                    <a:pt x="5329" y="344"/>
                  </a:lnTo>
                  <a:lnTo>
                    <a:pt x="5329" y="344"/>
                  </a:lnTo>
                  <a:lnTo>
                    <a:pt x="5312" y="335"/>
                  </a:lnTo>
                  <a:lnTo>
                    <a:pt x="5312" y="335"/>
                  </a:lnTo>
                  <a:lnTo>
                    <a:pt x="5294" y="309"/>
                  </a:lnTo>
                  <a:lnTo>
                    <a:pt x="5285" y="291"/>
                  </a:lnTo>
                  <a:lnTo>
                    <a:pt x="5285" y="291"/>
                  </a:lnTo>
                  <a:lnTo>
                    <a:pt x="5285" y="282"/>
                  </a:lnTo>
                  <a:lnTo>
                    <a:pt x="5276" y="273"/>
                  </a:lnTo>
                  <a:lnTo>
                    <a:pt x="5250" y="273"/>
                  </a:lnTo>
                  <a:lnTo>
                    <a:pt x="5250" y="273"/>
                  </a:lnTo>
                  <a:lnTo>
                    <a:pt x="5214" y="264"/>
                  </a:lnTo>
                  <a:lnTo>
                    <a:pt x="5214" y="264"/>
                  </a:lnTo>
                  <a:lnTo>
                    <a:pt x="5214" y="256"/>
                  </a:lnTo>
                  <a:lnTo>
                    <a:pt x="5214" y="256"/>
                  </a:lnTo>
                  <a:lnTo>
                    <a:pt x="5214" y="247"/>
                  </a:lnTo>
                  <a:lnTo>
                    <a:pt x="5214" y="238"/>
                  </a:lnTo>
                  <a:lnTo>
                    <a:pt x="5214" y="238"/>
                  </a:lnTo>
                  <a:lnTo>
                    <a:pt x="5197" y="220"/>
                  </a:lnTo>
                  <a:lnTo>
                    <a:pt x="5179" y="211"/>
                  </a:lnTo>
                  <a:lnTo>
                    <a:pt x="5135" y="203"/>
                  </a:lnTo>
                  <a:lnTo>
                    <a:pt x="5135" y="203"/>
                  </a:lnTo>
                  <a:lnTo>
                    <a:pt x="5144" y="194"/>
                  </a:lnTo>
                  <a:lnTo>
                    <a:pt x="5144" y="194"/>
                  </a:lnTo>
                  <a:lnTo>
                    <a:pt x="5153" y="176"/>
                  </a:lnTo>
                  <a:lnTo>
                    <a:pt x="5153" y="176"/>
                  </a:lnTo>
                  <a:lnTo>
                    <a:pt x="5144" y="159"/>
                  </a:lnTo>
                  <a:lnTo>
                    <a:pt x="5126" y="141"/>
                  </a:lnTo>
                  <a:lnTo>
                    <a:pt x="5126" y="141"/>
                  </a:lnTo>
                  <a:lnTo>
                    <a:pt x="5064" y="106"/>
                  </a:lnTo>
                  <a:lnTo>
                    <a:pt x="5029" y="97"/>
                  </a:lnTo>
                  <a:lnTo>
                    <a:pt x="5003" y="97"/>
                  </a:lnTo>
                  <a:lnTo>
                    <a:pt x="5003" y="97"/>
                  </a:lnTo>
                  <a:lnTo>
                    <a:pt x="4976" y="97"/>
                  </a:lnTo>
                  <a:lnTo>
                    <a:pt x="4959" y="88"/>
                  </a:lnTo>
                  <a:lnTo>
                    <a:pt x="4959" y="88"/>
                  </a:lnTo>
                  <a:lnTo>
                    <a:pt x="4914" y="79"/>
                  </a:lnTo>
                  <a:lnTo>
                    <a:pt x="4888" y="88"/>
                  </a:lnTo>
                  <a:lnTo>
                    <a:pt x="4879" y="106"/>
                  </a:lnTo>
                  <a:lnTo>
                    <a:pt x="4879" y="106"/>
                  </a:lnTo>
                  <a:lnTo>
                    <a:pt x="4870" y="114"/>
                  </a:lnTo>
                  <a:lnTo>
                    <a:pt x="4879" y="123"/>
                  </a:lnTo>
                  <a:lnTo>
                    <a:pt x="4879" y="123"/>
                  </a:lnTo>
                  <a:lnTo>
                    <a:pt x="4870" y="114"/>
                  </a:lnTo>
                  <a:lnTo>
                    <a:pt x="4870" y="114"/>
                  </a:lnTo>
                  <a:lnTo>
                    <a:pt x="4862" y="97"/>
                  </a:lnTo>
                  <a:lnTo>
                    <a:pt x="4835" y="88"/>
                  </a:lnTo>
                  <a:lnTo>
                    <a:pt x="4835" y="88"/>
                  </a:lnTo>
                  <a:lnTo>
                    <a:pt x="4809" y="88"/>
                  </a:lnTo>
                  <a:lnTo>
                    <a:pt x="4782" y="88"/>
                  </a:lnTo>
                  <a:lnTo>
                    <a:pt x="4756" y="97"/>
                  </a:lnTo>
                  <a:lnTo>
                    <a:pt x="4738" y="106"/>
                  </a:lnTo>
                  <a:lnTo>
                    <a:pt x="4738" y="106"/>
                  </a:lnTo>
                  <a:lnTo>
                    <a:pt x="4720" y="114"/>
                  </a:lnTo>
                  <a:lnTo>
                    <a:pt x="4694" y="123"/>
                  </a:lnTo>
                  <a:lnTo>
                    <a:pt x="4694" y="123"/>
                  </a:lnTo>
                  <a:lnTo>
                    <a:pt x="4659" y="132"/>
                  </a:lnTo>
                  <a:lnTo>
                    <a:pt x="4623" y="159"/>
                  </a:lnTo>
                  <a:lnTo>
                    <a:pt x="4623" y="159"/>
                  </a:lnTo>
                  <a:lnTo>
                    <a:pt x="4606" y="176"/>
                  </a:lnTo>
                  <a:lnTo>
                    <a:pt x="4606" y="194"/>
                  </a:lnTo>
                  <a:lnTo>
                    <a:pt x="4606" y="194"/>
                  </a:lnTo>
                  <a:lnTo>
                    <a:pt x="4614" y="229"/>
                  </a:lnTo>
                  <a:lnTo>
                    <a:pt x="4632" y="247"/>
                  </a:lnTo>
                  <a:lnTo>
                    <a:pt x="4632" y="247"/>
                  </a:lnTo>
                  <a:lnTo>
                    <a:pt x="4623" y="256"/>
                  </a:lnTo>
                  <a:lnTo>
                    <a:pt x="4623" y="256"/>
                  </a:lnTo>
                  <a:lnTo>
                    <a:pt x="4606" y="264"/>
                  </a:lnTo>
                  <a:lnTo>
                    <a:pt x="4597" y="282"/>
                  </a:lnTo>
                  <a:lnTo>
                    <a:pt x="4597" y="282"/>
                  </a:lnTo>
                  <a:lnTo>
                    <a:pt x="4606" y="291"/>
                  </a:lnTo>
                  <a:lnTo>
                    <a:pt x="4614" y="300"/>
                  </a:lnTo>
                  <a:lnTo>
                    <a:pt x="4614" y="300"/>
                  </a:lnTo>
                  <a:lnTo>
                    <a:pt x="4623" y="317"/>
                  </a:lnTo>
                  <a:lnTo>
                    <a:pt x="4641" y="317"/>
                  </a:lnTo>
                  <a:lnTo>
                    <a:pt x="4641" y="317"/>
                  </a:lnTo>
                  <a:lnTo>
                    <a:pt x="4659" y="326"/>
                  </a:lnTo>
                  <a:lnTo>
                    <a:pt x="4667" y="335"/>
                  </a:lnTo>
                  <a:lnTo>
                    <a:pt x="4667" y="335"/>
                  </a:lnTo>
                  <a:lnTo>
                    <a:pt x="4641" y="326"/>
                  </a:lnTo>
                  <a:lnTo>
                    <a:pt x="4641" y="326"/>
                  </a:lnTo>
                  <a:lnTo>
                    <a:pt x="4614" y="309"/>
                  </a:lnTo>
                  <a:lnTo>
                    <a:pt x="4597" y="291"/>
                  </a:lnTo>
                  <a:lnTo>
                    <a:pt x="4597" y="291"/>
                  </a:lnTo>
                  <a:lnTo>
                    <a:pt x="4588" y="282"/>
                  </a:lnTo>
                  <a:lnTo>
                    <a:pt x="4588" y="264"/>
                  </a:lnTo>
                  <a:lnTo>
                    <a:pt x="4588" y="264"/>
                  </a:lnTo>
                  <a:lnTo>
                    <a:pt x="4588" y="238"/>
                  </a:lnTo>
                  <a:lnTo>
                    <a:pt x="4579" y="220"/>
                  </a:lnTo>
                  <a:lnTo>
                    <a:pt x="4579" y="220"/>
                  </a:lnTo>
                  <a:lnTo>
                    <a:pt x="4579" y="211"/>
                  </a:lnTo>
                  <a:lnTo>
                    <a:pt x="4579" y="203"/>
                  </a:lnTo>
                  <a:lnTo>
                    <a:pt x="4606" y="159"/>
                  </a:lnTo>
                  <a:lnTo>
                    <a:pt x="4606" y="159"/>
                  </a:lnTo>
                  <a:lnTo>
                    <a:pt x="4650" y="132"/>
                  </a:lnTo>
                  <a:lnTo>
                    <a:pt x="4650" y="132"/>
                  </a:lnTo>
                  <a:lnTo>
                    <a:pt x="4667" y="123"/>
                  </a:lnTo>
                  <a:lnTo>
                    <a:pt x="4676" y="106"/>
                  </a:lnTo>
                  <a:lnTo>
                    <a:pt x="4676" y="106"/>
                  </a:lnTo>
                  <a:lnTo>
                    <a:pt x="4667" y="97"/>
                  </a:lnTo>
                  <a:lnTo>
                    <a:pt x="4659" y="88"/>
                  </a:lnTo>
                  <a:lnTo>
                    <a:pt x="4659" y="88"/>
                  </a:lnTo>
                  <a:lnTo>
                    <a:pt x="4623" y="79"/>
                  </a:lnTo>
                  <a:lnTo>
                    <a:pt x="4562" y="88"/>
                  </a:lnTo>
                  <a:lnTo>
                    <a:pt x="4491" y="106"/>
                  </a:lnTo>
                  <a:lnTo>
                    <a:pt x="4456" y="123"/>
                  </a:lnTo>
                  <a:lnTo>
                    <a:pt x="4429" y="150"/>
                  </a:lnTo>
                  <a:lnTo>
                    <a:pt x="4429" y="150"/>
                  </a:lnTo>
                  <a:lnTo>
                    <a:pt x="4394" y="185"/>
                  </a:lnTo>
                  <a:lnTo>
                    <a:pt x="4376" y="238"/>
                  </a:lnTo>
                  <a:lnTo>
                    <a:pt x="4367" y="291"/>
                  </a:lnTo>
                  <a:lnTo>
                    <a:pt x="4376" y="344"/>
                  </a:lnTo>
                  <a:lnTo>
                    <a:pt x="4376" y="344"/>
                  </a:lnTo>
                  <a:lnTo>
                    <a:pt x="4385" y="362"/>
                  </a:lnTo>
                  <a:lnTo>
                    <a:pt x="4394" y="362"/>
                  </a:lnTo>
                  <a:lnTo>
                    <a:pt x="4438" y="370"/>
                  </a:lnTo>
                  <a:lnTo>
                    <a:pt x="4438" y="370"/>
                  </a:lnTo>
                  <a:lnTo>
                    <a:pt x="4500" y="379"/>
                  </a:lnTo>
                  <a:lnTo>
                    <a:pt x="4500" y="379"/>
                  </a:lnTo>
                  <a:lnTo>
                    <a:pt x="4491" y="379"/>
                  </a:lnTo>
                  <a:lnTo>
                    <a:pt x="4491" y="379"/>
                  </a:lnTo>
                  <a:lnTo>
                    <a:pt x="4491" y="379"/>
                  </a:lnTo>
                  <a:lnTo>
                    <a:pt x="4438" y="370"/>
                  </a:lnTo>
                  <a:lnTo>
                    <a:pt x="4412" y="370"/>
                  </a:lnTo>
                  <a:lnTo>
                    <a:pt x="4403" y="379"/>
                  </a:lnTo>
                  <a:lnTo>
                    <a:pt x="4403" y="379"/>
                  </a:lnTo>
                  <a:lnTo>
                    <a:pt x="4394" y="388"/>
                  </a:lnTo>
                  <a:lnTo>
                    <a:pt x="4394" y="397"/>
                  </a:lnTo>
                  <a:lnTo>
                    <a:pt x="4394" y="397"/>
                  </a:lnTo>
                  <a:lnTo>
                    <a:pt x="4412" y="423"/>
                  </a:lnTo>
                  <a:lnTo>
                    <a:pt x="4429" y="441"/>
                  </a:lnTo>
                  <a:lnTo>
                    <a:pt x="4429" y="441"/>
                  </a:lnTo>
                  <a:lnTo>
                    <a:pt x="4473" y="459"/>
                  </a:lnTo>
                  <a:lnTo>
                    <a:pt x="4500" y="459"/>
                  </a:lnTo>
                  <a:lnTo>
                    <a:pt x="4517" y="459"/>
                  </a:lnTo>
                  <a:lnTo>
                    <a:pt x="4517" y="459"/>
                  </a:lnTo>
                  <a:lnTo>
                    <a:pt x="4544" y="459"/>
                  </a:lnTo>
                  <a:lnTo>
                    <a:pt x="4562" y="467"/>
                  </a:lnTo>
                  <a:lnTo>
                    <a:pt x="4562" y="467"/>
                  </a:lnTo>
                  <a:lnTo>
                    <a:pt x="4579" y="476"/>
                  </a:lnTo>
                  <a:lnTo>
                    <a:pt x="4588" y="485"/>
                  </a:lnTo>
                  <a:lnTo>
                    <a:pt x="4632" y="494"/>
                  </a:lnTo>
                  <a:lnTo>
                    <a:pt x="4632" y="494"/>
                  </a:lnTo>
                  <a:lnTo>
                    <a:pt x="4614" y="512"/>
                  </a:lnTo>
                  <a:lnTo>
                    <a:pt x="4614" y="538"/>
                  </a:lnTo>
                  <a:lnTo>
                    <a:pt x="4614" y="538"/>
                  </a:lnTo>
                  <a:lnTo>
                    <a:pt x="4614" y="556"/>
                  </a:lnTo>
                  <a:lnTo>
                    <a:pt x="4623" y="565"/>
                  </a:lnTo>
                  <a:lnTo>
                    <a:pt x="4641" y="573"/>
                  </a:lnTo>
                  <a:lnTo>
                    <a:pt x="4641" y="573"/>
                  </a:lnTo>
                  <a:lnTo>
                    <a:pt x="4632" y="591"/>
                  </a:lnTo>
                  <a:lnTo>
                    <a:pt x="4632" y="591"/>
                  </a:lnTo>
                  <a:lnTo>
                    <a:pt x="4623" y="591"/>
                  </a:lnTo>
                  <a:lnTo>
                    <a:pt x="4623" y="591"/>
                  </a:lnTo>
                  <a:lnTo>
                    <a:pt x="4606" y="609"/>
                  </a:lnTo>
                  <a:lnTo>
                    <a:pt x="4597" y="635"/>
                  </a:lnTo>
                  <a:lnTo>
                    <a:pt x="4597" y="635"/>
                  </a:lnTo>
                  <a:lnTo>
                    <a:pt x="4597" y="635"/>
                  </a:lnTo>
                  <a:lnTo>
                    <a:pt x="4588" y="662"/>
                  </a:lnTo>
                  <a:lnTo>
                    <a:pt x="4588" y="662"/>
                  </a:lnTo>
                  <a:lnTo>
                    <a:pt x="4579" y="644"/>
                  </a:lnTo>
                  <a:lnTo>
                    <a:pt x="4570" y="635"/>
                  </a:lnTo>
                  <a:lnTo>
                    <a:pt x="4562" y="635"/>
                  </a:lnTo>
                  <a:lnTo>
                    <a:pt x="4562" y="635"/>
                  </a:lnTo>
                  <a:lnTo>
                    <a:pt x="4535" y="644"/>
                  </a:lnTo>
                  <a:lnTo>
                    <a:pt x="4526" y="671"/>
                  </a:lnTo>
                  <a:lnTo>
                    <a:pt x="4526" y="671"/>
                  </a:lnTo>
                  <a:lnTo>
                    <a:pt x="4526" y="697"/>
                  </a:lnTo>
                  <a:lnTo>
                    <a:pt x="4535" y="706"/>
                  </a:lnTo>
                  <a:lnTo>
                    <a:pt x="4553" y="715"/>
                  </a:lnTo>
                  <a:lnTo>
                    <a:pt x="4553" y="715"/>
                  </a:lnTo>
                  <a:lnTo>
                    <a:pt x="4553" y="715"/>
                  </a:lnTo>
                  <a:lnTo>
                    <a:pt x="4553" y="715"/>
                  </a:lnTo>
                  <a:lnTo>
                    <a:pt x="4553" y="724"/>
                  </a:lnTo>
                  <a:lnTo>
                    <a:pt x="4553" y="724"/>
                  </a:lnTo>
                  <a:lnTo>
                    <a:pt x="4526" y="732"/>
                  </a:lnTo>
                  <a:lnTo>
                    <a:pt x="4526" y="732"/>
                  </a:lnTo>
                  <a:lnTo>
                    <a:pt x="4517" y="715"/>
                  </a:lnTo>
                  <a:lnTo>
                    <a:pt x="4517" y="715"/>
                  </a:lnTo>
                  <a:lnTo>
                    <a:pt x="4491" y="697"/>
                  </a:lnTo>
                  <a:lnTo>
                    <a:pt x="4482" y="671"/>
                  </a:lnTo>
                  <a:lnTo>
                    <a:pt x="4482" y="671"/>
                  </a:lnTo>
                  <a:lnTo>
                    <a:pt x="4491" y="662"/>
                  </a:lnTo>
                  <a:lnTo>
                    <a:pt x="4491" y="662"/>
                  </a:lnTo>
                  <a:lnTo>
                    <a:pt x="4509" y="662"/>
                  </a:lnTo>
                  <a:lnTo>
                    <a:pt x="4509" y="653"/>
                  </a:lnTo>
                  <a:lnTo>
                    <a:pt x="4509" y="653"/>
                  </a:lnTo>
                  <a:lnTo>
                    <a:pt x="4517" y="644"/>
                  </a:lnTo>
                  <a:lnTo>
                    <a:pt x="4509" y="626"/>
                  </a:lnTo>
                  <a:lnTo>
                    <a:pt x="4509" y="626"/>
                  </a:lnTo>
                  <a:lnTo>
                    <a:pt x="4509" y="618"/>
                  </a:lnTo>
                  <a:lnTo>
                    <a:pt x="4509" y="618"/>
                  </a:lnTo>
                  <a:lnTo>
                    <a:pt x="4509" y="600"/>
                  </a:lnTo>
                  <a:lnTo>
                    <a:pt x="4500" y="591"/>
                  </a:lnTo>
                  <a:lnTo>
                    <a:pt x="4482" y="582"/>
                  </a:lnTo>
                  <a:lnTo>
                    <a:pt x="4482" y="582"/>
                  </a:lnTo>
                  <a:lnTo>
                    <a:pt x="4464" y="565"/>
                  </a:lnTo>
                  <a:lnTo>
                    <a:pt x="4464" y="565"/>
                  </a:lnTo>
                  <a:lnTo>
                    <a:pt x="4438" y="547"/>
                  </a:lnTo>
                  <a:lnTo>
                    <a:pt x="4420" y="538"/>
                  </a:lnTo>
                  <a:lnTo>
                    <a:pt x="4420" y="538"/>
                  </a:lnTo>
                  <a:lnTo>
                    <a:pt x="4403" y="547"/>
                  </a:lnTo>
                  <a:lnTo>
                    <a:pt x="4385" y="556"/>
                  </a:lnTo>
                  <a:lnTo>
                    <a:pt x="4385" y="556"/>
                  </a:lnTo>
                  <a:lnTo>
                    <a:pt x="4376" y="565"/>
                  </a:lnTo>
                  <a:lnTo>
                    <a:pt x="4376" y="582"/>
                  </a:lnTo>
                  <a:lnTo>
                    <a:pt x="4376" y="582"/>
                  </a:lnTo>
                  <a:lnTo>
                    <a:pt x="4376" y="591"/>
                  </a:lnTo>
                  <a:lnTo>
                    <a:pt x="4376" y="591"/>
                  </a:lnTo>
                  <a:lnTo>
                    <a:pt x="4359" y="600"/>
                  </a:lnTo>
                  <a:lnTo>
                    <a:pt x="4359" y="600"/>
                  </a:lnTo>
                  <a:lnTo>
                    <a:pt x="4350" y="573"/>
                  </a:lnTo>
                  <a:lnTo>
                    <a:pt x="4350" y="573"/>
                  </a:lnTo>
                  <a:lnTo>
                    <a:pt x="4376" y="565"/>
                  </a:lnTo>
                  <a:lnTo>
                    <a:pt x="4385" y="547"/>
                  </a:lnTo>
                  <a:lnTo>
                    <a:pt x="4385" y="547"/>
                  </a:lnTo>
                  <a:lnTo>
                    <a:pt x="4376" y="529"/>
                  </a:lnTo>
                  <a:lnTo>
                    <a:pt x="4376" y="529"/>
                  </a:lnTo>
                  <a:lnTo>
                    <a:pt x="4359" y="520"/>
                  </a:lnTo>
                  <a:lnTo>
                    <a:pt x="4359" y="520"/>
                  </a:lnTo>
                  <a:lnTo>
                    <a:pt x="4323" y="503"/>
                  </a:lnTo>
                  <a:lnTo>
                    <a:pt x="4323" y="503"/>
                  </a:lnTo>
                  <a:lnTo>
                    <a:pt x="4306" y="494"/>
                  </a:lnTo>
                  <a:lnTo>
                    <a:pt x="4306" y="494"/>
                  </a:lnTo>
                  <a:lnTo>
                    <a:pt x="4288" y="494"/>
                  </a:lnTo>
                  <a:lnTo>
                    <a:pt x="4270" y="503"/>
                  </a:lnTo>
                  <a:lnTo>
                    <a:pt x="4270" y="503"/>
                  </a:lnTo>
                  <a:lnTo>
                    <a:pt x="4270" y="503"/>
                  </a:lnTo>
                  <a:lnTo>
                    <a:pt x="4270" y="503"/>
                  </a:lnTo>
                  <a:lnTo>
                    <a:pt x="4279" y="503"/>
                  </a:lnTo>
                  <a:lnTo>
                    <a:pt x="4279" y="503"/>
                  </a:lnTo>
                  <a:lnTo>
                    <a:pt x="4279" y="494"/>
                  </a:lnTo>
                  <a:lnTo>
                    <a:pt x="4279" y="494"/>
                  </a:lnTo>
                  <a:lnTo>
                    <a:pt x="4288" y="494"/>
                  </a:lnTo>
                  <a:lnTo>
                    <a:pt x="4306" y="485"/>
                  </a:lnTo>
                  <a:lnTo>
                    <a:pt x="4306" y="485"/>
                  </a:lnTo>
                  <a:lnTo>
                    <a:pt x="4314" y="467"/>
                  </a:lnTo>
                  <a:lnTo>
                    <a:pt x="4314" y="459"/>
                  </a:lnTo>
                  <a:lnTo>
                    <a:pt x="4314" y="459"/>
                  </a:lnTo>
                  <a:lnTo>
                    <a:pt x="4297" y="441"/>
                  </a:lnTo>
                  <a:lnTo>
                    <a:pt x="4288" y="432"/>
                  </a:lnTo>
                  <a:lnTo>
                    <a:pt x="4288" y="432"/>
                  </a:lnTo>
                  <a:lnTo>
                    <a:pt x="4279" y="432"/>
                  </a:lnTo>
                  <a:lnTo>
                    <a:pt x="4279" y="432"/>
                  </a:lnTo>
                  <a:lnTo>
                    <a:pt x="4270" y="415"/>
                  </a:lnTo>
                  <a:lnTo>
                    <a:pt x="4262" y="406"/>
                  </a:lnTo>
                  <a:lnTo>
                    <a:pt x="4235" y="397"/>
                  </a:lnTo>
                  <a:lnTo>
                    <a:pt x="4235" y="397"/>
                  </a:lnTo>
                  <a:lnTo>
                    <a:pt x="4226" y="388"/>
                  </a:lnTo>
                  <a:lnTo>
                    <a:pt x="4226" y="388"/>
                  </a:lnTo>
                  <a:lnTo>
                    <a:pt x="4226" y="388"/>
                  </a:lnTo>
                  <a:lnTo>
                    <a:pt x="4226" y="388"/>
                  </a:lnTo>
                  <a:lnTo>
                    <a:pt x="4226" y="370"/>
                  </a:lnTo>
                  <a:lnTo>
                    <a:pt x="4226" y="344"/>
                  </a:lnTo>
                  <a:lnTo>
                    <a:pt x="4226" y="344"/>
                  </a:lnTo>
                  <a:lnTo>
                    <a:pt x="4200" y="317"/>
                  </a:lnTo>
                  <a:lnTo>
                    <a:pt x="4156" y="291"/>
                  </a:lnTo>
                  <a:lnTo>
                    <a:pt x="4156" y="291"/>
                  </a:lnTo>
                  <a:lnTo>
                    <a:pt x="4182" y="264"/>
                  </a:lnTo>
                  <a:lnTo>
                    <a:pt x="4182" y="264"/>
                  </a:lnTo>
                  <a:lnTo>
                    <a:pt x="4200" y="247"/>
                  </a:lnTo>
                  <a:lnTo>
                    <a:pt x="4200" y="229"/>
                  </a:lnTo>
                  <a:lnTo>
                    <a:pt x="4200" y="229"/>
                  </a:lnTo>
                  <a:lnTo>
                    <a:pt x="4244" y="229"/>
                  </a:lnTo>
                  <a:lnTo>
                    <a:pt x="4262" y="229"/>
                  </a:lnTo>
                  <a:lnTo>
                    <a:pt x="4279" y="229"/>
                  </a:lnTo>
                  <a:lnTo>
                    <a:pt x="4279" y="229"/>
                  </a:lnTo>
                  <a:lnTo>
                    <a:pt x="4297" y="203"/>
                  </a:lnTo>
                  <a:lnTo>
                    <a:pt x="4332" y="159"/>
                  </a:lnTo>
                  <a:lnTo>
                    <a:pt x="4332" y="159"/>
                  </a:lnTo>
                  <a:lnTo>
                    <a:pt x="4359" y="114"/>
                  </a:lnTo>
                  <a:lnTo>
                    <a:pt x="4359" y="114"/>
                  </a:lnTo>
                  <a:lnTo>
                    <a:pt x="4367" y="97"/>
                  </a:lnTo>
                  <a:lnTo>
                    <a:pt x="4367" y="79"/>
                  </a:lnTo>
                  <a:lnTo>
                    <a:pt x="4367" y="79"/>
                  </a:lnTo>
                  <a:lnTo>
                    <a:pt x="4359" y="70"/>
                  </a:lnTo>
                  <a:lnTo>
                    <a:pt x="4341" y="61"/>
                  </a:lnTo>
                  <a:lnTo>
                    <a:pt x="4288" y="61"/>
                  </a:lnTo>
                  <a:lnTo>
                    <a:pt x="4288" y="61"/>
                  </a:lnTo>
                  <a:lnTo>
                    <a:pt x="4262" y="61"/>
                  </a:lnTo>
                  <a:lnTo>
                    <a:pt x="4244" y="53"/>
                  </a:lnTo>
                  <a:lnTo>
                    <a:pt x="4244" y="53"/>
                  </a:lnTo>
                  <a:lnTo>
                    <a:pt x="4226" y="53"/>
                  </a:lnTo>
                  <a:lnTo>
                    <a:pt x="4200" y="44"/>
                  </a:lnTo>
                  <a:lnTo>
                    <a:pt x="4200" y="44"/>
                  </a:lnTo>
                  <a:lnTo>
                    <a:pt x="4129" y="44"/>
                  </a:lnTo>
                  <a:lnTo>
                    <a:pt x="4085" y="53"/>
                  </a:lnTo>
                  <a:lnTo>
                    <a:pt x="4067" y="70"/>
                  </a:lnTo>
                  <a:lnTo>
                    <a:pt x="4067" y="70"/>
                  </a:lnTo>
                  <a:lnTo>
                    <a:pt x="4059" y="88"/>
                  </a:lnTo>
                  <a:lnTo>
                    <a:pt x="4059" y="88"/>
                  </a:lnTo>
                  <a:lnTo>
                    <a:pt x="4050" y="88"/>
                  </a:lnTo>
                  <a:lnTo>
                    <a:pt x="4050" y="88"/>
                  </a:lnTo>
                  <a:lnTo>
                    <a:pt x="4041" y="97"/>
                  </a:lnTo>
                  <a:lnTo>
                    <a:pt x="4041" y="106"/>
                  </a:lnTo>
                  <a:lnTo>
                    <a:pt x="4041" y="123"/>
                  </a:lnTo>
                  <a:lnTo>
                    <a:pt x="4041" y="123"/>
                  </a:lnTo>
                  <a:lnTo>
                    <a:pt x="4041" y="167"/>
                  </a:lnTo>
                  <a:lnTo>
                    <a:pt x="4041" y="167"/>
                  </a:lnTo>
                  <a:lnTo>
                    <a:pt x="4041" y="211"/>
                  </a:lnTo>
                  <a:lnTo>
                    <a:pt x="4059" y="238"/>
                  </a:lnTo>
                  <a:lnTo>
                    <a:pt x="4059" y="238"/>
                  </a:lnTo>
                  <a:lnTo>
                    <a:pt x="4067" y="247"/>
                  </a:lnTo>
                  <a:lnTo>
                    <a:pt x="4067" y="247"/>
                  </a:lnTo>
                  <a:lnTo>
                    <a:pt x="4067" y="256"/>
                  </a:lnTo>
                  <a:lnTo>
                    <a:pt x="4067" y="273"/>
                  </a:lnTo>
                  <a:lnTo>
                    <a:pt x="4067" y="273"/>
                  </a:lnTo>
                  <a:lnTo>
                    <a:pt x="4067" y="291"/>
                  </a:lnTo>
                  <a:lnTo>
                    <a:pt x="4067" y="291"/>
                  </a:lnTo>
                  <a:lnTo>
                    <a:pt x="4067" y="300"/>
                  </a:lnTo>
                  <a:lnTo>
                    <a:pt x="4059" y="300"/>
                  </a:lnTo>
                  <a:lnTo>
                    <a:pt x="4059" y="300"/>
                  </a:lnTo>
                  <a:lnTo>
                    <a:pt x="4050" y="309"/>
                  </a:lnTo>
                  <a:lnTo>
                    <a:pt x="4050" y="309"/>
                  </a:lnTo>
                  <a:lnTo>
                    <a:pt x="4041" y="317"/>
                  </a:lnTo>
                  <a:lnTo>
                    <a:pt x="4041" y="317"/>
                  </a:lnTo>
                  <a:lnTo>
                    <a:pt x="4041" y="335"/>
                  </a:lnTo>
                  <a:lnTo>
                    <a:pt x="4041" y="335"/>
                  </a:lnTo>
                  <a:lnTo>
                    <a:pt x="4023" y="335"/>
                  </a:lnTo>
                  <a:lnTo>
                    <a:pt x="4023" y="335"/>
                  </a:lnTo>
                  <a:lnTo>
                    <a:pt x="4015" y="344"/>
                  </a:lnTo>
                  <a:lnTo>
                    <a:pt x="3997" y="353"/>
                  </a:lnTo>
                  <a:lnTo>
                    <a:pt x="3988" y="388"/>
                  </a:lnTo>
                  <a:lnTo>
                    <a:pt x="3988" y="388"/>
                  </a:lnTo>
                  <a:lnTo>
                    <a:pt x="3997" y="415"/>
                  </a:lnTo>
                  <a:lnTo>
                    <a:pt x="4006" y="423"/>
                  </a:lnTo>
                  <a:lnTo>
                    <a:pt x="4015" y="423"/>
                  </a:lnTo>
                  <a:lnTo>
                    <a:pt x="4015" y="423"/>
                  </a:lnTo>
                  <a:lnTo>
                    <a:pt x="4006" y="423"/>
                  </a:lnTo>
                  <a:lnTo>
                    <a:pt x="4006" y="423"/>
                  </a:lnTo>
                  <a:lnTo>
                    <a:pt x="3997" y="450"/>
                  </a:lnTo>
                  <a:lnTo>
                    <a:pt x="3997" y="476"/>
                  </a:lnTo>
                  <a:lnTo>
                    <a:pt x="4006" y="494"/>
                  </a:lnTo>
                  <a:lnTo>
                    <a:pt x="4023" y="512"/>
                  </a:lnTo>
                  <a:lnTo>
                    <a:pt x="4023" y="512"/>
                  </a:lnTo>
                  <a:lnTo>
                    <a:pt x="4023" y="512"/>
                  </a:lnTo>
                  <a:lnTo>
                    <a:pt x="4023" y="512"/>
                  </a:lnTo>
                  <a:lnTo>
                    <a:pt x="4006" y="520"/>
                  </a:lnTo>
                  <a:lnTo>
                    <a:pt x="3988" y="512"/>
                  </a:lnTo>
                  <a:lnTo>
                    <a:pt x="3988" y="512"/>
                  </a:lnTo>
                  <a:lnTo>
                    <a:pt x="3962" y="485"/>
                  </a:lnTo>
                  <a:lnTo>
                    <a:pt x="3926" y="485"/>
                  </a:lnTo>
                  <a:lnTo>
                    <a:pt x="3926" y="485"/>
                  </a:lnTo>
                  <a:lnTo>
                    <a:pt x="3909" y="494"/>
                  </a:lnTo>
                  <a:lnTo>
                    <a:pt x="3900" y="512"/>
                  </a:lnTo>
                  <a:lnTo>
                    <a:pt x="3891" y="529"/>
                  </a:lnTo>
                  <a:lnTo>
                    <a:pt x="3891" y="529"/>
                  </a:lnTo>
                  <a:lnTo>
                    <a:pt x="3891" y="538"/>
                  </a:lnTo>
                  <a:lnTo>
                    <a:pt x="3873" y="547"/>
                  </a:lnTo>
                  <a:lnTo>
                    <a:pt x="3873" y="547"/>
                  </a:lnTo>
                  <a:lnTo>
                    <a:pt x="3865" y="547"/>
                  </a:lnTo>
                  <a:lnTo>
                    <a:pt x="3838" y="556"/>
                  </a:lnTo>
                  <a:lnTo>
                    <a:pt x="3838" y="556"/>
                  </a:lnTo>
                  <a:lnTo>
                    <a:pt x="3838" y="573"/>
                  </a:lnTo>
                  <a:lnTo>
                    <a:pt x="3838" y="591"/>
                  </a:lnTo>
                  <a:lnTo>
                    <a:pt x="3838" y="591"/>
                  </a:lnTo>
                  <a:lnTo>
                    <a:pt x="3847" y="600"/>
                  </a:lnTo>
                  <a:lnTo>
                    <a:pt x="3865" y="609"/>
                  </a:lnTo>
                  <a:lnTo>
                    <a:pt x="3909" y="618"/>
                  </a:lnTo>
                  <a:lnTo>
                    <a:pt x="3909" y="618"/>
                  </a:lnTo>
                  <a:lnTo>
                    <a:pt x="3926" y="618"/>
                  </a:lnTo>
                  <a:lnTo>
                    <a:pt x="3926" y="618"/>
                  </a:lnTo>
                  <a:lnTo>
                    <a:pt x="3917" y="626"/>
                  </a:lnTo>
                  <a:lnTo>
                    <a:pt x="3917" y="626"/>
                  </a:lnTo>
                  <a:lnTo>
                    <a:pt x="3900" y="626"/>
                  </a:lnTo>
                  <a:lnTo>
                    <a:pt x="3882" y="635"/>
                  </a:lnTo>
                  <a:lnTo>
                    <a:pt x="3882" y="635"/>
                  </a:lnTo>
                  <a:lnTo>
                    <a:pt x="3873" y="653"/>
                  </a:lnTo>
                  <a:lnTo>
                    <a:pt x="3882" y="671"/>
                  </a:lnTo>
                  <a:lnTo>
                    <a:pt x="3882" y="671"/>
                  </a:lnTo>
                  <a:lnTo>
                    <a:pt x="3882" y="671"/>
                  </a:lnTo>
                  <a:lnTo>
                    <a:pt x="3882" y="679"/>
                  </a:lnTo>
                  <a:lnTo>
                    <a:pt x="3882" y="679"/>
                  </a:lnTo>
                  <a:lnTo>
                    <a:pt x="3873" y="679"/>
                  </a:lnTo>
                  <a:lnTo>
                    <a:pt x="3873" y="679"/>
                  </a:lnTo>
                  <a:lnTo>
                    <a:pt x="3847" y="671"/>
                  </a:lnTo>
                  <a:lnTo>
                    <a:pt x="3847" y="671"/>
                  </a:lnTo>
                  <a:lnTo>
                    <a:pt x="3803" y="671"/>
                  </a:lnTo>
                  <a:lnTo>
                    <a:pt x="3750" y="679"/>
                  </a:lnTo>
                  <a:lnTo>
                    <a:pt x="3723" y="688"/>
                  </a:lnTo>
                  <a:lnTo>
                    <a:pt x="3723" y="688"/>
                  </a:lnTo>
                  <a:lnTo>
                    <a:pt x="3706" y="688"/>
                  </a:lnTo>
                  <a:lnTo>
                    <a:pt x="3688" y="679"/>
                  </a:lnTo>
                  <a:lnTo>
                    <a:pt x="3662" y="671"/>
                  </a:lnTo>
                  <a:lnTo>
                    <a:pt x="3662" y="671"/>
                  </a:lnTo>
                  <a:lnTo>
                    <a:pt x="3644" y="662"/>
                  </a:lnTo>
                  <a:lnTo>
                    <a:pt x="3626" y="653"/>
                  </a:lnTo>
                  <a:lnTo>
                    <a:pt x="3591" y="653"/>
                  </a:lnTo>
                  <a:lnTo>
                    <a:pt x="3591" y="653"/>
                  </a:lnTo>
                  <a:lnTo>
                    <a:pt x="3573" y="644"/>
                  </a:lnTo>
                  <a:lnTo>
                    <a:pt x="3573" y="644"/>
                  </a:lnTo>
                  <a:lnTo>
                    <a:pt x="3565" y="635"/>
                  </a:lnTo>
                  <a:lnTo>
                    <a:pt x="3538" y="626"/>
                  </a:lnTo>
                  <a:lnTo>
                    <a:pt x="3538" y="626"/>
                  </a:lnTo>
                  <a:lnTo>
                    <a:pt x="3529" y="626"/>
                  </a:lnTo>
                  <a:lnTo>
                    <a:pt x="3529" y="626"/>
                  </a:lnTo>
                  <a:lnTo>
                    <a:pt x="3529" y="618"/>
                  </a:lnTo>
                  <a:lnTo>
                    <a:pt x="3529" y="618"/>
                  </a:lnTo>
                  <a:lnTo>
                    <a:pt x="3529" y="591"/>
                  </a:lnTo>
                  <a:lnTo>
                    <a:pt x="3529" y="591"/>
                  </a:lnTo>
                  <a:lnTo>
                    <a:pt x="3520" y="591"/>
                  </a:lnTo>
                  <a:lnTo>
                    <a:pt x="3520" y="591"/>
                  </a:lnTo>
                  <a:lnTo>
                    <a:pt x="3529" y="591"/>
                  </a:lnTo>
                  <a:lnTo>
                    <a:pt x="3529" y="591"/>
                  </a:lnTo>
                  <a:lnTo>
                    <a:pt x="3529" y="591"/>
                  </a:lnTo>
                  <a:lnTo>
                    <a:pt x="3529" y="591"/>
                  </a:lnTo>
                  <a:lnTo>
                    <a:pt x="3547" y="600"/>
                  </a:lnTo>
                  <a:lnTo>
                    <a:pt x="3573" y="609"/>
                  </a:lnTo>
                  <a:lnTo>
                    <a:pt x="3626" y="618"/>
                  </a:lnTo>
                  <a:lnTo>
                    <a:pt x="3679" y="609"/>
                  </a:lnTo>
                  <a:lnTo>
                    <a:pt x="3723" y="591"/>
                  </a:lnTo>
                  <a:lnTo>
                    <a:pt x="3723" y="591"/>
                  </a:lnTo>
                  <a:lnTo>
                    <a:pt x="3741" y="582"/>
                  </a:lnTo>
                  <a:lnTo>
                    <a:pt x="3741" y="565"/>
                  </a:lnTo>
                  <a:lnTo>
                    <a:pt x="3741" y="565"/>
                  </a:lnTo>
                  <a:lnTo>
                    <a:pt x="3741" y="547"/>
                  </a:lnTo>
                  <a:lnTo>
                    <a:pt x="3732" y="538"/>
                  </a:lnTo>
                  <a:lnTo>
                    <a:pt x="3706" y="520"/>
                  </a:lnTo>
                  <a:lnTo>
                    <a:pt x="3706" y="520"/>
                  </a:lnTo>
                  <a:lnTo>
                    <a:pt x="3688" y="512"/>
                  </a:lnTo>
                  <a:lnTo>
                    <a:pt x="3688" y="512"/>
                  </a:lnTo>
                  <a:lnTo>
                    <a:pt x="3697" y="503"/>
                  </a:lnTo>
                  <a:lnTo>
                    <a:pt x="3697" y="503"/>
                  </a:lnTo>
                  <a:lnTo>
                    <a:pt x="3697" y="503"/>
                  </a:lnTo>
                  <a:lnTo>
                    <a:pt x="3697" y="503"/>
                  </a:lnTo>
                  <a:lnTo>
                    <a:pt x="3723" y="512"/>
                  </a:lnTo>
                  <a:lnTo>
                    <a:pt x="3723" y="512"/>
                  </a:lnTo>
                  <a:lnTo>
                    <a:pt x="3750" y="520"/>
                  </a:lnTo>
                  <a:lnTo>
                    <a:pt x="3767" y="520"/>
                  </a:lnTo>
                  <a:lnTo>
                    <a:pt x="3767" y="520"/>
                  </a:lnTo>
                  <a:lnTo>
                    <a:pt x="3776" y="512"/>
                  </a:lnTo>
                  <a:lnTo>
                    <a:pt x="3785" y="494"/>
                  </a:lnTo>
                  <a:lnTo>
                    <a:pt x="3785" y="494"/>
                  </a:lnTo>
                  <a:lnTo>
                    <a:pt x="3776" y="476"/>
                  </a:lnTo>
                  <a:lnTo>
                    <a:pt x="3759" y="459"/>
                  </a:lnTo>
                  <a:lnTo>
                    <a:pt x="3706" y="432"/>
                  </a:lnTo>
                  <a:lnTo>
                    <a:pt x="3706" y="432"/>
                  </a:lnTo>
                  <a:lnTo>
                    <a:pt x="3679" y="415"/>
                  </a:lnTo>
                  <a:lnTo>
                    <a:pt x="3679" y="415"/>
                  </a:lnTo>
                  <a:lnTo>
                    <a:pt x="3644" y="397"/>
                  </a:lnTo>
                  <a:lnTo>
                    <a:pt x="3644" y="397"/>
                  </a:lnTo>
                  <a:lnTo>
                    <a:pt x="3617" y="388"/>
                  </a:lnTo>
                  <a:lnTo>
                    <a:pt x="3591" y="370"/>
                  </a:lnTo>
                  <a:lnTo>
                    <a:pt x="3591" y="370"/>
                  </a:lnTo>
                  <a:lnTo>
                    <a:pt x="3573" y="353"/>
                  </a:lnTo>
                  <a:lnTo>
                    <a:pt x="3573" y="344"/>
                  </a:lnTo>
                  <a:lnTo>
                    <a:pt x="3573" y="344"/>
                  </a:lnTo>
                  <a:lnTo>
                    <a:pt x="3582" y="317"/>
                  </a:lnTo>
                  <a:lnTo>
                    <a:pt x="3573" y="309"/>
                  </a:lnTo>
                  <a:lnTo>
                    <a:pt x="3565" y="291"/>
                  </a:lnTo>
                  <a:lnTo>
                    <a:pt x="3565" y="291"/>
                  </a:lnTo>
                  <a:lnTo>
                    <a:pt x="3547" y="264"/>
                  </a:lnTo>
                  <a:lnTo>
                    <a:pt x="3538" y="229"/>
                  </a:lnTo>
                  <a:lnTo>
                    <a:pt x="3538" y="229"/>
                  </a:lnTo>
                  <a:lnTo>
                    <a:pt x="3538" y="203"/>
                  </a:lnTo>
                  <a:lnTo>
                    <a:pt x="3547" y="185"/>
                  </a:lnTo>
                  <a:lnTo>
                    <a:pt x="3547" y="185"/>
                  </a:lnTo>
                  <a:lnTo>
                    <a:pt x="3573" y="159"/>
                  </a:lnTo>
                  <a:lnTo>
                    <a:pt x="3582" y="141"/>
                  </a:lnTo>
                  <a:lnTo>
                    <a:pt x="3582" y="123"/>
                  </a:lnTo>
                  <a:lnTo>
                    <a:pt x="3582" y="123"/>
                  </a:lnTo>
                  <a:lnTo>
                    <a:pt x="3565" y="106"/>
                  </a:lnTo>
                  <a:lnTo>
                    <a:pt x="3547" y="88"/>
                  </a:lnTo>
                  <a:lnTo>
                    <a:pt x="3547" y="88"/>
                  </a:lnTo>
                  <a:lnTo>
                    <a:pt x="3512" y="88"/>
                  </a:lnTo>
                  <a:lnTo>
                    <a:pt x="3476" y="88"/>
                  </a:lnTo>
                  <a:lnTo>
                    <a:pt x="3441" y="106"/>
                  </a:lnTo>
                  <a:lnTo>
                    <a:pt x="3423" y="114"/>
                  </a:lnTo>
                  <a:lnTo>
                    <a:pt x="3423" y="114"/>
                  </a:lnTo>
                  <a:lnTo>
                    <a:pt x="3415" y="123"/>
                  </a:lnTo>
                  <a:lnTo>
                    <a:pt x="3423" y="132"/>
                  </a:lnTo>
                  <a:lnTo>
                    <a:pt x="3423" y="132"/>
                  </a:lnTo>
                  <a:lnTo>
                    <a:pt x="3423" y="141"/>
                  </a:lnTo>
                  <a:lnTo>
                    <a:pt x="3423" y="141"/>
                  </a:lnTo>
                  <a:lnTo>
                    <a:pt x="3432" y="141"/>
                  </a:lnTo>
                  <a:lnTo>
                    <a:pt x="3432" y="141"/>
                  </a:lnTo>
                  <a:lnTo>
                    <a:pt x="3423" y="141"/>
                  </a:lnTo>
                  <a:lnTo>
                    <a:pt x="3423" y="141"/>
                  </a:lnTo>
                  <a:lnTo>
                    <a:pt x="3406" y="141"/>
                  </a:lnTo>
                  <a:lnTo>
                    <a:pt x="3406" y="141"/>
                  </a:lnTo>
                  <a:lnTo>
                    <a:pt x="3379" y="132"/>
                  </a:lnTo>
                  <a:lnTo>
                    <a:pt x="3370" y="141"/>
                  </a:lnTo>
                  <a:lnTo>
                    <a:pt x="3362" y="150"/>
                  </a:lnTo>
                  <a:lnTo>
                    <a:pt x="3362" y="150"/>
                  </a:lnTo>
                  <a:lnTo>
                    <a:pt x="3353" y="167"/>
                  </a:lnTo>
                  <a:lnTo>
                    <a:pt x="3353" y="185"/>
                  </a:lnTo>
                  <a:lnTo>
                    <a:pt x="3362" y="238"/>
                  </a:lnTo>
                  <a:lnTo>
                    <a:pt x="3388" y="300"/>
                  </a:lnTo>
                  <a:lnTo>
                    <a:pt x="3388" y="300"/>
                  </a:lnTo>
                  <a:lnTo>
                    <a:pt x="3397" y="300"/>
                  </a:lnTo>
                  <a:lnTo>
                    <a:pt x="3397" y="300"/>
                  </a:lnTo>
                  <a:lnTo>
                    <a:pt x="3379" y="300"/>
                  </a:lnTo>
                  <a:lnTo>
                    <a:pt x="3379" y="300"/>
                  </a:lnTo>
                  <a:lnTo>
                    <a:pt x="3370" y="309"/>
                  </a:lnTo>
                  <a:lnTo>
                    <a:pt x="3370" y="309"/>
                  </a:lnTo>
                  <a:lnTo>
                    <a:pt x="3362" y="273"/>
                  </a:lnTo>
                  <a:lnTo>
                    <a:pt x="3362" y="273"/>
                  </a:lnTo>
                  <a:lnTo>
                    <a:pt x="3353" y="238"/>
                  </a:lnTo>
                  <a:lnTo>
                    <a:pt x="3335" y="211"/>
                  </a:lnTo>
                  <a:lnTo>
                    <a:pt x="3335" y="211"/>
                  </a:lnTo>
                  <a:lnTo>
                    <a:pt x="3317" y="194"/>
                  </a:lnTo>
                  <a:lnTo>
                    <a:pt x="3282" y="176"/>
                  </a:lnTo>
                  <a:lnTo>
                    <a:pt x="3256" y="167"/>
                  </a:lnTo>
                  <a:lnTo>
                    <a:pt x="3229" y="167"/>
                  </a:lnTo>
                  <a:lnTo>
                    <a:pt x="3229" y="167"/>
                  </a:lnTo>
                  <a:lnTo>
                    <a:pt x="3220" y="176"/>
                  </a:lnTo>
                  <a:lnTo>
                    <a:pt x="3212" y="185"/>
                  </a:lnTo>
                  <a:lnTo>
                    <a:pt x="3212" y="185"/>
                  </a:lnTo>
                  <a:lnTo>
                    <a:pt x="3212" y="194"/>
                  </a:lnTo>
                  <a:lnTo>
                    <a:pt x="3220" y="203"/>
                  </a:lnTo>
                  <a:lnTo>
                    <a:pt x="3238" y="211"/>
                  </a:lnTo>
                  <a:lnTo>
                    <a:pt x="3238" y="211"/>
                  </a:lnTo>
                  <a:lnTo>
                    <a:pt x="3247" y="229"/>
                  </a:lnTo>
                  <a:lnTo>
                    <a:pt x="3247" y="229"/>
                  </a:lnTo>
                  <a:lnTo>
                    <a:pt x="3247" y="220"/>
                  </a:lnTo>
                  <a:lnTo>
                    <a:pt x="3247" y="220"/>
                  </a:lnTo>
                  <a:lnTo>
                    <a:pt x="3229" y="220"/>
                  </a:lnTo>
                  <a:lnTo>
                    <a:pt x="3212" y="220"/>
                  </a:lnTo>
                  <a:lnTo>
                    <a:pt x="3194" y="220"/>
                  </a:lnTo>
                  <a:lnTo>
                    <a:pt x="3194" y="220"/>
                  </a:lnTo>
                  <a:lnTo>
                    <a:pt x="3194" y="211"/>
                  </a:lnTo>
                  <a:lnTo>
                    <a:pt x="3185" y="194"/>
                  </a:lnTo>
                  <a:lnTo>
                    <a:pt x="3185" y="194"/>
                  </a:lnTo>
                  <a:lnTo>
                    <a:pt x="3167" y="185"/>
                  </a:lnTo>
                  <a:lnTo>
                    <a:pt x="3150" y="176"/>
                  </a:lnTo>
                  <a:lnTo>
                    <a:pt x="3097" y="167"/>
                  </a:lnTo>
                  <a:lnTo>
                    <a:pt x="3097" y="167"/>
                  </a:lnTo>
                  <a:lnTo>
                    <a:pt x="3070" y="176"/>
                  </a:lnTo>
                  <a:lnTo>
                    <a:pt x="3053" y="185"/>
                  </a:lnTo>
                  <a:lnTo>
                    <a:pt x="3053" y="185"/>
                  </a:lnTo>
                  <a:lnTo>
                    <a:pt x="3044" y="159"/>
                  </a:lnTo>
                  <a:lnTo>
                    <a:pt x="3035" y="141"/>
                  </a:lnTo>
                  <a:lnTo>
                    <a:pt x="3035" y="141"/>
                  </a:lnTo>
                  <a:lnTo>
                    <a:pt x="3017" y="132"/>
                  </a:lnTo>
                  <a:lnTo>
                    <a:pt x="3009" y="132"/>
                  </a:lnTo>
                  <a:lnTo>
                    <a:pt x="2965" y="141"/>
                  </a:lnTo>
                  <a:lnTo>
                    <a:pt x="2965" y="141"/>
                  </a:lnTo>
                  <a:lnTo>
                    <a:pt x="2965" y="123"/>
                  </a:lnTo>
                  <a:lnTo>
                    <a:pt x="2965" y="123"/>
                  </a:lnTo>
                  <a:lnTo>
                    <a:pt x="2965" y="114"/>
                  </a:lnTo>
                  <a:lnTo>
                    <a:pt x="2956" y="97"/>
                  </a:lnTo>
                  <a:lnTo>
                    <a:pt x="2920" y="79"/>
                  </a:lnTo>
                  <a:lnTo>
                    <a:pt x="2920" y="79"/>
                  </a:lnTo>
                  <a:lnTo>
                    <a:pt x="2885" y="61"/>
                  </a:lnTo>
                  <a:lnTo>
                    <a:pt x="2885" y="61"/>
                  </a:lnTo>
                  <a:lnTo>
                    <a:pt x="2850" y="44"/>
                  </a:lnTo>
                  <a:lnTo>
                    <a:pt x="2823" y="35"/>
                  </a:lnTo>
                  <a:lnTo>
                    <a:pt x="2788" y="35"/>
                  </a:lnTo>
                  <a:lnTo>
                    <a:pt x="2762" y="53"/>
                  </a:lnTo>
                  <a:lnTo>
                    <a:pt x="2762" y="53"/>
                  </a:lnTo>
                  <a:lnTo>
                    <a:pt x="2762" y="53"/>
                  </a:lnTo>
                  <a:lnTo>
                    <a:pt x="2762" y="53"/>
                  </a:lnTo>
                  <a:lnTo>
                    <a:pt x="2753" y="44"/>
                  </a:lnTo>
                  <a:lnTo>
                    <a:pt x="2753" y="35"/>
                  </a:lnTo>
                  <a:lnTo>
                    <a:pt x="2753" y="35"/>
                  </a:lnTo>
                  <a:lnTo>
                    <a:pt x="2726" y="35"/>
                  </a:lnTo>
                  <a:lnTo>
                    <a:pt x="2726" y="35"/>
                  </a:lnTo>
                  <a:lnTo>
                    <a:pt x="2700" y="35"/>
                  </a:lnTo>
                  <a:lnTo>
                    <a:pt x="2673" y="26"/>
                  </a:lnTo>
                  <a:lnTo>
                    <a:pt x="2629" y="8"/>
                  </a:lnTo>
                  <a:lnTo>
                    <a:pt x="2629" y="8"/>
                  </a:lnTo>
                  <a:lnTo>
                    <a:pt x="2620" y="0"/>
                  </a:lnTo>
                  <a:lnTo>
                    <a:pt x="2603" y="0"/>
                  </a:lnTo>
                  <a:lnTo>
                    <a:pt x="2515" y="17"/>
                  </a:lnTo>
                  <a:lnTo>
                    <a:pt x="2515" y="17"/>
                  </a:lnTo>
                  <a:lnTo>
                    <a:pt x="2444" y="26"/>
                  </a:lnTo>
                  <a:lnTo>
                    <a:pt x="2444" y="26"/>
                  </a:lnTo>
                  <a:lnTo>
                    <a:pt x="2426" y="35"/>
                  </a:lnTo>
                  <a:lnTo>
                    <a:pt x="2418" y="44"/>
                  </a:lnTo>
                  <a:lnTo>
                    <a:pt x="2418" y="44"/>
                  </a:lnTo>
                  <a:lnTo>
                    <a:pt x="2418" y="61"/>
                  </a:lnTo>
                  <a:lnTo>
                    <a:pt x="2435" y="79"/>
                  </a:lnTo>
                  <a:lnTo>
                    <a:pt x="2462" y="106"/>
                  </a:lnTo>
                  <a:lnTo>
                    <a:pt x="2462" y="106"/>
                  </a:lnTo>
                  <a:lnTo>
                    <a:pt x="2444" y="132"/>
                  </a:lnTo>
                  <a:lnTo>
                    <a:pt x="2444" y="132"/>
                  </a:lnTo>
                  <a:lnTo>
                    <a:pt x="2418" y="159"/>
                  </a:lnTo>
                  <a:lnTo>
                    <a:pt x="2418" y="167"/>
                  </a:lnTo>
                  <a:lnTo>
                    <a:pt x="2426" y="185"/>
                  </a:lnTo>
                  <a:lnTo>
                    <a:pt x="2426" y="185"/>
                  </a:lnTo>
                  <a:lnTo>
                    <a:pt x="2400" y="211"/>
                  </a:lnTo>
                  <a:lnTo>
                    <a:pt x="2373" y="247"/>
                  </a:lnTo>
                  <a:lnTo>
                    <a:pt x="2373" y="247"/>
                  </a:lnTo>
                  <a:lnTo>
                    <a:pt x="2365" y="264"/>
                  </a:lnTo>
                  <a:lnTo>
                    <a:pt x="2356" y="273"/>
                  </a:lnTo>
                  <a:lnTo>
                    <a:pt x="2356" y="282"/>
                  </a:lnTo>
                  <a:lnTo>
                    <a:pt x="2356" y="282"/>
                  </a:lnTo>
                  <a:lnTo>
                    <a:pt x="2365" y="291"/>
                  </a:lnTo>
                  <a:lnTo>
                    <a:pt x="2382" y="300"/>
                  </a:lnTo>
                  <a:lnTo>
                    <a:pt x="2418" y="309"/>
                  </a:lnTo>
                  <a:lnTo>
                    <a:pt x="2418" y="309"/>
                  </a:lnTo>
                  <a:lnTo>
                    <a:pt x="2453" y="309"/>
                  </a:lnTo>
                  <a:lnTo>
                    <a:pt x="2453" y="309"/>
                  </a:lnTo>
                  <a:lnTo>
                    <a:pt x="2462" y="317"/>
                  </a:lnTo>
                  <a:lnTo>
                    <a:pt x="2470" y="326"/>
                  </a:lnTo>
                  <a:lnTo>
                    <a:pt x="2488" y="353"/>
                  </a:lnTo>
                  <a:lnTo>
                    <a:pt x="2488" y="353"/>
                  </a:lnTo>
                  <a:lnTo>
                    <a:pt x="2506" y="388"/>
                  </a:lnTo>
                  <a:lnTo>
                    <a:pt x="2515" y="397"/>
                  </a:lnTo>
                  <a:lnTo>
                    <a:pt x="2532" y="397"/>
                  </a:lnTo>
                  <a:lnTo>
                    <a:pt x="2532" y="397"/>
                  </a:lnTo>
                  <a:lnTo>
                    <a:pt x="2550" y="388"/>
                  </a:lnTo>
                  <a:lnTo>
                    <a:pt x="2559" y="379"/>
                  </a:lnTo>
                  <a:lnTo>
                    <a:pt x="2559" y="379"/>
                  </a:lnTo>
                  <a:lnTo>
                    <a:pt x="2559" y="379"/>
                  </a:lnTo>
                  <a:lnTo>
                    <a:pt x="2568" y="370"/>
                  </a:lnTo>
                  <a:lnTo>
                    <a:pt x="2568" y="370"/>
                  </a:lnTo>
                  <a:lnTo>
                    <a:pt x="2585" y="370"/>
                  </a:lnTo>
                  <a:lnTo>
                    <a:pt x="2603" y="362"/>
                  </a:lnTo>
                  <a:lnTo>
                    <a:pt x="2603" y="362"/>
                  </a:lnTo>
                  <a:lnTo>
                    <a:pt x="2620" y="362"/>
                  </a:lnTo>
                  <a:lnTo>
                    <a:pt x="2620" y="362"/>
                  </a:lnTo>
                  <a:lnTo>
                    <a:pt x="2647" y="362"/>
                  </a:lnTo>
                  <a:lnTo>
                    <a:pt x="2673" y="353"/>
                  </a:lnTo>
                  <a:lnTo>
                    <a:pt x="2673" y="353"/>
                  </a:lnTo>
                  <a:lnTo>
                    <a:pt x="2682" y="335"/>
                  </a:lnTo>
                  <a:lnTo>
                    <a:pt x="2691" y="309"/>
                  </a:lnTo>
                  <a:lnTo>
                    <a:pt x="2691" y="309"/>
                  </a:lnTo>
                  <a:lnTo>
                    <a:pt x="2691" y="300"/>
                  </a:lnTo>
                  <a:lnTo>
                    <a:pt x="2691" y="282"/>
                  </a:lnTo>
                  <a:lnTo>
                    <a:pt x="2709" y="273"/>
                  </a:lnTo>
                  <a:lnTo>
                    <a:pt x="2735" y="264"/>
                  </a:lnTo>
                  <a:lnTo>
                    <a:pt x="2735" y="264"/>
                  </a:lnTo>
                  <a:lnTo>
                    <a:pt x="2744" y="264"/>
                  </a:lnTo>
                  <a:lnTo>
                    <a:pt x="2753" y="256"/>
                  </a:lnTo>
                  <a:lnTo>
                    <a:pt x="2762" y="238"/>
                  </a:lnTo>
                  <a:lnTo>
                    <a:pt x="2762" y="238"/>
                  </a:lnTo>
                  <a:lnTo>
                    <a:pt x="2762" y="220"/>
                  </a:lnTo>
                  <a:lnTo>
                    <a:pt x="2779" y="220"/>
                  </a:lnTo>
                  <a:lnTo>
                    <a:pt x="2779" y="220"/>
                  </a:lnTo>
                  <a:lnTo>
                    <a:pt x="2788" y="211"/>
                  </a:lnTo>
                  <a:lnTo>
                    <a:pt x="2788" y="211"/>
                  </a:lnTo>
                  <a:lnTo>
                    <a:pt x="2770" y="229"/>
                  </a:lnTo>
                  <a:lnTo>
                    <a:pt x="2770" y="238"/>
                  </a:lnTo>
                  <a:lnTo>
                    <a:pt x="2770" y="238"/>
                  </a:lnTo>
                  <a:lnTo>
                    <a:pt x="2770" y="256"/>
                  </a:lnTo>
                  <a:lnTo>
                    <a:pt x="2770" y="256"/>
                  </a:lnTo>
                  <a:lnTo>
                    <a:pt x="2753" y="273"/>
                  </a:lnTo>
                  <a:lnTo>
                    <a:pt x="2753" y="273"/>
                  </a:lnTo>
                  <a:lnTo>
                    <a:pt x="2735" y="291"/>
                  </a:lnTo>
                  <a:lnTo>
                    <a:pt x="2735" y="309"/>
                  </a:lnTo>
                  <a:lnTo>
                    <a:pt x="2735" y="309"/>
                  </a:lnTo>
                  <a:lnTo>
                    <a:pt x="2744" y="317"/>
                  </a:lnTo>
                  <a:lnTo>
                    <a:pt x="2762" y="326"/>
                  </a:lnTo>
                  <a:lnTo>
                    <a:pt x="2788" y="335"/>
                  </a:lnTo>
                  <a:lnTo>
                    <a:pt x="2788" y="335"/>
                  </a:lnTo>
                  <a:lnTo>
                    <a:pt x="2788" y="335"/>
                  </a:lnTo>
                  <a:lnTo>
                    <a:pt x="2788" y="335"/>
                  </a:lnTo>
                  <a:lnTo>
                    <a:pt x="2797" y="353"/>
                  </a:lnTo>
                  <a:lnTo>
                    <a:pt x="2806" y="362"/>
                  </a:lnTo>
                  <a:lnTo>
                    <a:pt x="2806" y="362"/>
                  </a:lnTo>
                  <a:lnTo>
                    <a:pt x="2788" y="379"/>
                  </a:lnTo>
                  <a:lnTo>
                    <a:pt x="2779" y="388"/>
                  </a:lnTo>
                  <a:lnTo>
                    <a:pt x="2779" y="388"/>
                  </a:lnTo>
                  <a:lnTo>
                    <a:pt x="2788" y="406"/>
                  </a:lnTo>
                  <a:lnTo>
                    <a:pt x="2797" y="415"/>
                  </a:lnTo>
                  <a:lnTo>
                    <a:pt x="2797" y="415"/>
                  </a:lnTo>
                  <a:lnTo>
                    <a:pt x="2823" y="432"/>
                  </a:lnTo>
                  <a:lnTo>
                    <a:pt x="2868" y="441"/>
                  </a:lnTo>
                  <a:lnTo>
                    <a:pt x="2912" y="441"/>
                  </a:lnTo>
                  <a:lnTo>
                    <a:pt x="2965" y="441"/>
                  </a:lnTo>
                  <a:lnTo>
                    <a:pt x="2965" y="441"/>
                  </a:lnTo>
                  <a:lnTo>
                    <a:pt x="3009" y="432"/>
                  </a:lnTo>
                  <a:lnTo>
                    <a:pt x="3053" y="432"/>
                  </a:lnTo>
                  <a:lnTo>
                    <a:pt x="3123" y="450"/>
                  </a:lnTo>
                  <a:lnTo>
                    <a:pt x="3123" y="450"/>
                  </a:lnTo>
                  <a:lnTo>
                    <a:pt x="3009" y="441"/>
                  </a:lnTo>
                  <a:lnTo>
                    <a:pt x="3009" y="441"/>
                  </a:lnTo>
                  <a:lnTo>
                    <a:pt x="2912" y="459"/>
                  </a:lnTo>
                  <a:lnTo>
                    <a:pt x="2868" y="467"/>
                  </a:lnTo>
                  <a:lnTo>
                    <a:pt x="2841" y="485"/>
                  </a:lnTo>
                  <a:lnTo>
                    <a:pt x="2841" y="485"/>
                  </a:lnTo>
                  <a:lnTo>
                    <a:pt x="2832" y="503"/>
                  </a:lnTo>
                  <a:lnTo>
                    <a:pt x="2832" y="503"/>
                  </a:lnTo>
                  <a:lnTo>
                    <a:pt x="2841" y="512"/>
                  </a:lnTo>
                  <a:lnTo>
                    <a:pt x="2850" y="529"/>
                  </a:lnTo>
                  <a:lnTo>
                    <a:pt x="2894" y="547"/>
                  </a:lnTo>
                  <a:lnTo>
                    <a:pt x="2912" y="556"/>
                  </a:lnTo>
                  <a:lnTo>
                    <a:pt x="2912" y="556"/>
                  </a:lnTo>
                  <a:lnTo>
                    <a:pt x="2965" y="565"/>
                  </a:lnTo>
                  <a:lnTo>
                    <a:pt x="3009" y="565"/>
                  </a:lnTo>
                  <a:lnTo>
                    <a:pt x="3009" y="565"/>
                  </a:lnTo>
                  <a:lnTo>
                    <a:pt x="3035" y="565"/>
                  </a:lnTo>
                  <a:lnTo>
                    <a:pt x="3035" y="565"/>
                  </a:lnTo>
                  <a:lnTo>
                    <a:pt x="3035" y="573"/>
                  </a:lnTo>
                  <a:lnTo>
                    <a:pt x="3035" y="573"/>
                  </a:lnTo>
                  <a:lnTo>
                    <a:pt x="3035" y="591"/>
                  </a:lnTo>
                  <a:lnTo>
                    <a:pt x="3044" y="609"/>
                  </a:lnTo>
                  <a:lnTo>
                    <a:pt x="3070" y="626"/>
                  </a:lnTo>
                  <a:lnTo>
                    <a:pt x="3115" y="635"/>
                  </a:lnTo>
                  <a:lnTo>
                    <a:pt x="3176" y="644"/>
                  </a:lnTo>
                  <a:lnTo>
                    <a:pt x="3176" y="644"/>
                  </a:lnTo>
                  <a:lnTo>
                    <a:pt x="3238" y="635"/>
                  </a:lnTo>
                  <a:lnTo>
                    <a:pt x="3291" y="618"/>
                  </a:lnTo>
                  <a:lnTo>
                    <a:pt x="3291" y="618"/>
                  </a:lnTo>
                  <a:lnTo>
                    <a:pt x="3317" y="609"/>
                  </a:lnTo>
                  <a:lnTo>
                    <a:pt x="3344" y="600"/>
                  </a:lnTo>
                  <a:lnTo>
                    <a:pt x="3344" y="600"/>
                  </a:lnTo>
                  <a:lnTo>
                    <a:pt x="3362" y="600"/>
                  </a:lnTo>
                  <a:lnTo>
                    <a:pt x="3362" y="600"/>
                  </a:lnTo>
                  <a:lnTo>
                    <a:pt x="3335" y="609"/>
                  </a:lnTo>
                  <a:lnTo>
                    <a:pt x="3317" y="626"/>
                  </a:lnTo>
                  <a:lnTo>
                    <a:pt x="3317" y="626"/>
                  </a:lnTo>
                  <a:lnTo>
                    <a:pt x="3317" y="644"/>
                  </a:lnTo>
                  <a:lnTo>
                    <a:pt x="3317" y="671"/>
                  </a:lnTo>
                  <a:lnTo>
                    <a:pt x="3317" y="671"/>
                  </a:lnTo>
                  <a:lnTo>
                    <a:pt x="3335" y="679"/>
                  </a:lnTo>
                  <a:lnTo>
                    <a:pt x="3353" y="679"/>
                  </a:lnTo>
                  <a:lnTo>
                    <a:pt x="3353" y="679"/>
                  </a:lnTo>
                  <a:lnTo>
                    <a:pt x="3353" y="679"/>
                  </a:lnTo>
                  <a:lnTo>
                    <a:pt x="3353" y="697"/>
                  </a:lnTo>
                  <a:lnTo>
                    <a:pt x="3362" y="724"/>
                  </a:lnTo>
                  <a:lnTo>
                    <a:pt x="3362" y="724"/>
                  </a:lnTo>
                  <a:lnTo>
                    <a:pt x="3353" y="715"/>
                  </a:lnTo>
                  <a:lnTo>
                    <a:pt x="3353" y="715"/>
                  </a:lnTo>
                  <a:lnTo>
                    <a:pt x="3335" y="706"/>
                  </a:lnTo>
                  <a:lnTo>
                    <a:pt x="3335" y="706"/>
                  </a:lnTo>
                  <a:lnTo>
                    <a:pt x="3326" y="697"/>
                  </a:lnTo>
                  <a:lnTo>
                    <a:pt x="3326" y="697"/>
                  </a:lnTo>
                  <a:lnTo>
                    <a:pt x="3317" y="688"/>
                  </a:lnTo>
                  <a:lnTo>
                    <a:pt x="3300" y="688"/>
                  </a:lnTo>
                  <a:lnTo>
                    <a:pt x="3300" y="688"/>
                  </a:lnTo>
                  <a:lnTo>
                    <a:pt x="3291" y="688"/>
                  </a:lnTo>
                  <a:lnTo>
                    <a:pt x="3282" y="679"/>
                  </a:lnTo>
                  <a:lnTo>
                    <a:pt x="3282" y="679"/>
                  </a:lnTo>
                  <a:lnTo>
                    <a:pt x="3256" y="671"/>
                  </a:lnTo>
                  <a:lnTo>
                    <a:pt x="3247" y="671"/>
                  </a:lnTo>
                  <a:lnTo>
                    <a:pt x="3229" y="671"/>
                  </a:lnTo>
                  <a:lnTo>
                    <a:pt x="3229" y="671"/>
                  </a:lnTo>
                  <a:lnTo>
                    <a:pt x="3185" y="679"/>
                  </a:lnTo>
                  <a:lnTo>
                    <a:pt x="3185" y="679"/>
                  </a:lnTo>
                  <a:lnTo>
                    <a:pt x="3123" y="688"/>
                  </a:lnTo>
                  <a:lnTo>
                    <a:pt x="3123" y="688"/>
                  </a:lnTo>
                  <a:lnTo>
                    <a:pt x="3044" y="697"/>
                  </a:lnTo>
                  <a:lnTo>
                    <a:pt x="2982" y="688"/>
                  </a:lnTo>
                  <a:lnTo>
                    <a:pt x="2982" y="688"/>
                  </a:lnTo>
                  <a:lnTo>
                    <a:pt x="3000" y="671"/>
                  </a:lnTo>
                  <a:lnTo>
                    <a:pt x="3026" y="671"/>
                  </a:lnTo>
                  <a:lnTo>
                    <a:pt x="3026" y="671"/>
                  </a:lnTo>
                  <a:lnTo>
                    <a:pt x="3044" y="671"/>
                  </a:lnTo>
                  <a:lnTo>
                    <a:pt x="3053" y="662"/>
                  </a:lnTo>
                  <a:lnTo>
                    <a:pt x="3053" y="662"/>
                  </a:lnTo>
                  <a:lnTo>
                    <a:pt x="3053" y="644"/>
                  </a:lnTo>
                  <a:lnTo>
                    <a:pt x="3044" y="626"/>
                  </a:lnTo>
                  <a:lnTo>
                    <a:pt x="3017" y="600"/>
                  </a:lnTo>
                  <a:lnTo>
                    <a:pt x="3017" y="600"/>
                  </a:lnTo>
                  <a:lnTo>
                    <a:pt x="2991" y="582"/>
                  </a:lnTo>
                  <a:lnTo>
                    <a:pt x="2965" y="573"/>
                  </a:lnTo>
                  <a:lnTo>
                    <a:pt x="2929" y="565"/>
                  </a:lnTo>
                  <a:lnTo>
                    <a:pt x="2912" y="573"/>
                  </a:lnTo>
                  <a:lnTo>
                    <a:pt x="2912" y="573"/>
                  </a:lnTo>
                  <a:lnTo>
                    <a:pt x="2903" y="582"/>
                  </a:lnTo>
                  <a:lnTo>
                    <a:pt x="2903" y="582"/>
                  </a:lnTo>
                  <a:lnTo>
                    <a:pt x="2876" y="573"/>
                  </a:lnTo>
                  <a:lnTo>
                    <a:pt x="2876" y="573"/>
                  </a:lnTo>
                  <a:lnTo>
                    <a:pt x="2841" y="565"/>
                  </a:lnTo>
                  <a:lnTo>
                    <a:pt x="2841" y="565"/>
                  </a:lnTo>
                  <a:lnTo>
                    <a:pt x="2788" y="556"/>
                  </a:lnTo>
                  <a:lnTo>
                    <a:pt x="2788" y="556"/>
                  </a:lnTo>
                  <a:lnTo>
                    <a:pt x="2753" y="538"/>
                  </a:lnTo>
                  <a:lnTo>
                    <a:pt x="2753" y="538"/>
                  </a:lnTo>
                  <a:lnTo>
                    <a:pt x="2700" y="529"/>
                  </a:lnTo>
                  <a:lnTo>
                    <a:pt x="2656" y="512"/>
                  </a:lnTo>
                  <a:lnTo>
                    <a:pt x="2656" y="512"/>
                  </a:lnTo>
                  <a:lnTo>
                    <a:pt x="2629" y="494"/>
                  </a:lnTo>
                  <a:lnTo>
                    <a:pt x="2603" y="485"/>
                  </a:lnTo>
                  <a:lnTo>
                    <a:pt x="2568" y="485"/>
                  </a:lnTo>
                  <a:lnTo>
                    <a:pt x="2541" y="494"/>
                  </a:lnTo>
                  <a:lnTo>
                    <a:pt x="2541" y="494"/>
                  </a:lnTo>
                  <a:lnTo>
                    <a:pt x="2523" y="503"/>
                  </a:lnTo>
                  <a:lnTo>
                    <a:pt x="2506" y="520"/>
                  </a:lnTo>
                  <a:lnTo>
                    <a:pt x="2506" y="520"/>
                  </a:lnTo>
                  <a:lnTo>
                    <a:pt x="2488" y="529"/>
                  </a:lnTo>
                  <a:lnTo>
                    <a:pt x="2470" y="538"/>
                  </a:lnTo>
                  <a:lnTo>
                    <a:pt x="2470" y="538"/>
                  </a:lnTo>
                  <a:lnTo>
                    <a:pt x="2470" y="520"/>
                  </a:lnTo>
                  <a:lnTo>
                    <a:pt x="2470" y="512"/>
                  </a:lnTo>
                  <a:lnTo>
                    <a:pt x="2470" y="512"/>
                  </a:lnTo>
                  <a:lnTo>
                    <a:pt x="2470" y="503"/>
                  </a:lnTo>
                  <a:lnTo>
                    <a:pt x="2470" y="503"/>
                  </a:lnTo>
                  <a:lnTo>
                    <a:pt x="2462" y="494"/>
                  </a:lnTo>
                  <a:lnTo>
                    <a:pt x="2462" y="494"/>
                  </a:lnTo>
                  <a:lnTo>
                    <a:pt x="2462" y="476"/>
                  </a:lnTo>
                  <a:lnTo>
                    <a:pt x="2453" y="467"/>
                  </a:lnTo>
                  <a:lnTo>
                    <a:pt x="2435" y="459"/>
                  </a:lnTo>
                  <a:lnTo>
                    <a:pt x="2435" y="459"/>
                  </a:lnTo>
                  <a:lnTo>
                    <a:pt x="2426" y="459"/>
                  </a:lnTo>
                  <a:lnTo>
                    <a:pt x="2409" y="467"/>
                  </a:lnTo>
                  <a:lnTo>
                    <a:pt x="2391" y="494"/>
                  </a:lnTo>
                  <a:lnTo>
                    <a:pt x="2391" y="494"/>
                  </a:lnTo>
                  <a:lnTo>
                    <a:pt x="2373" y="520"/>
                  </a:lnTo>
                  <a:lnTo>
                    <a:pt x="2365" y="538"/>
                  </a:lnTo>
                  <a:lnTo>
                    <a:pt x="2365" y="538"/>
                  </a:lnTo>
                  <a:lnTo>
                    <a:pt x="2347" y="520"/>
                  </a:lnTo>
                  <a:lnTo>
                    <a:pt x="2329" y="485"/>
                  </a:lnTo>
                  <a:lnTo>
                    <a:pt x="2329" y="485"/>
                  </a:lnTo>
                  <a:lnTo>
                    <a:pt x="2303" y="450"/>
                  </a:lnTo>
                  <a:lnTo>
                    <a:pt x="2285" y="423"/>
                  </a:lnTo>
                  <a:lnTo>
                    <a:pt x="2285" y="423"/>
                  </a:lnTo>
                  <a:lnTo>
                    <a:pt x="2250" y="415"/>
                  </a:lnTo>
                  <a:lnTo>
                    <a:pt x="2232" y="406"/>
                  </a:lnTo>
                  <a:lnTo>
                    <a:pt x="2223" y="415"/>
                  </a:lnTo>
                  <a:lnTo>
                    <a:pt x="2223" y="415"/>
                  </a:lnTo>
                  <a:lnTo>
                    <a:pt x="2215" y="423"/>
                  </a:lnTo>
                  <a:lnTo>
                    <a:pt x="2215" y="441"/>
                  </a:lnTo>
                  <a:lnTo>
                    <a:pt x="2223" y="459"/>
                  </a:lnTo>
                  <a:lnTo>
                    <a:pt x="2223" y="459"/>
                  </a:lnTo>
                  <a:lnTo>
                    <a:pt x="2206" y="467"/>
                  </a:lnTo>
                  <a:lnTo>
                    <a:pt x="2206" y="485"/>
                  </a:lnTo>
                  <a:lnTo>
                    <a:pt x="2206" y="485"/>
                  </a:lnTo>
                  <a:lnTo>
                    <a:pt x="2188" y="503"/>
                  </a:lnTo>
                  <a:lnTo>
                    <a:pt x="2188" y="503"/>
                  </a:lnTo>
                  <a:lnTo>
                    <a:pt x="2179" y="494"/>
                  </a:lnTo>
                  <a:lnTo>
                    <a:pt x="2179" y="494"/>
                  </a:lnTo>
                  <a:lnTo>
                    <a:pt x="2179" y="494"/>
                  </a:lnTo>
                  <a:lnTo>
                    <a:pt x="2179" y="494"/>
                  </a:lnTo>
                  <a:lnTo>
                    <a:pt x="2179" y="485"/>
                  </a:lnTo>
                  <a:lnTo>
                    <a:pt x="2179" y="485"/>
                  </a:lnTo>
                  <a:lnTo>
                    <a:pt x="2179" y="476"/>
                  </a:lnTo>
                  <a:lnTo>
                    <a:pt x="2179" y="476"/>
                  </a:lnTo>
                  <a:lnTo>
                    <a:pt x="2170" y="467"/>
                  </a:lnTo>
                  <a:lnTo>
                    <a:pt x="2170" y="467"/>
                  </a:lnTo>
                  <a:lnTo>
                    <a:pt x="2162" y="459"/>
                  </a:lnTo>
                  <a:lnTo>
                    <a:pt x="2135" y="459"/>
                  </a:lnTo>
                  <a:lnTo>
                    <a:pt x="2135" y="459"/>
                  </a:lnTo>
                  <a:lnTo>
                    <a:pt x="2118" y="459"/>
                  </a:lnTo>
                  <a:lnTo>
                    <a:pt x="2118" y="459"/>
                  </a:lnTo>
                  <a:lnTo>
                    <a:pt x="2082" y="459"/>
                  </a:lnTo>
                  <a:lnTo>
                    <a:pt x="2047" y="476"/>
                  </a:lnTo>
                  <a:lnTo>
                    <a:pt x="2047" y="476"/>
                  </a:lnTo>
                  <a:lnTo>
                    <a:pt x="2012" y="494"/>
                  </a:lnTo>
                  <a:lnTo>
                    <a:pt x="2012" y="494"/>
                  </a:lnTo>
                  <a:lnTo>
                    <a:pt x="1985" y="503"/>
                  </a:lnTo>
                  <a:lnTo>
                    <a:pt x="1985" y="503"/>
                  </a:lnTo>
                  <a:lnTo>
                    <a:pt x="1959" y="512"/>
                  </a:lnTo>
                  <a:lnTo>
                    <a:pt x="1950" y="520"/>
                  </a:lnTo>
                  <a:lnTo>
                    <a:pt x="1950" y="520"/>
                  </a:lnTo>
                  <a:lnTo>
                    <a:pt x="1941" y="529"/>
                  </a:lnTo>
                  <a:lnTo>
                    <a:pt x="1941" y="529"/>
                  </a:lnTo>
                  <a:lnTo>
                    <a:pt x="1923" y="529"/>
                  </a:lnTo>
                  <a:lnTo>
                    <a:pt x="1923" y="529"/>
                  </a:lnTo>
                  <a:lnTo>
                    <a:pt x="1915" y="520"/>
                  </a:lnTo>
                  <a:lnTo>
                    <a:pt x="1906" y="512"/>
                  </a:lnTo>
                  <a:lnTo>
                    <a:pt x="1879" y="512"/>
                  </a:lnTo>
                  <a:lnTo>
                    <a:pt x="1879" y="512"/>
                  </a:lnTo>
                  <a:lnTo>
                    <a:pt x="1870" y="512"/>
                  </a:lnTo>
                  <a:lnTo>
                    <a:pt x="1862" y="529"/>
                  </a:lnTo>
                  <a:lnTo>
                    <a:pt x="1862" y="529"/>
                  </a:lnTo>
                  <a:lnTo>
                    <a:pt x="1844" y="529"/>
                  </a:lnTo>
                  <a:lnTo>
                    <a:pt x="1844" y="529"/>
                  </a:lnTo>
                  <a:lnTo>
                    <a:pt x="1809" y="538"/>
                  </a:lnTo>
                  <a:lnTo>
                    <a:pt x="1791" y="547"/>
                  </a:lnTo>
                  <a:lnTo>
                    <a:pt x="1782" y="565"/>
                  </a:lnTo>
                  <a:lnTo>
                    <a:pt x="1782" y="565"/>
                  </a:lnTo>
                  <a:lnTo>
                    <a:pt x="1782" y="582"/>
                  </a:lnTo>
                  <a:lnTo>
                    <a:pt x="1782" y="582"/>
                  </a:lnTo>
                  <a:lnTo>
                    <a:pt x="1765" y="573"/>
                  </a:lnTo>
                  <a:lnTo>
                    <a:pt x="1738" y="573"/>
                  </a:lnTo>
                  <a:lnTo>
                    <a:pt x="1738" y="573"/>
                  </a:lnTo>
                  <a:lnTo>
                    <a:pt x="1712" y="573"/>
                  </a:lnTo>
                  <a:lnTo>
                    <a:pt x="1676" y="556"/>
                  </a:lnTo>
                  <a:lnTo>
                    <a:pt x="1632" y="529"/>
                  </a:lnTo>
                  <a:lnTo>
                    <a:pt x="1632" y="529"/>
                  </a:lnTo>
                  <a:lnTo>
                    <a:pt x="1623" y="520"/>
                  </a:lnTo>
                  <a:lnTo>
                    <a:pt x="1606" y="512"/>
                  </a:lnTo>
                  <a:lnTo>
                    <a:pt x="1571" y="512"/>
                  </a:lnTo>
                  <a:lnTo>
                    <a:pt x="1571" y="512"/>
                  </a:lnTo>
                  <a:lnTo>
                    <a:pt x="1518" y="503"/>
                  </a:lnTo>
                  <a:lnTo>
                    <a:pt x="1518" y="503"/>
                  </a:lnTo>
                  <a:lnTo>
                    <a:pt x="1509" y="512"/>
                  </a:lnTo>
                  <a:lnTo>
                    <a:pt x="1509" y="512"/>
                  </a:lnTo>
                  <a:lnTo>
                    <a:pt x="1500" y="520"/>
                  </a:lnTo>
                  <a:lnTo>
                    <a:pt x="1500" y="520"/>
                  </a:lnTo>
                  <a:lnTo>
                    <a:pt x="1491" y="520"/>
                  </a:lnTo>
                  <a:lnTo>
                    <a:pt x="1491" y="520"/>
                  </a:lnTo>
                  <a:lnTo>
                    <a:pt x="1482" y="512"/>
                  </a:lnTo>
                  <a:lnTo>
                    <a:pt x="1482" y="512"/>
                  </a:lnTo>
                  <a:lnTo>
                    <a:pt x="1473" y="512"/>
                  </a:lnTo>
                  <a:lnTo>
                    <a:pt x="1473" y="512"/>
                  </a:lnTo>
                  <a:lnTo>
                    <a:pt x="1465" y="503"/>
                  </a:lnTo>
                  <a:lnTo>
                    <a:pt x="1456" y="503"/>
                  </a:lnTo>
                  <a:lnTo>
                    <a:pt x="1456" y="503"/>
                  </a:lnTo>
                  <a:lnTo>
                    <a:pt x="1421" y="485"/>
                  </a:lnTo>
                  <a:lnTo>
                    <a:pt x="1376" y="485"/>
                  </a:lnTo>
                  <a:lnTo>
                    <a:pt x="1376" y="485"/>
                  </a:lnTo>
                  <a:lnTo>
                    <a:pt x="1368" y="485"/>
                  </a:lnTo>
                  <a:lnTo>
                    <a:pt x="1368" y="485"/>
                  </a:lnTo>
                  <a:lnTo>
                    <a:pt x="1368" y="485"/>
                  </a:lnTo>
                  <a:lnTo>
                    <a:pt x="1341" y="485"/>
                  </a:lnTo>
                  <a:lnTo>
                    <a:pt x="1341" y="485"/>
                  </a:lnTo>
                  <a:lnTo>
                    <a:pt x="1288" y="494"/>
                  </a:lnTo>
                  <a:lnTo>
                    <a:pt x="1288" y="494"/>
                  </a:lnTo>
                  <a:lnTo>
                    <a:pt x="1262" y="485"/>
                  </a:lnTo>
                  <a:lnTo>
                    <a:pt x="1262" y="485"/>
                  </a:lnTo>
                  <a:lnTo>
                    <a:pt x="1235" y="476"/>
                  </a:lnTo>
                  <a:lnTo>
                    <a:pt x="1200" y="467"/>
                  </a:lnTo>
                  <a:lnTo>
                    <a:pt x="1200" y="467"/>
                  </a:lnTo>
                  <a:lnTo>
                    <a:pt x="1182" y="476"/>
                  </a:lnTo>
                  <a:lnTo>
                    <a:pt x="1182" y="476"/>
                  </a:lnTo>
                  <a:lnTo>
                    <a:pt x="1173" y="476"/>
                  </a:lnTo>
                  <a:lnTo>
                    <a:pt x="1173" y="476"/>
                  </a:lnTo>
                  <a:lnTo>
                    <a:pt x="1147" y="476"/>
                  </a:lnTo>
                  <a:lnTo>
                    <a:pt x="1112" y="467"/>
                  </a:lnTo>
                  <a:lnTo>
                    <a:pt x="1112" y="467"/>
                  </a:lnTo>
                  <a:lnTo>
                    <a:pt x="1112" y="467"/>
                  </a:lnTo>
                  <a:lnTo>
                    <a:pt x="1085" y="450"/>
                  </a:lnTo>
                  <a:lnTo>
                    <a:pt x="1059" y="441"/>
                  </a:lnTo>
                  <a:lnTo>
                    <a:pt x="1059" y="441"/>
                  </a:lnTo>
                  <a:lnTo>
                    <a:pt x="1032" y="441"/>
                  </a:lnTo>
                  <a:lnTo>
                    <a:pt x="1006" y="441"/>
                  </a:lnTo>
                  <a:lnTo>
                    <a:pt x="1006" y="441"/>
                  </a:lnTo>
                  <a:lnTo>
                    <a:pt x="953" y="441"/>
                  </a:lnTo>
                  <a:lnTo>
                    <a:pt x="909" y="450"/>
                  </a:lnTo>
                  <a:lnTo>
                    <a:pt x="909" y="450"/>
                  </a:lnTo>
                  <a:lnTo>
                    <a:pt x="900" y="450"/>
                  </a:lnTo>
                  <a:lnTo>
                    <a:pt x="900" y="450"/>
                  </a:lnTo>
                  <a:lnTo>
                    <a:pt x="900" y="450"/>
                  </a:lnTo>
                  <a:lnTo>
                    <a:pt x="891" y="441"/>
                  </a:lnTo>
                  <a:lnTo>
                    <a:pt x="882" y="441"/>
                  </a:lnTo>
                  <a:lnTo>
                    <a:pt x="873" y="441"/>
                  </a:lnTo>
                  <a:lnTo>
                    <a:pt x="873" y="441"/>
                  </a:lnTo>
                  <a:lnTo>
                    <a:pt x="865" y="441"/>
                  </a:lnTo>
                  <a:lnTo>
                    <a:pt x="865" y="432"/>
                  </a:lnTo>
                  <a:lnTo>
                    <a:pt x="865" y="432"/>
                  </a:lnTo>
                  <a:lnTo>
                    <a:pt x="865" y="423"/>
                  </a:lnTo>
                  <a:lnTo>
                    <a:pt x="856" y="406"/>
                  </a:lnTo>
                  <a:lnTo>
                    <a:pt x="856" y="406"/>
                  </a:lnTo>
                  <a:lnTo>
                    <a:pt x="847" y="406"/>
                  </a:lnTo>
                  <a:lnTo>
                    <a:pt x="829" y="397"/>
                  </a:lnTo>
                  <a:lnTo>
                    <a:pt x="829" y="397"/>
                  </a:lnTo>
                  <a:lnTo>
                    <a:pt x="803" y="406"/>
                  </a:lnTo>
                  <a:lnTo>
                    <a:pt x="803" y="406"/>
                  </a:lnTo>
                  <a:lnTo>
                    <a:pt x="776" y="406"/>
                  </a:lnTo>
                  <a:lnTo>
                    <a:pt x="776" y="406"/>
                  </a:lnTo>
                  <a:lnTo>
                    <a:pt x="768" y="406"/>
                  </a:lnTo>
                  <a:lnTo>
                    <a:pt x="768" y="406"/>
                  </a:lnTo>
                  <a:lnTo>
                    <a:pt x="759" y="406"/>
                  </a:lnTo>
                  <a:lnTo>
                    <a:pt x="759" y="406"/>
                  </a:lnTo>
                  <a:lnTo>
                    <a:pt x="759" y="415"/>
                  </a:lnTo>
                  <a:lnTo>
                    <a:pt x="759" y="415"/>
                  </a:lnTo>
                  <a:lnTo>
                    <a:pt x="750" y="406"/>
                  </a:lnTo>
                  <a:lnTo>
                    <a:pt x="741" y="406"/>
                  </a:lnTo>
                  <a:lnTo>
                    <a:pt x="741" y="406"/>
                  </a:lnTo>
                  <a:lnTo>
                    <a:pt x="741" y="397"/>
                  </a:lnTo>
                  <a:lnTo>
                    <a:pt x="741" y="397"/>
                  </a:lnTo>
                  <a:lnTo>
                    <a:pt x="732" y="388"/>
                  </a:lnTo>
                  <a:lnTo>
                    <a:pt x="723" y="388"/>
                  </a:lnTo>
                  <a:lnTo>
                    <a:pt x="723" y="388"/>
                  </a:lnTo>
                  <a:lnTo>
                    <a:pt x="715" y="388"/>
                  </a:lnTo>
                  <a:lnTo>
                    <a:pt x="706" y="397"/>
                  </a:lnTo>
                  <a:lnTo>
                    <a:pt x="706" y="397"/>
                  </a:lnTo>
                  <a:lnTo>
                    <a:pt x="688" y="406"/>
                  </a:lnTo>
                  <a:lnTo>
                    <a:pt x="679" y="406"/>
                  </a:lnTo>
                  <a:lnTo>
                    <a:pt x="679" y="406"/>
                  </a:lnTo>
                  <a:lnTo>
                    <a:pt x="662" y="406"/>
                  </a:lnTo>
                  <a:lnTo>
                    <a:pt x="662" y="406"/>
                  </a:lnTo>
                  <a:lnTo>
                    <a:pt x="662" y="406"/>
                  </a:lnTo>
                  <a:lnTo>
                    <a:pt x="662" y="406"/>
                  </a:lnTo>
                  <a:lnTo>
                    <a:pt x="671" y="397"/>
                  </a:lnTo>
                  <a:lnTo>
                    <a:pt x="671" y="397"/>
                  </a:lnTo>
                  <a:lnTo>
                    <a:pt x="671" y="397"/>
                  </a:lnTo>
                  <a:lnTo>
                    <a:pt x="671" y="397"/>
                  </a:lnTo>
                  <a:lnTo>
                    <a:pt x="671" y="397"/>
                  </a:lnTo>
                  <a:lnTo>
                    <a:pt x="679" y="388"/>
                  </a:lnTo>
                  <a:lnTo>
                    <a:pt x="679" y="388"/>
                  </a:lnTo>
                  <a:lnTo>
                    <a:pt x="679" y="379"/>
                  </a:lnTo>
                  <a:lnTo>
                    <a:pt x="679" y="379"/>
                  </a:lnTo>
                  <a:lnTo>
                    <a:pt x="653" y="362"/>
                  </a:lnTo>
                  <a:lnTo>
                    <a:pt x="653" y="362"/>
                  </a:lnTo>
                  <a:lnTo>
                    <a:pt x="635" y="353"/>
                  </a:lnTo>
                  <a:lnTo>
                    <a:pt x="635" y="353"/>
                  </a:lnTo>
                  <a:lnTo>
                    <a:pt x="618" y="362"/>
                  </a:lnTo>
                  <a:lnTo>
                    <a:pt x="600" y="379"/>
                  </a:lnTo>
                  <a:lnTo>
                    <a:pt x="600" y="379"/>
                  </a:lnTo>
                  <a:lnTo>
                    <a:pt x="582" y="397"/>
                  </a:lnTo>
                  <a:lnTo>
                    <a:pt x="582" y="397"/>
                  </a:lnTo>
                  <a:lnTo>
                    <a:pt x="556" y="406"/>
                  </a:lnTo>
                  <a:lnTo>
                    <a:pt x="521" y="415"/>
                  </a:lnTo>
                  <a:lnTo>
                    <a:pt x="521" y="415"/>
                  </a:lnTo>
                  <a:lnTo>
                    <a:pt x="503" y="415"/>
                  </a:lnTo>
                  <a:lnTo>
                    <a:pt x="503" y="415"/>
                  </a:lnTo>
                  <a:lnTo>
                    <a:pt x="494" y="406"/>
                  </a:lnTo>
                  <a:lnTo>
                    <a:pt x="485" y="406"/>
                  </a:lnTo>
                  <a:lnTo>
                    <a:pt x="485" y="406"/>
                  </a:lnTo>
                  <a:lnTo>
                    <a:pt x="459" y="415"/>
                  </a:lnTo>
                  <a:lnTo>
                    <a:pt x="450" y="415"/>
                  </a:lnTo>
                  <a:lnTo>
                    <a:pt x="441" y="432"/>
                  </a:lnTo>
                  <a:lnTo>
                    <a:pt x="441" y="432"/>
                  </a:lnTo>
                  <a:lnTo>
                    <a:pt x="441" y="441"/>
                  </a:lnTo>
                  <a:lnTo>
                    <a:pt x="450" y="450"/>
                  </a:lnTo>
                  <a:lnTo>
                    <a:pt x="450" y="450"/>
                  </a:lnTo>
                  <a:lnTo>
                    <a:pt x="459" y="450"/>
                  </a:lnTo>
                  <a:lnTo>
                    <a:pt x="459" y="450"/>
                  </a:lnTo>
                  <a:lnTo>
                    <a:pt x="450" y="459"/>
                  </a:lnTo>
                  <a:lnTo>
                    <a:pt x="450" y="459"/>
                  </a:lnTo>
                  <a:lnTo>
                    <a:pt x="450" y="459"/>
                  </a:lnTo>
                  <a:lnTo>
                    <a:pt x="450" y="459"/>
                  </a:lnTo>
                  <a:lnTo>
                    <a:pt x="450" y="459"/>
                  </a:lnTo>
                  <a:lnTo>
                    <a:pt x="450" y="459"/>
                  </a:lnTo>
                  <a:lnTo>
                    <a:pt x="441" y="459"/>
                  </a:lnTo>
                  <a:lnTo>
                    <a:pt x="441" y="459"/>
                  </a:lnTo>
                  <a:lnTo>
                    <a:pt x="432" y="450"/>
                  </a:lnTo>
                  <a:lnTo>
                    <a:pt x="432" y="450"/>
                  </a:lnTo>
                  <a:lnTo>
                    <a:pt x="432" y="450"/>
                  </a:lnTo>
                  <a:lnTo>
                    <a:pt x="424" y="450"/>
                  </a:lnTo>
                  <a:lnTo>
                    <a:pt x="415" y="450"/>
                  </a:lnTo>
                  <a:lnTo>
                    <a:pt x="415" y="450"/>
                  </a:lnTo>
                  <a:lnTo>
                    <a:pt x="406" y="450"/>
                  </a:lnTo>
                  <a:lnTo>
                    <a:pt x="406" y="450"/>
                  </a:lnTo>
                  <a:lnTo>
                    <a:pt x="379" y="459"/>
                  </a:lnTo>
                  <a:lnTo>
                    <a:pt x="353" y="467"/>
                  </a:lnTo>
                  <a:lnTo>
                    <a:pt x="326" y="467"/>
                  </a:lnTo>
                  <a:lnTo>
                    <a:pt x="326" y="467"/>
                  </a:lnTo>
                  <a:lnTo>
                    <a:pt x="309" y="476"/>
                  </a:lnTo>
                  <a:lnTo>
                    <a:pt x="274" y="512"/>
                  </a:lnTo>
                  <a:lnTo>
                    <a:pt x="265" y="512"/>
                  </a:lnTo>
                  <a:lnTo>
                    <a:pt x="265" y="512"/>
                  </a:lnTo>
                  <a:lnTo>
                    <a:pt x="256" y="529"/>
                  </a:lnTo>
                  <a:lnTo>
                    <a:pt x="256" y="538"/>
                  </a:lnTo>
                  <a:lnTo>
                    <a:pt x="256" y="538"/>
                  </a:lnTo>
                  <a:lnTo>
                    <a:pt x="256" y="556"/>
                  </a:lnTo>
                  <a:lnTo>
                    <a:pt x="238" y="573"/>
                  </a:lnTo>
                  <a:lnTo>
                    <a:pt x="238" y="573"/>
                  </a:lnTo>
                  <a:lnTo>
                    <a:pt x="221" y="591"/>
                  </a:lnTo>
                  <a:lnTo>
                    <a:pt x="194" y="600"/>
                  </a:lnTo>
                  <a:lnTo>
                    <a:pt x="132" y="609"/>
                  </a:lnTo>
                  <a:lnTo>
                    <a:pt x="132" y="609"/>
                  </a:lnTo>
                  <a:lnTo>
                    <a:pt x="124" y="600"/>
                  </a:lnTo>
                  <a:lnTo>
                    <a:pt x="124" y="600"/>
                  </a:lnTo>
                  <a:lnTo>
                    <a:pt x="115" y="600"/>
                  </a:lnTo>
                  <a:lnTo>
                    <a:pt x="97" y="600"/>
                  </a:lnTo>
                  <a:lnTo>
                    <a:pt x="97" y="600"/>
                  </a:lnTo>
                  <a:lnTo>
                    <a:pt x="88" y="609"/>
                  </a:lnTo>
                  <a:lnTo>
                    <a:pt x="88" y="618"/>
                  </a:lnTo>
                  <a:lnTo>
                    <a:pt x="88" y="626"/>
                  </a:lnTo>
                  <a:lnTo>
                    <a:pt x="88" y="626"/>
                  </a:lnTo>
                  <a:lnTo>
                    <a:pt x="88" y="635"/>
                  </a:lnTo>
                  <a:lnTo>
                    <a:pt x="88" y="635"/>
                  </a:lnTo>
                  <a:lnTo>
                    <a:pt x="79" y="644"/>
                  </a:lnTo>
                  <a:lnTo>
                    <a:pt x="79" y="644"/>
                  </a:lnTo>
                  <a:lnTo>
                    <a:pt x="79" y="653"/>
                  </a:lnTo>
                  <a:lnTo>
                    <a:pt x="88" y="662"/>
                  </a:lnTo>
                  <a:lnTo>
                    <a:pt x="150" y="679"/>
                  </a:lnTo>
                  <a:lnTo>
                    <a:pt x="150" y="679"/>
                  </a:lnTo>
                  <a:lnTo>
                    <a:pt x="176" y="697"/>
                  </a:lnTo>
                  <a:lnTo>
                    <a:pt x="203" y="724"/>
                  </a:lnTo>
                  <a:lnTo>
                    <a:pt x="229" y="768"/>
                  </a:lnTo>
                  <a:lnTo>
                    <a:pt x="229" y="768"/>
                  </a:lnTo>
                  <a:lnTo>
                    <a:pt x="238" y="776"/>
                  </a:lnTo>
                  <a:lnTo>
                    <a:pt x="238" y="776"/>
                  </a:lnTo>
                  <a:lnTo>
                    <a:pt x="247" y="776"/>
                  </a:lnTo>
                  <a:lnTo>
                    <a:pt x="291" y="776"/>
                  </a:lnTo>
                  <a:lnTo>
                    <a:pt x="291" y="776"/>
                  </a:lnTo>
                  <a:lnTo>
                    <a:pt x="300" y="776"/>
                  </a:lnTo>
                  <a:lnTo>
                    <a:pt x="300" y="776"/>
                  </a:lnTo>
                  <a:lnTo>
                    <a:pt x="335" y="776"/>
                  </a:lnTo>
                  <a:lnTo>
                    <a:pt x="335" y="776"/>
                  </a:lnTo>
                  <a:lnTo>
                    <a:pt x="344" y="776"/>
                  </a:lnTo>
                  <a:lnTo>
                    <a:pt x="344" y="794"/>
                  </a:lnTo>
                  <a:lnTo>
                    <a:pt x="344" y="794"/>
                  </a:lnTo>
                  <a:lnTo>
                    <a:pt x="344" y="794"/>
                  </a:lnTo>
                  <a:lnTo>
                    <a:pt x="344" y="812"/>
                  </a:lnTo>
                  <a:lnTo>
                    <a:pt x="344" y="821"/>
                  </a:lnTo>
                  <a:lnTo>
                    <a:pt x="353" y="821"/>
                  </a:lnTo>
                  <a:lnTo>
                    <a:pt x="353" y="821"/>
                  </a:lnTo>
                  <a:lnTo>
                    <a:pt x="371" y="829"/>
                  </a:lnTo>
                  <a:lnTo>
                    <a:pt x="379" y="829"/>
                  </a:lnTo>
                  <a:lnTo>
                    <a:pt x="397" y="829"/>
                  </a:lnTo>
                  <a:lnTo>
                    <a:pt x="397" y="829"/>
                  </a:lnTo>
                  <a:lnTo>
                    <a:pt x="406" y="838"/>
                  </a:lnTo>
                  <a:lnTo>
                    <a:pt x="406" y="838"/>
                  </a:lnTo>
                  <a:lnTo>
                    <a:pt x="406" y="838"/>
                  </a:lnTo>
                  <a:lnTo>
                    <a:pt x="406" y="838"/>
                  </a:lnTo>
                  <a:lnTo>
                    <a:pt x="388" y="838"/>
                  </a:lnTo>
                  <a:lnTo>
                    <a:pt x="388" y="838"/>
                  </a:lnTo>
                  <a:lnTo>
                    <a:pt x="344" y="847"/>
                  </a:lnTo>
                  <a:lnTo>
                    <a:pt x="344" y="847"/>
                  </a:lnTo>
                  <a:lnTo>
                    <a:pt x="344" y="847"/>
                  </a:lnTo>
                  <a:lnTo>
                    <a:pt x="344" y="847"/>
                  </a:lnTo>
                  <a:lnTo>
                    <a:pt x="318" y="865"/>
                  </a:lnTo>
                  <a:lnTo>
                    <a:pt x="309" y="874"/>
                  </a:lnTo>
                  <a:lnTo>
                    <a:pt x="309" y="874"/>
                  </a:lnTo>
                  <a:lnTo>
                    <a:pt x="300" y="865"/>
                  </a:lnTo>
                  <a:lnTo>
                    <a:pt x="300" y="865"/>
                  </a:lnTo>
                  <a:lnTo>
                    <a:pt x="291" y="856"/>
                  </a:lnTo>
                  <a:lnTo>
                    <a:pt x="238" y="856"/>
                  </a:lnTo>
                  <a:lnTo>
                    <a:pt x="238" y="856"/>
                  </a:lnTo>
                  <a:lnTo>
                    <a:pt x="221" y="856"/>
                  </a:lnTo>
                  <a:lnTo>
                    <a:pt x="221" y="856"/>
                  </a:lnTo>
                  <a:lnTo>
                    <a:pt x="221" y="856"/>
                  </a:lnTo>
                  <a:lnTo>
                    <a:pt x="221" y="856"/>
                  </a:lnTo>
                  <a:lnTo>
                    <a:pt x="221" y="856"/>
                  </a:lnTo>
                  <a:lnTo>
                    <a:pt x="221" y="856"/>
                  </a:lnTo>
                  <a:lnTo>
                    <a:pt x="221" y="847"/>
                  </a:lnTo>
                  <a:lnTo>
                    <a:pt x="221" y="847"/>
                  </a:lnTo>
                  <a:lnTo>
                    <a:pt x="221" y="838"/>
                  </a:lnTo>
                  <a:lnTo>
                    <a:pt x="221" y="838"/>
                  </a:lnTo>
                  <a:lnTo>
                    <a:pt x="229" y="829"/>
                  </a:lnTo>
                  <a:lnTo>
                    <a:pt x="229" y="829"/>
                  </a:lnTo>
                  <a:lnTo>
                    <a:pt x="221" y="812"/>
                  </a:lnTo>
                  <a:lnTo>
                    <a:pt x="221" y="812"/>
                  </a:lnTo>
                  <a:lnTo>
                    <a:pt x="221" y="812"/>
                  </a:lnTo>
                  <a:lnTo>
                    <a:pt x="203" y="803"/>
                  </a:lnTo>
                  <a:lnTo>
                    <a:pt x="203" y="803"/>
                  </a:lnTo>
                  <a:lnTo>
                    <a:pt x="185" y="812"/>
                  </a:lnTo>
                  <a:lnTo>
                    <a:pt x="159" y="821"/>
                  </a:lnTo>
                  <a:lnTo>
                    <a:pt x="159" y="821"/>
                  </a:lnTo>
                  <a:lnTo>
                    <a:pt x="150" y="829"/>
                  </a:lnTo>
                  <a:lnTo>
                    <a:pt x="150" y="829"/>
                  </a:lnTo>
                  <a:lnTo>
                    <a:pt x="132" y="838"/>
                  </a:lnTo>
                  <a:lnTo>
                    <a:pt x="132" y="838"/>
                  </a:lnTo>
                  <a:lnTo>
                    <a:pt x="124" y="838"/>
                  </a:lnTo>
                  <a:lnTo>
                    <a:pt x="124" y="847"/>
                  </a:lnTo>
                  <a:lnTo>
                    <a:pt x="124" y="856"/>
                  </a:lnTo>
                  <a:lnTo>
                    <a:pt x="124" y="856"/>
                  </a:lnTo>
                  <a:lnTo>
                    <a:pt x="124" y="856"/>
                  </a:lnTo>
                  <a:lnTo>
                    <a:pt x="106" y="856"/>
                  </a:lnTo>
                  <a:lnTo>
                    <a:pt x="106" y="856"/>
                  </a:lnTo>
                  <a:lnTo>
                    <a:pt x="97" y="856"/>
                  </a:lnTo>
                  <a:lnTo>
                    <a:pt x="79" y="865"/>
                  </a:lnTo>
                  <a:lnTo>
                    <a:pt x="79" y="865"/>
                  </a:lnTo>
                  <a:lnTo>
                    <a:pt x="44" y="874"/>
                  </a:lnTo>
                  <a:lnTo>
                    <a:pt x="44" y="874"/>
                  </a:lnTo>
                  <a:lnTo>
                    <a:pt x="35" y="874"/>
                  </a:lnTo>
                  <a:lnTo>
                    <a:pt x="35" y="874"/>
                  </a:lnTo>
                  <a:lnTo>
                    <a:pt x="18" y="882"/>
                  </a:lnTo>
                  <a:lnTo>
                    <a:pt x="18" y="882"/>
                  </a:lnTo>
                  <a:lnTo>
                    <a:pt x="0" y="900"/>
                  </a:lnTo>
                  <a:lnTo>
                    <a:pt x="0" y="900"/>
                  </a:lnTo>
                  <a:lnTo>
                    <a:pt x="0" y="909"/>
                  </a:lnTo>
                  <a:lnTo>
                    <a:pt x="0" y="909"/>
                  </a:lnTo>
                  <a:lnTo>
                    <a:pt x="0" y="918"/>
                  </a:lnTo>
                  <a:lnTo>
                    <a:pt x="0" y="918"/>
                  </a:lnTo>
                  <a:lnTo>
                    <a:pt x="26" y="927"/>
                  </a:lnTo>
                  <a:lnTo>
                    <a:pt x="79" y="935"/>
                  </a:lnTo>
                  <a:lnTo>
                    <a:pt x="79" y="935"/>
                  </a:lnTo>
                  <a:lnTo>
                    <a:pt x="79" y="935"/>
                  </a:lnTo>
                  <a:lnTo>
                    <a:pt x="79" y="944"/>
                  </a:lnTo>
                  <a:lnTo>
                    <a:pt x="79" y="944"/>
                  </a:lnTo>
                  <a:lnTo>
                    <a:pt x="79" y="944"/>
                  </a:lnTo>
                  <a:lnTo>
                    <a:pt x="79" y="944"/>
                  </a:lnTo>
                  <a:lnTo>
                    <a:pt x="79" y="944"/>
                  </a:lnTo>
                  <a:lnTo>
                    <a:pt x="79" y="944"/>
                  </a:lnTo>
                  <a:lnTo>
                    <a:pt x="79" y="953"/>
                  </a:lnTo>
                  <a:lnTo>
                    <a:pt x="79" y="953"/>
                  </a:lnTo>
                  <a:lnTo>
                    <a:pt x="71" y="962"/>
                  </a:lnTo>
                  <a:lnTo>
                    <a:pt x="71" y="962"/>
                  </a:lnTo>
                  <a:lnTo>
                    <a:pt x="79" y="971"/>
                  </a:lnTo>
                  <a:lnTo>
                    <a:pt x="79" y="971"/>
                  </a:lnTo>
                  <a:lnTo>
                    <a:pt x="79" y="971"/>
                  </a:lnTo>
                  <a:lnTo>
                    <a:pt x="79" y="971"/>
                  </a:lnTo>
                  <a:lnTo>
                    <a:pt x="88" y="980"/>
                  </a:lnTo>
                  <a:lnTo>
                    <a:pt x="88" y="980"/>
                  </a:lnTo>
                  <a:lnTo>
                    <a:pt x="88" y="988"/>
                  </a:lnTo>
                  <a:lnTo>
                    <a:pt x="88" y="988"/>
                  </a:lnTo>
                  <a:lnTo>
                    <a:pt x="97" y="997"/>
                  </a:lnTo>
                  <a:lnTo>
                    <a:pt x="115" y="1006"/>
                  </a:lnTo>
                  <a:lnTo>
                    <a:pt x="115" y="1006"/>
                  </a:lnTo>
                  <a:lnTo>
                    <a:pt x="132" y="1015"/>
                  </a:lnTo>
                  <a:lnTo>
                    <a:pt x="159" y="1015"/>
                  </a:lnTo>
                  <a:lnTo>
                    <a:pt x="159" y="1015"/>
                  </a:lnTo>
                  <a:lnTo>
                    <a:pt x="185" y="1015"/>
                  </a:lnTo>
                  <a:lnTo>
                    <a:pt x="185" y="1015"/>
                  </a:lnTo>
                  <a:lnTo>
                    <a:pt x="212" y="1015"/>
                  </a:lnTo>
                  <a:lnTo>
                    <a:pt x="212" y="1015"/>
                  </a:lnTo>
                  <a:lnTo>
                    <a:pt x="212" y="1006"/>
                  </a:lnTo>
                  <a:lnTo>
                    <a:pt x="212" y="1006"/>
                  </a:lnTo>
                  <a:lnTo>
                    <a:pt x="238" y="1006"/>
                  </a:lnTo>
                  <a:lnTo>
                    <a:pt x="238" y="1006"/>
                  </a:lnTo>
                  <a:lnTo>
                    <a:pt x="247" y="1006"/>
                  </a:lnTo>
                  <a:lnTo>
                    <a:pt x="247" y="1006"/>
                  </a:lnTo>
                  <a:lnTo>
                    <a:pt x="256" y="1015"/>
                  </a:lnTo>
                  <a:lnTo>
                    <a:pt x="256" y="1015"/>
                  </a:lnTo>
                  <a:lnTo>
                    <a:pt x="265" y="1015"/>
                  </a:lnTo>
                  <a:lnTo>
                    <a:pt x="265" y="1015"/>
                  </a:lnTo>
                  <a:lnTo>
                    <a:pt x="274" y="1024"/>
                  </a:lnTo>
                  <a:lnTo>
                    <a:pt x="274" y="1024"/>
                  </a:lnTo>
                  <a:lnTo>
                    <a:pt x="282" y="1015"/>
                  </a:lnTo>
                  <a:lnTo>
                    <a:pt x="291" y="1006"/>
                  </a:lnTo>
                  <a:lnTo>
                    <a:pt x="291" y="1006"/>
                  </a:lnTo>
                  <a:lnTo>
                    <a:pt x="318" y="988"/>
                  </a:lnTo>
                  <a:lnTo>
                    <a:pt x="344" y="980"/>
                  </a:lnTo>
                  <a:lnTo>
                    <a:pt x="362" y="971"/>
                  </a:lnTo>
                  <a:lnTo>
                    <a:pt x="362" y="971"/>
                  </a:lnTo>
                  <a:lnTo>
                    <a:pt x="379" y="980"/>
                  </a:lnTo>
                  <a:lnTo>
                    <a:pt x="379" y="980"/>
                  </a:lnTo>
                  <a:lnTo>
                    <a:pt x="379" y="980"/>
                  </a:lnTo>
                  <a:lnTo>
                    <a:pt x="379" y="980"/>
                  </a:lnTo>
                  <a:lnTo>
                    <a:pt x="388" y="980"/>
                  </a:lnTo>
                  <a:lnTo>
                    <a:pt x="388" y="980"/>
                  </a:lnTo>
                  <a:lnTo>
                    <a:pt x="388" y="988"/>
                  </a:lnTo>
                  <a:lnTo>
                    <a:pt x="388" y="988"/>
                  </a:lnTo>
                  <a:lnTo>
                    <a:pt x="388" y="988"/>
                  </a:lnTo>
                  <a:lnTo>
                    <a:pt x="379" y="997"/>
                  </a:lnTo>
                  <a:lnTo>
                    <a:pt x="379" y="997"/>
                  </a:lnTo>
                  <a:lnTo>
                    <a:pt x="371" y="997"/>
                  </a:lnTo>
                  <a:lnTo>
                    <a:pt x="371" y="997"/>
                  </a:lnTo>
                  <a:lnTo>
                    <a:pt x="371" y="1015"/>
                  </a:lnTo>
                  <a:lnTo>
                    <a:pt x="371" y="1015"/>
                  </a:lnTo>
                  <a:lnTo>
                    <a:pt x="379" y="1041"/>
                  </a:lnTo>
                  <a:lnTo>
                    <a:pt x="388" y="1059"/>
                  </a:lnTo>
                  <a:lnTo>
                    <a:pt x="388" y="1059"/>
                  </a:lnTo>
                  <a:lnTo>
                    <a:pt x="371" y="1085"/>
                  </a:lnTo>
                  <a:lnTo>
                    <a:pt x="371" y="1085"/>
                  </a:lnTo>
                  <a:lnTo>
                    <a:pt x="335" y="1085"/>
                  </a:lnTo>
                  <a:lnTo>
                    <a:pt x="318" y="1085"/>
                  </a:lnTo>
                  <a:lnTo>
                    <a:pt x="318" y="1085"/>
                  </a:lnTo>
                  <a:lnTo>
                    <a:pt x="300" y="1085"/>
                  </a:lnTo>
                  <a:lnTo>
                    <a:pt x="300" y="1085"/>
                  </a:lnTo>
                  <a:lnTo>
                    <a:pt x="291" y="1085"/>
                  </a:lnTo>
                  <a:lnTo>
                    <a:pt x="291" y="1094"/>
                  </a:lnTo>
                  <a:lnTo>
                    <a:pt x="291" y="1103"/>
                  </a:lnTo>
                  <a:lnTo>
                    <a:pt x="291" y="1103"/>
                  </a:lnTo>
                  <a:lnTo>
                    <a:pt x="291" y="1103"/>
                  </a:lnTo>
                  <a:lnTo>
                    <a:pt x="282" y="1121"/>
                  </a:lnTo>
                  <a:lnTo>
                    <a:pt x="274" y="1130"/>
                  </a:lnTo>
                  <a:lnTo>
                    <a:pt x="274" y="1130"/>
                  </a:lnTo>
                  <a:lnTo>
                    <a:pt x="256" y="1130"/>
                  </a:lnTo>
                  <a:lnTo>
                    <a:pt x="256" y="1130"/>
                  </a:lnTo>
                  <a:lnTo>
                    <a:pt x="238" y="1130"/>
                  </a:lnTo>
                  <a:lnTo>
                    <a:pt x="238" y="1130"/>
                  </a:lnTo>
                  <a:lnTo>
                    <a:pt x="221" y="1112"/>
                  </a:lnTo>
                  <a:lnTo>
                    <a:pt x="203" y="1112"/>
                  </a:lnTo>
                  <a:lnTo>
                    <a:pt x="203" y="1112"/>
                  </a:lnTo>
                  <a:lnTo>
                    <a:pt x="194" y="1112"/>
                  </a:lnTo>
                  <a:lnTo>
                    <a:pt x="185" y="1121"/>
                  </a:lnTo>
                  <a:lnTo>
                    <a:pt x="185" y="1121"/>
                  </a:lnTo>
                  <a:lnTo>
                    <a:pt x="176" y="1138"/>
                  </a:lnTo>
                  <a:lnTo>
                    <a:pt x="176" y="1165"/>
                  </a:lnTo>
                  <a:lnTo>
                    <a:pt x="176" y="1174"/>
                  </a:lnTo>
                  <a:lnTo>
                    <a:pt x="176" y="1174"/>
                  </a:lnTo>
                  <a:lnTo>
                    <a:pt x="168" y="1174"/>
                  </a:lnTo>
                  <a:lnTo>
                    <a:pt x="168" y="1174"/>
                  </a:lnTo>
                  <a:lnTo>
                    <a:pt x="150" y="1183"/>
                  </a:lnTo>
                  <a:lnTo>
                    <a:pt x="132" y="1191"/>
                  </a:lnTo>
                  <a:lnTo>
                    <a:pt x="124" y="1209"/>
                  </a:lnTo>
                  <a:lnTo>
                    <a:pt x="124" y="1209"/>
                  </a:lnTo>
                  <a:lnTo>
                    <a:pt x="115" y="1227"/>
                  </a:lnTo>
                  <a:lnTo>
                    <a:pt x="97" y="1227"/>
                  </a:lnTo>
                  <a:lnTo>
                    <a:pt x="97" y="1227"/>
                  </a:lnTo>
                  <a:lnTo>
                    <a:pt x="88" y="1236"/>
                  </a:lnTo>
                  <a:lnTo>
                    <a:pt x="88" y="1244"/>
                  </a:lnTo>
                  <a:lnTo>
                    <a:pt x="88" y="1244"/>
                  </a:lnTo>
                  <a:lnTo>
                    <a:pt x="97" y="1253"/>
                  </a:lnTo>
                  <a:lnTo>
                    <a:pt x="97" y="1253"/>
                  </a:lnTo>
                  <a:lnTo>
                    <a:pt x="97" y="1262"/>
                  </a:lnTo>
                  <a:lnTo>
                    <a:pt x="97" y="1262"/>
                  </a:lnTo>
                  <a:lnTo>
                    <a:pt x="115" y="1280"/>
                  </a:lnTo>
                  <a:lnTo>
                    <a:pt x="132" y="1288"/>
                  </a:lnTo>
                  <a:lnTo>
                    <a:pt x="132" y="1288"/>
                  </a:lnTo>
                  <a:lnTo>
                    <a:pt x="150" y="1288"/>
                  </a:lnTo>
                  <a:lnTo>
                    <a:pt x="150" y="1288"/>
                  </a:lnTo>
                  <a:lnTo>
                    <a:pt x="150" y="1297"/>
                  </a:lnTo>
                  <a:lnTo>
                    <a:pt x="141" y="1324"/>
                  </a:lnTo>
                  <a:lnTo>
                    <a:pt x="141" y="1324"/>
                  </a:lnTo>
                  <a:lnTo>
                    <a:pt x="141" y="1324"/>
                  </a:lnTo>
                  <a:lnTo>
                    <a:pt x="141" y="1333"/>
                  </a:lnTo>
                  <a:lnTo>
                    <a:pt x="141" y="1333"/>
                  </a:lnTo>
                  <a:lnTo>
                    <a:pt x="150" y="1341"/>
                  </a:lnTo>
                  <a:lnTo>
                    <a:pt x="150" y="1341"/>
                  </a:lnTo>
                  <a:lnTo>
                    <a:pt x="168" y="1359"/>
                  </a:lnTo>
                  <a:lnTo>
                    <a:pt x="194" y="1386"/>
                  </a:lnTo>
                  <a:lnTo>
                    <a:pt x="194" y="1386"/>
                  </a:lnTo>
                  <a:lnTo>
                    <a:pt x="203" y="1394"/>
                  </a:lnTo>
                  <a:lnTo>
                    <a:pt x="203" y="1394"/>
                  </a:lnTo>
                  <a:lnTo>
                    <a:pt x="221" y="1403"/>
                  </a:lnTo>
                  <a:lnTo>
                    <a:pt x="221" y="1403"/>
                  </a:lnTo>
                  <a:lnTo>
                    <a:pt x="229" y="1412"/>
                  </a:lnTo>
                  <a:lnTo>
                    <a:pt x="238" y="1412"/>
                  </a:lnTo>
                  <a:lnTo>
                    <a:pt x="256" y="1403"/>
                  </a:lnTo>
                  <a:lnTo>
                    <a:pt x="256" y="1403"/>
                  </a:lnTo>
                  <a:lnTo>
                    <a:pt x="282" y="1394"/>
                  </a:lnTo>
                  <a:lnTo>
                    <a:pt x="282" y="1394"/>
                  </a:lnTo>
                  <a:lnTo>
                    <a:pt x="300" y="1394"/>
                  </a:lnTo>
                  <a:lnTo>
                    <a:pt x="300" y="1386"/>
                  </a:lnTo>
                  <a:lnTo>
                    <a:pt x="300" y="1386"/>
                  </a:lnTo>
                  <a:lnTo>
                    <a:pt x="300" y="1386"/>
                  </a:lnTo>
                  <a:lnTo>
                    <a:pt x="300" y="1386"/>
                  </a:lnTo>
                  <a:lnTo>
                    <a:pt x="309" y="1377"/>
                  </a:lnTo>
                  <a:lnTo>
                    <a:pt x="309" y="1377"/>
                  </a:lnTo>
                  <a:lnTo>
                    <a:pt x="309" y="1377"/>
                  </a:lnTo>
                  <a:lnTo>
                    <a:pt x="309" y="1377"/>
                  </a:lnTo>
                  <a:lnTo>
                    <a:pt x="309" y="1377"/>
                  </a:lnTo>
                  <a:lnTo>
                    <a:pt x="309" y="1377"/>
                  </a:lnTo>
                  <a:lnTo>
                    <a:pt x="326" y="1394"/>
                  </a:lnTo>
                  <a:lnTo>
                    <a:pt x="335" y="1421"/>
                  </a:lnTo>
                  <a:lnTo>
                    <a:pt x="335" y="1421"/>
                  </a:lnTo>
                  <a:lnTo>
                    <a:pt x="335" y="1430"/>
                  </a:lnTo>
                  <a:lnTo>
                    <a:pt x="335" y="1430"/>
                  </a:lnTo>
                  <a:lnTo>
                    <a:pt x="326" y="1439"/>
                  </a:lnTo>
                  <a:lnTo>
                    <a:pt x="326" y="1439"/>
                  </a:lnTo>
                  <a:lnTo>
                    <a:pt x="326" y="1447"/>
                  </a:lnTo>
                  <a:lnTo>
                    <a:pt x="326" y="1456"/>
                  </a:lnTo>
                  <a:lnTo>
                    <a:pt x="326" y="1456"/>
                  </a:lnTo>
                  <a:lnTo>
                    <a:pt x="326" y="1465"/>
                  </a:lnTo>
                  <a:lnTo>
                    <a:pt x="326" y="1483"/>
                  </a:lnTo>
                  <a:lnTo>
                    <a:pt x="326" y="1483"/>
                  </a:lnTo>
                  <a:lnTo>
                    <a:pt x="326" y="1492"/>
                  </a:lnTo>
                  <a:lnTo>
                    <a:pt x="335" y="1500"/>
                  </a:lnTo>
                  <a:lnTo>
                    <a:pt x="353" y="1500"/>
                  </a:lnTo>
                  <a:lnTo>
                    <a:pt x="353" y="1500"/>
                  </a:lnTo>
                  <a:lnTo>
                    <a:pt x="371" y="1492"/>
                  </a:lnTo>
                  <a:lnTo>
                    <a:pt x="388" y="1492"/>
                  </a:lnTo>
                  <a:lnTo>
                    <a:pt x="388" y="1483"/>
                  </a:lnTo>
                  <a:lnTo>
                    <a:pt x="388" y="1483"/>
                  </a:lnTo>
                  <a:lnTo>
                    <a:pt x="397" y="1474"/>
                  </a:lnTo>
                  <a:lnTo>
                    <a:pt x="415" y="1474"/>
                  </a:lnTo>
                  <a:lnTo>
                    <a:pt x="415" y="1474"/>
                  </a:lnTo>
                  <a:lnTo>
                    <a:pt x="441" y="1474"/>
                  </a:lnTo>
                  <a:lnTo>
                    <a:pt x="468" y="1492"/>
                  </a:lnTo>
                  <a:lnTo>
                    <a:pt x="468" y="1492"/>
                  </a:lnTo>
                  <a:lnTo>
                    <a:pt x="468" y="1492"/>
                  </a:lnTo>
                  <a:lnTo>
                    <a:pt x="468" y="1492"/>
                  </a:lnTo>
                  <a:lnTo>
                    <a:pt x="476" y="1500"/>
                  </a:lnTo>
                  <a:lnTo>
                    <a:pt x="476" y="1500"/>
                  </a:lnTo>
                  <a:lnTo>
                    <a:pt x="485" y="1509"/>
                  </a:lnTo>
                  <a:lnTo>
                    <a:pt x="494" y="1509"/>
                  </a:lnTo>
                  <a:lnTo>
                    <a:pt x="494" y="1509"/>
                  </a:lnTo>
                  <a:lnTo>
                    <a:pt x="503" y="1509"/>
                  </a:lnTo>
                  <a:lnTo>
                    <a:pt x="503" y="1492"/>
                  </a:lnTo>
                  <a:lnTo>
                    <a:pt x="503" y="1492"/>
                  </a:lnTo>
                  <a:lnTo>
                    <a:pt x="512" y="1483"/>
                  </a:lnTo>
                  <a:lnTo>
                    <a:pt x="521" y="1465"/>
                  </a:lnTo>
                  <a:lnTo>
                    <a:pt x="521" y="1465"/>
                  </a:lnTo>
                  <a:lnTo>
                    <a:pt x="529" y="1483"/>
                  </a:lnTo>
                  <a:lnTo>
                    <a:pt x="547" y="1492"/>
                  </a:lnTo>
                  <a:lnTo>
                    <a:pt x="547" y="1492"/>
                  </a:lnTo>
                  <a:lnTo>
                    <a:pt x="565" y="1483"/>
                  </a:lnTo>
                  <a:lnTo>
                    <a:pt x="565" y="1483"/>
                  </a:lnTo>
                  <a:lnTo>
                    <a:pt x="582" y="1483"/>
                  </a:lnTo>
                  <a:lnTo>
                    <a:pt x="582" y="1483"/>
                  </a:lnTo>
                  <a:lnTo>
                    <a:pt x="591" y="1474"/>
                  </a:lnTo>
                  <a:lnTo>
                    <a:pt x="591" y="1474"/>
                  </a:lnTo>
                  <a:lnTo>
                    <a:pt x="600" y="1474"/>
                  </a:lnTo>
                  <a:lnTo>
                    <a:pt x="600" y="1474"/>
                  </a:lnTo>
                  <a:lnTo>
                    <a:pt x="609" y="1474"/>
                  </a:lnTo>
                  <a:lnTo>
                    <a:pt x="609" y="1474"/>
                  </a:lnTo>
                  <a:lnTo>
                    <a:pt x="591" y="1492"/>
                  </a:lnTo>
                  <a:lnTo>
                    <a:pt x="582" y="1500"/>
                  </a:lnTo>
                  <a:lnTo>
                    <a:pt x="582" y="1500"/>
                  </a:lnTo>
                  <a:lnTo>
                    <a:pt x="574" y="1527"/>
                  </a:lnTo>
                  <a:lnTo>
                    <a:pt x="565" y="1553"/>
                  </a:lnTo>
                  <a:lnTo>
                    <a:pt x="565" y="1553"/>
                  </a:lnTo>
                  <a:lnTo>
                    <a:pt x="574" y="1562"/>
                  </a:lnTo>
                  <a:lnTo>
                    <a:pt x="574" y="1562"/>
                  </a:lnTo>
                  <a:lnTo>
                    <a:pt x="574" y="1580"/>
                  </a:lnTo>
                  <a:lnTo>
                    <a:pt x="574" y="1580"/>
                  </a:lnTo>
                  <a:lnTo>
                    <a:pt x="565" y="1580"/>
                  </a:lnTo>
                  <a:lnTo>
                    <a:pt x="565" y="1580"/>
                  </a:lnTo>
                  <a:lnTo>
                    <a:pt x="556" y="1589"/>
                  </a:lnTo>
                  <a:lnTo>
                    <a:pt x="538" y="1606"/>
                  </a:lnTo>
                  <a:lnTo>
                    <a:pt x="538" y="1615"/>
                  </a:lnTo>
                  <a:lnTo>
                    <a:pt x="538" y="1615"/>
                  </a:lnTo>
                  <a:lnTo>
                    <a:pt x="521" y="1633"/>
                  </a:lnTo>
                  <a:lnTo>
                    <a:pt x="494" y="1642"/>
                  </a:lnTo>
                  <a:lnTo>
                    <a:pt x="494" y="1642"/>
                  </a:lnTo>
                  <a:lnTo>
                    <a:pt x="468" y="1650"/>
                  </a:lnTo>
                  <a:lnTo>
                    <a:pt x="432" y="1677"/>
                  </a:lnTo>
                  <a:lnTo>
                    <a:pt x="406" y="1712"/>
                  </a:lnTo>
                  <a:lnTo>
                    <a:pt x="406" y="1712"/>
                  </a:lnTo>
                  <a:lnTo>
                    <a:pt x="406" y="1712"/>
                  </a:lnTo>
                  <a:lnTo>
                    <a:pt x="406" y="1712"/>
                  </a:lnTo>
                  <a:lnTo>
                    <a:pt x="397" y="1712"/>
                  </a:lnTo>
                  <a:lnTo>
                    <a:pt x="371" y="1712"/>
                  </a:lnTo>
                  <a:lnTo>
                    <a:pt x="371" y="1712"/>
                  </a:lnTo>
                  <a:lnTo>
                    <a:pt x="344" y="1712"/>
                  </a:lnTo>
                  <a:lnTo>
                    <a:pt x="344" y="1712"/>
                  </a:lnTo>
                  <a:lnTo>
                    <a:pt x="318" y="1712"/>
                  </a:lnTo>
                  <a:lnTo>
                    <a:pt x="318" y="1721"/>
                  </a:lnTo>
                  <a:lnTo>
                    <a:pt x="318" y="1721"/>
                  </a:lnTo>
                  <a:lnTo>
                    <a:pt x="291" y="1756"/>
                  </a:lnTo>
                  <a:lnTo>
                    <a:pt x="274" y="1765"/>
                  </a:lnTo>
                  <a:lnTo>
                    <a:pt x="274" y="1765"/>
                  </a:lnTo>
                  <a:lnTo>
                    <a:pt x="274" y="1774"/>
                  </a:lnTo>
                  <a:lnTo>
                    <a:pt x="274" y="1783"/>
                  </a:lnTo>
                  <a:lnTo>
                    <a:pt x="274" y="1783"/>
                  </a:lnTo>
                  <a:lnTo>
                    <a:pt x="282" y="1792"/>
                  </a:lnTo>
                  <a:lnTo>
                    <a:pt x="282" y="1792"/>
                  </a:lnTo>
                  <a:lnTo>
                    <a:pt x="291" y="1792"/>
                  </a:lnTo>
                  <a:lnTo>
                    <a:pt x="291" y="1792"/>
                  </a:lnTo>
                  <a:lnTo>
                    <a:pt x="318" y="1774"/>
                  </a:lnTo>
                  <a:lnTo>
                    <a:pt x="344" y="1756"/>
                  </a:lnTo>
                  <a:lnTo>
                    <a:pt x="344" y="1756"/>
                  </a:lnTo>
                  <a:lnTo>
                    <a:pt x="344" y="1748"/>
                  </a:lnTo>
                  <a:lnTo>
                    <a:pt x="344" y="1748"/>
                  </a:lnTo>
                  <a:lnTo>
                    <a:pt x="353" y="1748"/>
                  </a:lnTo>
                  <a:lnTo>
                    <a:pt x="353" y="1748"/>
                  </a:lnTo>
                  <a:lnTo>
                    <a:pt x="362" y="1756"/>
                  </a:lnTo>
                  <a:lnTo>
                    <a:pt x="362" y="1756"/>
                  </a:lnTo>
                  <a:lnTo>
                    <a:pt x="388" y="1748"/>
                  </a:lnTo>
                  <a:lnTo>
                    <a:pt x="406" y="1730"/>
                  </a:lnTo>
                  <a:lnTo>
                    <a:pt x="406" y="1730"/>
                  </a:lnTo>
                  <a:lnTo>
                    <a:pt x="406" y="1730"/>
                  </a:lnTo>
                  <a:lnTo>
                    <a:pt x="406" y="1730"/>
                  </a:lnTo>
                  <a:lnTo>
                    <a:pt x="424" y="1730"/>
                  </a:lnTo>
                  <a:lnTo>
                    <a:pt x="424" y="1730"/>
                  </a:lnTo>
                  <a:lnTo>
                    <a:pt x="450" y="1730"/>
                  </a:lnTo>
                  <a:lnTo>
                    <a:pt x="459" y="1730"/>
                  </a:lnTo>
                  <a:lnTo>
                    <a:pt x="459" y="1730"/>
                  </a:lnTo>
                  <a:lnTo>
                    <a:pt x="468" y="1730"/>
                  </a:lnTo>
                  <a:lnTo>
                    <a:pt x="468" y="1730"/>
                  </a:lnTo>
                  <a:lnTo>
                    <a:pt x="476" y="1721"/>
                  </a:lnTo>
                  <a:lnTo>
                    <a:pt x="476" y="1721"/>
                  </a:lnTo>
                  <a:lnTo>
                    <a:pt x="494" y="1712"/>
                  </a:lnTo>
                  <a:lnTo>
                    <a:pt x="494" y="1712"/>
                  </a:lnTo>
                  <a:lnTo>
                    <a:pt x="521" y="1703"/>
                  </a:lnTo>
                  <a:lnTo>
                    <a:pt x="538" y="1686"/>
                  </a:lnTo>
                  <a:lnTo>
                    <a:pt x="538" y="1686"/>
                  </a:lnTo>
                  <a:lnTo>
                    <a:pt x="538" y="1686"/>
                  </a:lnTo>
                  <a:lnTo>
                    <a:pt x="538" y="1677"/>
                  </a:lnTo>
                  <a:lnTo>
                    <a:pt x="538" y="1677"/>
                  </a:lnTo>
                  <a:lnTo>
                    <a:pt x="556" y="1659"/>
                  </a:lnTo>
                  <a:lnTo>
                    <a:pt x="582" y="1650"/>
                  </a:lnTo>
                  <a:lnTo>
                    <a:pt x="635" y="1624"/>
                  </a:lnTo>
                  <a:lnTo>
                    <a:pt x="635" y="1624"/>
                  </a:lnTo>
                  <a:lnTo>
                    <a:pt x="644" y="1624"/>
                  </a:lnTo>
                  <a:lnTo>
                    <a:pt x="644" y="1624"/>
                  </a:lnTo>
                  <a:lnTo>
                    <a:pt x="644" y="1615"/>
                  </a:lnTo>
                  <a:lnTo>
                    <a:pt x="653" y="1597"/>
                  </a:lnTo>
                  <a:lnTo>
                    <a:pt x="653" y="1597"/>
                  </a:lnTo>
                  <a:lnTo>
                    <a:pt x="653" y="1597"/>
                  </a:lnTo>
                  <a:lnTo>
                    <a:pt x="653" y="1597"/>
                  </a:lnTo>
                  <a:lnTo>
                    <a:pt x="653" y="1597"/>
                  </a:lnTo>
                  <a:lnTo>
                    <a:pt x="679" y="1589"/>
                  </a:lnTo>
                  <a:lnTo>
                    <a:pt x="706" y="1571"/>
                  </a:lnTo>
                  <a:lnTo>
                    <a:pt x="706" y="1571"/>
                  </a:lnTo>
                  <a:lnTo>
                    <a:pt x="715" y="1562"/>
                  </a:lnTo>
                  <a:lnTo>
                    <a:pt x="715" y="1562"/>
                  </a:lnTo>
                  <a:lnTo>
                    <a:pt x="732" y="1544"/>
                  </a:lnTo>
                  <a:lnTo>
                    <a:pt x="750" y="1544"/>
                  </a:lnTo>
                  <a:lnTo>
                    <a:pt x="750" y="1544"/>
                  </a:lnTo>
                  <a:lnTo>
                    <a:pt x="759" y="1544"/>
                  </a:lnTo>
                  <a:lnTo>
                    <a:pt x="759" y="1544"/>
                  </a:lnTo>
                  <a:lnTo>
                    <a:pt x="768" y="1536"/>
                  </a:lnTo>
                  <a:lnTo>
                    <a:pt x="776" y="1518"/>
                  </a:lnTo>
                  <a:lnTo>
                    <a:pt x="776" y="1518"/>
                  </a:lnTo>
                  <a:lnTo>
                    <a:pt x="776" y="1509"/>
                  </a:lnTo>
                  <a:lnTo>
                    <a:pt x="776" y="1500"/>
                  </a:lnTo>
                  <a:lnTo>
                    <a:pt x="776" y="1500"/>
                  </a:lnTo>
                  <a:lnTo>
                    <a:pt x="785" y="1500"/>
                  </a:lnTo>
                  <a:lnTo>
                    <a:pt x="785" y="1500"/>
                  </a:lnTo>
                  <a:lnTo>
                    <a:pt x="803" y="1492"/>
                  </a:lnTo>
                  <a:lnTo>
                    <a:pt x="812" y="1483"/>
                  </a:lnTo>
                  <a:lnTo>
                    <a:pt x="812" y="1474"/>
                  </a:lnTo>
                  <a:lnTo>
                    <a:pt x="812" y="1474"/>
                  </a:lnTo>
                  <a:lnTo>
                    <a:pt x="812" y="1465"/>
                  </a:lnTo>
                  <a:lnTo>
                    <a:pt x="803" y="1456"/>
                  </a:lnTo>
                  <a:lnTo>
                    <a:pt x="803" y="1456"/>
                  </a:lnTo>
                  <a:lnTo>
                    <a:pt x="794" y="1456"/>
                  </a:lnTo>
                  <a:lnTo>
                    <a:pt x="794" y="1456"/>
                  </a:lnTo>
                  <a:lnTo>
                    <a:pt x="785" y="1456"/>
                  </a:lnTo>
                  <a:lnTo>
                    <a:pt x="785" y="1456"/>
                  </a:lnTo>
                  <a:lnTo>
                    <a:pt x="776" y="1447"/>
                  </a:lnTo>
                  <a:lnTo>
                    <a:pt x="776" y="1447"/>
                  </a:lnTo>
                  <a:lnTo>
                    <a:pt x="768" y="1447"/>
                  </a:lnTo>
                  <a:lnTo>
                    <a:pt x="768" y="1447"/>
                  </a:lnTo>
                  <a:lnTo>
                    <a:pt x="776" y="1439"/>
                  </a:lnTo>
                  <a:lnTo>
                    <a:pt x="776" y="1439"/>
                  </a:lnTo>
                  <a:lnTo>
                    <a:pt x="794" y="1421"/>
                  </a:lnTo>
                  <a:lnTo>
                    <a:pt x="812" y="1412"/>
                  </a:lnTo>
                  <a:lnTo>
                    <a:pt x="812" y="1412"/>
                  </a:lnTo>
                  <a:lnTo>
                    <a:pt x="838" y="1403"/>
                  </a:lnTo>
                  <a:lnTo>
                    <a:pt x="856" y="1386"/>
                  </a:lnTo>
                  <a:lnTo>
                    <a:pt x="856" y="1386"/>
                  </a:lnTo>
                  <a:lnTo>
                    <a:pt x="856" y="1377"/>
                  </a:lnTo>
                  <a:lnTo>
                    <a:pt x="856" y="1377"/>
                  </a:lnTo>
                  <a:lnTo>
                    <a:pt x="856" y="1368"/>
                  </a:lnTo>
                  <a:lnTo>
                    <a:pt x="865" y="1359"/>
                  </a:lnTo>
                  <a:lnTo>
                    <a:pt x="865" y="1359"/>
                  </a:lnTo>
                  <a:lnTo>
                    <a:pt x="891" y="1341"/>
                  </a:lnTo>
                  <a:lnTo>
                    <a:pt x="891" y="1341"/>
                  </a:lnTo>
                  <a:lnTo>
                    <a:pt x="900" y="1333"/>
                  </a:lnTo>
                  <a:lnTo>
                    <a:pt x="900" y="1333"/>
                  </a:lnTo>
                  <a:lnTo>
                    <a:pt x="900" y="1324"/>
                  </a:lnTo>
                  <a:lnTo>
                    <a:pt x="900" y="1324"/>
                  </a:lnTo>
                  <a:lnTo>
                    <a:pt x="900" y="1324"/>
                  </a:lnTo>
                  <a:lnTo>
                    <a:pt x="900" y="1324"/>
                  </a:lnTo>
                  <a:lnTo>
                    <a:pt x="909" y="1315"/>
                  </a:lnTo>
                  <a:lnTo>
                    <a:pt x="918" y="1315"/>
                  </a:lnTo>
                  <a:lnTo>
                    <a:pt x="918" y="1315"/>
                  </a:lnTo>
                  <a:lnTo>
                    <a:pt x="926" y="1306"/>
                  </a:lnTo>
                  <a:lnTo>
                    <a:pt x="944" y="1297"/>
                  </a:lnTo>
                  <a:lnTo>
                    <a:pt x="944" y="1297"/>
                  </a:lnTo>
                  <a:lnTo>
                    <a:pt x="962" y="1280"/>
                  </a:lnTo>
                  <a:lnTo>
                    <a:pt x="962" y="1280"/>
                  </a:lnTo>
                  <a:lnTo>
                    <a:pt x="962" y="1280"/>
                  </a:lnTo>
                  <a:lnTo>
                    <a:pt x="962" y="1280"/>
                  </a:lnTo>
                  <a:lnTo>
                    <a:pt x="971" y="1280"/>
                  </a:lnTo>
                  <a:lnTo>
                    <a:pt x="971" y="1280"/>
                  </a:lnTo>
                  <a:lnTo>
                    <a:pt x="971" y="1280"/>
                  </a:lnTo>
                  <a:lnTo>
                    <a:pt x="971" y="1280"/>
                  </a:lnTo>
                  <a:lnTo>
                    <a:pt x="979" y="1288"/>
                  </a:lnTo>
                  <a:lnTo>
                    <a:pt x="997" y="1297"/>
                  </a:lnTo>
                  <a:lnTo>
                    <a:pt x="997" y="1297"/>
                  </a:lnTo>
                  <a:lnTo>
                    <a:pt x="1015" y="1297"/>
                  </a:lnTo>
                  <a:lnTo>
                    <a:pt x="1015" y="1306"/>
                  </a:lnTo>
                  <a:lnTo>
                    <a:pt x="1015" y="1306"/>
                  </a:lnTo>
                  <a:lnTo>
                    <a:pt x="997" y="1306"/>
                  </a:lnTo>
                  <a:lnTo>
                    <a:pt x="997" y="1306"/>
                  </a:lnTo>
                  <a:lnTo>
                    <a:pt x="971" y="1297"/>
                  </a:lnTo>
                  <a:lnTo>
                    <a:pt x="971" y="1297"/>
                  </a:lnTo>
                  <a:lnTo>
                    <a:pt x="953" y="1306"/>
                  </a:lnTo>
                  <a:lnTo>
                    <a:pt x="935" y="1315"/>
                  </a:lnTo>
                  <a:lnTo>
                    <a:pt x="935" y="1315"/>
                  </a:lnTo>
                  <a:lnTo>
                    <a:pt x="926" y="1333"/>
                  </a:lnTo>
                  <a:lnTo>
                    <a:pt x="918" y="1350"/>
                  </a:lnTo>
                  <a:lnTo>
                    <a:pt x="918" y="1350"/>
                  </a:lnTo>
                  <a:lnTo>
                    <a:pt x="918" y="1368"/>
                  </a:lnTo>
                  <a:lnTo>
                    <a:pt x="918" y="1368"/>
                  </a:lnTo>
                  <a:lnTo>
                    <a:pt x="900" y="1377"/>
                  </a:lnTo>
                  <a:lnTo>
                    <a:pt x="900" y="1394"/>
                  </a:lnTo>
                  <a:lnTo>
                    <a:pt x="900" y="1394"/>
                  </a:lnTo>
                  <a:lnTo>
                    <a:pt x="900" y="1394"/>
                  </a:lnTo>
                  <a:lnTo>
                    <a:pt x="900" y="1394"/>
                  </a:lnTo>
                  <a:lnTo>
                    <a:pt x="909" y="1412"/>
                  </a:lnTo>
                  <a:lnTo>
                    <a:pt x="918" y="1412"/>
                  </a:lnTo>
                  <a:lnTo>
                    <a:pt x="918" y="1412"/>
                  </a:lnTo>
                  <a:lnTo>
                    <a:pt x="926" y="1412"/>
                  </a:lnTo>
                  <a:lnTo>
                    <a:pt x="926" y="1412"/>
                  </a:lnTo>
                  <a:lnTo>
                    <a:pt x="900" y="1430"/>
                  </a:lnTo>
                  <a:lnTo>
                    <a:pt x="900" y="1430"/>
                  </a:lnTo>
                  <a:lnTo>
                    <a:pt x="900" y="1430"/>
                  </a:lnTo>
                  <a:lnTo>
                    <a:pt x="900" y="1439"/>
                  </a:lnTo>
                  <a:lnTo>
                    <a:pt x="900" y="1439"/>
                  </a:lnTo>
                  <a:lnTo>
                    <a:pt x="900" y="1447"/>
                  </a:lnTo>
                  <a:lnTo>
                    <a:pt x="909" y="1447"/>
                  </a:lnTo>
                  <a:lnTo>
                    <a:pt x="926" y="1447"/>
                  </a:lnTo>
                  <a:lnTo>
                    <a:pt x="926" y="1447"/>
                  </a:lnTo>
                  <a:lnTo>
                    <a:pt x="944" y="1447"/>
                  </a:lnTo>
                  <a:lnTo>
                    <a:pt x="979" y="1430"/>
                  </a:lnTo>
                  <a:lnTo>
                    <a:pt x="1032" y="1394"/>
                  </a:lnTo>
                  <a:lnTo>
                    <a:pt x="1041" y="1394"/>
                  </a:lnTo>
                  <a:lnTo>
                    <a:pt x="1041" y="1394"/>
                  </a:lnTo>
                  <a:lnTo>
                    <a:pt x="1068" y="1386"/>
                  </a:lnTo>
                  <a:lnTo>
                    <a:pt x="1068" y="1386"/>
                  </a:lnTo>
                  <a:lnTo>
                    <a:pt x="1085" y="1386"/>
                  </a:lnTo>
                  <a:lnTo>
                    <a:pt x="1085" y="1386"/>
                  </a:lnTo>
                  <a:lnTo>
                    <a:pt x="1094" y="1386"/>
                  </a:lnTo>
                  <a:lnTo>
                    <a:pt x="1103" y="1386"/>
                  </a:lnTo>
                  <a:lnTo>
                    <a:pt x="1103" y="1386"/>
                  </a:lnTo>
                  <a:lnTo>
                    <a:pt x="1112" y="1386"/>
                  </a:lnTo>
                  <a:lnTo>
                    <a:pt x="1121" y="1377"/>
                  </a:lnTo>
                  <a:lnTo>
                    <a:pt x="1121" y="1377"/>
                  </a:lnTo>
                  <a:lnTo>
                    <a:pt x="1112" y="1368"/>
                  </a:lnTo>
                  <a:lnTo>
                    <a:pt x="1112" y="1368"/>
                  </a:lnTo>
                  <a:lnTo>
                    <a:pt x="1121" y="1359"/>
                  </a:lnTo>
                  <a:lnTo>
                    <a:pt x="1121" y="1359"/>
                  </a:lnTo>
                  <a:lnTo>
                    <a:pt x="1121" y="1359"/>
                  </a:lnTo>
                  <a:lnTo>
                    <a:pt x="1112" y="1350"/>
                  </a:lnTo>
                  <a:lnTo>
                    <a:pt x="1112" y="1350"/>
                  </a:lnTo>
                  <a:lnTo>
                    <a:pt x="1094" y="1324"/>
                  </a:lnTo>
                  <a:lnTo>
                    <a:pt x="1094" y="1324"/>
                  </a:lnTo>
                  <a:lnTo>
                    <a:pt x="1094" y="1315"/>
                  </a:lnTo>
                  <a:lnTo>
                    <a:pt x="1094" y="1315"/>
                  </a:lnTo>
                  <a:lnTo>
                    <a:pt x="1094" y="1315"/>
                  </a:lnTo>
                  <a:lnTo>
                    <a:pt x="1094" y="1315"/>
                  </a:lnTo>
                  <a:lnTo>
                    <a:pt x="1103" y="1315"/>
                  </a:lnTo>
                  <a:lnTo>
                    <a:pt x="1112" y="1306"/>
                  </a:lnTo>
                  <a:lnTo>
                    <a:pt x="1112" y="1306"/>
                  </a:lnTo>
                  <a:lnTo>
                    <a:pt x="1121" y="1297"/>
                  </a:lnTo>
                  <a:lnTo>
                    <a:pt x="1121" y="1297"/>
                  </a:lnTo>
                  <a:lnTo>
                    <a:pt x="1138" y="1297"/>
                  </a:lnTo>
                  <a:lnTo>
                    <a:pt x="1138" y="1297"/>
                  </a:lnTo>
                  <a:lnTo>
                    <a:pt x="1147" y="1306"/>
                  </a:lnTo>
                  <a:lnTo>
                    <a:pt x="1165" y="1306"/>
                  </a:lnTo>
                  <a:lnTo>
                    <a:pt x="1165" y="1306"/>
                  </a:lnTo>
                  <a:lnTo>
                    <a:pt x="1173" y="1315"/>
                  </a:lnTo>
                  <a:lnTo>
                    <a:pt x="1173" y="1315"/>
                  </a:lnTo>
                  <a:lnTo>
                    <a:pt x="1182" y="1315"/>
                  </a:lnTo>
                  <a:lnTo>
                    <a:pt x="1182" y="1324"/>
                  </a:lnTo>
                  <a:lnTo>
                    <a:pt x="1182" y="1324"/>
                  </a:lnTo>
                  <a:lnTo>
                    <a:pt x="1191" y="1324"/>
                  </a:lnTo>
                  <a:lnTo>
                    <a:pt x="1200" y="1324"/>
                  </a:lnTo>
                  <a:lnTo>
                    <a:pt x="1200" y="1324"/>
                  </a:lnTo>
                  <a:lnTo>
                    <a:pt x="1200" y="1324"/>
                  </a:lnTo>
                  <a:lnTo>
                    <a:pt x="1200" y="1324"/>
                  </a:lnTo>
                  <a:lnTo>
                    <a:pt x="1226" y="1324"/>
                  </a:lnTo>
                  <a:lnTo>
                    <a:pt x="1226" y="1324"/>
                  </a:lnTo>
                  <a:lnTo>
                    <a:pt x="1226" y="1333"/>
                  </a:lnTo>
                  <a:lnTo>
                    <a:pt x="1226" y="1333"/>
                  </a:lnTo>
                  <a:lnTo>
                    <a:pt x="1226" y="1333"/>
                  </a:lnTo>
                  <a:lnTo>
                    <a:pt x="1226" y="1341"/>
                  </a:lnTo>
                  <a:lnTo>
                    <a:pt x="1226" y="1341"/>
                  </a:lnTo>
                  <a:lnTo>
                    <a:pt x="1235" y="1350"/>
                  </a:lnTo>
                  <a:lnTo>
                    <a:pt x="1244" y="1350"/>
                  </a:lnTo>
                  <a:lnTo>
                    <a:pt x="1244" y="1350"/>
                  </a:lnTo>
                  <a:lnTo>
                    <a:pt x="1253" y="1359"/>
                  </a:lnTo>
                  <a:lnTo>
                    <a:pt x="1253" y="1359"/>
                  </a:lnTo>
                  <a:lnTo>
                    <a:pt x="1271" y="1359"/>
                  </a:lnTo>
                  <a:lnTo>
                    <a:pt x="1271" y="1359"/>
                  </a:lnTo>
                  <a:lnTo>
                    <a:pt x="1279" y="1359"/>
                  </a:lnTo>
                  <a:lnTo>
                    <a:pt x="1279" y="1350"/>
                  </a:lnTo>
                  <a:lnTo>
                    <a:pt x="1279" y="1350"/>
                  </a:lnTo>
                  <a:lnTo>
                    <a:pt x="1288" y="1341"/>
                  </a:lnTo>
                  <a:lnTo>
                    <a:pt x="1288" y="1341"/>
                  </a:lnTo>
                  <a:lnTo>
                    <a:pt x="1297" y="1350"/>
                  </a:lnTo>
                  <a:lnTo>
                    <a:pt x="1297" y="1359"/>
                  </a:lnTo>
                  <a:lnTo>
                    <a:pt x="1297" y="1359"/>
                  </a:lnTo>
                  <a:lnTo>
                    <a:pt x="1297" y="1368"/>
                  </a:lnTo>
                  <a:lnTo>
                    <a:pt x="1297" y="1368"/>
                  </a:lnTo>
                  <a:lnTo>
                    <a:pt x="1306" y="1368"/>
                  </a:lnTo>
                  <a:lnTo>
                    <a:pt x="1332" y="1377"/>
                  </a:lnTo>
                  <a:lnTo>
                    <a:pt x="1332" y="1377"/>
                  </a:lnTo>
                  <a:lnTo>
                    <a:pt x="1359" y="1377"/>
                  </a:lnTo>
                  <a:lnTo>
                    <a:pt x="1359" y="1377"/>
                  </a:lnTo>
                  <a:lnTo>
                    <a:pt x="1359" y="1377"/>
                  </a:lnTo>
                  <a:lnTo>
                    <a:pt x="1438" y="1377"/>
                  </a:lnTo>
                  <a:lnTo>
                    <a:pt x="1438" y="1377"/>
                  </a:lnTo>
                  <a:lnTo>
                    <a:pt x="1465" y="1377"/>
                  </a:lnTo>
                  <a:lnTo>
                    <a:pt x="1482" y="1377"/>
                  </a:lnTo>
                  <a:lnTo>
                    <a:pt x="1482" y="1377"/>
                  </a:lnTo>
                  <a:lnTo>
                    <a:pt x="1491" y="1386"/>
                  </a:lnTo>
                  <a:lnTo>
                    <a:pt x="1491" y="1386"/>
                  </a:lnTo>
                  <a:lnTo>
                    <a:pt x="1491" y="1386"/>
                  </a:lnTo>
                  <a:lnTo>
                    <a:pt x="1491" y="1386"/>
                  </a:lnTo>
                  <a:lnTo>
                    <a:pt x="1509" y="1394"/>
                  </a:lnTo>
                  <a:lnTo>
                    <a:pt x="1526" y="1403"/>
                  </a:lnTo>
                  <a:lnTo>
                    <a:pt x="1526" y="1403"/>
                  </a:lnTo>
                  <a:lnTo>
                    <a:pt x="1553" y="1403"/>
                  </a:lnTo>
                  <a:lnTo>
                    <a:pt x="1571" y="1394"/>
                  </a:lnTo>
                  <a:lnTo>
                    <a:pt x="1571" y="1394"/>
                  </a:lnTo>
                  <a:lnTo>
                    <a:pt x="1579" y="1386"/>
                  </a:lnTo>
                  <a:lnTo>
                    <a:pt x="1579" y="1386"/>
                  </a:lnTo>
                  <a:lnTo>
                    <a:pt x="1588" y="1386"/>
                  </a:lnTo>
                  <a:lnTo>
                    <a:pt x="1597" y="1386"/>
                  </a:lnTo>
                  <a:lnTo>
                    <a:pt x="1597" y="1386"/>
                  </a:lnTo>
                  <a:lnTo>
                    <a:pt x="1597" y="1386"/>
                  </a:lnTo>
                  <a:lnTo>
                    <a:pt x="1597" y="1386"/>
                  </a:lnTo>
                  <a:lnTo>
                    <a:pt x="1606" y="1394"/>
                  </a:lnTo>
                  <a:lnTo>
                    <a:pt x="1606" y="1394"/>
                  </a:lnTo>
                  <a:lnTo>
                    <a:pt x="1606" y="1403"/>
                  </a:lnTo>
                  <a:lnTo>
                    <a:pt x="1606" y="1403"/>
                  </a:lnTo>
                  <a:lnTo>
                    <a:pt x="1597" y="1403"/>
                  </a:lnTo>
                  <a:lnTo>
                    <a:pt x="1597" y="1403"/>
                  </a:lnTo>
                  <a:lnTo>
                    <a:pt x="1588" y="1412"/>
                  </a:lnTo>
                  <a:lnTo>
                    <a:pt x="1588" y="1421"/>
                  </a:lnTo>
                  <a:lnTo>
                    <a:pt x="1588" y="1421"/>
                  </a:lnTo>
                  <a:lnTo>
                    <a:pt x="1588" y="1430"/>
                  </a:lnTo>
                  <a:lnTo>
                    <a:pt x="1606" y="1439"/>
                  </a:lnTo>
                  <a:lnTo>
                    <a:pt x="1606" y="1439"/>
                  </a:lnTo>
                  <a:lnTo>
                    <a:pt x="1606" y="1439"/>
                  </a:lnTo>
                  <a:lnTo>
                    <a:pt x="1606" y="1439"/>
                  </a:lnTo>
                  <a:lnTo>
                    <a:pt x="1615" y="1439"/>
                  </a:lnTo>
                  <a:lnTo>
                    <a:pt x="1615" y="1439"/>
                  </a:lnTo>
                  <a:lnTo>
                    <a:pt x="1623" y="1439"/>
                  </a:lnTo>
                  <a:lnTo>
                    <a:pt x="1623" y="1439"/>
                  </a:lnTo>
                  <a:lnTo>
                    <a:pt x="1623" y="1447"/>
                  </a:lnTo>
                  <a:lnTo>
                    <a:pt x="1623" y="1447"/>
                  </a:lnTo>
                  <a:lnTo>
                    <a:pt x="1659" y="1456"/>
                  </a:lnTo>
                  <a:lnTo>
                    <a:pt x="1676" y="1474"/>
                  </a:lnTo>
                  <a:lnTo>
                    <a:pt x="1676" y="1474"/>
                  </a:lnTo>
                  <a:lnTo>
                    <a:pt x="1685" y="1474"/>
                  </a:lnTo>
                  <a:lnTo>
                    <a:pt x="1685" y="1474"/>
                  </a:lnTo>
                  <a:lnTo>
                    <a:pt x="1685" y="1483"/>
                  </a:lnTo>
                  <a:lnTo>
                    <a:pt x="1685" y="1483"/>
                  </a:lnTo>
                  <a:lnTo>
                    <a:pt x="1712" y="1500"/>
                  </a:lnTo>
                  <a:lnTo>
                    <a:pt x="1747" y="1518"/>
                  </a:lnTo>
                  <a:lnTo>
                    <a:pt x="1747" y="1527"/>
                  </a:lnTo>
                  <a:lnTo>
                    <a:pt x="1747" y="1527"/>
                  </a:lnTo>
                  <a:lnTo>
                    <a:pt x="1765" y="1527"/>
                  </a:lnTo>
                  <a:lnTo>
                    <a:pt x="1765" y="1527"/>
                  </a:lnTo>
                  <a:lnTo>
                    <a:pt x="1773" y="1518"/>
                  </a:lnTo>
                  <a:lnTo>
                    <a:pt x="1773" y="1509"/>
                  </a:lnTo>
                  <a:lnTo>
                    <a:pt x="1773" y="1509"/>
                  </a:lnTo>
                  <a:lnTo>
                    <a:pt x="1773" y="1500"/>
                  </a:lnTo>
                  <a:lnTo>
                    <a:pt x="1773" y="1500"/>
                  </a:lnTo>
                  <a:lnTo>
                    <a:pt x="1765" y="1492"/>
                  </a:lnTo>
                  <a:lnTo>
                    <a:pt x="1765" y="1492"/>
                  </a:lnTo>
                  <a:lnTo>
                    <a:pt x="1773" y="1500"/>
                  </a:lnTo>
                  <a:lnTo>
                    <a:pt x="1773" y="1500"/>
                  </a:lnTo>
                  <a:lnTo>
                    <a:pt x="1800" y="1509"/>
                  </a:lnTo>
                  <a:lnTo>
                    <a:pt x="1800" y="1509"/>
                  </a:lnTo>
                  <a:lnTo>
                    <a:pt x="1818" y="1518"/>
                  </a:lnTo>
                  <a:lnTo>
                    <a:pt x="1818" y="1518"/>
                  </a:lnTo>
                  <a:lnTo>
                    <a:pt x="1835" y="1518"/>
                  </a:lnTo>
                  <a:lnTo>
                    <a:pt x="1835" y="1518"/>
                  </a:lnTo>
                  <a:lnTo>
                    <a:pt x="1844" y="1509"/>
                  </a:lnTo>
                  <a:lnTo>
                    <a:pt x="1844" y="1509"/>
                  </a:lnTo>
                  <a:lnTo>
                    <a:pt x="1826" y="1465"/>
                  </a:lnTo>
                  <a:lnTo>
                    <a:pt x="1826" y="1465"/>
                  </a:lnTo>
                  <a:lnTo>
                    <a:pt x="1826" y="1456"/>
                  </a:lnTo>
                  <a:lnTo>
                    <a:pt x="1826" y="1456"/>
                  </a:lnTo>
                  <a:lnTo>
                    <a:pt x="1826" y="1456"/>
                  </a:lnTo>
                  <a:lnTo>
                    <a:pt x="1835" y="1465"/>
                  </a:lnTo>
                  <a:lnTo>
                    <a:pt x="1844" y="1474"/>
                  </a:lnTo>
                  <a:lnTo>
                    <a:pt x="1844" y="1474"/>
                  </a:lnTo>
                  <a:lnTo>
                    <a:pt x="1844" y="1483"/>
                  </a:lnTo>
                  <a:lnTo>
                    <a:pt x="1844" y="1483"/>
                  </a:lnTo>
                  <a:lnTo>
                    <a:pt x="1853" y="1509"/>
                  </a:lnTo>
                  <a:lnTo>
                    <a:pt x="1853" y="1544"/>
                  </a:lnTo>
                  <a:lnTo>
                    <a:pt x="1853" y="1544"/>
                  </a:lnTo>
                  <a:lnTo>
                    <a:pt x="1853" y="1544"/>
                  </a:lnTo>
                  <a:lnTo>
                    <a:pt x="1853" y="1544"/>
                  </a:lnTo>
                  <a:lnTo>
                    <a:pt x="1835" y="1553"/>
                  </a:lnTo>
                  <a:lnTo>
                    <a:pt x="1835" y="1553"/>
                  </a:lnTo>
                  <a:lnTo>
                    <a:pt x="1818" y="1544"/>
                  </a:lnTo>
                  <a:lnTo>
                    <a:pt x="1818" y="1544"/>
                  </a:lnTo>
                  <a:lnTo>
                    <a:pt x="1818" y="1536"/>
                  </a:lnTo>
                  <a:lnTo>
                    <a:pt x="1818" y="1536"/>
                  </a:lnTo>
                  <a:lnTo>
                    <a:pt x="1809" y="1527"/>
                  </a:lnTo>
                  <a:lnTo>
                    <a:pt x="1800" y="1527"/>
                  </a:lnTo>
                  <a:lnTo>
                    <a:pt x="1800" y="1527"/>
                  </a:lnTo>
                  <a:lnTo>
                    <a:pt x="1782" y="1536"/>
                  </a:lnTo>
                  <a:lnTo>
                    <a:pt x="1773" y="1536"/>
                  </a:lnTo>
                  <a:lnTo>
                    <a:pt x="1773" y="1544"/>
                  </a:lnTo>
                  <a:lnTo>
                    <a:pt x="1773" y="1544"/>
                  </a:lnTo>
                  <a:lnTo>
                    <a:pt x="1773" y="1562"/>
                  </a:lnTo>
                  <a:lnTo>
                    <a:pt x="1791" y="1580"/>
                  </a:lnTo>
                  <a:lnTo>
                    <a:pt x="1818" y="1606"/>
                  </a:lnTo>
                  <a:lnTo>
                    <a:pt x="1818" y="1606"/>
                  </a:lnTo>
                  <a:lnTo>
                    <a:pt x="1826" y="1606"/>
                  </a:lnTo>
                  <a:lnTo>
                    <a:pt x="1826" y="1624"/>
                  </a:lnTo>
                  <a:lnTo>
                    <a:pt x="1826" y="1633"/>
                  </a:lnTo>
                  <a:lnTo>
                    <a:pt x="1826" y="1633"/>
                  </a:lnTo>
                  <a:lnTo>
                    <a:pt x="1835" y="1642"/>
                  </a:lnTo>
                  <a:lnTo>
                    <a:pt x="1844" y="1642"/>
                  </a:lnTo>
                  <a:lnTo>
                    <a:pt x="1844" y="1642"/>
                  </a:lnTo>
                  <a:lnTo>
                    <a:pt x="1844" y="1650"/>
                  </a:lnTo>
                  <a:lnTo>
                    <a:pt x="1844" y="1650"/>
                  </a:lnTo>
                  <a:lnTo>
                    <a:pt x="1853" y="1650"/>
                  </a:lnTo>
                  <a:lnTo>
                    <a:pt x="1853" y="1650"/>
                  </a:lnTo>
                  <a:lnTo>
                    <a:pt x="1862" y="1659"/>
                  </a:lnTo>
                  <a:lnTo>
                    <a:pt x="1870" y="1650"/>
                  </a:lnTo>
                  <a:lnTo>
                    <a:pt x="1870" y="1650"/>
                  </a:lnTo>
                  <a:lnTo>
                    <a:pt x="1879" y="1650"/>
                  </a:lnTo>
                  <a:lnTo>
                    <a:pt x="1870" y="1642"/>
                  </a:lnTo>
                  <a:lnTo>
                    <a:pt x="1870" y="1642"/>
                  </a:lnTo>
                  <a:lnTo>
                    <a:pt x="1870" y="1624"/>
                  </a:lnTo>
                  <a:lnTo>
                    <a:pt x="1870" y="1624"/>
                  </a:lnTo>
                  <a:lnTo>
                    <a:pt x="1862" y="1606"/>
                  </a:lnTo>
                  <a:lnTo>
                    <a:pt x="1862" y="1606"/>
                  </a:lnTo>
                  <a:lnTo>
                    <a:pt x="1862" y="1597"/>
                  </a:lnTo>
                  <a:lnTo>
                    <a:pt x="1862" y="1580"/>
                  </a:lnTo>
                  <a:lnTo>
                    <a:pt x="1862" y="1580"/>
                  </a:lnTo>
                  <a:lnTo>
                    <a:pt x="1870" y="1580"/>
                  </a:lnTo>
                  <a:lnTo>
                    <a:pt x="1870" y="1580"/>
                  </a:lnTo>
                  <a:lnTo>
                    <a:pt x="1870" y="1580"/>
                  </a:lnTo>
                  <a:lnTo>
                    <a:pt x="1870" y="1580"/>
                  </a:lnTo>
                  <a:lnTo>
                    <a:pt x="1870" y="1589"/>
                  </a:lnTo>
                  <a:lnTo>
                    <a:pt x="1870" y="1589"/>
                  </a:lnTo>
                  <a:lnTo>
                    <a:pt x="1870" y="1597"/>
                  </a:lnTo>
                  <a:lnTo>
                    <a:pt x="1870" y="1597"/>
                  </a:lnTo>
                  <a:lnTo>
                    <a:pt x="1870" y="1597"/>
                  </a:lnTo>
                  <a:lnTo>
                    <a:pt x="1870" y="1606"/>
                  </a:lnTo>
                  <a:lnTo>
                    <a:pt x="1879" y="1615"/>
                  </a:lnTo>
                  <a:lnTo>
                    <a:pt x="1888" y="1615"/>
                  </a:lnTo>
                  <a:lnTo>
                    <a:pt x="1888" y="1615"/>
                  </a:lnTo>
                  <a:lnTo>
                    <a:pt x="1897" y="1606"/>
                  </a:lnTo>
                  <a:lnTo>
                    <a:pt x="1915" y="1597"/>
                  </a:lnTo>
                  <a:lnTo>
                    <a:pt x="1915" y="1597"/>
                  </a:lnTo>
                  <a:lnTo>
                    <a:pt x="1915" y="1589"/>
                  </a:lnTo>
                  <a:lnTo>
                    <a:pt x="1915" y="1580"/>
                  </a:lnTo>
                  <a:lnTo>
                    <a:pt x="1915" y="1562"/>
                  </a:lnTo>
                  <a:lnTo>
                    <a:pt x="1915" y="1562"/>
                  </a:lnTo>
                  <a:lnTo>
                    <a:pt x="1906" y="1544"/>
                  </a:lnTo>
                  <a:lnTo>
                    <a:pt x="1906" y="1544"/>
                  </a:lnTo>
                  <a:lnTo>
                    <a:pt x="1915" y="1544"/>
                  </a:lnTo>
                  <a:lnTo>
                    <a:pt x="1915" y="1544"/>
                  </a:lnTo>
                  <a:lnTo>
                    <a:pt x="1923" y="1553"/>
                  </a:lnTo>
                  <a:lnTo>
                    <a:pt x="1941" y="1580"/>
                  </a:lnTo>
                  <a:lnTo>
                    <a:pt x="1941" y="1580"/>
                  </a:lnTo>
                  <a:lnTo>
                    <a:pt x="1941" y="1589"/>
                  </a:lnTo>
                  <a:lnTo>
                    <a:pt x="1932" y="1597"/>
                  </a:lnTo>
                  <a:lnTo>
                    <a:pt x="1932" y="1597"/>
                  </a:lnTo>
                  <a:lnTo>
                    <a:pt x="1923" y="1597"/>
                  </a:lnTo>
                  <a:lnTo>
                    <a:pt x="1923" y="1597"/>
                  </a:lnTo>
                  <a:lnTo>
                    <a:pt x="1923" y="1606"/>
                  </a:lnTo>
                  <a:lnTo>
                    <a:pt x="1923" y="1606"/>
                  </a:lnTo>
                  <a:lnTo>
                    <a:pt x="1915" y="1615"/>
                  </a:lnTo>
                  <a:lnTo>
                    <a:pt x="1915" y="1615"/>
                  </a:lnTo>
                  <a:lnTo>
                    <a:pt x="1915" y="1624"/>
                  </a:lnTo>
                  <a:lnTo>
                    <a:pt x="1906" y="1624"/>
                  </a:lnTo>
                  <a:lnTo>
                    <a:pt x="1906" y="1624"/>
                  </a:lnTo>
                  <a:lnTo>
                    <a:pt x="1897" y="1624"/>
                  </a:lnTo>
                  <a:lnTo>
                    <a:pt x="1888" y="1633"/>
                  </a:lnTo>
                  <a:lnTo>
                    <a:pt x="1888" y="1633"/>
                  </a:lnTo>
                  <a:lnTo>
                    <a:pt x="1879" y="1642"/>
                  </a:lnTo>
                  <a:lnTo>
                    <a:pt x="1879" y="1668"/>
                  </a:lnTo>
                  <a:lnTo>
                    <a:pt x="1879" y="1668"/>
                  </a:lnTo>
                  <a:lnTo>
                    <a:pt x="1888" y="1677"/>
                  </a:lnTo>
                  <a:lnTo>
                    <a:pt x="1897" y="1677"/>
                  </a:lnTo>
                  <a:lnTo>
                    <a:pt x="1906" y="1677"/>
                  </a:lnTo>
                  <a:lnTo>
                    <a:pt x="1906" y="1677"/>
                  </a:lnTo>
                  <a:lnTo>
                    <a:pt x="1915" y="1677"/>
                  </a:lnTo>
                  <a:lnTo>
                    <a:pt x="1915" y="1668"/>
                  </a:lnTo>
                  <a:lnTo>
                    <a:pt x="1915" y="1668"/>
                  </a:lnTo>
                  <a:lnTo>
                    <a:pt x="1915" y="1668"/>
                  </a:lnTo>
                  <a:lnTo>
                    <a:pt x="1915" y="1668"/>
                  </a:lnTo>
                  <a:lnTo>
                    <a:pt x="1923" y="1668"/>
                  </a:lnTo>
                  <a:lnTo>
                    <a:pt x="1932" y="1668"/>
                  </a:lnTo>
                  <a:lnTo>
                    <a:pt x="1932" y="1668"/>
                  </a:lnTo>
                  <a:lnTo>
                    <a:pt x="1941" y="1668"/>
                  </a:lnTo>
                  <a:lnTo>
                    <a:pt x="1941" y="1668"/>
                  </a:lnTo>
                  <a:lnTo>
                    <a:pt x="1941" y="1659"/>
                  </a:lnTo>
                  <a:lnTo>
                    <a:pt x="1941" y="1659"/>
                  </a:lnTo>
                  <a:lnTo>
                    <a:pt x="1950" y="1659"/>
                  </a:lnTo>
                  <a:lnTo>
                    <a:pt x="1950" y="1659"/>
                  </a:lnTo>
                  <a:lnTo>
                    <a:pt x="1959" y="1659"/>
                  </a:lnTo>
                  <a:lnTo>
                    <a:pt x="1959" y="1659"/>
                  </a:lnTo>
                  <a:lnTo>
                    <a:pt x="1968" y="1659"/>
                  </a:lnTo>
                  <a:lnTo>
                    <a:pt x="1976" y="1650"/>
                  </a:lnTo>
                  <a:lnTo>
                    <a:pt x="1976" y="1650"/>
                  </a:lnTo>
                  <a:lnTo>
                    <a:pt x="1985" y="1642"/>
                  </a:lnTo>
                  <a:lnTo>
                    <a:pt x="1985" y="1642"/>
                  </a:lnTo>
                  <a:lnTo>
                    <a:pt x="2003" y="1650"/>
                  </a:lnTo>
                  <a:lnTo>
                    <a:pt x="2003" y="1650"/>
                  </a:lnTo>
                  <a:lnTo>
                    <a:pt x="2020" y="1677"/>
                  </a:lnTo>
                  <a:lnTo>
                    <a:pt x="2020" y="1695"/>
                  </a:lnTo>
                  <a:lnTo>
                    <a:pt x="2020" y="1695"/>
                  </a:lnTo>
                  <a:lnTo>
                    <a:pt x="2012" y="1703"/>
                  </a:lnTo>
                  <a:lnTo>
                    <a:pt x="2012" y="1703"/>
                  </a:lnTo>
                  <a:lnTo>
                    <a:pt x="2003" y="1703"/>
                  </a:lnTo>
                  <a:lnTo>
                    <a:pt x="2003" y="1703"/>
                  </a:lnTo>
                  <a:lnTo>
                    <a:pt x="2003" y="1721"/>
                  </a:lnTo>
                  <a:lnTo>
                    <a:pt x="2003" y="1721"/>
                  </a:lnTo>
                  <a:lnTo>
                    <a:pt x="1994" y="1721"/>
                  </a:lnTo>
                  <a:lnTo>
                    <a:pt x="1994" y="1721"/>
                  </a:lnTo>
                  <a:lnTo>
                    <a:pt x="1994" y="1721"/>
                  </a:lnTo>
                  <a:lnTo>
                    <a:pt x="1994" y="1721"/>
                  </a:lnTo>
                  <a:lnTo>
                    <a:pt x="1976" y="1712"/>
                  </a:lnTo>
                  <a:lnTo>
                    <a:pt x="1976" y="1712"/>
                  </a:lnTo>
                  <a:lnTo>
                    <a:pt x="1976" y="1712"/>
                  </a:lnTo>
                  <a:lnTo>
                    <a:pt x="1976" y="1712"/>
                  </a:lnTo>
                  <a:lnTo>
                    <a:pt x="1968" y="1703"/>
                  </a:lnTo>
                  <a:lnTo>
                    <a:pt x="1950" y="1695"/>
                  </a:lnTo>
                  <a:lnTo>
                    <a:pt x="1950" y="1695"/>
                  </a:lnTo>
                  <a:lnTo>
                    <a:pt x="1941" y="1703"/>
                  </a:lnTo>
                  <a:lnTo>
                    <a:pt x="1941" y="1703"/>
                  </a:lnTo>
                  <a:lnTo>
                    <a:pt x="1941" y="1721"/>
                  </a:lnTo>
                  <a:lnTo>
                    <a:pt x="1941" y="1721"/>
                  </a:lnTo>
                  <a:lnTo>
                    <a:pt x="1941" y="1721"/>
                  </a:lnTo>
                  <a:lnTo>
                    <a:pt x="1941" y="1721"/>
                  </a:lnTo>
                  <a:lnTo>
                    <a:pt x="1950" y="1730"/>
                  </a:lnTo>
                  <a:lnTo>
                    <a:pt x="1950" y="1730"/>
                  </a:lnTo>
                  <a:lnTo>
                    <a:pt x="1959" y="1748"/>
                  </a:lnTo>
                  <a:lnTo>
                    <a:pt x="1959" y="1748"/>
                  </a:lnTo>
                  <a:lnTo>
                    <a:pt x="1950" y="1765"/>
                  </a:lnTo>
                  <a:lnTo>
                    <a:pt x="1950" y="1765"/>
                  </a:lnTo>
                  <a:lnTo>
                    <a:pt x="1941" y="1774"/>
                  </a:lnTo>
                  <a:lnTo>
                    <a:pt x="1950" y="1792"/>
                  </a:lnTo>
                  <a:lnTo>
                    <a:pt x="1950" y="1792"/>
                  </a:lnTo>
                  <a:lnTo>
                    <a:pt x="1950" y="1792"/>
                  </a:lnTo>
                  <a:lnTo>
                    <a:pt x="1950" y="1792"/>
                  </a:lnTo>
                  <a:lnTo>
                    <a:pt x="1959" y="1800"/>
                  </a:lnTo>
                  <a:lnTo>
                    <a:pt x="1968" y="1800"/>
                  </a:lnTo>
                  <a:lnTo>
                    <a:pt x="1968" y="1800"/>
                  </a:lnTo>
                  <a:lnTo>
                    <a:pt x="1976" y="1800"/>
                  </a:lnTo>
                  <a:lnTo>
                    <a:pt x="1976" y="1792"/>
                  </a:lnTo>
                  <a:lnTo>
                    <a:pt x="1976" y="1774"/>
                  </a:lnTo>
                  <a:lnTo>
                    <a:pt x="1976" y="1774"/>
                  </a:lnTo>
                  <a:lnTo>
                    <a:pt x="1985" y="1774"/>
                  </a:lnTo>
                  <a:lnTo>
                    <a:pt x="1985" y="1774"/>
                  </a:lnTo>
                  <a:lnTo>
                    <a:pt x="1994" y="1783"/>
                  </a:lnTo>
                  <a:lnTo>
                    <a:pt x="1994" y="1783"/>
                  </a:lnTo>
                  <a:lnTo>
                    <a:pt x="2003" y="1783"/>
                  </a:lnTo>
                  <a:lnTo>
                    <a:pt x="2003" y="1783"/>
                  </a:lnTo>
                  <a:lnTo>
                    <a:pt x="2012" y="1783"/>
                  </a:lnTo>
                  <a:lnTo>
                    <a:pt x="2012" y="1783"/>
                  </a:lnTo>
                  <a:lnTo>
                    <a:pt x="2020" y="1765"/>
                  </a:lnTo>
                  <a:lnTo>
                    <a:pt x="2029" y="1756"/>
                  </a:lnTo>
                  <a:lnTo>
                    <a:pt x="2029" y="1756"/>
                  </a:lnTo>
                  <a:lnTo>
                    <a:pt x="2029" y="1756"/>
                  </a:lnTo>
                  <a:lnTo>
                    <a:pt x="2038" y="1756"/>
                  </a:lnTo>
                  <a:lnTo>
                    <a:pt x="2038" y="1756"/>
                  </a:lnTo>
                  <a:lnTo>
                    <a:pt x="2047" y="1765"/>
                  </a:lnTo>
                  <a:lnTo>
                    <a:pt x="2047" y="1765"/>
                  </a:lnTo>
                  <a:lnTo>
                    <a:pt x="2056" y="1765"/>
                  </a:lnTo>
                  <a:lnTo>
                    <a:pt x="2056" y="1765"/>
                  </a:lnTo>
                  <a:lnTo>
                    <a:pt x="2073" y="1756"/>
                  </a:lnTo>
                  <a:lnTo>
                    <a:pt x="2073" y="1756"/>
                  </a:lnTo>
                  <a:lnTo>
                    <a:pt x="2073" y="1756"/>
                  </a:lnTo>
                  <a:lnTo>
                    <a:pt x="2082" y="1756"/>
                  </a:lnTo>
                  <a:lnTo>
                    <a:pt x="2082" y="1756"/>
                  </a:lnTo>
                  <a:lnTo>
                    <a:pt x="2082" y="1765"/>
                  </a:lnTo>
                  <a:lnTo>
                    <a:pt x="2082" y="1765"/>
                  </a:lnTo>
                  <a:lnTo>
                    <a:pt x="2073" y="1774"/>
                  </a:lnTo>
                  <a:lnTo>
                    <a:pt x="2073" y="1783"/>
                  </a:lnTo>
                  <a:lnTo>
                    <a:pt x="2073" y="1783"/>
                  </a:lnTo>
                  <a:lnTo>
                    <a:pt x="2082" y="1792"/>
                  </a:lnTo>
                  <a:lnTo>
                    <a:pt x="2082" y="1792"/>
                  </a:lnTo>
                  <a:lnTo>
                    <a:pt x="2100" y="1792"/>
                  </a:lnTo>
                  <a:lnTo>
                    <a:pt x="2100" y="1792"/>
                  </a:lnTo>
                  <a:lnTo>
                    <a:pt x="2091" y="1792"/>
                  </a:lnTo>
                  <a:lnTo>
                    <a:pt x="2091" y="1800"/>
                  </a:lnTo>
                  <a:lnTo>
                    <a:pt x="2091" y="1800"/>
                  </a:lnTo>
                  <a:lnTo>
                    <a:pt x="2082" y="1809"/>
                  </a:lnTo>
                  <a:lnTo>
                    <a:pt x="2082" y="1809"/>
                  </a:lnTo>
                  <a:lnTo>
                    <a:pt x="2091" y="1827"/>
                  </a:lnTo>
                  <a:lnTo>
                    <a:pt x="2091" y="1827"/>
                  </a:lnTo>
                  <a:lnTo>
                    <a:pt x="2100" y="1836"/>
                  </a:lnTo>
                  <a:lnTo>
                    <a:pt x="2100" y="1836"/>
                  </a:lnTo>
                  <a:lnTo>
                    <a:pt x="2091" y="1845"/>
                  </a:lnTo>
                  <a:lnTo>
                    <a:pt x="2091" y="1845"/>
                  </a:lnTo>
                  <a:lnTo>
                    <a:pt x="2091" y="1853"/>
                  </a:lnTo>
                  <a:lnTo>
                    <a:pt x="2100" y="1862"/>
                  </a:lnTo>
                  <a:lnTo>
                    <a:pt x="2100" y="1862"/>
                  </a:lnTo>
                  <a:lnTo>
                    <a:pt x="2100" y="1871"/>
                  </a:lnTo>
                  <a:lnTo>
                    <a:pt x="2100" y="1871"/>
                  </a:lnTo>
                  <a:lnTo>
                    <a:pt x="2100" y="1889"/>
                  </a:lnTo>
                  <a:lnTo>
                    <a:pt x="2100" y="1906"/>
                  </a:lnTo>
                  <a:lnTo>
                    <a:pt x="2100" y="1906"/>
                  </a:lnTo>
                  <a:lnTo>
                    <a:pt x="2109" y="1906"/>
                  </a:lnTo>
                  <a:lnTo>
                    <a:pt x="2109" y="1906"/>
                  </a:lnTo>
                  <a:lnTo>
                    <a:pt x="2135" y="1915"/>
                  </a:lnTo>
                  <a:lnTo>
                    <a:pt x="2162" y="1915"/>
                  </a:lnTo>
                  <a:lnTo>
                    <a:pt x="2162" y="1915"/>
                  </a:lnTo>
                  <a:lnTo>
                    <a:pt x="2162" y="1915"/>
                  </a:lnTo>
                  <a:lnTo>
                    <a:pt x="2162" y="1915"/>
                  </a:lnTo>
                  <a:lnTo>
                    <a:pt x="2153" y="1924"/>
                  </a:lnTo>
                  <a:lnTo>
                    <a:pt x="2153" y="1942"/>
                  </a:lnTo>
                  <a:lnTo>
                    <a:pt x="2153" y="1942"/>
                  </a:lnTo>
                  <a:lnTo>
                    <a:pt x="2170" y="1959"/>
                  </a:lnTo>
                  <a:lnTo>
                    <a:pt x="2170" y="1959"/>
                  </a:lnTo>
                  <a:lnTo>
                    <a:pt x="2188" y="1959"/>
                  </a:lnTo>
                  <a:lnTo>
                    <a:pt x="2206" y="1959"/>
                  </a:lnTo>
                  <a:lnTo>
                    <a:pt x="2206" y="1959"/>
                  </a:lnTo>
                  <a:lnTo>
                    <a:pt x="2223" y="1968"/>
                  </a:lnTo>
                  <a:lnTo>
                    <a:pt x="2223" y="1968"/>
                  </a:lnTo>
                  <a:lnTo>
                    <a:pt x="2232" y="1977"/>
                  </a:lnTo>
                  <a:lnTo>
                    <a:pt x="2232" y="1977"/>
                  </a:lnTo>
                  <a:lnTo>
                    <a:pt x="2223" y="1995"/>
                  </a:lnTo>
                  <a:lnTo>
                    <a:pt x="2223" y="2004"/>
                  </a:lnTo>
                  <a:lnTo>
                    <a:pt x="2223" y="2004"/>
                  </a:lnTo>
                  <a:lnTo>
                    <a:pt x="2223" y="2030"/>
                  </a:lnTo>
                  <a:lnTo>
                    <a:pt x="2241" y="2039"/>
                  </a:lnTo>
                  <a:lnTo>
                    <a:pt x="2241" y="2039"/>
                  </a:lnTo>
                  <a:lnTo>
                    <a:pt x="2241" y="2056"/>
                  </a:lnTo>
                  <a:lnTo>
                    <a:pt x="2241" y="2056"/>
                  </a:lnTo>
                  <a:lnTo>
                    <a:pt x="2241" y="2065"/>
                  </a:lnTo>
                  <a:lnTo>
                    <a:pt x="2259" y="2074"/>
                  </a:lnTo>
                  <a:lnTo>
                    <a:pt x="2259" y="2074"/>
                  </a:lnTo>
                  <a:lnTo>
                    <a:pt x="2285" y="2092"/>
                  </a:lnTo>
                  <a:lnTo>
                    <a:pt x="2329" y="2092"/>
                  </a:lnTo>
                  <a:lnTo>
                    <a:pt x="2329" y="2092"/>
                  </a:lnTo>
                  <a:lnTo>
                    <a:pt x="2329" y="2092"/>
                  </a:lnTo>
                  <a:lnTo>
                    <a:pt x="2347" y="2101"/>
                  </a:lnTo>
                  <a:lnTo>
                    <a:pt x="2347" y="2101"/>
                  </a:lnTo>
                  <a:lnTo>
                    <a:pt x="2356" y="2118"/>
                  </a:lnTo>
                  <a:lnTo>
                    <a:pt x="2373" y="2127"/>
                  </a:lnTo>
                  <a:lnTo>
                    <a:pt x="2373" y="2127"/>
                  </a:lnTo>
                  <a:lnTo>
                    <a:pt x="2391" y="2136"/>
                  </a:lnTo>
                  <a:lnTo>
                    <a:pt x="2409" y="2127"/>
                  </a:lnTo>
                  <a:lnTo>
                    <a:pt x="2409" y="2127"/>
                  </a:lnTo>
                  <a:lnTo>
                    <a:pt x="2409" y="2145"/>
                  </a:lnTo>
                  <a:lnTo>
                    <a:pt x="2409" y="2145"/>
                  </a:lnTo>
                  <a:lnTo>
                    <a:pt x="2409" y="2145"/>
                  </a:lnTo>
                  <a:lnTo>
                    <a:pt x="2418" y="2162"/>
                  </a:lnTo>
                  <a:lnTo>
                    <a:pt x="2418" y="2162"/>
                  </a:lnTo>
                  <a:lnTo>
                    <a:pt x="2435" y="2171"/>
                  </a:lnTo>
                  <a:lnTo>
                    <a:pt x="2453" y="2171"/>
                  </a:lnTo>
                  <a:lnTo>
                    <a:pt x="2453" y="2171"/>
                  </a:lnTo>
                  <a:lnTo>
                    <a:pt x="2470" y="2162"/>
                  </a:lnTo>
                  <a:lnTo>
                    <a:pt x="2470" y="2162"/>
                  </a:lnTo>
                  <a:lnTo>
                    <a:pt x="2479" y="2171"/>
                  </a:lnTo>
                  <a:lnTo>
                    <a:pt x="2479" y="2171"/>
                  </a:lnTo>
                  <a:lnTo>
                    <a:pt x="2488" y="2180"/>
                  </a:lnTo>
                  <a:lnTo>
                    <a:pt x="2506" y="2180"/>
                  </a:lnTo>
                  <a:lnTo>
                    <a:pt x="2506" y="2180"/>
                  </a:lnTo>
                  <a:lnTo>
                    <a:pt x="2515" y="2198"/>
                  </a:lnTo>
                  <a:lnTo>
                    <a:pt x="2515" y="2198"/>
                  </a:lnTo>
                  <a:lnTo>
                    <a:pt x="2532" y="2215"/>
                  </a:lnTo>
                  <a:lnTo>
                    <a:pt x="2532" y="2215"/>
                  </a:lnTo>
                  <a:lnTo>
                    <a:pt x="2541" y="2224"/>
                  </a:lnTo>
                  <a:lnTo>
                    <a:pt x="2541" y="2224"/>
                  </a:lnTo>
                  <a:lnTo>
                    <a:pt x="2541" y="2224"/>
                  </a:lnTo>
                  <a:lnTo>
                    <a:pt x="2550" y="2242"/>
                  </a:lnTo>
                  <a:lnTo>
                    <a:pt x="2550" y="2242"/>
                  </a:lnTo>
                  <a:lnTo>
                    <a:pt x="2550" y="2260"/>
                  </a:lnTo>
                  <a:lnTo>
                    <a:pt x="2550" y="2260"/>
                  </a:lnTo>
                  <a:lnTo>
                    <a:pt x="2550" y="2260"/>
                  </a:lnTo>
                  <a:lnTo>
                    <a:pt x="2550" y="2260"/>
                  </a:lnTo>
                  <a:lnTo>
                    <a:pt x="2541" y="2260"/>
                  </a:lnTo>
                  <a:lnTo>
                    <a:pt x="2541" y="2260"/>
                  </a:lnTo>
                  <a:lnTo>
                    <a:pt x="2532" y="2251"/>
                  </a:lnTo>
                  <a:lnTo>
                    <a:pt x="2532" y="2251"/>
                  </a:lnTo>
                  <a:lnTo>
                    <a:pt x="2515" y="2242"/>
                  </a:lnTo>
                  <a:lnTo>
                    <a:pt x="2506" y="2242"/>
                  </a:lnTo>
                  <a:lnTo>
                    <a:pt x="2506" y="2242"/>
                  </a:lnTo>
                  <a:lnTo>
                    <a:pt x="2479" y="2242"/>
                  </a:lnTo>
                  <a:lnTo>
                    <a:pt x="2453" y="2242"/>
                  </a:lnTo>
                  <a:lnTo>
                    <a:pt x="2453" y="2242"/>
                  </a:lnTo>
                  <a:lnTo>
                    <a:pt x="2426" y="2242"/>
                  </a:lnTo>
                  <a:lnTo>
                    <a:pt x="2426" y="2242"/>
                  </a:lnTo>
                  <a:lnTo>
                    <a:pt x="2418" y="2268"/>
                  </a:lnTo>
                  <a:lnTo>
                    <a:pt x="2418" y="2268"/>
                  </a:lnTo>
                  <a:lnTo>
                    <a:pt x="2426" y="2304"/>
                  </a:lnTo>
                  <a:lnTo>
                    <a:pt x="2453" y="2339"/>
                  </a:lnTo>
                  <a:lnTo>
                    <a:pt x="2453" y="2339"/>
                  </a:lnTo>
                  <a:lnTo>
                    <a:pt x="2462" y="2365"/>
                  </a:lnTo>
                  <a:lnTo>
                    <a:pt x="2462" y="2365"/>
                  </a:lnTo>
                  <a:lnTo>
                    <a:pt x="2462" y="2383"/>
                  </a:lnTo>
                  <a:lnTo>
                    <a:pt x="2470" y="2392"/>
                  </a:lnTo>
                  <a:lnTo>
                    <a:pt x="2470" y="2392"/>
                  </a:lnTo>
                  <a:lnTo>
                    <a:pt x="2462" y="2401"/>
                  </a:lnTo>
                  <a:lnTo>
                    <a:pt x="2462" y="2410"/>
                  </a:lnTo>
                  <a:lnTo>
                    <a:pt x="2462" y="2418"/>
                  </a:lnTo>
                  <a:lnTo>
                    <a:pt x="2462" y="2418"/>
                  </a:lnTo>
                  <a:lnTo>
                    <a:pt x="2462" y="2427"/>
                  </a:lnTo>
                  <a:lnTo>
                    <a:pt x="2462" y="2427"/>
                  </a:lnTo>
                  <a:lnTo>
                    <a:pt x="2462" y="2445"/>
                  </a:lnTo>
                  <a:lnTo>
                    <a:pt x="2462" y="2445"/>
                  </a:lnTo>
                  <a:lnTo>
                    <a:pt x="2453" y="2489"/>
                  </a:lnTo>
                  <a:lnTo>
                    <a:pt x="2453" y="2533"/>
                  </a:lnTo>
                  <a:lnTo>
                    <a:pt x="2453" y="2533"/>
                  </a:lnTo>
                  <a:lnTo>
                    <a:pt x="2453" y="2568"/>
                  </a:lnTo>
                  <a:lnTo>
                    <a:pt x="2453" y="2568"/>
                  </a:lnTo>
                  <a:lnTo>
                    <a:pt x="2453" y="2586"/>
                  </a:lnTo>
                  <a:lnTo>
                    <a:pt x="2453" y="2586"/>
                  </a:lnTo>
                  <a:lnTo>
                    <a:pt x="2444" y="2586"/>
                  </a:lnTo>
                  <a:lnTo>
                    <a:pt x="2444" y="2586"/>
                  </a:lnTo>
                  <a:lnTo>
                    <a:pt x="2444" y="2604"/>
                  </a:lnTo>
                  <a:lnTo>
                    <a:pt x="2444" y="2604"/>
                  </a:lnTo>
                  <a:lnTo>
                    <a:pt x="2435" y="2639"/>
                  </a:lnTo>
                  <a:lnTo>
                    <a:pt x="2435" y="2657"/>
                  </a:lnTo>
                  <a:lnTo>
                    <a:pt x="2444" y="2674"/>
                  </a:lnTo>
                  <a:lnTo>
                    <a:pt x="2444" y="2674"/>
                  </a:lnTo>
                  <a:lnTo>
                    <a:pt x="2453" y="2710"/>
                  </a:lnTo>
                  <a:lnTo>
                    <a:pt x="2462" y="2727"/>
                  </a:lnTo>
                  <a:lnTo>
                    <a:pt x="2453" y="2745"/>
                  </a:lnTo>
                  <a:lnTo>
                    <a:pt x="2453" y="2745"/>
                  </a:lnTo>
                  <a:lnTo>
                    <a:pt x="2453" y="2772"/>
                  </a:lnTo>
                  <a:lnTo>
                    <a:pt x="2453" y="2798"/>
                  </a:lnTo>
                  <a:lnTo>
                    <a:pt x="2462" y="2833"/>
                  </a:lnTo>
                  <a:lnTo>
                    <a:pt x="2462" y="2833"/>
                  </a:lnTo>
                  <a:lnTo>
                    <a:pt x="2470" y="2851"/>
                  </a:lnTo>
                  <a:lnTo>
                    <a:pt x="2470" y="2860"/>
                  </a:lnTo>
                  <a:lnTo>
                    <a:pt x="2470" y="2860"/>
                  </a:lnTo>
                  <a:lnTo>
                    <a:pt x="2470" y="2886"/>
                  </a:lnTo>
                  <a:lnTo>
                    <a:pt x="2479" y="2904"/>
                  </a:lnTo>
                  <a:lnTo>
                    <a:pt x="2488" y="2913"/>
                  </a:lnTo>
                  <a:lnTo>
                    <a:pt x="2488" y="2913"/>
                  </a:lnTo>
                  <a:lnTo>
                    <a:pt x="2523" y="2948"/>
                  </a:lnTo>
                  <a:lnTo>
                    <a:pt x="2523" y="2948"/>
                  </a:lnTo>
                  <a:lnTo>
                    <a:pt x="2523" y="2957"/>
                  </a:lnTo>
                  <a:lnTo>
                    <a:pt x="2523" y="2957"/>
                  </a:lnTo>
                  <a:lnTo>
                    <a:pt x="2550" y="2975"/>
                  </a:lnTo>
                  <a:lnTo>
                    <a:pt x="2550" y="2975"/>
                  </a:lnTo>
                  <a:lnTo>
                    <a:pt x="2550" y="2975"/>
                  </a:lnTo>
                  <a:lnTo>
                    <a:pt x="2550" y="2975"/>
                  </a:lnTo>
                  <a:lnTo>
                    <a:pt x="2559" y="3001"/>
                  </a:lnTo>
                  <a:lnTo>
                    <a:pt x="2576" y="3019"/>
                  </a:lnTo>
                  <a:lnTo>
                    <a:pt x="2576" y="3019"/>
                  </a:lnTo>
                  <a:lnTo>
                    <a:pt x="2585" y="3019"/>
                  </a:lnTo>
                  <a:lnTo>
                    <a:pt x="2585" y="3019"/>
                  </a:lnTo>
                  <a:lnTo>
                    <a:pt x="2585" y="3028"/>
                  </a:lnTo>
                  <a:lnTo>
                    <a:pt x="2585" y="3028"/>
                  </a:lnTo>
                  <a:lnTo>
                    <a:pt x="2576" y="3036"/>
                  </a:lnTo>
                  <a:lnTo>
                    <a:pt x="2576" y="3045"/>
                  </a:lnTo>
                  <a:lnTo>
                    <a:pt x="2576" y="3045"/>
                  </a:lnTo>
                  <a:lnTo>
                    <a:pt x="2585" y="3063"/>
                  </a:lnTo>
                  <a:lnTo>
                    <a:pt x="2612" y="3098"/>
                  </a:lnTo>
                  <a:lnTo>
                    <a:pt x="2612" y="3098"/>
                  </a:lnTo>
                  <a:lnTo>
                    <a:pt x="2638" y="3116"/>
                  </a:lnTo>
                  <a:lnTo>
                    <a:pt x="2638" y="3116"/>
                  </a:lnTo>
                  <a:lnTo>
                    <a:pt x="2638" y="3116"/>
                  </a:lnTo>
                  <a:lnTo>
                    <a:pt x="2647" y="3133"/>
                  </a:lnTo>
                  <a:lnTo>
                    <a:pt x="2656" y="3142"/>
                  </a:lnTo>
                  <a:lnTo>
                    <a:pt x="2656" y="3151"/>
                  </a:lnTo>
                  <a:lnTo>
                    <a:pt x="2656" y="3151"/>
                  </a:lnTo>
                  <a:lnTo>
                    <a:pt x="2665" y="3169"/>
                  </a:lnTo>
                  <a:lnTo>
                    <a:pt x="2682" y="3178"/>
                  </a:lnTo>
                  <a:lnTo>
                    <a:pt x="2682" y="3178"/>
                  </a:lnTo>
                  <a:lnTo>
                    <a:pt x="2682" y="3178"/>
                  </a:lnTo>
                  <a:lnTo>
                    <a:pt x="2709" y="3178"/>
                  </a:lnTo>
                  <a:lnTo>
                    <a:pt x="2744" y="3195"/>
                  </a:lnTo>
                  <a:lnTo>
                    <a:pt x="2744" y="3195"/>
                  </a:lnTo>
                  <a:lnTo>
                    <a:pt x="2762" y="3213"/>
                  </a:lnTo>
                  <a:lnTo>
                    <a:pt x="2779" y="3213"/>
                  </a:lnTo>
                  <a:lnTo>
                    <a:pt x="2797" y="3213"/>
                  </a:lnTo>
                  <a:lnTo>
                    <a:pt x="2797" y="3213"/>
                  </a:lnTo>
                  <a:lnTo>
                    <a:pt x="2815" y="3231"/>
                  </a:lnTo>
                  <a:lnTo>
                    <a:pt x="2832" y="3257"/>
                  </a:lnTo>
                  <a:lnTo>
                    <a:pt x="2832" y="3257"/>
                  </a:lnTo>
                  <a:lnTo>
                    <a:pt x="2841" y="3275"/>
                  </a:lnTo>
                  <a:lnTo>
                    <a:pt x="2841" y="3275"/>
                  </a:lnTo>
                  <a:lnTo>
                    <a:pt x="2850" y="3301"/>
                  </a:lnTo>
                  <a:lnTo>
                    <a:pt x="2850" y="3301"/>
                  </a:lnTo>
                  <a:lnTo>
                    <a:pt x="2868" y="3301"/>
                  </a:lnTo>
                  <a:lnTo>
                    <a:pt x="2991" y="3292"/>
                  </a:lnTo>
                  <a:lnTo>
                    <a:pt x="2991" y="3292"/>
                  </a:lnTo>
                  <a:lnTo>
                    <a:pt x="3053" y="3319"/>
                  </a:lnTo>
                  <a:lnTo>
                    <a:pt x="3053" y="3319"/>
                  </a:lnTo>
                  <a:lnTo>
                    <a:pt x="3159" y="3354"/>
                  </a:lnTo>
                  <a:lnTo>
                    <a:pt x="3159" y="3354"/>
                  </a:lnTo>
                  <a:lnTo>
                    <a:pt x="3194" y="3372"/>
                  </a:lnTo>
                  <a:lnTo>
                    <a:pt x="3194" y="3372"/>
                  </a:lnTo>
                  <a:lnTo>
                    <a:pt x="3203" y="3372"/>
                  </a:lnTo>
                  <a:lnTo>
                    <a:pt x="3353" y="3372"/>
                  </a:lnTo>
                  <a:lnTo>
                    <a:pt x="3353" y="3372"/>
                  </a:lnTo>
                  <a:lnTo>
                    <a:pt x="3370" y="3363"/>
                  </a:lnTo>
                  <a:lnTo>
                    <a:pt x="3388" y="3345"/>
                  </a:lnTo>
                  <a:lnTo>
                    <a:pt x="3459" y="3345"/>
                  </a:lnTo>
                  <a:lnTo>
                    <a:pt x="3512" y="3398"/>
                  </a:lnTo>
                  <a:lnTo>
                    <a:pt x="3512" y="3398"/>
                  </a:lnTo>
                  <a:lnTo>
                    <a:pt x="3529" y="3407"/>
                  </a:lnTo>
                  <a:lnTo>
                    <a:pt x="3529" y="3407"/>
                  </a:lnTo>
                  <a:lnTo>
                    <a:pt x="3547" y="3425"/>
                  </a:lnTo>
                  <a:lnTo>
                    <a:pt x="3547" y="3425"/>
                  </a:lnTo>
                  <a:lnTo>
                    <a:pt x="3547" y="3451"/>
                  </a:lnTo>
                  <a:lnTo>
                    <a:pt x="3565" y="3469"/>
                  </a:lnTo>
                  <a:lnTo>
                    <a:pt x="3565" y="3469"/>
                  </a:lnTo>
                  <a:lnTo>
                    <a:pt x="3582" y="3478"/>
                  </a:lnTo>
                  <a:lnTo>
                    <a:pt x="3582" y="3478"/>
                  </a:lnTo>
                  <a:lnTo>
                    <a:pt x="3591" y="3487"/>
                  </a:lnTo>
                  <a:lnTo>
                    <a:pt x="3591" y="3487"/>
                  </a:lnTo>
                  <a:lnTo>
                    <a:pt x="3617" y="3495"/>
                  </a:lnTo>
                  <a:lnTo>
                    <a:pt x="3617" y="3495"/>
                  </a:lnTo>
                  <a:lnTo>
                    <a:pt x="3617" y="3504"/>
                  </a:lnTo>
                  <a:lnTo>
                    <a:pt x="3617" y="3504"/>
                  </a:lnTo>
                  <a:lnTo>
                    <a:pt x="3617" y="3504"/>
                  </a:lnTo>
                  <a:lnTo>
                    <a:pt x="3635" y="3513"/>
                  </a:lnTo>
                  <a:lnTo>
                    <a:pt x="3662" y="3504"/>
                  </a:lnTo>
                  <a:lnTo>
                    <a:pt x="3662" y="3504"/>
                  </a:lnTo>
                  <a:lnTo>
                    <a:pt x="3670" y="3487"/>
                  </a:lnTo>
                  <a:lnTo>
                    <a:pt x="3670" y="3487"/>
                  </a:lnTo>
                  <a:lnTo>
                    <a:pt x="3688" y="3460"/>
                  </a:lnTo>
                  <a:lnTo>
                    <a:pt x="3688" y="3460"/>
                  </a:lnTo>
                  <a:lnTo>
                    <a:pt x="3732" y="3478"/>
                  </a:lnTo>
                  <a:lnTo>
                    <a:pt x="3759" y="3487"/>
                  </a:lnTo>
                  <a:lnTo>
                    <a:pt x="3776" y="3504"/>
                  </a:lnTo>
                  <a:lnTo>
                    <a:pt x="3776" y="3504"/>
                  </a:lnTo>
                  <a:lnTo>
                    <a:pt x="3785" y="3531"/>
                  </a:lnTo>
                  <a:lnTo>
                    <a:pt x="3794" y="3548"/>
                  </a:lnTo>
                  <a:lnTo>
                    <a:pt x="3829" y="3584"/>
                  </a:lnTo>
                  <a:lnTo>
                    <a:pt x="3829" y="3584"/>
                  </a:lnTo>
                  <a:lnTo>
                    <a:pt x="3829" y="3584"/>
                  </a:lnTo>
                  <a:lnTo>
                    <a:pt x="3829" y="3584"/>
                  </a:lnTo>
                  <a:lnTo>
                    <a:pt x="3829" y="3584"/>
                  </a:lnTo>
                  <a:lnTo>
                    <a:pt x="3829" y="3592"/>
                  </a:lnTo>
                  <a:lnTo>
                    <a:pt x="3829" y="3592"/>
                  </a:lnTo>
                  <a:lnTo>
                    <a:pt x="3838" y="3610"/>
                  </a:lnTo>
                  <a:lnTo>
                    <a:pt x="3838" y="3610"/>
                  </a:lnTo>
                  <a:lnTo>
                    <a:pt x="3838" y="3628"/>
                  </a:lnTo>
                  <a:lnTo>
                    <a:pt x="3838" y="3628"/>
                  </a:lnTo>
                  <a:lnTo>
                    <a:pt x="3838" y="3628"/>
                  </a:lnTo>
                  <a:lnTo>
                    <a:pt x="3838" y="3628"/>
                  </a:lnTo>
                  <a:lnTo>
                    <a:pt x="3847" y="3637"/>
                  </a:lnTo>
                  <a:lnTo>
                    <a:pt x="3847" y="3637"/>
                  </a:lnTo>
                  <a:lnTo>
                    <a:pt x="3847" y="3637"/>
                  </a:lnTo>
                  <a:lnTo>
                    <a:pt x="3856" y="3654"/>
                  </a:lnTo>
                  <a:lnTo>
                    <a:pt x="3873" y="3663"/>
                  </a:lnTo>
                  <a:lnTo>
                    <a:pt x="3873" y="3663"/>
                  </a:lnTo>
                  <a:lnTo>
                    <a:pt x="3873" y="3663"/>
                  </a:lnTo>
                  <a:lnTo>
                    <a:pt x="3882" y="3672"/>
                  </a:lnTo>
                  <a:lnTo>
                    <a:pt x="3882" y="3672"/>
                  </a:lnTo>
                  <a:lnTo>
                    <a:pt x="3891" y="3672"/>
                  </a:lnTo>
                  <a:lnTo>
                    <a:pt x="3900" y="3672"/>
                  </a:lnTo>
                  <a:lnTo>
                    <a:pt x="3900" y="3672"/>
                  </a:lnTo>
                  <a:lnTo>
                    <a:pt x="3944" y="3690"/>
                  </a:lnTo>
                  <a:lnTo>
                    <a:pt x="3944" y="3690"/>
                  </a:lnTo>
                  <a:lnTo>
                    <a:pt x="3962" y="3690"/>
                  </a:lnTo>
                  <a:lnTo>
                    <a:pt x="3979" y="3690"/>
                  </a:lnTo>
                  <a:lnTo>
                    <a:pt x="3988" y="3681"/>
                  </a:lnTo>
                  <a:lnTo>
                    <a:pt x="3988" y="3681"/>
                  </a:lnTo>
                  <a:lnTo>
                    <a:pt x="3988" y="3663"/>
                  </a:lnTo>
                  <a:lnTo>
                    <a:pt x="3988" y="3654"/>
                  </a:lnTo>
                  <a:lnTo>
                    <a:pt x="3988" y="3654"/>
                  </a:lnTo>
                  <a:lnTo>
                    <a:pt x="3970" y="3628"/>
                  </a:lnTo>
                  <a:lnTo>
                    <a:pt x="3970" y="3628"/>
                  </a:lnTo>
                  <a:lnTo>
                    <a:pt x="3962" y="3628"/>
                  </a:lnTo>
                  <a:lnTo>
                    <a:pt x="3962" y="3628"/>
                  </a:lnTo>
                  <a:lnTo>
                    <a:pt x="3962" y="3628"/>
                  </a:lnTo>
                  <a:lnTo>
                    <a:pt x="3962" y="3628"/>
                  </a:lnTo>
                  <a:lnTo>
                    <a:pt x="3970" y="3619"/>
                  </a:lnTo>
                  <a:lnTo>
                    <a:pt x="3970" y="3619"/>
                  </a:lnTo>
                  <a:lnTo>
                    <a:pt x="3988" y="3601"/>
                  </a:lnTo>
                  <a:lnTo>
                    <a:pt x="3979" y="3575"/>
                  </a:lnTo>
                  <a:lnTo>
                    <a:pt x="3979" y="3575"/>
                  </a:lnTo>
                  <a:lnTo>
                    <a:pt x="3979" y="3575"/>
                  </a:lnTo>
                  <a:lnTo>
                    <a:pt x="3979" y="3575"/>
                  </a:lnTo>
                  <a:lnTo>
                    <a:pt x="3979" y="3575"/>
                  </a:lnTo>
                  <a:lnTo>
                    <a:pt x="3979" y="3575"/>
                  </a:lnTo>
                  <a:lnTo>
                    <a:pt x="3988" y="3566"/>
                  </a:lnTo>
                  <a:lnTo>
                    <a:pt x="3988" y="3566"/>
                  </a:lnTo>
                  <a:lnTo>
                    <a:pt x="4023" y="3548"/>
                  </a:lnTo>
                  <a:lnTo>
                    <a:pt x="4023" y="3531"/>
                  </a:lnTo>
                  <a:lnTo>
                    <a:pt x="4023" y="3531"/>
                  </a:lnTo>
                  <a:lnTo>
                    <a:pt x="4032" y="3531"/>
                  </a:lnTo>
                  <a:lnTo>
                    <a:pt x="4050" y="3531"/>
                  </a:lnTo>
                  <a:lnTo>
                    <a:pt x="4050" y="3531"/>
                  </a:lnTo>
                  <a:lnTo>
                    <a:pt x="4067" y="3522"/>
                  </a:lnTo>
                  <a:lnTo>
                    <a:pt x="4085" y="3513"/>
                  </a:lnTo>
                  <a:lnTo>
                    <a:pt x="4103" y="3495"/>
                  </a:lnTo>
                  <a:lnTo>
                    <a:pt x="4112" y="3478"/>
                  </a:lnTo>
                  <a:lnTo>
                    <a:pt x="4112" y="3478"/>
                  </a:lnTo>
                  <a:lnTo>
                    <a:pt x="4129" y="3478"/>
                  </a:lnTo>
                  <a:lnTo>
                    <a:pt x="4129" y="3478"/>
                  </a:lnTo>
                  <a:lnTo>
                    <a:pt x="4147" y="3469"/>
                  </a:lnTo>
                  <a:lnTo>
                    <a:pt x="4165" y="3460"/>
                  </a:lnTo>
                  <a:lnTo>
                    <a:pt x="4165" y="3460"/>
                  </a:lnTo>
                  <a:lnTo>
                    <a:pt x="4165" y="3460"/>
                  </a:lnTo>
                  <a:lnTo>
                    <a:pt x="4165" y="3460"/>
                  </a:lnTo>
                  <a:lnTo>
                    <a:pt x="4182" y="3460"/>
                  </a:lnTo>
                  <a:lnTo>
                    <a:pt x="4182" y="3460"/>
                  </a:lnTo>
                  <a:lnTo>
                    <a:pt x="4200" y="3451"/>
                  </a:lnTo>
                  <a:lnTo>
                    <a:pt x="4200" y="3451"/>
                  </a:lnTo>
                  <a:lnTo>
                    <a:pt x="4209" y="3460"/>
                  </a:lnTo>
                  <a:lnTo>
                    <a:pt x="4209" y="3460"/>
                  </a:lnTo>
                  <a:lnTo>
                    <a:pt x="4226" y="3469"/>
                  </a:lnTo>
                  <a:lnTo>
                    <a:pt x="4244" y="3478"/>
                  </a:lnTo>
                  <a:lnTo>
                    <a:pt x="4244" y="3478"/>
                  </a:lnTo>
                  <a:lnTo>
                    <a:pt x="4262" y="3469"/>
                  </a:lnTo>
                  <a:lnTo>
                    <a:pt x="4270" y="3460"/>
                  </a:lnTo>
                  <a:lnTo>
                    <a:pt x="4270" y="3460"/>
                  </a:lnTo>
                  <a:lnTo>
                    <a:pt x="4288" y="3478"/>
                  </a:lnTo>
                  <a:lnTo>
                    <a:pt x="4288" y="3478"/>
                  </a:lnTo>
                  <a:lnTo>
                    <a:pt x="4306" y="3495"/>
                  </a:lnTo>
                  <a:lnTo>
                    <a:pt x="4323" y="3495"/>
                  </a:lnTo>
                  <a:lnTo>
                    <a:pt x="4350" y="3495"/>
                  </a:lnTo>
                  <a:lnTo>
                    <a:pt x="4350" y="3495"/>
                  </a:lnTo>
                  <a:lnTo>
                    <a:pt x="4367" y="3495"/>
                  </a:lnTo>
                  <a:lnTo>
                    <a:pt x="4376" y="3478"/>
                  </a:lnTo>
                  <a:lnTo>
                    <a:pt x="4376" y="3478"/>
                  </a:lnTo>
                  <a:lnTo>
                    <a:pt x="4394" y="3487"/>
                  </a:lnTo>
                  <a:lnTo>
                    <a:pt x="4412" y="3478"/>
                  </a:lnTo>
                  <a:lnTo>
                    <a:pt x="4412" y="3478"/>
                  </a:lnTo>
                  <a:lnTo>
                    <a:pt x="4420" y="3469"/>
                  </a:lnTo>
                  <a:lnTo>
                    <a:pt x="4420" y="3451"/>
                  </a:lnTo>
                  <a:lnTo>
                    <a:pt x="4420" y="3451"/>
                  </a:lnTo>
                  <a:lnTo>
                    <a:pt x="4420" y="3442"/>
                  </a:lnTo>
                  <a:lnTo>
                    <a:pt x="4420" y="3442"/>
                  </a:lnTo>
                  <a:lnTo>
                    <a:pt x="4420" y="3442"/>
                  </a:lnTo>
                  <a:lnTo>
                    <a:pt x="4420" y="3434"/>
                  </a:lnTo>
                  <a:lnTo>
                    <a:pt x="4420" y="3434"/>
                  </a:lnTo>
                  <a:lnTo>
                    <a:pt x="4438" y="3425"/>
                  </a:lnTo>
                  <a:lnTo>
                    <a:pt x="4473" y="3425"/>
                  </a:lnTo>
                  <a:lnTo>
                    <a:pt x="4473" y="3425"/>
                  </a:lnTo>
                  <a:lnTo>
                    <a:pt x="4491" y="3425"/>
                  </a:lnTo>
                  <a:lnTo>
                    <a:pt x="4491" y="3416"/>
                  </a:lnTo>
                  <a:lnTo>
                    <a:pt x="4491" y="3416"/>
                  </a:lnTo>
                  <a:lnTo>
                    <a:pt x="4500" y="3434"/>
                  </a:lnTo>
                  <a:lnTo>
                    <a:pt x="4517" y="3434"/>
                  </a:lnTo>
                  <a:lnTo>
                    <a:pt x="4517" y="3434"/>
                  </a:lnTo>
                  <a:lnTo>
                    <a:pt x="4535" y="3434"/>
                  </a:lnTo>
                  <a:lnTo>
                    <a:pt x="4535" y="3434"/>
                  </a:lnTo>
                  <a:lnTo>
                    <a:pt x="4553" y="3434"/>
                  </a:lnTo>
                  <a:lnTo>
                    <a:pt x="4553" y="3434"/>
                  </a:lnTo>
                  <a:lnTo>
                    <a:pt x="4579" y="3425"/>
                  </a:lnTo>
                  <a:lnTo>
                    <a:pt x="4579" y="3425"/>
                  </a:lnTo>
                  <a:lnTo>
                    <a:pt x="4606" y="3434"/>
                  </a:lnTo>
                  <a:lnTo>
                    <a:pt x="4614" y="3442"/>
                  </a:lnTo>
                  <a:lnTo>
                    <a:pt x="4614" y="3442"/>
                  </a:lnTo>
                  <a:lnTo>
                    <a:pt x="4623" y="3460"/>
                  </a:lnTo>
                  <a:lnTo>
                    <a:pt x="4641" y="3469"/>
                  </a:lnTo>
                  <a:lnTo>
                    <a:pt x="4641" y="3469"/>
                  </a:lnTo>
                  <a:lnTo>
                    <a:pt x="4659" y="3469"/>
                  </a:lnTo>
                  <a:lnTo>
                    <a:pt x="4685" y="3460"/>
                  </a:lnTo>
                  <a:lnTo>
                    <a:pt x="4685" y="3460"/>
                  </a:lnTo>
                  <a:lnTo>
                    <a:pt x="4685" y="3460"/>
                  </a:lnTo>
                  <a:lnTo>
                    <a:pt x="4694" y="3451"/>
                  </a:lnTo>
                  <a:lnTo>
                    <a:pt x="4694" y="3451"/>
                  </a:lnTo>
                  <a:lnTo>
                    <a:pt x="4712" y="3442"/>
                  </a:lnTo>
                  <a:lnTo>
                    <a:pt x="4712" y="3442"/>
                  </a:lnTo>
                  <a:lnTo>
                    <a:pt x="4712" y="3442"/>
                  </a:lnTo>
                  <a:lnTo>
                    <a:pt x="4738" y="3469"/>
                  </a:lnTo>
                  <a:lnTo>
                    <a:pt x="4738" y="3469"/>
                  </a:lnTo>
                  <a:lnTo>
                    <a:pt x="4773" y="3504"/>
                  </a:lnTo>
                  <a:lnTo>
                    <a:pt x="4773" y="3504"/>
                  </a:lnTo>
                  <a:lnTo>
                    <a:pt x="4773" y="3513"/>
                  </a:lnTo>
                  <a:lnTo>
                    <a:pt x="4773" y="3522"/>
                  </a:lnTo>
                  <a:lnTo>
                    <a:pt x="4773" y="3522"/>
                  </a:lnTo>
                  <a:lnTo>
                    <a:pt x="4764" y="3540"/>
                  </a:lnTo>
                  <a:lnTo>
                    <a:pt x="4764" y="3548"/>
                  </a:lnTo>
                  <a:lnTo>
                    <a:pt x="4764" y="3548"/>
                  </a:lnTo>
                  <a:lnTo>
                    <a:pt x="4764" y="3566"/>
                  </a:lnTo>
                  <a:lnTo>
                    <a:pt x="4764" y="3566"/>
                  </a:lnTo>
                  <a:lnTo>
                    <a:pt x="4764" y="3566"/>
                  </a:lnTo>
                  <a:lnTo>
                    <a:pt x="4764" y="3566"/>
                  </a:lnTo>
                  <a:lnTo>
                    <a:pt x="4773" y="3584"/>
                  </a:lnTo>
                  <a:lnTo>
                    <a:pt x="4773" y="3584"/>
                  </a:lnTo>
                  <a:lnTo>
                    <a:pt x="4773" y="3601"/>
                  </a:lnTo>
                  <a:lnTo>
                    <a:pt x="4791" y="3619"/>
                  </a:lnTo>
                  <a:lnTo>
                    <a:pt x="4791" y="3619"/>
                  </a:lnTo>
                  <a:lnTo>
                    <a:pt x="4800" y="3628"/>
                  </a:lnTo>
                  <a:lnTo>
                    <a:pt x="4800" y="3637"/>
                  </a:lnTo>
                  <a:lnTo>
                    <a:pt x="4800" y="3654"/>
                  </a:lnTo>
                  <a:lnTo>
                    <a:pt x="4800" y="3654"/>
                  </a:lnTo>
                  <a:lnTo>
                    <a:pt x="4809" y="3672"/>
                  </a:lnTo>
                  <a:lnTo>
                    <a:pt x="4826" y="3681"/>
                  </a:lnTo>
                  <a:lnTo>
                    <a:pt x="4826" y="3681"/>
                  </a:lnTo>
                  <a:lnTo>
                    <a:pt x="4835" y="3690"/>
                  </a:lnTo>
                  <a:lnTo>
                    <a:pt x="4844" y="3707"/>
                  </a:lnTo>
                  <a:lnTo>
                    <a:pt x="4844" y="3707"/>
                  </a:lnTo>
                  <a:lnTo>
                    <a:pt x="4853" y="3725"/>
                  </a:lnTo>
                  <a:lnTo>
                    <a:pt x="4853" y="3725"/>
                  </a:lnTo>
                  <a:lnTo>
                    <a:pt x="4870" y="3743"/>
                  </a:lnTo>
                  <a:lnTo>
                    <a:pt x="4888" y="3743"/>
                  </a:lnTo>
                  <a:lnTo>
                    <a:pt x="4897" y="3743"/>
                  </a:lnTo>
                  <a:lnTo>
                    <a:pt x="4897" y="3743"/>
                  </a:lnTo>
                  <a:lnTo>
                    <a:pt x="4914" y="3734"/>
                  </a:lnTo>
                  <a:lnTo>
                    <a:pt x="4914" y="3734"/>
                  </a:lnTo>
                  <a:lnTo>
                    <a:pt x="4923" y="3716"/>
                  </a:lnTo>
                  <a:lnTo>
                    <a:pt x="4923" y="3716"/>
                  </a:lnTo>
                  <a:lnTo>
                    <a:pt x="4932" y="3690"/>
                  </a:lnTo>
                  <a:lnTo>
                    <a:pt x="4932" y="3690"/>
                  </a:lnTo>
                  <a:lnTo>
                    <a:pt x="4941" y="3672"/>
                  </a:lnTo>
                  <a:lnTo>
                    <a:pt x="4950" y="3654"/>
                  </a:lnTo>
                  <a:lnTo>
                    <a:pt x="4950" y="3654"/>
                  </a:lnTo>
                  <a:lnTo>
                    <a:pt x="4941" y="3592"/>
                  </a:lnTo>
                  <a:lnTo>
                    <a:pt x="4923" y="3557"/>
                  </a:lnTo>
                  <a:lnTo>
                    <a:pt x="4914" y="3531"/>
                  </a:lnTo>
                  <a:lnTo>
                    <a:pt x="4914" y="3531"/>
                  </a:lnTo>
                  <a:lnTo>
                    <a:pt x="4906" y="3522"/>
                  </a:lnTo>
                  <a:lnTo>
                    <a:pt x="4906" y="3522"/>
                  </a:lnTo>
                  <a:lnTo>
                    <a:pt x="4906" y="3487"/>
                  </a:lnTo>
                  <a:lnTo>
                    <a:pt x="4906" y="3487"/>
                  </a:lnTo>
                  <a:lnTo>
                    <a:pt x="4897" y="3478"/>
                  </a:lnTo>
                  <a:lnTo>
                    <a:pt x="4897" y="3478"/>
                  </a:lnTo>
                  <a:lnTo>
                    <a:pt x="4879" y="3442"/>
                  </a:lnTo>
                  <a:lnTo>
                    <a:pt x="4870" y="3389"/>
                  </a:lnTo>
                  <a:lnTo>
                    <a:pt x="4870" y="3389"/>
                  </a:lnTo>
                  <a:lnTo>
                    <a:pt x="4879" y="3363"/>
                  </a:lnTo>
                  <a:lnTo>
                    <a:pt x="4888" y="3336"/>
                  </a:lnTo>
                  <a:lnTo>
                    <a:pt x="4932" y="3284"/>
                  </a:lnTo>
                  <a:lnTo>
                    <a:pt x="4932" y="3284"/>
                  </a:lnTo>
                  <a:lnTo>
                    <a:pt x="4941" y="3284"/>
                  </a:lnTo>
                  <a:lnTo>
                    <a:pt x="4941" y="3284"/>
                  </a:lnTo>
                  <a:lnTo>
                    <a:pt x="4950" y="3284"/>
                  </a:lnTo>
                  <a:lnTo>
                    <a:pt x="4950" y="3284"/>
                  </a:lnTo>
                  <a:lnTo>
                    <a:pt x="4967" y="3275"/>
                  </a:lnTo>
                  <a:lnTo>
                    <a:pt x="4985" y="3248"/>
                  </a:lnTo>
                  <a:lnTo>
                    <a:pt x="4985" y="3248"/>
                  </a:lnTo>
                  <a:lnTo>
                    <a:pt x="5003" y="3231"/>
                  </a:lnTo>
                  <a:lnTo>
                    <a:pt x="5012" y="3222"/>
                  </a:lnTo>
                  <a:lnTo>
                    <a:pt x="5029" y="3222"/>
                  </a:lnTo>
                  <a:lnTo>
                    <a:pt x="5029" y="3222"/>
                  </a:lnTo>
                  <a:lnTo>
                    <a:pt x="5038" y="3222"/>
                  </a:lnTo>
                  <a:lnTo>
                    <a:pt x="5056" y="3213"/>
                  </a:lnTo>
                  <a:lnTo>
                    <a:pt x="5064" y="3195"/>
                  </a:lnTo>
                  <a:lnTo>
                    <a:pt x="5064" y="3195"/>
                  </a:lnTo>
                  <a:lnTo>
                    <a:pt x="5073" y="3178"/>
                  </a:lnTo>
                  <a:lnTo>
                    <a:pt x="5109" y="3169"/>
                  </a:lnTo>
                  <a:lnTo>
                    <a:pt x="5117" y="3169"/>
                  </a:lnTo>
                  <a:lnTo>
                    <a:pt x="5117" y="3169"/>
                  </a:lnTo>
                  <a:lnTo>
                    <a:pt x="5135" y="3160"/>
                  </a:lnTo>
                  <a:lnTo>
                    <a:pt x="5144" y="3142"/>
                  </a:lnTo>
                  <a:lnTo>
                    <a:pt x="5144" y="3142"/>
                  </a:lnTo>
                  <a:lnTo>
                    <a:pt x="5135" y="3125"/>
                  </a:lnTo>
                  <a:lnTo>
                    <a:pt x="5135" y="3125"/>
                  </a:lnTo>
                  <a:lnTo>
                    <a:pt x="5135" y="3125"/>
                  </a:lnTo>
                  <a:lnTo>
                    <a:pt x="5135" y="3125"/>
                  </a:lnTo>
                  <a:lnTo>
                    <a:pt x="5153" y="3125"/>
                  </a:lnTo>
                  <a:lnTo>
                    <a:pt x="5170" y="3116"/>
                  </a:lnTo>
                  <a:lnTo>
                    <a:pt x="5170" y="3116"/>
                  </a:lnTo>
                  <a:lnTo>
                    <a:pt x="5179" y="3107"/>
                  </a:lnTo>
                  <a:lnTo>
                    <a:pt x="5179" y="3107"/>
                  </a:lnTo>
                  <a:lnTo>
                    <a:pt x="5188" y="3107"/>
                  </a:lnTo>
                  <a:lnTo>
                    <a:pt x="5188" y="3107"/>
                  </a:lnTo>
                  <a:lnTo>
                    <a:pt x="5197" y="3089"/>
                  </a:lnTo>
                  <a:lnTo>
                    <a:pt x="5197" y="3072"/>
                  </a:lnTo>
                  <a:lnTo>
                    <a:pt x="5197" y="3072"/>
                  </a:lnTo>
                  <a:lnTo>
                    <a:pt x="5197" y="3063"/>
                  </a:lnTo>
                  <a:lnTo>
                    <a:pt x="5179" y="3054"/>
                  </a:lnTo>
                  <a:lnTo>
                    <a:pt x="5179" y="3054"/>
                  </a:lnTo>
                  <a:lnTo>
                    <a:pt x="5179" y="3054"/>
                  </a:lnTo>
                  <a:lnTo>
                    <a:pt x="5179" y="3054"/>
                  </a:lnTo>
                  <a:lnTo>
                    <a:pt x="5188" y="3036"/>
                  </a:lnTo>
                  <a:lnTo>
                    <a:pt x="5179" y="3019"/>
                  </a:lnTo>
                  <a:lnTo>
                    <a:pt x="5179" y="3019"/>
                  </a:lnTo>
                  <a:lnTo>
                    <a:pt x="5170" y="3010"/>
                  </a:lnTo>
                  <a:lnTo>
                    <a:pt x="5153" y="3001"/>
                  </a:lnTo>
                  <a:lnTo>
                    <a:pt x="5153" y="3001"/>
                  </a:lnTo>
                  <a:lnTo>
                    <a:pt x="5153" y="2992"/>
                  </a:lnTo>
                  <a:lnTo>
                    <a:pt x="5153" y="2992"/>
                  </a:lnTo>
                  <a:lnTo>
                    <a:pt x="5153" y="2992"/>
                  </a:lnTo>
                  <a:lnTo>
                    <a:pt x="5162" y="2975"/>
                  </a:lnTo>
                  <a:lnTo>
                    <a:pt x="5162" y="2975"/>
                  </a:lnTo>
                  <a:lnTo>
                    <a:pt x="5162" y="2983"/>
                  </a:lnTo>
                  <a:lnTo>
                    <a:pt x="5162" y="2983"/>
                  </a:lnTo>
                  <a:lnTo>
                    <a:pt x="5179" y="2983"/>
                  </a:lnTo>
                  <a:lnTo>
                    <a:pt x="5197" y="2975"/>
                  </a:lnTo>
                  <a:lnTo>
                    <a:pt x="5197" y="2975"/>
                  </a:lnTo>
                  <a:lnTo>
                    <a:pt x="5197" y="2975"/>
                  </a:lnTo>
                  <a:lnTo>
                    <a:pt x="5206" y="2966"/>
                  </a:lnTo>
                  <a:lnTo>
                    <a:pt x="5206" y="2966"/>
                  </a:lnTo>
                  <a:lnTo>
                    <a:pt x="5214" y="2922"/>
                  </a:lnTo>
                  <a:lnTo>
                    <a:pt x="5223" y="2895"/>
                  </a:lnTo>
                  <a:lnTo>
                    <a:pt x="5223" y="2895"/>
                  </a:lnTo>
                  <a:lnTo>
                    <a:pt x="5232" y="2886"/>
                  </a:lnTo>
                  <a:lnTo>
                    <a:pt x="5241" y="2877"/>
                  </a:lnTo>
                  <a:lnTo>
                    <a:pt x="5241" y="2877"/>
                  </a:lnTo>
                  <a:lnTo>
                    <a:pt x="5241" y="2869"/>
                  </a:lnTo>
                  <a:lnTo>
                    <a:pt x="5241" y="2869"/>
                  </a:lnTo>
                  <a:lnTo>
                    <a:pt x="5267" y="2851"/>
                  </a:lnTo>
                  <a:lnTo>
                    <a:pt x="5276" y="2833"/>
                  </a:lnTo>
                  <a:lnTo>
                    <a:pt x="5294" y="2798"/>
                  </a:lnTo>
                  <a:lnTo>
                    <a:pt x="5294" y="2798"/>
                  </a:lnTo>
                  <a:lnTo>
                    <a:pt x="5285" y="2789"/>
                  </a:lnTo>
                  <a:lnTo>
                    <a:pt x="5285" y="2789"/>
                  </a:lnTo>
                  <a:lnTo>
                    <a:pt x="5294" y="2789"/>
                  </a:lnTo>
                  <a:lnTo>
                    <a:pt x="5303" y="2789"/>
                  </a:lnTo>
                  <a:lnTo>
                    <a:pt x="5303" y="2789"/>
                  </a:lnTo>
                  <a:lnTo>
                    <a:pt x="5312" y="2789"/>
                  </a:lnTo>
                  <a:lnTo>
                    <a:pt x="5312" y="2789"/>
                  </a:lnTo>
                  <a:lnTo>
                    <a:pt x="5338" y="2789"/>
                  </a:lnTo>
                  <a:lnTo>
                    <a:pt x="5338" y="2789"/>
                  </a:lnTo>
                  <a:lnTo>
                    <a:pt x="5356" y="2780"/>
                  </a:lnTo>
                  <a:lnTo>
                    <a:pt x="5364" y="2772"/>
                  </a:lnTo>
                  <a:lnTo>
                    <a:pt x="5364" y="2772"/>
                  </a:lnTo>
                  <a:lnTo>
                    <a:pt x="5373" y="2763"/>
                  </a:lnTo>
                  <a:lnTo>
                    <a:pt x="5373" y="2745"/>
                  </a:lnTo>
                  <a:lnTo>
                    <a:pt x="5373" y="2745"/>
                  </a:lnTo>
                  <a:lnTo>
                    <a:pt x="5373" y="2736"/>
                  </a:lnTo>
                  <a:lnTo>
                    <a:pt x="5373" y="2736"/>
                  </a:lnTo>
                  <a:lnTo>
                    <a:pt x="5391" y="2736"/>
                  </a:lnTo>
                  <a:lnTo>
                    <a:pt x="5391" y="2736"/>
                  </a:lnTo>
                  <a:lnTo>
                    <a:pt x="5409" y="2736"/>
                  </a:lnTo>
                  <a:lnTo>
                    <a:pt x="5417" y="2727"/>
                  </a:lnTo>
                  <a:lnTo>
                    <a:pt x="5417" y="2727"/>
                  </a:lnTo>
                  <a:lnTo>
                    <a:pt x="5444" y="2727"/>
                  </a:lnTo>
                  <a:lnTo>
                    <a:pt x="5461" y="2719"/>
                  </a:lnTo>
                  <a:lnTo>
                    <a:pt x="5461" y="2719"/>
                  </a:lnTo>
                  <a:lnTo>
                    <a:pt x="5479" y="2710"/>
                  </a:lnTo>
                  <a:lnTo>
                    <a:pt x="5479" y="2701"/>
                  </a:lnTo>
                  <a:lnTo>
                    <a:pt x="5479" y="2692"/>
                  </a:lnTo>
                  <a:lnTo>
                    <a:pt x="5479" y="2692"/>
                  </a:lnTo>
                  <a:lnTo>
                    <a:pt x="5479" y="2666"/>
                  </a:lnTo>
                  <a:lnTo>
                    <a:pt x="5461" y="2657"/>
                  </a:lnTo>
                  <a:lnTo>
                    <a:pt x="5461" y="2657"/>
                  </a:lnTo>
                  <a:lnTo>
                    <a:pt x="5470" y="2630"/>
                  </a:lnTo>
                  <a:lnTo>
                    <a:pt x="5470" y="2630"/>
                  </a:lnTo>
                  <a:lnTo>
                    <a:pt x="5470" y="2621"/>
                  </a:lnTo>
                  <a:lnTo>
                    <a:pt x="5470" y="2621"/>
                  </a:lnTo>
                  <a:lnTo>
                    <a:pt x="5470" y="2613"/>
                  </a:lnTo>
                  <a:lnTo>
                    <a:pt x="5470" y="2613"/>
                  </a:lnTo>
                  <a:lnTo>
                    <a:pt x="5470" y="2613"/>
                  </a:lnTo>
                  <a:lnTo>
                    <a:pt x="5497" y="2595"/>
                  </a:lnTo>
                  <a:lnTo>
                    <a:pt x="5497" y="2595"/>
                  </a:lnTo>
                  <a:lnTo>
                    <a:pt x="5497" y="2595"/>
                  </a:lnTo>
                  <a:lnTo>
                    <a:pt x="5497" y="2595"/>
                  </a:lnTo>
                  <a:lnTo>
                    <a:pt x="5506" y="2586"/>
                  </a:lnTo>
                  <a:lnTo>
                    <a:pt x="5514" y="2577"/>
                  </a:lnTo>
                  <a:lnTo>
                    <a:pt x="5514" y="2577"/>
                  </a:lnTo>
                  <a:lnTo>
                    <a:pt x="5523" y="2577"/>
                  </a:lnTo>
                  <a:lnTo>
                    <a:pt x="5523" y="2577"/>
                  </a:lnTo>
                  <a:lnTo>
                    <a:pt x="5541" y="2568"/>
                  </a:lnTo>
                  <a:lnTo>
                    <a:pt x="5559" y="2542"/>
                  </a:lnTo>
                  <a:lnTo>
                    <a:pt x="5559" y="2542"/>
                  </a:lnTo>
                  <a:lnTo>
                    <a:pt x="5559" y="2542"/>
                  </a:lnTo>
                  <a:lnTo>
                    <a:pt x="5559" y="2542"/>
                  </a:lnTo>
                  <a:lnTo>
                    <a:pt x="5567" y="2533"/>
                  </a:lnTo>
                  <a:lnTo>
                    <a:pt x="5567" y="2533"/>
                  </a:lnTo>
                  <a:lnTo>
                    <a:pt x="5567" y="2533"/>
                  </a:lnTo>
                  <a:lnTo>
                    <a:pt x="5567" y="2533"/>
                  </a:lnTo>
                  <a:lnTo>
                    <a:pt x="5585" y="2533"/>
                  </a:lnTo>
                  <a:lnTo>
                    <a:pt x="5585" y="2533"/>
                  </a:lnTo>
                  <a:lnTo>
                    <a:pt x="5594" y="2542"/>
                  </a:lnTo>
                  <a:lnTo>
                    <a:pt x="5611" y="2542"/>
                  </a:lnTo>
                  <a:lnTo>
                    <a:pt x="5611" y="2542"/>
                  </a:lnTo>
                  <a:lnTo>
                    <a:pt x="5620" y="2542"/>
                  </a:lnTo>
                  <a:lnTo>
                    <a:pt x="5638" y="2533"/>
                  </a:lnTo>
                  <a:lnTo>
                    <a:pt x="5638" y="2533"/>
                  </a:lnTo>
                  <a:lnTo>
                    <a:pt x="5656" y="2524"/>
                  </a:lnTo>
                  <a:lnTo>
                    <a:pt x="5656" y="2524"/>
                  </a:lnTo>
                  <a:lnTo>
                    <a:pt x="5673" y="2507"/>
                  </a:lnTo>
                  <a:lnTo>
                    <a:pt x="5673" y="2507"/>
                  </a:lnTo>
                  <a:lnTo>
                    <a:pt x="5682" y="2507"/>
                  </a:lnTo>
                  <a:lnTo>
                    <a:pt x="5682" y="2507"/>
                  </a:lnTo>
                  <a:lnTo>
                    <a:pt x="5691" y="2498"/>
                  </a:lnTo>
                  <a:lnTo>
                    <a:pt x="5691" y="2498"/>
                  </a:lnTo>
                  <a:lnTo>
                    <a:pt x="5717" y="2489"/>
                  </a:lnTo>
                  <a:lnTo>
                    <a:pt x="5726" y="2480"/>
                  </a:lnTo>
                  <a:lnTo>
                    <a:pt x="5726" y="2480"/>
                  </a:lnTo>
                  <a:lnTo>
                    <a:pt x="5744" y="2480"/>
                  </a:lnTo>
                  <a:lnTo>
                    <a:pt x="5744" y="2480"/>
                  </a:lnTo>
                  <a:lnTo>
                    <a:pt x="5726" y="2498"/>
                  </a:lnTo>
                  <a:lnTo>
                    <a:pt x="5726" y="2498"/>
                  </a:lnTo>
                  <a:lnTo>
                    <a:pt x="5700" y="2524"/>
                  </a:lnTo>
                  <a:lnTo>
                    <a:pt x="5700" y="2551"/>
                  </a:lnTo>
                  <a:lnTo>
                    <a:pt x="5700" y="2551"/>
                  </a:lnTo>
                  <a:lnTo>
                    <a:pt x="5709" y="2568"/>
                  </a:lnTo>
                  <a:lnTo>
                    <a:pt x="5717" y="2577"/>
                  </a:lnTo>
                  <a:lnTo>
                    <a:pt x="5717" y="2577"/>
                  </a:lnTo>
                  <a:lnTo>
                    <a:pt x="5735" y="2595"/>
                  </a:lnTo>
                  <a:lnTo>
                    <a:pt x="5761" y="2595"/>
                  </a:lnTo>
                  <a:lnTo>
                    <a:pt x="5788" y="2586"/>
                  </a:lnTo>
                  <a:lnTo>
                    <a:pt x="5814" y="2568"/>
                  </a:lnTo>
                  <a:lnTo>
                    <a:pt x="5814" y="2568"/>
                  </a:lnTo>
                  <a:lnTo>
                    <a:pt x="5832" y="2551"/>
                  </a:lnTo>
                  <a:lnTo>
                    <a:pt x="5841" y="2533"/>
                  </a:lnTo>
                  <a:lnTo>
                    <a:pt x="5841" y="2533"/>
                  </a:lnTo>
                  <a:lnTo>
                    <a:pt x="5850" y="2524"/>
                  </a:lnTo>
                  <a:lnTo>
                    <a:pt x="5859" y="2524"/>
                  </a:lnTo>
                  <a:lnTo>
                    <a:pt x="5859" y="2524"/>
                  </a:lnTo>
                  <a:lnTo>
                    <a:pt x="5911" y="2516"/>
                  </a:lnTo>
                  <a:lnTo>
                    <a:pt x="5991" y="2489"/>
                  </a:lnTo>
                  <a:lnTo>
                    <a:pt x="5991" y="2489"/>
                  </a:lnTo>
                  <a:lnTo>
                    <a:pt x="6009" y="2489"/>
                  </a:lnTo>
                  <a:lnTo>
                    <a:pt x="6017" y="2471"/>
                  </a:lnTo>
                  <a:lnTo>
                    <a:pt x="6017" y="2471"/>
                  </a:lnTo>
                  <a:lnTo>
                    <a:pt x="6017" y="2454"/>
                  </a:lnTo>
                  <a:lnTo>
                    <a:pt x="6017" y="2454"/>
                  </a:lnTo>
                  <a:lnTo>
                    <a:pt x="6026" y="2454"/>
                  </a:lnTo>
                  <a:lnTo>
                    <a:pt x="6026" y="2454"/>
                  </a:lnTo>
                  <a:lnTo>
                    <a:pt x="6053" y="2445"/>
                  </a:lnTo>
                  <a:lnTo>
                    <a:pt x="6079" y="2436"/>
                  </a:lnTo>
                  <a:lnTo>
                    <a:pt x="6079" y="2436"/>
                  </a:lnTo>
                  <a:lnTo>
                    <a:pt x="6097" y="2418"/>
                  </a:lnTo>
                  <a:lnTo>
                    <a:pt x="6097" y="2401"/>
                  </a:lnTo>
                  <a:lnTo>
                    <a:pt x="6097" y="2401"/>
                  </a:lnTo>
                  <a:lnTo>
                    <a:pt x="6079" y="2392"/>
                  </a:lnTo>
                  <a:lnTo>
                    <a:pt x="6061" y="2383"/>
                  </a:lnTo>
                  <a:lnTo>
                    <a:pt x="6061" y="2383"/>
                  </a:lnTo>
                  <a:lnTo>
                    <a:pt x="6070" y="2374"/>
                  </a:lnTo>
                  <a:lnTo>
                    <a:pt x="6070" y="2374"/>
                  </a:lnTo>
                  <a:lnTo>
                    <a:pt x="6070" y="2365"/>
                  </a:lnTo>
                  <a:lnTo>
                    <a:pt x="6070" y="2365"/>
                  </a:lnTo>
                  <a:lnTo>
                    <a:pt x="6061" y="2348"/>
                  </a:lnTo>
                  <a:lnTo>
                    <a:pt x="6061" y="2348"/>
                  </a:lnTo>
                  <a:lnTo>
                    <a:pt x="6044" y="2339"/>
                  </a:lnTo>
                  <a:lnTo>
                    <a:pt x="6044" y="2339"/>
                  </a:lnTo>
                  <a:lnTo>
                    <a:pt x="6017" y="2357"/>
                  </a:lnTo>
                  <a:lnTo>
                    <a:pt x="6000" y="2365"/>
                  </a:lnTo>
                  <a:lnTo>
                    <a:pt x="5991" y="2383"/>
                  </a:lnTo>
                  <a:lnTo>
                    <a:pt x="5991" y="2383"/>
                  </a:lnTo>
                  <a:lnTo>
                    <a:pt x="5982" y="2392"/>
                  </a:lnTo>
                  <a:lnTo>
                    <a:pt x="5982" y="2392"/>
                  </a:lnTo>
                  <a:lnTo>
                    <a:pt x="5973" y="2401"/>
                  </a:lnTo>
                  <a:lnTo>
                    <a:pt x="5964" y="2418"/>
                  </a:lnTo>
                  <a:lnTo>
                    <a:pt x="5964" y="2418"/>
                  </a:lnTo>
                  <a:lnTo>
                    <a:pt x="5947" y="2418"/>
                  </a:lnTo>
                  <a:lnTo>
                    <a:pt x="5947" y="2418"/>
                  </a:lnTo>
                  <a:lnTo>
                    <a:pt x="5911" y="2418"/>
                  </a:lnTo>
                  <a:lnTo>
                    <a:pt x="5876" y="2410"/>
                  </a:lnTo>
                  <a:lnTo>
                    <a:pt x="5876" y="2410"/>
                  </a:lnTo>
                  <a:lnTo>
                    <a:pt x="5859" y="2392"/>
                  </a:lnTo>
                  <a:lnTo>
                    <a:pt x="5841" y="2383"/>
                  </a:lnTo>
                  <a:lnTo>
                    <a:pt x="5841" y="2383"/>
                  </a:lnTo>
                  <a:lnTo>
                    <a:pt x="5814" y="2374"/>
                  </a:lnTo>
                  <a:lnTo>
                    <a:pt x="5814" y="2374"/>
                  </a:lnTo>
                  <a:lnTo>
                    <a:pt x="5814" y="2357"/>
                  </a:lnTo>
                  <a:lnTo>
                    <a:pt x="5806" y="2348"/>
                  </a:lnTo>
                  <a:lnTo>
                    <a:pt x="5806" y="2348"/>
                  </a:lnTo>
                  <a:lnTo>
                    <a:pt x="5806" y="2339"/>
                  </a:lnTo>
                  <a:lnTo>
                    <a:pt x="5806" y="2339"/>
                  </a:lnTo>
                  <a:lnTo>
                    <a:pt x="5806" y="2330"/>
                  </a:lnTo>
                  <a:lnTo>
                    <a:pt x="5806" y="2330"/>
                  </a:lnTo>
                  <a:lnTo>
                    <a:pt x="5814" y="2312"/>
                  </a:lnTo>
                  <a:lnTo>
                    <a:pt x="5814" y="2304"/>
                  </a:lnTo>
                  <a:lnTo>
                    <a:pt x="5814" y="2286"/>
                  </a:lnTo>
                  <a:lnTo>
                    <a:pt x="5814" y="2286"/>
                  </a:lnTo>
                  <a:lnTo>
                    <a:pt x="5806" y="2277"/>
                  </a:lnTo>
                  <a:lnTo>
                    <a:pt x="5806" y="2277"/>
                  </a:lnTo>
                  <a:lnTo>
                    <a:pt x="5823" y="2268"/>
                  </a:lnTo>
                  <a:lnTo>
                    <a:pt x="5841" y="2251"/>
                  </a:lnTo>
                  <a:lnTo>
                    <a:pt x="5841" y="2251"/>
                  </a:lnTo>
                  <a:lnTo>
                    <a:pt x="5841" y="2224"/>
                  </a:lnTo>
                  <a:lnTo>
                    <a:pt x="5832" y="2198"/>
                  </a:lnTo>
                  <a:lnTo>
                    <a:pt x="5832" y="2198"/>
                  </a:lnTo>
                  <a:lnTo>
                    <a:pt x="5823" y="2189"/>
                  </a:lnTo>
                  <a:lnTo>
                    <a:pt x="5806" y="2180"/>
                  </a:lnTo>
                  <a:lnTo>
                    <a:pt x="5761" y="2180"/>
                  </a:lnTo>
                  <a:lnTo>
                    <a:pt x="5709" y="2180"/>
                  </a:lnTo>
                  <a:lnTo>
                    <a:pt x="5664" y="2198"/>
                  </a:lnTo>
                  <a:lnTo>
                    <a:pt x="5664" y="2198"/>
                  </a:lnTo>
                  <a:lnTo>
                    <a:pt x="5664" y="2180"/>
                  </a:lnTo>
                  <a:lnTo>
                    <a:pt x="5664" y="2180"/>
                  </a:lnTo>
                  <a:lnTo>
                    <a:pt x="5691" y="2162"/>
                  </a:lnTo>
                  <a:lnTo>
                    <a:pt x="5691" y="2162"/>
                  </a:lnTo>
                  <a:lnTo>
                    <a:pt x="5709" y="2145"/>
                  </a:lnTo>
                  <a:lnTo>
                    <a:pt x="5709" y="2145"/>
                  </a:lnTo>
                  <a:lnTo>
                    <a:pt x="5735" y="2136"/>
                  </a:lnTo>
                  <a:lnTo>
                    <a:pt x="5823" y="2136"/>
                  </a:lnTo>
                  <a:lnTo>
                    <a:pt x="5823" y="2136"/>
                  </a:lnTo>
                  <a:lnTo>
                    <a:pt x="5814" y="2136"/>
                  </a:lnTo>
                  <a:lnTo>
                    <a:pt x="5814" y="2136"/>
                  </a:lnTo>
                  <a:lnTo>
                    <a:pt x="5806" y="2154"/>
                  </a:lnTo>
                  <a:lnTo>
                    <a:pt x="5806" y="2154"/>
                  </a:lnTo>
                  <a:lnTo>
                    <a:pt x="5806" y="2154"/>
                  </a:lnTo>
                  <a:lnTo>
                    <a:pt x="5806" y="2154"/>
                  </a:lnTo>
                  <a:lnTo>
                    <a:pt x="5806" y="2154"/>
                  </a:lnTo>
                  <a:lnTo>
                    <a:pt x="5806" y="2154"/>
                  </a:lnTo>
                  <a:lnTo>
                    <a:pt x="5806" y="2154"/>
                  </a:lnTo>
                  <a:lnTo>
                    <a:pt x="5832" y="2171"/>
                  </a:lnTo>
                  <a:lnTo>
                    <a:pt x="5876" y="2198"/>
                  </a:lnTo>
                  <a:lnTo>
                    <a:pt x="5920" y="2215"/>
                  </a:lnTo>
                  <a:lnTo>
                    <a:pt x="5956" y="2224"/>
                  </a:lnTo>
                  <a:lnTo>
                    <a:pt x="5956" y="2224"/>
                  </a:lnTo>
                  <a:lnTo>
                    <a:pt x="5956" y="2224"/>
                  </a:lnTo>
                  <a:lnTo>
                    <a:pt x="5956" y="2224"/>
                  </a:lnTo>
                  <a:lnTo>
                    <a:pt x="5982" y="2215"/>
                  </a:lnTo>
                  <a:lnTo>
                    <a:pt x="5982" y="2207"/>
                  </a:lnTo>
                  <a:lnTo>
                    <a:pt x="5982" y="2207"/>
                  </a:lnTo>
                  <a:lnTo>
                    <a:pt x="5982" y="2189"/>
                  </a:lnTo>
                  <a:lnTo>
                    <a:pt x="5973" y="2180"/>
                  </a:lnTo>
                  <a:lnTo>
                    <a:pt x="5964" y="2171"/>
                  </a:lnTo>
                  <a:lnTo>
                    <a:pt x="5964" y="2171"/>
                  </a:lnTo>
                  <a:lnTo>
                    <a:pt x="5903" y="2145"/>
                  </a:lnTo>
                  <a:lnTo>
                    <a:pt x="5841" y="2136"/>
                  </a:lnTo>
                  <a:lnTo>
                    <a:pt x="5841" y="2136"/>
                  </a:lnTo>
                  <a:lnTo>
                    <a:pt x="6026" y="2136"/>
                  </a:lnTo>
                  <a:lnTo>
                    <a:pt x="6044" y="2136"/>
                  </a:lnTo>
                  <a:lnTo>
                    <a:pt x="6044" y="2136"/>
                  </a:lnTo>
                  <a:lnTo>
                    <a:pt x="6070" y="2127"/>
                  </a:lnTo>
                  <a:lnTo>
                    <a:pt x="6106" y="2109"/>
                  </a:lnTo>
                  <a:lnTo>
                    <a:pt x="6132" y="2083"/>
                  </a:lnTo>
                  <a:lnTo>
                    <a:pt x="6150" y="2065"/>
                  </a:lnTo>
                  <a:lnTo>
                    <a:pt x="6150" y="2065"/>
                  </a:lnTo>
                  <a:lnTo>
                    <a:pt x="6167" y="2056"/>
                  </a:lnTo>
                  <a:lnTo>
                    <a:pt x="6176" y="2048"/>
                  </a:lnTo>
                  <a:lnTo>
                    <a:pt x="6220" y="2048"/>
                  </a:lnTo>
                  <a:lnTo>
                    <a:pt x="6220" y="2048"/>
                  </a:lnTo>
                  <a:lnTo>
                    <a:pt x="6247" y="2048"/>
                  </a:lnTo>
                  <a:lnTo>
                    <a:pt x="6247" y="2048"/>
                  </a:lnTo>
                  <a:lnTo>
                    <a:pt x="6203" y="2101"/>
                  </a:lnTo>
                  <a:lnTo>
                    <a:pt x="6185" y="2136"/>
                  </a:lnTo>
                  <a:lnTo>
                    <a:pt x="6185" y="2154"/>
                  </a:lnTo>
                  <a:lnTo>
                    <a:pt x="6185" y="2154"/>
                  </a:lnTo>
                  <a:lnTo>
                    <a:pt x="6176" y="2180"/>
                  </a:lnTo>
                  <a:lnTo>
                    <a:pt x="6176" y="2198"/>
                  </a:lnTo>
                  <a:lnTo>
                    <a:pt x="6176" y="2198"/>
                  </a:lnTo>
                  <a:lnTo>
                    <a:pt x="6159" y="2198"/>
                  </a:lnTo>
                  <a:lnTo>
                    <a:pt x="6141" y="2198"/>
                  </a:lnTo>
                  <a:lnTo>
                    <a:pt x="6123" y="2215"/>
                  </a:lnTo>
                  <a:lnTo>
                    <a:pt x="6123" y="2215"/>
                  </a:lnTo>
                  <a:lnTo>
                    <a:pt x="6114" y="2233"/>
                  </a:lnTo>
                  <a:lnTo>
                    <a:pt x="6123" y="2242"/>
                  </a:lnTo>
                  <a:lnTo>
                    <a:pt x="6123" y="2242"/>
                  </a:lnTo>
                  <a:lnTo>
                    <a:pt x="6114" y="2260"/>
                  </a:lnTo>
                  <a:lnTo>
                    <a:pt x="6114" y="2260"/>
                  </a:lnTo>
                  <a:lnTo>
                    <a:pt x="6106" y="2277"/>
                  </a:lnTo>
                  <a:lnTo>
                    <a:pt x="6097" y="2295"/>
                  </a:lnTo>
                  <a:lnTo>
                    <a:pt x="6097" y="2295"/>
                  </a:lnTo>
                  <a:lnTo>
                    <a:pt x="6106" y="2304"/>
                  </a:lnTo>
                  <a:lnTo>
                    <a:pt x="6114" y="2312"/>
                  </a:lnTo>
                  <a:lnTo>
                    <a:pt x="6114" y="2312"/>
                  </a:lnTo>
                  <a:lnTo>
                    <a:pt x="6141" y="2321"/>
                  </a:lnTo>
                  <a:lnTo>
                    <a:pt x="6167" y="2321"/>
                  </a:lnTo>
                  <a:lnTo>
                    <a:pt x="6167" y="2321"/>
                  </a:lnTo>
                  <a:lnTo>
                    <a:pt x="6203" y="2312"/>
                  </a:lnTo>
                  <a:lnTo>
                    <a:pt x="6203" y="2312"/>
                  </a:lnTo>
                  <a:lnTo>
                    <a:pt x="6220" y="2312"/>
                  </a:lnTo>
                  <a:lnTo>
                    <a:pt x="6220" y="2312"/>
                  </a:lnTo>
                  <a:lnTo>
                    <a:pt x="6256" y="2312"/>
                  </a:lnTo>
                  <a:lnTo>
                    <a:pt x="6273" y="2312"/>
                  </a:lnTo>
                  <a:lnTo>
                    <a:pt x="6291" y="2295"/>
                  </a:lnTo>
                  <a:lnTo>
                    <a:pt x="6291" y="2295"/>
                  </a:lnTo>
                  <a:lnTo>
                    <a:pt x="6300" y="2295"/>
                  </a:lnTo>
                  <a:lnTo>
                    <a:pt x="6300" y="2295"/>
                  </a:lnTo>
                  <a:lnTo>
                    <a:pt x="6300" y="2304"/>
                  </a:lnTo>
                  <a:lnTo>
                    <a:pt x="6300" y="2304"/>
                  </a:lnTo>
                  <a:lnTo>
                    <a:pt x="6317" y="2312"/>
                  </a:lnTo>
                  <a:lnTo>
                    <a:pt x="6317" y="2312"/>
                  </a:lnTo>
                  <a:lnTo>
                    <a:pt x="6309" y="2330"/>
                  </a:lnTo>
                  <a:lnTo>
                    <a:pt x="6309" y="2339"/>
                  </a:lnTo>
                  <a:lnTo>
                    <a:pt x="6309" y="2339"/>
                  </a:lnTo>
                  <a:lnTo>
                    <a:pt x="6317" y="2357"/>
                  </a:lnTo>
                  <a:lnTo>
                    <a:pt x="6317" y="2357"/>
                  </a:lnTo>
                  <a:lnTo>
                    <a:pt x="6335" y="2357"/>
                  </a:lnTo>
                  <a:lnTo>
                    <a:pt x="6361" y="2348"/>
                  </a:lnTo>
                  <a:lnTo>
                    <a:pt x="6361" y="2348"/>
                  </a:lnTo>
                  <a:lnTo>
                    <a:pt x="6379" y="2330"/>
                  </a:lnTo>
                  <a:lnTo>
                    <a:pt x="6379" y="2330"/>
                  </a:lnTo>
                  <a:lnTo>
                    <a:pt x="6397" y="2330"/>
                  </a:lnTo>
                  <a:lnTo>
                    <a:pt x="6397" y="2330"/>
                  </a:lnTo>
                  <a:lnTo>
                    <a:pt x="6397" y="2348"/>
                  </a:lnTo>
                  <a:lnTo>
                    <a:pt x="6397" y="2348"/>
                  </a:lnTo>
                  <a:lnTo>
                    <a:pt x="6414" y="2365"/>
                  </a:lnTo>
                  <a:lnTo>
                    <a:pt x="6441" y="2374"/>
                  </a:lnTo>
                  <a:lnTo>
                    <a:pt x="6441" y="2374"/>
                  </a:lnTo>
                  <a:lnTo>
                    <a:pt x="6441" y="2374"/>
                  </a:lnTo>
                  <a:lnTo>
                    <a:pt x="6441" y="2374"/>
                  </a:lnTo>
                  <a:lnTo>
                    <a:pt x="6467" y="2365"/>
                  </a:lnTo>
                  <a:lnTo>
                    <a:pt x="6485" y="2348"/>
                  </a:lnTo>
                  <a:lnTo>
                    <a:pt x="6485" y="2348"/>
                  </a:lnTo>
                  <a:lnTo>
                    <a:pt x="6494" y="2330"/>
                  </a:lnTo>
                  <a:lnTo>
                    <a:pt x="6494" y="2312"/>
                  </a:lnTo>
                  <a:lnTo>
                    <a:pt x="6485" y="2295"/>
                  </a:lnTo>
                  <a:lnTo>
                    <a:pt x="6467" y="2277"/>
                  </a:lnTo>
                  <a:close/>
                  <a:moveTo>
                    <a:pt x="2550" y="927"/>
                  </a:moveTo>
                  <a:lnTo>
                    <a:pt x="2550" y="927"/>
                  </a:lnTo>
                  <a:lnTo>
                    <a:pt x="2559" y="927"/>
                  </a:lnTo>
                  <a:lnTo>
                    <a:pt x="2568" y="918"/>
                  </a:lnTo>
                  <a:lnTo>
                    <a:pt x="2568" y="918"/>
                  </a:lnTo>
                  <a:lnTo>
                    <a:pt x="2576" y="909"/>
                  </a:lnTo>
                  <a:lnTo>
                    <a:pt x="2585" y="900"/>
                  </a:lnTo>
                  <a:lnTo>
                    <a:pt x="2585" y="900"/>
                  </a:lnTo>
                  <a:lnTo>
                    <a:pt x="2585" y="882"/>
                  </a:lnTo>
                  <a:lnTo>
                    <a:pt x="2585" y="882"/>
                  </a:lnTo>
                  <a:lnTo>
                    <a:pt x="2612" y="882"/>
                  </a:lnTo>
                  <a:lnTo>
                    <a:pt x="2629" y="882"/>
                  </a:lnTo>
                  <a:lnTo>
                    <a:pt x="2629" y="882"/>
                  </a:lnTo>
                  <a:lnTo>
                    <a:pt x="2638" y="865"/>
                  </a:lnTo>
                  <a:lnTo>
                    <a:pt x="2638" y="865"/>
                  </a:lnTo>
                  <a:lnTo>
                    <a:pt x="2629" y="847"/>
                  </a:lnTo>
                  <a:lnTo>
                    <a:pt x="2620" y="829"/>
                  </a:lnTo>
                  <a:lnTo>
                    <a:pt x="2620" y="829"/>
                  </a:lnTo>
                  <a:lnTo>
                    <a:pt x="2603" y="821"/>
                  </a:lnTo>
                  <a:lnTo>
                    <a:pt x="2603" y="821"/>
                  </a:lnTo>
                  <a:lnTo>
                    <a:pt x="2647" y="803"/>
                  </a:lnTo>
                  <a:lnTo>
                    <a:pt x="2691" y="794"/>
                  </a:lnTo>
                  <a:lnTo>
                    <a:pt x="2691" y="794"/>
                  </a:lnTo>
                  <a:lnTo>
                    <a:pt x="2682" y="812"/>
                  </a:lnTo>
                  <a:lnTo>
                    <a:pt x="2673" y="829"/>
                  </a:lnTo>
                  <a:lnTo>
                    <a:pt x="2673" y="829"/>
                  </a:lnTo>
                  <a:lnTo>
                    <a:pt x="2682" y="838"/>
                  </a:lnTo>
                  <a:lnTo>
                    <a:pt x="2691" y="847"/>
                  </a:lnTo>
                  <a:lnTo>
                    <a:pt x="2691" y="847"/>
                  </a:lnTo>
                  <a:lnTo>
                    <a:pt x="2726" y="865"/>
                  </a:lnTo>
                  <a:lnTo>
                    <a:pt x="2770" y="856"/>
                  </a:lnTo>
                  <a:lnTo>
                    <a:pt x="2770" y="856"/>
                  </a:lnTo>
                  <a:lnTo>
                    <a:pt x="2788" y="847"/>
                  </a:lnTo>
                  <a:lnTo>
                    <a:pt x="2806" y="829"/>
                  </a:lnTo>
                  <a:lnTo>
                    <a:pt x="2806" y="829"/>
                  </a:lnTo>
                  <a:lnTo>
                    <a:pt x="2815" y="829"/>
                  </a:lnTo>
                  <a:lnTo>
                    <a:pt x="2815" y="829"/>
                  </a:lnTo>
                  <a:lnTo>
                    <a:pt x="2815" y="829"/>
                  </a:lnTo>
                  <a:lnTo>
                    <a:pt x="2815" y="829"/>
                  </a:lnTo>
                  <a:lnTo>
                    <a:pt x="2815" y="838"/>
                  </a:lnTo>
                  <a:lnTo>
                    <a:pt x="2815" y="838"/>
                  </a:lnTo>
                  <a:lnTo>
                    <a:pt x="2779" y="865"/>
                  </a:lnTo>
                  <a:lnTo>
                    <a:pt x="2770" y="874"/>
                  </a:lnTo>
                  <a:lnTo>
                    <a:pt x="2753" y="874"/>
                  </a:lnTo>
                  <a:lnTo>
                    <a:pt x="2753" y="874"/>
                  </a:lnTo>
                  <a:lnTo>
                    <a:pt x="2735" y="865"/>
                  </a:lnTo>
                  <a:lnTo>
                    <a:pt x="2718" y="874"/>
                  </a:lnTo>
                  <a:lnTo>
                    <a:pt x="2700" y="882"/>
                  </a:lnTo>
                  <a:lnTo>
                    <a:pt x="2691" y="891"/>
                  </a:lnTo>
                  <a:lnTo>
                    <a:pt x="2691" y="891"/>
                  </a:lnTo>
                  <a:lnTo>
                    <a:pt x="2691" y="900"/>
                  </a:lnTo>
                  <a:lnTo>
                    <a:pt x="2700" y="918"/>
                  </a:lnTo>
                  <a:lnTo>
                    <a:pt x="2700" y="918"/>
                  </a:lnTo>
                  <a:lnTo>
                    <a:pt x="2691" y="918"/>
                  </a:lnTo>
                  <a:lnTo>
                    <a:pt x="2691" y="918"/>
                  </a:lnTo>
                  <a:lnTo>
                    <a:pt x="2682" y="927"/>
                  </a:lnTo>
                  <a:lnTo>
                    <a:pt x="2682" y="927"/>
                  </a:lnTo>
                  <a:lnTo>
                    <a:pt x="2682" y="900"/>
                  </a:lnTo>
                  <a:lnTo>
                    <a:pt x="2682" y="900"/>
                  </a:lnTo>
                  <a:lnTo>
                    <a:pt x="2673" y="891"/>
                  </a:lnTo>
                  <a:lnTo>
                    <a:pt x="2673" y="891"/>
                  </a:lnTo>
                  <a:lnTo>
                    <a:pt x="2656" y="882"/>
                  </a:lnTo>
                  <a:lnTo>
                    <a:pt x="2620" y="891"/>
                  </a:lnTo>
                  <a:lnTo>
                    <a:pt x="2620" y="891"/>
                  </a:lnTo>
                  <a:lnTo>
                    <a:pt x="2594" y="909"/>
                  </a:lnTo>
                  <a:lnTo>
                    <a:pt x="2585" y="918"/>
                  </a:lnTo>
                  <a:lnTo>
                    <a:pt x="2576" y="935"/>
                  </a:lnTo>
                  <a:lnTo>
                    <a:pt x="2576" y="935"/>
                  </a:lnTo>
                  <a:lnTo>
                    <a:pt x="2550" y="935"/>
                  </a:lnTo>
                  <a:lnTo>
                    <a:pt x="2550" y="935"/>
                  </a:lnTo>
                  <a:lnTo>
                    <a:pt x="2550" y="927"/>
                  </a:lnTo>
                  <a:close/>
                  <a:moveTo>
                    <a:pt x="2973" y="1244"/>
                  </a:moveTo>
                  <a:lnTo>
                    <a:pt x="2973" y="1244"/>
                  </a:lnTo>
                  <a:lnTo>
                    <a:pt x="2991" y="1236"/>
                  </a:lnTo>
                  <a:lnTo>
                    <a:pt x="3009" y="1227"/>
                  </a:lnTo>
                  <a:lnTo>
                    <a:pt x="3009" y="1227"/>
                  </a:lnTo>
                  <a:lnTo>
                    <a:pt x="3000" y="1200"/>
                  </a:lnTo>
                  <a:lnTo>
                    <a:pt x="2982" y="1174"/>
                  </a:lnTo>
                  <a:lnTo>
                    <a:pt x="2982" y="1174"/>
                  </a:lnTo>
                  <a:lnTo>
                    <a:pt x="3009" y="1183"/>
                  </a:lnTo>
                  <a:lnTo>
                    <a:pt x="3026" y="1183"/>
                  </a:lnTo>
                  <a:lnTo>
                    <a:pt x="3026" y="1183"/>
                  </a:lnTo>
                  <a:lnTo>
                    <a:pt x="3053" y="1218"/>
                  </a:lnTo>
                  <a:lnTo>
                    <a:pt x="3070" y="1227"/>
                  </a:lnTo>
                  <a:lnTo>
                    <a:pt x="3097" y="1236"/>
                  </a:lnTo>
                  <a:lnTo>
                    <a:pt x="3097" y="1236"/>
                  </a:lnTo>
                  <a:lnTo>
                    <a:pt x="3115" y="1227"/>
                  </a:lnTo>
                  <a:lnTo>
                    <a:pt x="3115" y="1227"/>
                  </a:lnTo>
                  <a:lnTo>
                    <a:pt x="3097" y="1236"/>
                  </a:lnTo>
                  <a:lnTo>
                    <a:pt x="3079" y="1244"/>
                  </a:lnTo>
                  <a:lnTo>
                    <a:pt x="3079" y="1244"/>
                  </a:lnTo>
                  <a:lnTo>
                    <a:pt x="3070" y="1244"/>
                  </a:lnTo>
                  <a:lnTo>
                    <a:pt x="3070" y="1244"/>
                  </a:lnTo>
                  <a:lnTo>
                    <a:pt x="3053" y="1253"/>
                  </a:lnTo>
                  <a:lnTo>
                    <a:pt x="3044" y="1262"/>
                  </a:lnTo>
                  <a:lnTo>
                    <a:pt x="3035" y="1280"/>
                  </a:lnTo>
                  <a:lnTo>
                    <a:pt x="3035" y="1280"/>
                  </a:lnTo>
                  <a:lnTo>
                    <a:pt x="3035" y="1280"/>
                  </a:lnTo>
                  <a:lnTo>
                    <a:pt x="3035" y="1280"/>
                  </a:lnTo>
                  <a:lnTo>
                    <a:pt x="3017" y="1280"/>
                  </a:lnTo>
                  <a:lnTo>
                    <a:pt x="3017" y="1280"/>
                  </a:lnTo>
                  <a:lnTo>
                    <a:pt x="2938" y="1288"/>
                  </a:lnTo>
                  <a:lnTo>
                    <a:pt x="2938" y="1288"/>
                  </a:lnTo>
                  <a:lnTo>
                    <a:pt x="2947" y="1271"/>
                  </a:lnTo>
                  <a:lnTo>
                    <a:pt x="2947" y="1271"/>
                  </a:lnTo>
                  <a:lnTo>
                    <a:pt x="2956" y="1253"/>
                  </a:lnTo>
                  <a:lnTo>
                    <a:pt x="2973" y="1244"/>
                  </a:lnTo>
                  <a:close/>
                  <a:moveTo>
                    <a:pt x="3432" y="565"/>
                  </a:moveTo>
                  <a:lnTo>
                    <a:pt x="3432" y="565"/>
                  </a:lnTo>
                  <a:lnTo>
                    <a:pt x="3441" y="556"/>
                  </a:lnTo>
                  <a:lnTo>
                    <a:pt x="3441" y="556"/>
                  </a:lnTo>
                  <a:lnTo>
                    <a:pt x="3459" y="565"/>
                  </a:lnTo>
                  <a:lnTo>
                    <a:pt x="3459" y="565"/>
                  </a:lnTo>
                  <a:lnTo>
                    <a:pt x="3467" y="573"/>
                  </a:lnTo>
                  <a:lnTo>
                    <a:pt x="3467" y="573"/>
                  </a:lnTo>
                  <a:lnTo>
                    <a:pt x="3432" y="582"/>
                  </a:lnTo>
                  <a:lnTo>
                    <a:pt x="3406" y="591"/>
                  </a:lnTo>
                  <a:lnTo>
                    <a:pt x="3406" y="591"/>
                  </a:lnTo>
                  <a:lnTo>
                    <a:pt x="3432" y="565"/>
                  </a:lnTo>
                  <a:close/>
                  <a:moveTo>
                    <a:pt x="4129" y="573"/>
                  </a:moveTo>
                  <a:lnTo>
                    <a:pt x="4129" y="573"/>
                  </a:lnTo>
                  <a:lnTo>
                    <a:pt x="4120" y="573"/>
                  </a:lnTo>
                  <a:lnTo>
                    <a:pt x="4120" y="573"/>
                  </a:lnTo>
                  <a:lnTo>
                    <a:pt x="4120" y="573"/>
                  </a:lnTo>
                  <a:lnTo>
                    <a:pt x="4120" y="573"/>
                  </a:lnTo>
                  <a:lnTo>
                    <a:pt x="4112" y="565"/>
                  </a:lnTo>
                  <a:lnTo>
                    <a:pt x="4094" y="547"/>
                  </a:lnTo>
                  <a:lnTo>
                    <a:pt x="4094" y="547"/>
                  </a:lnTo>
                  <a:lnTo>
                    <a:pt x="4094" y="538"/>
                  </a:lnTo>
                  <a:lnTo>
                    <a:pt x="4094" y="538"/>
                  </a:lnTo>
                  <a:lnTo>
                    <a:pt x="4120" y="547"/>
                  </a:lnTo>
                  <a:lnTo>
                    <a:pt x="4120" y="547"/>
                  </a:lnTo>
                  <a:lnTo>
                    <a:pt x="4120" y="547"/>
                  </a:lnTo>
                  <a:lnTo>
                    <a:pt x="4120" y="547"/>
                  </a:lnTo>
                  <a:lnTo>
                    <a:pt x="4120" y="556"/>
                  </a:lnTo>
                  <a:lnTo>
                    <a:pt x="4129" y="573"/>
                  </a:lnTo>
                  <a:close/>
                  <a:moveTo>
                    <a:pt x="4129" y="635"/>
                  </a:moveTo>
                  <a:lnTo>
                    <a:pt x="4129" y="635"/>
                  </a:lnTo>
                  <a:lnTo>
                    <a:pt x="4120" y="635"/>
                  </a:lnTo>
                  <a:lnTo>
                    <a:pt x="4120" y="635"/>
                  </a:lnTo>
                  <a:lnTo>
                    <a:pt x="4112" y="653"/>
                  </a:lnTo>
                  <a:lnTo>
                    <a:pt x="4085" y="653"/>
                  </a:lnTo>
                  <a:lnTo>
                    <a:pt x="4085" y="653"/>
                  </a:lnTo>
                  <a:lnTo>
                    <a:pt x="4067" y="653"/>
                  </a:lnTo>
                  <a:lnTo>
                    <a:pt x="4059" y="662"/>
                  </a:lnTo>
                  <a:lnTo>
                    <a:pt x="4059" y="662"/>
                  </a:lnTo>
                  <a:lnTo>
                    <a:pt x="4059" y="662"/>
                  </a:lnTo>
                  <a:lnTo>
                    <a:pt x="4059" y="662"/>
                  </a:lnTo>
                  <a:lnTo>
                    <a:pt x="4059" y="653"/>
                  </a:lnTo>
                  <a:lnTo>
                    <a:pt x="4059" y="653"/>
                  </a:lnTo>
                  <a:lnTo>
                    <a:pt x="4050" y="644"/>
                  </a:lnTo>
                  <a:lnTo>
                    <a:pt x="4041" y="644"/>
                  </a:lnTo>
                  <a:lnTo>
                    <a:pt x="4041" y="644"/>
                  </a:lnTo>
                  <a:lnTo>
                    <a:pt x="4041" y="635"/>
                  </a:lnTo>
                  <a:lnTo>
                    <a:pt x="4041" y="635"/>
                  </a:lnTo>
                  <a:lnTo>
                    <a:pt x="4059" y="635"/>
                  </a:lnTo>
                  <a:lnTo>
                    <a:pt x="4059" y="635"/>
                  </a:lnTo>
                  <a:lnTo>
                    <a:pt x="4085" y="635"/>
                  </a:lnTo>
                  <a:lnTo>
                    <a:pt x="4112" y="626"/>
                  </a:lnTo>
                  <a:lnTo>
                    <a:pt x="4112" y="626"/>
                  </a:lnTo>
                  <a:lnTo>
                    <a:pt x="4120" y="635"/>
                  </a:lnTo>
                  <a:lnTo>
                    <a:pt x="4120" y="635"/>
                  </a:lnTo>
                  <a:lnTo>
                    <a:pt x="4129" y="635"/>
                  </a:lnTo>
                  <a:close/>
                  <a:moveTo>
                    <a:pt x="4067" y="732"/>
                  </a:moveTo>
                  <a:lnTo>
                    <a:pt x="4067" y="732"/>
                  </a:lnTo>
                  <a:lnTo>
                    <a:pt x="4059" y="724"/>
                  </a:lnTo>
                  <a:lnTo>
                    <a:pt x="4059" y="724"/>
                  </a:lnTo>
                  <a:lnTo>
                    <a:pt x="4059" y="724"/>
                  </a:lnTo>
                  <a:lnTo>
                    <a:pt x="4059" y="724"/>
                  </a:lnTo>
                  <a:lnTo>
                    <a:pt x="4041" y="724"/>
                  </a:lnTo>
                  <a:lnTo>
                    <a:pt x="4032" y="715"/>
                  </a:lnTo>
                  <a:lnTo>
                    <a:pt x="4032" y="715"/>
                  </a:lnTo>
                  <a:lnTo>
                    <a:pt x="4041" y="715"/>
                  </a:lnTo>
                  <a:lnTo>
                    <a:pt x="4041" y="715"/>
                  </a:lnTo>
                  <a:lnTo>
                    <a:pt x="4050" y="688"/>
                  </a:lnTo>
                  <a:lnTo>
                    <a:pt x="4050" y="688"/>
                  </a:lnTo>
                  <a:lnTo>
                    <a:pt x="4067" y="732"/>
                  </a:lnTo>
                  <a:close/>
                  <a:moveTo>
                    <a:pt x="3891" y="1889"/>
                  </a:moveTo>
                  <a:lnTo>
                    <a:pt x="3891" y="1889"/>
                  </a:lnTo>
                  <a:lnTo>
                    <a:pt x="3891" y="1880"/>
                  </a:lnTo>
                  <a:lnTo>
                    <a:pt x="3900" y="1871"/>
                  </a:lnTo>
                  <a:lnTo>
                    <a:pt x="3900" y="1871"/>
                  </a:lnTo>
                  <a:lnTo>
                    <a:pt x="3909" y="1871"/>
                  </a:lnTo>
                  <a:lnTo>
                    <a:pt x="3909" y="1871"/>
                  </a:lnTo>
                  <a:lnTo>
                    <a:pt x="3926" y="1880"/>
                  </a:lnTo>
                  <a:lnTo>
                    <a:pt x="3926" y="1880"/>
                  </a:lnTo>
                  <a:lnTo>
                    <a:pt x="3944" y="1915"/>
                  </a:lnTo>
                  <a:lnTo>
                    <a:pt x="3970" y="1977"/>
                  </a:lnTo>
                  <a:lnTo>
                    <a:pt x="3970" y="1977"/>
                  </a:lnTo>
                  <a:lnTo>
                    <a:pt x="3979" y="2004"/>
                  </a:lnTo>
                  <a:lnTo>
                    <a:pt x="3979" y="2004"/>
                  </a:lnTo>
                  <a:lnTo>
                    <a:pt x="3962" y="1986"/>
                  </a:lnTo>
                  <a:lnTo>
                    <a:pt x="3962" y="1986"/>
                  </a:lnTo>
                  <a:lnTo>
                    <a:pt x="3926" y="1968"/>
                  </a:lnTo>
                  <a:lnTo>
                    <a:pt x="3909" y="1942"/>
                  </a:lnTo>
                  <a:lnTo>
                    <a:pt x="3891" y="1906"/>
                  </a:lnTo>
                  <a:lnTo>
                    <a:pt x="3891" y="1889"/>
                  </a:lnTo>
                  <a:close/>
                  <a:moveTo>
                    <a:pt x="4562" y="2613"/>
                  </a:moveTo>
                  <a:lnTo>
                    <a:pt x="4562" y="2613"/>
                  </a:lnTo>
                  <a:lnTo>
                    <a:pt x="4570" y="2639"/>
                  </a:lnTo>
                  <a:lnTo>
                    <a:pt x="4562" y="2657"/>
                  </a:lnTo>
                  <a:lnTo>
                    <a:pt x="4553" y="2666"/>
                  </a:lnTo>
                  <a:lnTo>
                    <a:pt x="4535" y="2674"/>
                  </a:lnTo>
                  <a:lnTo>
                    <a:pt x="4535" y="2674"/>
                  </a:lnTo>
                  <a:lnTo>
                    <a:pt x="4526" y="2683"/>
                  </a:lnTo>
                  <a:lnTo>
                    <a:pt x="4526" y="2683"/>
                  </a:lnTo>
                  <a:lnTo>
                    <a:pt x="4517" y="2674"/>
                  </a:lnTo>
                  <a:lnTo>
                    <a:pt x="4517" y="2674"/>
                  </a:lnTo>
                  <a:lnTo>
                    <a:pt x="4509" y="2657"/>
                  </a:lnTo>
                  <a:lnTo>
                    <a:pt x="4509" y="2595"/>
                  </a:lnTo>
                  <a:lnTo>
                    <a:pt x="4509" y="2595"/>
                  </a:lnTo>
                  <a:lnTo>
                    <a:pt x="4526" y="2551"/>
                  </a:lnTo>
                  <a:lnTo>
                    <a:pt x="4526" y="2551"/>
                  </a:lnTo>
                  <a:lnTo>
                    <a:pt x="4535" y="2507"/>
                  </a:lnTo>
                  <a:lnTo>
                    <a:pt x="4535" y="2507"/>
                  </a:lnTo>
                  <a:lnTo>
                    <a:pt x="4526" y="2489"/>
                  </a:lnTo>
                  <a:lnTo>
                    <a:pt x="4526" y="2489"/>
                  </a:lnTo>
                  <a:lnTo>
                    <a:pt x="4562" y="2463"/>
                  </a:lnTo>
                  <a:lnTo>
                    <a:pt x="4597" y="2445"/>
                  </a:lnTo>
                  <a:lnTo>
                    <a:pt x="4597" y="2445"/>
                  </a:lnTo>
                  <a:lnTo>
                    <a:pt x="4650" y="2436"/>
                  </a:lnTo>
                  <a:lnTo>
                    <a:pt x="4650" y="2436"/>
                  </a:lnTo>
                  <a:lnTo>
                    <a:pt x="4632" y="2454"/>
                  </a:lnTo>
                  <a:lnTo>
                    <a:pt x="4632" y="2454"/>
                  </a:lnTo>
                  <a:lnTo>
                    <a:pt x="4632" y="2454"/>
                  </a:lnTo>
                  <a:lnTo>
                    <a:pt x="4632" y="2454"/>
                  </a:lnTo>
                  <a:lnTo>
                    <a:pt x="4632" y="2463"/>
                  </a:lnTo>
                  <a:lnTo>
                    <a:pt x="4623" y="2463"/>
                  </a:lnTo>
                  <a:lnTo>
                    <a:pt x="4623" y="2463"/>
                  </a:lnTo>
                  <a:lnTo>
                    <a:pt x="4614" y="2471"/>
                  </a:lnTo>
                  <a:lnTo>
                    <a:pt x="4614" y="2471"/>
                  </a:lnTo>
                  <a:lnTo>
                    <a:pt x="4606" y="2471"/>
                  </a:lnTo>
                  <a:lnTo>
                    <a:pt x="4606" y="2471"/>
                  </a:lnTo>
                  <a:lnTo>
                    <a:pt x="4597" y="2480"/>
                  </a:lnTo>
                  <a:lnTo>
                    <a:pt x="4579" y="2498"/>
                  </a:lnTo>
                  <a:lnTo>
                    <a:pt x="4579" y="2498"/>
                  </a:lnTo>
                  <a:lnTo>
                    <a:pt x="4562" y="2551"/>
                  </a:lnTo>
                  <a:lnTo>
                    <a:pt x="4562" y="2586"/>
                  </a:lnTo>
                  <a:lnTo>
                    <a:pt x="4562" y="2613"/>
                  </a:lnTo>
                  <a:close/>
                  <a:moveTo>
                    <a:pt x="4376" y="2304"/>
                  </a:moveTo>
                  <a:lnTo>
                    <a:pt x="4376" y="2304"/>
                  </a:lnTo>
                  <a:lnTo>
                    <a:pt x="4394" y="2304"/>
                  </a:lnTo>
                  <a:lnTo>
                    <a:pt x="4403" y="2286"/>
                  </a:lnTo>
                  <a:lnTo>
                    <a:pt x="4403" y="2286"/>
                  </a:lnTo>
                  <a:lnTo>
                    <a:pt x="4403" y="2286"/>
                  </a:lnTo>
                  <a:lnTo>
                    <a:pt x="4412" y="2295"/>
                  </a:lnTo>
                  <a:lnTo>
                    <a:pt x="4420" y="2286"/>
                  </a:lnTo>
                  <a:lnTo>
                    <a:pt x="4420" y="2286"/>
                  </a:lnTo>
                  <a:lnTo>
                    <a:pt x="4447" y="2260"/>
                  </a:lnTo>
                  <a:lnTo>
                    <a:pt x="4447" y="2260"/>
                  </a:lnTo>
                  <a:lnTo>
                    <a:pt x="4473" y="2233"/>
                  </a:lnTo>
                  <a:lnTo>
                    <a:pt x="4473" y="2233"/>
                  </a:lnTo>
                  <a:lnTo>
                    <a:pt x="4544" y="2242"/>
                  </a:lnTo>
                  <a:lnTo>
                    <a:pt x="4570" y="2251"/>
                  </a:lnTo>
                  <a:lnTo>
                    <a:pt x="4579" y="2260"/>
                  </a:lnTo>
                  <a:lnTo>
                    <a:pt x="4579" y="2260"/>
                  </a:lnTo>
                  <a:lnTo>
                    <a:pt x="4588" y="2286"/>
                  </a:lnTo>
                  <a:lnTo>
                    <a:pt x="4597" y="2295"/>
                  </a:lnTo>
                  <a:lnTo>
                    <a:pt x="4623" y="2304"/>
                  </a:lnTo>
                  <a:lnTo>
                    <a:pt x="4623" y="2304"/>
                  </a:lnTo>
                  <a:lnTo>
                    <a:pt x="4632" y="2304"/>
                  </a:lnTo>
                  <a:lnTo>
                    <a:pt x="4632" y="2304"/>
                  </a:lnTo>
                  <a:lnTo>
                    <a:pt x="4632" y="2304"/>
                  </a:lnTo>
                  <a:lnTo>
                    <a:pt x="4632" y="2304"/>
                  </a:lnTo>
                  <a:lnTo>
                    <a:pt x="4650" y="2330"/>
                  </a:lnTo>
                  <a:lnTo>
                    <a:pt x="4659" y="2357"/>
                  </a:lnTo>
                  <a:lnTo>
                    <a:pt x="4659" y="2357"/>
                  </a:lnTo>
                  <a:lnTo>
                    <a:pt x="4667" y="2365"/>
                  </a:lnTo>
                  <a:lnTo>
                    <a:pt x="4667" y="2365"/>
                  </a:lnTo>
                  <a:lnTo>
                    <a:pt x="4650" y="2357"/>
                  </a:lnTo>
                  <a:lnTo>
                    <a:pt x="4632" y="2348"/>
                  </a:lnTo>
                  <a:lnTo>
                    <a:pt x="4579" y="2365"/>
                  </a:lnTo>
                  <a:lnTo>
                    <a:pt x="4579" y="2365"/>
                  </a:lnTo>
                  <a:lnTo>
                    <a:pt x="4553" y="2365"/>
                  </a:lnTo>
                  <a:lnTo>
                    <a:pt x="4535" y="2374"/>
                  </a:lnTo>
                  <a:lnTo>
                    <a:pt x="4535" y="2374"/>
                  </a:lnTo>
                  <a:lnTo>
                    <a:pt x="4517" y="2357"/>
                  </a:lnTo>
                  <a:lnTo>
                    <a:pt x="4517" y="2357"/>
                  </a:lnTo>
                  <a:lnTo>
                    <a:pt x="4509" y="2348"/>
                  </a:lnTo>
                  <a:lnTo>
                    <a:pt x="4491" y="2339"/>
                  </a:lnTo>
                  <a:lnTo>
                    <a:pt x="4491" y="2339"/>
                  </a:lnTo>
                  <a:lnTo>
                    <a:pt x="4491" y="2321"/>
                  </a:lnTo>
                  <a:lnTo>
                    <a:pt x="4491" y="2321"/>
                  </a:lnTo>
                  <a:lnTo>
                    <a:pt x="4473" y="2304"/>
                  </a:lnTo>
                  <a:lnTo>
                    <a:pt x="4456" y="2312"/>
                  </a:lnTo>
                  <a:lnTo>
                    <a:pt x="4456" y="2312"/>
                  </a:lnTo>
                  <a:lnTo>
                    <a:pt x="4420" y="2330"/>
                  </a:lnTo>
                  <a:lnTo>
                    <a:pt x="4420" y="2330"/>
                  </a:lnTo>
                  <a:lnTo>
                    <a:pt x="4385" y="2357"/>
                  </a:lnTo>
                  <a:lnTo>
                    <a:pt x="4350" y="2365"/>
                  </a:lnTo>
                  <a:lnTo>
                    <a:pt x="4350" y="2365"/>
                  </a:lnTo>
                  <a:lnTo>
                    <a:pt x="4350" y="2365"/>
                  </a:lnTo>
                  <a:lnTo>
                    <a:pt x="4350" y="2365"/>
                  </a:lnTo>
                  <a:lnTo>
                    <a:pt x="4323" y="2348"/>
                  </a:lnTo>
                  <a:lnTo>
                    <a:pt x="4297" y="2348"/>
                  </a:lnTo>
                  <a:lnTo>
                    <a:pt x="4279" y="2348"/>
                  </a:lnTo>
                  <a:lnTo>
                    <a:pt x="4279" y="2348"/>
                  </a:lnTo>
                  <a:lnTo>
                    <a:pt x="4323" y="2321"/>
                  </a:lnTo>
                  <a:lnTo>
                    <a:pt x="4350" y="2312"/>
                  </a:lnTo>
                  <a:lnTo>
                    <a:pt x="4376" y="2304"/>
                  </a:lnTo>
                  <a:close/>
                  <a:moveTo>
                    <a:pt x="4888" y="2480"/>
                  </a:moveTo>
                  <a:lnTo>
                    <a:pt x="4888" y="2480"/>
                  </a:lnTo>
                  <a:lnTo>
                    <a:pt x="4862" y="2471"/>
                  </a:lnTo>
                  <a:lnTo>
                    <a:pt x="4844" y="2471"/>
                  </a:lnTo>
                  <a:lnTo>
                    <a:pt x="4844" y="2471"/>
                  </a:lnTo>
                  <a:lnTo>
                    <a:pt x="4835" y="2480"/>
                  </a:lnTo>
                  <a:lnTo>
                    <a:pt x="4835" y="2498"/>
                  </a:lnTo>
                  <a:lnTo>
                    <a:pt x="4835" y="2498"/>
                  </a:lnTo>
                  <a:lnTo>
                    <a:pt x="4835" y="2498"/>
                  </a:lnTo>
                  <a:lnTo>
                    <a:pt x="4835" y="2498"/>
                  </a:lnTo>
                  <a:lnTo>
                    <a:pt x="4826" y="2516"/>
                  </a:lnTo>
                  <a:lnTo>
                    <a:pt x="4817" y="2542"/>
                  </a:lnTo>
                  <a:lnTo>
                    <a:pt x="4817" y="2542"/>
                  </a:lnTo>
                  <a:lnTo>
                    <a:pt x="4809" y="2586"/>
                  </a:lnTo>
                  <a:lnTo>
                    <a:pt x="4809" y="2586"/>
                  </a:lnTo>
                  <a:lnTo>
                    <a:pt x="4800" y="2560"/>
                  </a:lnTo>
                  <a:lnTo>
                    <a:pt x="4791" y="2551"/>
                  </a:lnTo>
                  <a:lnTo>
                    <a:pt x="4782" y="2542"/>
                  </a:lnTo>
                  <a:lnTo>
                    <a:pt x="4782" y="2542"/>
                  </a:lnTo>
                  <a:lnTo>
                    <a:pt x="4764" y="2542"/>
                  </a:lnTo>
                  <a:lnTo>
                    <a:pt x="4747" y="2542"/>
                  </a:lnTo>
                  <a:lnTo>
                    <a:pt x="4747" y="2542"/>
                  </a:lnTo>
                  <a:lnTo>
                    <a:pt x="4747" y="2542"/>
                  </a:lnTo>
                  <a:lnTo>
                    <a:pt x="4747" y="2533"/>
                  </a:lnTo>
                  <a:lnTo>
                    <a:pt x="4747" y="2533"/>
                  </a:lnTo>
                  <a:lnTo>
                    <a:pt x="4764" y="2507"/>
                  </a:lnTo>
                  <a:lnTo>
                    <a:pt x="4764" y="2480"/>
                  </a:lnTo>
                  <a:lnTo>
                    <a:pt x="4747" y="2463"/>
                  </a:lnTo>
                  <a:lnTo>
                    <a:pt x="4747" y="2463"/>
                  </a:lnTo>
                  <a:lnTo>
                    <a:pt x="4738" y="2445"/>
                  </a:lnTo>
                  <a:lnTo>
                    <a:pt x="4712" y="2427"/>
                  </a:lnTo>
                  <a:lnTo>
                    <a:pt x="4712" y="2427"/>
                  </a:lnTo>
                  <a:lnTo>
                    <a:pt x="4729" y="2418"/>
                  </a:lnTo>
                  <a:lnTo>
                    <a:pt x="4729" y="2418"/>
                  </a:lnTo>
                  <a:lnTo>
                    <a:pt x="4729" y="2418"/>
                  </a:lnTo>
                  <a:lnTo>
                    <a:pt x="4729" y="2418"/>
                  </a:lnTo>
                  <a:lnTo>
                    <a:pt x="4800" y="2427"/>
                  </a:lnTo>
                  <a:lnTo>
                    <a:pt x="4800" y="2427"/>
                  </a:lnTo>
                  <a:lnTo>
                    <a:pt x="4817" y="2427"/>
                  </a:lnTo>
                  <a:lnTo>
                    <a:pt x="4844" y="2427"/>
                  </a:lnTo>
                  <a:lnTo>
                    <a:pt x="4844" y="2427"/>
                  </a:lnTo>
                  <a:lnTo>
                    <a:pt x="4879" y="2427"/>
                  </a:lnTo>
                  <a:lnTo>
                    <a:pt x="4888" y="2445"/>
                  </a:lnTo>
                  <a:lnTo>
                    <a:pt x="4888" y="2445"/>
                  </a:lnTo>
                  <a:lnTo>
                    <a:pt x="4914" y="2480"/>
                  </a:lnTo>
                  <a:lnTo>
                    <a:pt x="4914" y="2480"/>
                  </a:lnTo>
                  <a:lnTo>
                    <a:pt x="4914" y="2489"/>
                  </a:lnTo>
                  <a:lnTo>
                    <a:pt x="4914" y="2489"/>
                  </a:lnTo>
                  <a:lnTo>
                    <a:pt x="4888" y="2480"/>
                  </a:lnTo>
                  <a:close/>
                  <a:moveTo>
                    <a:pt x="4756" y="2683"/>
                  </a:moveTo>
                  <a:lnTo>
                    <a:pt x="4756" y="2683"/>
                  </a:lnTo>
                  <a:lnTo>
                    <a:pt x="4764" y="2683"/>
                  </a:lnTo>
                  <a:lnTo>
                    <a:pt x="4764" y="2683"/>
                  </a:lnTo>
                  <a:lnTo>
                    <a:pt x="4773" y="2692"/>
                  </a:lnTo>
                  <a:lnTo>
                    <a:pt x="4791" y="2692"/>
                  </a:lnTo>
                  <a:lnTo>
                    <a:pt x="4791" y="2692"/>
                  </a:lnTo>
                  <a:lnTo>
                    <a:pt x="4791" y="2692"/>
                  </a:lnTo>
                  <a:lnTo>
                    <a:pt x="4809" y="2692"/>
                  </a:lnTo>
                  <a:lnTo>
                    <a:pt x="4817" y="2674"/>
                  </a:lnTo>
                  <a:lnTo>
                    <a:pt x="4817" y="2674"/>
                  </a:lnTo>
                  <a:lnTo>
                    <a:pt x="4817" y="2674"/>
                  </a:lnTo>
                  <a:lnTo>
                    <a:pt x="4817" y="2674"/>
                  </a:lnTo>
                  <a:lnTo>
                    <a:pt x="4826" y="2674"/>
                  </a:lnTo>
                  <a:lnTo>
                    <a:pt x="4826" y="2674"/>
                  </a:lnTo>
                  <a:lnTo>
                    <a:pt x="4853" y="2657"/>
                  </a:lnTo>
                  <a:lnTo>
                    <a:pt x="4870" y="2648"/>
                  </a:lnTo>
                  <a:lnTo>
                    <a:pt x="4870" y="2648"/>
                  </a:lnTo>
                  <a:lnTo>
                    <a:pt x="4906" y="2657"/>
                  </a:lnTo>
                  <a:lnTo>
                    <a:pt x="4906" y="2657"/>
                  </a:lnTo>
                  <a:lnTo>
                    <a:pt x="4914" y="2666"/>
                  </a:lnTo>
                  <a:lnTo>
                    <a:pt x="4914" y="2666"/>
                  </a:lnTo>
                  <a:lnTo>
                    <a:pt x="4862" y="2692"/>
                  </a:lnTo>
                  <a:lnTo>
                    <a:pt x="4844" y="2701"/>
                  </a:lnTo>
                  <a:lnTo>
                    <a:pt x="4844" y="2701"/>
                  </a:lnTo>
                  <a:lnTo>
                    <a:pt x="4800" y="2710"/>
                  </a:lnTo>
                  <a:lnTo>
                    <a:pt x="4764" y="2701"/>
                  </a:lnTo>
                  <a:lnTo>
                    <a:pt x="4764" y="2701"/>
                  </a:lnTo>
                  <a:lnTo>
                    <a:pt x="4764" y="2692"/>
                  </a:lnTo>
                  <a:lnTo>
                    <a:pt x="4764" y="2692"/>
                  </a:lnTo>
                  <a:lnTo>
                    <a:pt x="4756" y="2692"/>
                  </a:lnTo>
                  <a:lnTo>
                    <a:pt x="4756" y="2692"/>
                  </a:lnTo>
                  <a:lnTo>
                    <a:pt x="4756" y="2683"/>
                  </a:lnTo>
                  <a:close/>
                  <a:moveTo>
                    <a:pt x="4985" y="2586"/>
                  </a:moveTo>
                  <a:lnTo>
                    <a:pt x="4985" y="2586"/>
                  </a:lnTo>
                  <a:lnTo>
                    <a:pt x="4976" y="2586"/>
                  </a:lnTo>
                  <a:lnTo>
                    <a:pt x="4976" y="2586"/>
                  </a:lnTo>
                  <a:lnTo>
                    <a:pt x="4976" y="2586"/>
                  </a:lnTo>
                  <a:lnTo>
                    <a:pt x="4976" y="2586"/>
                  </a:lnTo>
                  <a:lnTo>
                    <a:pt x="4967" y="2577"/>
                  </a:lnTo>
                  <a:lnTo>
                    <a:pt x="4967" y="2577"/>
                  </a:lnTo>
                  <a:lnTo>
                    <a:pt x="5012" y="2568"/>
                  </a:lnTo>
                  <a:lnTo>
                    <a:pt x="5064" y="2560"/>
                  </a:lnTo>
                  <a:lnTo>
                    <a:pt x="5064" y="2560"/>
                  </a:lnTo>
                  <a:lnTo>
                    <a:pt x="5100" y="2560"/>
                  </a:lnTo>
                  <a:lnTo>
                    <a:pt x="5117" y="2551"/>
                  </a:lnTo>
                  <a:lnTo>
                    <a:pt x="5117" y="2551"/>
                  </a:lnTo>
                  <a:lnTo>
                    <a:pt x="5135" y="2551"/>
                  </a:lnTo>
                  <a:lnTo>
                    <a:pt x="5135" y="2551"/>
                  </a:lnTo>
                  <a:lnTo>
                    <a:pt x="5135" y="2551"/>
                  </a:lnTo>
                  <a:lnTo>
                    <a:pt x="5135" y="2551"/>
                  </a:lnTo>
                  <a:lnTo>
                    <a:pt x="5135" y="2551"/>
                  </a:lnTo>
                  <a:lnTo>
                    <a:pt x="5135" y="2551"/>
                  </a:lnTo>
                  <a:lnTo>
                    <a:pt x="5100" y="2568"/>
                  </a:lnTo>
                  <a:lnTo>
                    <a:pt x="5038" y="2577"/>
                  </a:lnTo>
                  <a:lnTo>
                    <a:pt x="5003" y="2577"/>
                  </a:lnTo>
                  <a:lnTo>
                    <a:pt x="5003" y="2577"/>
                  </a:lnTo>
                  <a:lnTo>
                    <a:pt x="4994" y="2586"/>
                  </a:lnTo>
                  <a:lnTo>
                    <a:pt x="4994" y="2586"/>
                  </a:lnTo>
                  <a:lnTo>
                    <a:pt x="4985" y="2586"/>
                  </a:lnTo>
                  <a:close/>
                  <a:moveTo>
                    <a:pt x="5135" y="2939"/>
                  </a:moveTo>
                  <a:lnTo>
                    <a:pt x="5135" y="2939"/>
                  </a:lnTo>
                  <a:lnTo>
                    <a:pt x="5126" y="2939"/>
                  </a:lnTo>
                  <a:lnTo>
                    <a:pt x="5126" y="2939"/>
                  </a:lnTo>
                  <a:lnTo>
                    <a:pt x="5126" y="2939"/>
                  </a:lnTo>
                  <a:lnTo>
                    <a:pt x="5126" y="2939"/>
                  </a:lnTo>
                  <a:lnTo>
                    <a:pt x="5135" y="2930"/>
                  </a:lnTo>
                  <a:lnTo>
                    <a:pt x="5135" y="2930"/>
                  </a:lnTo>
                  <a:lnTo>
                    <a:pt x="5144" y="2930"/>
                  </a:lnTo>
                  <a:lnTo>
                    <a:pt x="5144" y="2930"/>
                  </a:lnTo>
                  <a:lnTo>
                    <a:pt x="5153" y="2939"/>
                  </a:lnTo>
                  <a:lnTo>
                    <a:pt x="5153" y="2948"/>
                  </a:lnTo>
                  <a:lnTo>
                    <a:pt x="5153" y="2948"/>
                  </a:lnTo>
                  <a:lnTo>
                    <a:pt x="5144" y="2957"/>
                  </a:lnTo>
                  <a:lnTo>
                    <a:pt x="5144" y="2957"/>
                  </a:lnTo>
                  <a:lnTo>
                    <a:pt x="5135" y="2939"/>
                  </a:lnTo>
                  <a:close/>
                  <a:moveTo>
                    <a:pt x="5638" y="2207"/>
                  </a:moveTo>
                  <a:lnTo>
                    <a:pt x="5638" y="2207"/>
                  </a:lnTo>
                  <a:lnTo>
                    <a:pt x="5594" y="2224"/>
                  </a:lnTo>
                  <a:lnTo>
                    <a:pt x="5594" y="2224"/>
                  </a:lnTo>
                  <a:lnTo>
                    <a:pt x="5603" y="2215"/>
                  </a:lnTo>
                  <a:lnTo>
                    <a:pt x="5603" y="2215"/>
                  </a:lnTo>
                  <a:lnTo>
                    <a:pt x="5620" y="2207"/>
                  </a:lnTo>
                  <a:lnTo>
                    <a:pt x="5629" y="2207"/>
                  </a:lnTo>
                  <a:lnTo>
                    <a:pt x="5629" y="2207"/>
                  </a:lnTo>
                  <a:lnTo>
                    <a:pt x="5638" y="2207"/>
                  </a:lnTo>
                  <a:close/>
                  <a:moveTo>
                    <a:pt x="4729" y="494"/>
                  </a:moveTo>
                  <a:lnTo>
                    <a:pt x="4729" y="494"/>
                  </a:lnTo>
                  <a:lnTo>
                    <a:pt x="4747" y="503"/>
                  </a:lnTo>
                  <a:lnTo>
                    <a:pt x="4747" y="503"/>
                  </a:lnTo>
                  <a:lnTo>
                    <a:pt x="4729" y="494"/>
                  </a:lnTo>
                  <a:close/>
                  <a:moveTo>
                    <a:pt x="5444" y="785"/>
                  </a:moveTo>
                  <a:lnTo>
                    <a:pt x="5444" y="785"/>
                  </a:lnTo>
                  <a:lnTo>
                    <a:pt x="5461" y="776"/>
                  </a:lnTo>
                  <a:lnTo>
                    <a:pt x="5470" y="785"/>
                  </a:lnTo>
                  <a:lnTo>
                    <a:pt x="5506" y="803"/>
                  </a:lnTo>
                  <a:lnTo>
                    <a:pt x="5506" y="803"/>
                  </a:lnTo>
                  <a:lnTo>
                    <a:pt x="5514" y="812"/>
                  </a:lnTo>
                  <a:lnTo>
                    <a:pt x="5514" y="812"/>
                  </a:lnTo>
                  <a:lnTo>
                    <a:pt x="5488" y="829"/>
                  </a:lnTo>
                  <a:lnTo>
                    <a:pt x="5453" y="838"/>
                  </a:lnTo>
                  <a:lnTo>
                    <a:pt x="5453" y="838"/>
                  </a:lnTo>
                  <a:lnTo>
                    <a:pt x="5444" y="821"/>
                  </a:lnTo>
                  <a:lnTo>
                    <a:pt x="5444" y="821"/>
                  </a:lnTo>
                  <a:lnTo>
                    <a:pt x="5409" y="794"/>
                  </a:lnTo>
                  <a:lnTo>
                    <a:pt x="5409" y="794"/>
                  </a:lnTo>
                  <a:lnTo>
                    <a:pt x="5444" y="785"/>
                  </a:lnTo>
                  <a:close/>
                  <a:moveTo>
                    <a:pt x="4897" y="150"/>
                  </a:moveTo>
                  <a:lnTo>
                    <a:pt x="4897" y="150"/>
                  </a:lnTo>
                  <a:lnTo>
                    <a:pt x="4906" y="159"/>
                  </a:lnTo>
                  <a:lnTo>
                    <a:pt x="4914" y="176"/>
                  </a:lnTo>
                  <a:lnTo>
                    <a:pt x="4914" y="176"/>
                  </a:lnTo>
                  <a:lnTo>
                    <a:pt x="4923" y="203"/>
                  </a:lnTo>
                  <a:lnTo>
                    <a:pt x="4941" y="220"/>
                  </a:lnTo>
                  <a:lnTo>
                    <a:pt x="4941" y="220"/>
                  </a:lnTo>
                  <a:lnTo>
                    <a:pt x="4967" y="229"/>
                  </a:lnTo>
                  <a:lnTo>
                    <a:pt x="4967" y="229"/>
                  </a:lnTo>
                  <a:lnTo>
                    <a:pt x="4994" y="220"/>
                  </a:lnTo>
                  <a:lnTo>
                    <a:pt x="5012" y="211"/>
                  </a:lnTo>
                  <a:lnTo>
                    <a:pt x="5012" y="211"/>
                  </a:lnTo>
                  <a:lnTo>
                    <a:pt x="5056" y="203"/>
                  </a:lnTo>
                  <a:lnTo>
                    <a:pt x="5056" y="203"/>
                  </a:lnTo>
                  <a:lnTo>
                    <a:pt x="5029" y="211"/>
                  </a:lnTo>
                  <a:lnTo>
                    <a:pt x="5020" y="229"/>
                  </a:lnTo>
                  <a:lnTo>
                    <a:pt x="5020" y="229"/>
                  </a:lnTo>
                  <a:lnTo>
                    <a:pt x="5012" y="238"/>
                  </a:lnTo>
                  <a:lnTo>
                    <a:pt x="5012" y="256"/>
                  </a:lnTo>
                  <a:lnTo>
                    <a:pt x="5012" y="256"/>
                  </a:lnTo>
                  <a:lnTo>
                    <a:pt x="5003" y="247"/>
                  </a:lnTo>
                  <a:lnTo>
                    <a:pt x="5003" y="247"/>
                  </a:lnTo>
                  <a:lnTo>
                    <a:pt x="4994" y="229"/>
                  </a:lnTo>
                  <a:lnTo>
                    <a:pt x="4985" y="229"/>
                  </a:lnTo>
                  <a:lnTo>
                    <a:pt x="4985" y="229"/>
                  </a:lnTo>
                  <a:lnTo>
                    <a:pt x="4976" y="229"/>
                  </a:lnTo>
                  <a:lnTo>
                    <a:pt x="4959" y="229"/>
                  </a:lnTo>
                  <a:lnTo>
                    <a:pt x="4923" y="247"/>
                  </a:lnTo>
                  <a:lnTo>
                    <a:pt x="4923" y="247"/>
                  </a:lnTo>
                  <a:lnTo>
                    <a:pt x="4906" y="256"/>
                  </a:lnTo>
                  <a:lnTo>
                    <a:pt x="4906" y="256"/>
                  </a:lnTo>
                  <a:lnTo>
                    <a:pt x="4906" y="238"/>
                  </a:lnTo>
                  <a:lnTo>
                    <a:pt x="4906" y="238"/>
                  </a:lnTo>
                  <a:lnTo>
                    <a:pt x="4914" y="203"/>
                  </a:lnTo>
                  <a:lnTo>
                    <a:pt x="4906" y="176"/>
                  </a:lnTo>
                  <a:lnTo>
                    <a:pt x="4906" y="176"/>
                  </a:lnTo>
                  <a:lnTo>
                    <a:pt x="4888" y="150"/>
                  </a:lnTo>
                  <a:lnTo>
                    <a:pt x="4888" y="150"/>
                  </a:lnTo>
                  <a:lnTo>
                    <a:pt x="4879" y="141"/>
                  </a:lnTo>
                  <a:lnTo>
                    <a:pt x="4879" y="141"/>
                  </a:lnTo>
                  <a:lnTo>
                    <a:pt x="4897" y="150"/>
                  </a:lnTo>
                  <a:close/>
                  <a:moveTo>
                    <a:pt x="3044" y="220"/>
                  </a:moveTo>
                  <a:lnTo>
                    <a:pt x="3044" y="220"/>
                  </a:lnTo>
                  <a:lnTo>
                    <a:pt x="3035" y="220"/>
                  </a:lnTo>
                  <a:lnTo>
                    <a:pt x="3035" y="220"/>
                  </a:lnTo>
                  <a:lnTo>
                    <a:pt x="3044" y="211"/>
                  </a:lnTo>
                  <a:lnTo>
                    <a:pt x="3044" y="211"/>
                  </a:lnTo>
                  <a:lnTo>
                    <a:pt x="3044" y="220"/>
                  </a:lnTo>
                  <a:close/>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8" name="Google Shape;258;p20"/>
            <p:cNvSpPr/>
            <p:nvPr/>
          </p:nvSpPr>
          <p:spPr>
            <a:xfrm>
              <a:off x="2828925" y="2312988"/>
              <a:ext cx="60325" cy="47625"/>
            </a:xfrm>
            <a:custGeom>
              <a:avLst/>
              <a:gdLst/>
              <a:ahLst/>
              <a:cxnLst/>
              <a:rect l="l" t="t" r="r" b="b"/>
              <a:pathLst>
                <a:path w="169" h="134" extrusionOk="0">
                  <a:moveTo>
                    <a:pt x="62" y="133"/>
                  </a:moveTo>
                  <a:lnTo>
                    <a:pt x="62" y="133"/>
                  </a:lnTo>
                  <a:lnTo>
                    <a:pt x="115" y="124"/>
                  </a:lnTo>
                  <a:lnTo>
                    <a:pt x="115" y="124"/>
                  </a:lnTo>
                  <a:lnTo>
                    <a:pt x="142" y="124"/>
                  </a:lnTo>
                  <a:lnTo>
                    <a:pt x="142" y="124"/>
                  </a:lnTo>
                  <a:lnTo>
                    <a:pt x="159" y="115"/>
                  </a:lnTo>
                  <a:lnTo>
                    <a:pt x="168" y="98"/>
                  </a:lnTo>
                  <a:lnTo>
                    <a:pt x="168" y="98"/>
                  </a:lnTo>
                  <a:lnTo>
                    <a:pt x="168" y="62"/>
                  </a:lnTo>
                  <a:lnTo>
                    <a:pt x="150" y="27"/>
                  </a:lnTo>
                  <a:lnTo>
                    <a:pt x="150" y="27"/>
                  </a:lnTo>
                  <a:lnTo>
                    <a:pt x="142" y="9"/>
                  </a:lnTo>
                  <a:lnTo>
                    <a:pt x="115" y="9"/>
                  </a:lnTo>
                  <a:lnTo>
                    <a:pt x="71" y="0"/>
                  </a:lnTo>
                  <a:lnTo>
                    <a:pt x="71" y="0"/>
                  </a:lnTo>
                  <a:lnTo>
                    <a:pt x="36" y="18"/>
                  </a:lnTo>
                  <a:lnTo>
                    <a:pt x="18" y="27"/>
                  </a:lnTo>
                  <a:lnTo>
                    <a:pt x="9" y="53"/>
                  </a:lnTo>
                  <a:lnTo>
                    <a:pt x="9" y="53"/>
                  </a:lnTo>
                  <a:lnTo>
                    <a:pt x="0" y="80"/>
                  </a:lnTo>
                  <a:lnTo>
                    <a:pt x="9" y="106"/>
                  </a:lnTo>
                  <a:lnTo>
                    <a:pt x="9" y="106"/>
                  </a:lnTo>
                  <a:lnTo>
                    <a:pt x="36" y="133"/>
                  </a:lnTo>
                  <a:lnTo>
                    <a:pt x="62" y="133"/>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9" name="Google Shape;259;p20"/>
            <p:cNvSpPr/>
            <p:nvPr/>
          </p:nvSpPr>
          <p:spPr>
            <a:xfrm>
              <a:off x="2105025" y="1917700"/>
              <a:ext cx="95250" cy="73025"/>
            </a:xfrm>
            <a:custGeom>
              <a:avLst/>
              <a:gdLst/>
              <a:ahLst/>
              <a:cxnLst/>
              <a:rect l="l" t="t" r="r" b="b"/>
              <a:pathLst>
                <a:path w="265" h="204" extrusionOk="0">
                  <a:moveTo>
                    <a:pt x="9" y="70"/>
                  </a:moveTo>
                  <a:lnTo>
                    <a:pt x="9" y="70"/>
                  </a:lnTo>
                  <a:lnTo>
                    <a:pt x="35" y="79"/>
                  </a:lnTo>
                  <a:lnTo>
                    <a:pt x="53" y="79"/>
                  </a:lnTo>
                  <a:lnTo>
                    <a:pt x="53" y="79"/>
                  </a:lnTo>
                  <a:lnTo>
                    <a:pt x="79" y="79"/>
                  </a:lnTo>
                  <a:lnTo>
                    <a:pt x="79" y="79"/>
                  </a:lnTo>
                  <a:lnTo>
                    <a:pt x="106" y="79"/>
                  </a:lnTo>
                  <a:lnTo>
                    <a:pt x="123" y="70"/>
                  </a:lnTo>
                  <a:lnTo>
                    <a:pt x="123" y="70"/>
                  </a:lnTo>
                  <a:lnTo>
                    <a:pt x="150" y="70"/>
                  </a:lnTo>
                  <a:lnTo>
                    <a:pt x="150" y="70"/>
                  </a:lnTo>
                  <a:lnTo>
                    <a:pt x="167" y="79"/>
                  </a:lnTo>
                  <a:lnTo>
                    <a:pt x="167" y="79"/>
                  </a:lnTo>
                  <a:lnTo>
                    <a:pt x="150" y="79"/>
                  </a:lnTo>
                  <a:lnTo>
                    <a:pt x="150" y="79"/>
                  </a:lnTo>
                  <a:lnTo>
                    <a:pt x="106" y="88"/>
                  </a:lnTo>
                  <a:lnTo>
                    <a:pt x="62" y="97"/>
                  </a:lnTo>
                  <a:lnTo>
                    <a:pt x="26" y="106"/>
                  </a:lnTo>
                  <a:lnTo>
                    <a:pt x="17" y="123"/>
                  </a:lnTo>
                  <a:lnTo>
                    <a:pt x="17" y="141"/>
                  </a:lnTo>
                  <a:lnTo>
                    <a:pt x="17" y="141"/>
                  </a:lnTo>
                  <a:lnTo>
                    <a:pt x="26" y="167"/>
                  </a:lnTo>
                  <a:lnTo>
                    <a:pt x="44" y="185"/>
                  </a:lnTo>
                  <a:lnTo>
                    <a:pt x="70" y="194"/>
                  </a:lnTo>
                  <a:lnTo>
                    <a:pt x="106" y="194"/>
                  </a:lnTo>
                  <a:lnTo>
                    <a:pt x="106" y="194"/>
                  </a:lnTo>
                  <a:lnTo>
                    <a:pt x="114" y="203"/>
                  </a:lnTo>
                  <a:lnTo>
                    <a:pt x="114" y="203"/>
                  </a:lnTo>
                  <a:lnTo>
                    <a:pt x="141" y="194"/>
                  </a:lnTo>
                  <a:lnTo>
                    <a:pt x="167" y="185"/>
                  </a:lnTo>
                  <a:lnTo>
                    <a:pt x="185" y="167"/>
                  </a:lnTo>
                  <a:lnTo>
                    <a:pt x="203" y="159"/>
                  </a:lnTo>
                  <a:lnTo>
                    <a:pt x="203" y="159"/>
                  </a:lnTo>
                  <a:lnTo>
                    <a:pt x="203" y="141"/>
                  </a:lnTo>
                  <a:lnTo>
                    <a:pt x="203" y="132"/>
                  </a:lnTo>
                  <a:lnTo>
                    <a:pt x="203" y="132"/>
                  </a:lnTo>
                  <a:lnTo>
                    <a:pt x="203" y="132"/>
                  </a:lnTo>
                  <a:lnTo>
                    <a:pt x="203" y="132"/>
                  </a:lnTo>
                  <a:lnTo>
                    <a:pt x="212" y="123"/>
                  </a:lnTo>
                  <a:lnTo>
                    <a:pt x="212" y="123"/>
                  </a:lnTo>
                  <a:lnTo>
                    <a:pt x="212" y="123"/>
                  </a:lnTo>
                  <a:lnTo>
                    <a:pt x="212" y="123"/>
                  </a:lnTo>
                  <a:lnTo>
                    <a:pt x="229" y="123"/>
                  </a:lnTo>
                  <a:lnTo>
                    <a:pt x="238" y="106"/>
                  </a:lnTo>
                  <a:lnTo>
                    <a:pt x="238" y="106"/>
                  </a:lnTo>
                  <a:lnTo>
                    <a:pt x="238" y="97"/>
                  </a:lnTo>
                  <a:lnTo>
                    <a:pt x="229" y="88"/>
                  </a:lnTo>
                  <a:lnTo>
                    <a:pt x="229" y="88"/>
                  </a:lnTo>
                  <a:lnTo>
                    <a:pt x="229" y="88"/>
                  </a:lnTo>
                  <a:lnTo>
                    <a:pt x="229" y="88"/>
                  </a:lnTo>
                  <a:lnTo>
                    <a:pt x="238" y="79"/>
                  </a:lnTo>
                  <a:lnTo>
                    <a:pt x="238" y="79"/>
                  </a:lnTo>
                  <a:lnTo>
                    <a:pt x="256" y="70"/>
                  </a:lnTo>
                  <a:lnTo>
                    <a:pt x="264" y="53"/>
                  </a:lnTo>
                  <a:lnTo>
                    <a:pt x="264" y="53"/>
                  </a:lnTo>
                  <a:lnTo>
                    <a:pt x="256" y="35"/>
                  </a:lnTo>
                  <a:lnTo>
                    <a:pt x="238" y="9"/>
                  </a:lnTo>
                  <a:lnTo>
                    <a:pt x="238" y="9"/>
                  </a:lnTo>
                  <a:lnTo>
                    <a:pt x="212" y="0"/>
                  </a:lnTo>
                  <a:lnTo>
                    <a:pt x="176" y="0"/>
                  </a:lnTo>
                  <a:lnTo>
                    <a:pt x="141" y="0"/>
                  </a:lnTo>
                  <a:lnTo>
                    <a:pt x="114" y="9"/>
                  </a:lnTo>
                  <a:lnTo>
                    <a:pt x="114" y="9"/>
                  </a:lnTo>
                  <a:lnTo>
                    <a:pt x="70" y="17"/>
                  </a:lnTo>
                  <a:lnTo>
                    <a:pt x="70" y="17"/>
                  </a:lnTo>
                  <a:lnTo>
                    <a:pt x="17" y="35"/>
                  </a:lnTo>
                  <a:lnTo>
                    <a:pt x="9" y="44"/>
                  </a:lnTo>
                  <a:lnTo>
                    <a:pt x="0" y="53"/>
                  </a:lnTo>
                  <a:lnTo>
                    <a:pt x="0" y="53"/>
                  </a:lnTo>
                  <a:lnTo>
                    <a:pt x="0" y="62"/>
                  </a:lnTo>
                  <a:lnTo>
                    <a:pt x="9" y="7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0" name="Google Shape;260;p20"/>
            <p:cNvSpPr/>
            <p:nvPr/>
          </p:nvSpPr>
          <p:spPr>
            <a:xfrm>
              <a:off x="1270000" y="2627313"/>
              <a:ext cx="53975" cy="50800"/>
            </a:xfrm>
            <a:custGeom>
              <a:avLst/>
              <a:gdLst/>
              <a:ahLst/>
              <a:cxnLst/>
              <a:rect l="l" t="t" r="r" b="b"/>
              <a:pathLst>
                <a:path w="151" h="143" extrusionOk="0">
                  <a:moveTo>
                    <a:pt x="141" y="9"/>
                  </a:moveTo>
                  <a:lnTo>
                    <a:pt x="141" y="9"/>
                  </a:lnTo>
                  <a:lnTo>
                    <a:pt x="141" y="9"/>
                  </a:lnTo>
                  <a:lnTo>
                    <a:pt x="141" y="9"/>
                  </a:lnTo>
                  <a:lnTo>
                    <a:pt x="141" y="0"/>
                  </a:lnTo>
                  <a:lnTo>
                    <a:pt x="133" y="0"/>
                  </a:lnTo>
                  <a:lnTo>
                    <a:pt x="133" y="0"/>
                  </a:lnTo>
                  <a:lnTo>
                    <a:pt x="115" y="0"/>
                  </a:lnTo>
                  <a:lnTo>
                    <a:pt x="97" y="18"/>
                  </a:lnTo>
                  <a:lnTo>
                    <a:pt x="71" y="44"/>
                  </a:lnTo>
                  <a:lnTo>
                    <a:pt x="71" y="44"/>
                  </a:lnTo>
                  <a:lnTo>
                    <a:pt x="53" y="62"/>
                  </a:lnTo>
                  <a:lnTo>
                    <a:pt x="53" y="62"/>
                  </a:lnTo>
                  <a:lnTo>
                    <a:pt x="44" y="71"/>
                  </a:lnTo>
                  <a:lnTo>
                    <a:pt x="44" y="71"/>
                  </a:lnTo>
                  <a:lnTo>
                    <a:pt x="44" y="80"/>
                  </a:lnTo>
                  <a:lnTo>
                    <a:pt x="44" y="80"/>
                  </a:lnTo>
                  <a:lnTo>
                    <a:pt x="36" y="80"/>
                  </a:lnTo>
                  <a:lnTo>
                    <a:pt x="27" y="80"/>
                  </a:lnTo>
                  <a:lnTo>
                    <a:pt x="27" y="80"/>
                  </a:lnTo>
                  <a:lnTo>
                    <a:pt x="9" y="80"/>
                  </a:lnTo>
                  <a:lnTo>
                    <a:pt x="0" y="89"/>
                  </a:lnTo>
                  <a:lnTo>
                    <a:pt x="0" y="89"/>
                  </a:lnTo>
                  <a:lnTo>
                    <a:pt x="0" y="115"/>
                  </a:lnTo>
                  <a:lnTo>
                    <a:pt x="0" y="115"/>
                  </a:lnTo>
                  <a:lnTo>
                    <a:pt x="0" y="124"/>
                  </a:lnTo>
                  <a:lnTo>
                    <a:pt x="0" y="124"/>
                  </a:lnTo>
                  <a:lnTo>
                    <a:pt x="9" y="133"/>
                  </a:lnTo>
                  <a:lnTo>
                    <a:pt x="9" y="133"/>
                  </a:lnTo>
                  <a:lnTo>
                    <a:pt x="18" y="142"/>
                  </a:lnTo>
                  <a:lnTo>
                    <a:pt x="27" y="142"/>
                  </a:lnTo>
                  <a:lnTo>
                    <a:pt x="27" y="142"/>
                  </a:lnTo>
                  <a:lnTo>
                    <a:pt x="36" y="142"/>
                  </a:lnTo>
                  <a:lnTo>
                    <a:pt x="36" y="142"/>
                  </a:lnTo>
                  <a:lnTo>
                    <a:pt x="44" y="133"/>
                  </a:lnTo>
                  <a:lnTo>
                    <a:pt x="44" y="133"/>
                  </a:lnTo>
                  <a:lnTo>
                    <a:pt x="62" y="142"/>
                  </a:lnTo>
                  <a:lnTo>
                    <a:pt x="62" y="142"/>
                  </a:lnTo>
                  <a:lnTo>
                    <a:pt x="71" y="142"/>
                  </a:lnTo>
                  <a:lnTo>
                    <a:pt x="71" y="142"/>
                  </a:lnTo>
                  <a:lnTo>
                    <a:pt x="97" y="115"/>
                  </a:lnTo>
                  <a:lnTo>
                    <a:pt x="141" y="89"/>
                  </a:lnTo>
                  <a:lnTo>
                    <a:pt x="141" y="89"/>
                  </a:lnTo>
                  <a:lnTo>
                    <a:pt x="141" y="80"/>
                  </a:lnTo>
                  <a:lnTo>
                    <a:pt x="141" y="80"/>
                  </a:lnTo>
                  <a:lnTo>
                    <a:pt x="133" y="71"/>
                  </a:lnTo>
                  <a:lnTo>
                    <a:pt x="133" y="62"/>
                  </a:lnTo>
                  <a:lnTo>
                    <a:pt x="133" y="62"/>
                  </a:lnTo>
                  <a:lnTo>
                    <a:pt x="124" y="62"/>
                  </a:lnTo>
                  <a:lnTo>
                    <a:pt x="115" y="53"/>
                  </a:lnTo>
                  <a:lnTo>
                    <a:pt x="115" y="53"/>
                  </a:lnTo>
                  <a:lnTo>
                    <a:pt x="124" y="44"/>
                  </a:lnTo>
                  <a:lnTo>
                    <a:pt x="124" y="44"/>
                  </a:lnTo>
                  <a:lnTo>
                    <a:pt x="133" y="44"/>
                  </a:lnTo>
                  <a:lnTo>
                    <a:pt x="133" y="44"/>
                  </a:lnTo>
                  <a:lnTo>
                    <a:pt x="150" y="36"/>
                  </a:lnTo>
                  <a:lnTo>
                    <a:pt x="150" y="27"/>
                  </a:lnTo>
                  <a:lnTo>
                    <a:pt x="150" y="27"/>
                  </a:lnTo>
                  <a:lnTo>
                    <a:pt x="141" y="9"/>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1" name="Google Shape;261;p20"/>
            <p:cNvSpPr/>
            <p:nvPr/>
          </p:nvSpPr>
          <p:spPr>
            <a:xfrm>
              <a:off x="1012825" y="2751138"/>
              <a:ext cx="22225" cy="25400"/>
            </a:xfrm>
            <a:custGeom>
              <a:avLst/>
              <a:gdLst/>
              <a:ahLst/>
              <a:cxnLst/>
              <a:rect l="l" t="t" r="r" b="b"/>
              <a:pathLst>
                <a:path w="62" h="71" extrusionOk="0">
                  <a:moveTo>
                    <a:pt x="44" y="0"/>
                  </a:moveTo>
                  <a:lnTo>
                    <a:pt x="44" y="0"/>
                  </a:lnTo>
                  <a:lnTo>
                    <a:pt x="44" y="0"/>
                  </a:lnTo>
                  <a:lnTo>
                    <a:pt x="35" y="0"/>
                  </a:lnTo>
                  <a:lnTo>
                    <a:pt x="26" y="8"/>
                  </a:lnTo>
                  <a:lnTo>
                    <a:pt x="26" y="8"/>
                  </a:lnTo>
                  <a:lnTo>
                    <a:pt x="17" y="26"/>
                  </a:lnTo>
                  <a:lnTo>
                    <a:pt x="17" y="26"/>
                  </a:lnTo>
                  <a:lnTo>
                    <a:pt x="17" y="26"/>
                  </a:lnTo>
                  <a:lnTo>
                    <a:pt x="17" y="26"/>
                  </a:lnTo>
                  <a:lnTo>
                    <a:pt x="8" y="35"/>
                  </a:lnTo>
                  <a:lnTo>
                    <a:pt x="0" y="44"/>
                  </a:lnTo>
                  <a:lnTo>
                    <a:pt x="0" y="44"/>
                  </a:lnTo>
                  <a:lnTo>
                    <a:pt x="0" y="44"/>
                  </a:lnTo>
                  <a:lnTo>
                    <a:pt x="0" y="53"/>
                  </a:lnTo>
                  <a:lnTo>
                    <a:pt x="0" y="53"/>
                  </a:lnTo>
                  <a:lnTo>
                    <a:pt x="0" y="53"/>
                  </a:lnTo>
                  <a:lnTo>
                    <a:pt x="0" y="53"/>
                  </a:lnTo>
                  <a:lnTo>
                    <a:pt x="0" y="53"/>
                  </a:lnTo>
                  <a:lnTo>
                    <a:pt x="8" y="61"/>
                  </a:lnTo>
                  <a:lnTo>
                    <a:pt x="17" y="70"/>
                  </a:lnTo>
                  <a:lnTo>
                    <a:pt x="17" y="70"/>
                  </a:lnTo>
                  <a:lnTo>
                    <a:pt x="26" y="61"/>
                  </a:lnTo>
                  <a:lnTo>
                    <a:pt x="26" y="61"/>
                  </a:lnTo>
                  <a:lnTo>
                    <a:pt x="26" y="61"/>
                  </a:lnTo>
                  <a:lnTo>
                    <a:pt x="26" y="61"/>
                  </a:lnTo>
                  <a:lnTo>
                    <a:pt x="35" y="53"/>
                  </a:lnTo>
                  <a:lnTo>
                    <a:pt x="35" y="53"/>
                  </a:lnTo>
                  <a:lnTo>
                    <a:pt x="53" y="44"/>
                  </a:lnTo>
                  <a:lnTo>
                    <a:pt x="61" y="35"/>
                  </a:lnTo>
                  <a:lnTo>
                    <a:pt x="61" y="35"/>
                  </a:lnTo>
                  <a:lnTo>
                    <a:pt x="61" y="17"/>
                  </a:lnTo>
                  <a:lnTo>
                    <a:pt x="61" y="8"/>
                  </a:lnTo>
                  <a:lnTo>
                    <a:pt x="61" y="8"/>
                  </a:lnTo>
                  <a:lnTo>
                    <a:pt x="44" y="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2" name="Google Shape;262;p20"/>
            <p:cNvSpPr/>
            <p:nvPr/>
          </p:nvSpPr>
          <p:spPr>
            <a:xfrm>
              <a:off x="1079500" y="2728913"/>
              <a:ext cx="19050" cy="9525"/>
            </a:xfrm>
            <a:custGeom>
              <a:avLst/>
              <a:gdLst/>
              <a:ahLst/>
              <a:cxnLst/>
              <a:rect l="l" t="t" r="r" b="b"/>
              <a:pathLst>
                <a:path w="54" h="27" extrusionOk="0">
                  <a:moveTo>
                    <a:pt x="35" y="0"/>
                  </a:moveTo>
                  <a:lnTo>
                    <a:pt x="9" y="0"/>
                  </a:lnTo>
                  <a:lnTo>
                    <a:pt x="9" y="0"/>
                  </a:lnTo>
                  <a:lnTo>
                    <a:pt x="0" y="9"/>
                  </a:lnTo>
                  <a:lnTo>
                    <a:pt x="0" y="17"/>
                  </a:lnTo>
                  <a:lnTo>
                    <a:pt x="0" y="17"/>
                  </a:lnTo>
                  <a:lnTo>
                    <a:pt x="0" y="26"/>
                  </a:lnTo>
                  <a:lnTo>
                    <a:pt x="9" y="26"/>
                  </a:lnTo>
                  <a:lnTo>
                    <a:pt x="35" y="26"/>
                  </a:lnTo>
                  <a:lnTo>
                    <a:pt x="35" y="26"/>
                  </a:lnTo>
                  <a:lnTo>
                    <a:pt x="44" y="26"/>
                  </a:lnTo>
                  <a:lnTo>
                    <a:pt x="53" y="17"/>
                  </a:lnTo>
                  <a:lnTo>
                    <a:pt x="53" y="17"/>
                  </a:lnTo>
                  <a:lnTo>
                    <a:pt x="44" y="9"/>
                  </a:lnTo>
                  <a:lnTo>
                    <a:pt x="35" y="0"/>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3" name="Google Shape;263;p20"/>
            <p:cNvSpPr/>
            <p:nvPr/>
          </p:nvSpPr>
          <p:spPr>
            <a:xfrm>
              <a:off x="1019175" y="2573338"/>
              <a:ext cx="34925" cy="22225"/>
            </a:xfrm>
            <a:custGeom>
              <a:avLst/>
              <a:gdLst/>
              <a:ahLst/>
              <a:cxnLst/>
              <a:rect l="l" t="t" r="r" b="b"/>
              <a:pathLst>
                <a:path w="98" h="63" extrusionOk="0">
                  <a:moveTo>
                    <a:pt x="89" y="9"/>
                  </a:moveTo>
                  <a:lnTo>
                    <a:pt x="71" y="9"/>
                  </a:lnTo>
                  <a:lnTo>
                    <a:pt x="71" y="9"/>
                  </a:lnTo>
                  <a:lnTo>
                    <a:pt x="62" y="18"/>
                  </a:lnTo>
                  <a:lnTo>
                    <a:pt x="62" y="18"/>
                  </a:lnTo>
                  <a:lnTo>
                    <a:pt x="53" y="18"/>
                  </a:lnTo>
                  <a:lnTo>
                    <a:pt x="53" y="18"/>
                  </a:lnTo>
                  <a:lnTo>
                    <a:pt x="53" y="9"/>
                  </a:lnTo>
                  <a:lnTo>
                    <a:pt x="44" y="0"/>
                  </a:lnTo>
                  <a:lnTo>
                    <a:pt x="36" y="0"/>
                  </a:lnTo>
                  <a:lnTo>
                    <a:pt x="36" y="0"/>
                  </a:lnTo>
                  <a:lnTo>
                    <a:pt x="9" y="9"/>
                  </a:lnTo>
                  <a:lnTo>
                    <a:pt x="0" y="18"/>
                  </a:lnTo>
                  <a:lnTo>
                    <a:pt x="0" y="27"/>
                  </a:lnTo>
                  <a:lnTo>
                    <a:pt x="0" y="27"/>
                  </a:lnTo>
                  <a:lnTo>
                    <a:pt x="9" y="44"/>
                  </a:lnTo>
                  <a:lnTo>
                    <a:pt x="27" y="53"/>
                  </a:lnTo>
                  <a:lnTo>
                    <a:pt x="62" y="62"/>
                  </a:lnTo>
                  <a:lnTo>
                    <a:pt x="80" y="62"/>
                  </a:lnTo>
                  <a:lnTo>
                    <a:pt x="80" y="62"/>
                  </a:lnTo>
                  <a:lnTo>
                    <a:pt x="89" y="53"/>
                  </a:lnTo>
                  <a:lnTo>
                    <a:pt x="97" y="44"/>
                  </a:lnTo>
                  <a:lnTo>
                    <a:pt x="97" y="44"/>
                  </a:lnTo>
                  <a:lnTo>
                    <a:pt x="97" y="27"/>
                  </a:lnTo>
                  <a:lnTo>
                    <a:pt x="97" y="18"/>
                  </a:lnTo>
                  <a:lnTo>
                    <a:pt x="97" y="18"/>
                  </a:lnTo>
                  <a:lnTo>
                    <a:pt x="89" y="9"/>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4" name="Google Shape;264;p20"/>
            <p:cNvSpPr/>
            <p:nvPr/>
          </p:nvSpPr>
          <p:spPr>
            <a:xfrm>
              <a:off x="3036888" y="3554413"/>
              <a:ext cx="34925" cy="19050"/>
            </a:xfrm>
            <a:custGeom>
              <a:avLst/>
              <a:gdLst/>
              <a:ahLst/>
              <a:cxnLst/>
              <a:rect l="l" t="t" r="r" b="b"/>
              <a:pathLst>
                <a:path w="98" h="54" extrusionOk="0">
                  <a:moveTo>
                    <a:pt x="44" y="53"/>
                  </a:moveTo>
                  <a:lnTo>
                    <a:pt x="44" y="53"/>
                  </a:lnTo>
                  <a:lnTo>
                    <a:pt x="79" y="44"/>
                  </a:lnTo>
                  <a:lnTo>
                    <a:pt x="97" y="27"/>
                  </a:lnTo>
                  <a:lnTo>
                    <a:pt x="97" y="27"/>
                  </a:lnTo>
                  <a:lnTo>
                    <a:pt x="97" y="18"/>
                  </a:lnTo>
                  <a:lnTo>
                    <a:pt x="97" y="18"/>
                  </a:lnTo>
                  <a:lnTo>
                    <a:pt x="88" y="9"/>
                  </a:lnTo>
                  <a:lnTo>
                    <a:pt x="88" y="9"/>
                  </a:lnTo>
                  <a:lnTo>
                    <a:pt x="79" y="9"/>
                  </a:lnTo>
                  <a:lnTo>
                    <a:pt x="79" y="9"/>
                  </a:lnTo>
                  <a:lnTo>
                    <a:pt x="35" y="0"/>
                  </a:lnTo>
                  <a:lnTo>
                    <a:pt x="35" y="0"/>
                  </a:lnTo>
                  <a:lnTo>
                    <a:pt x="18" y="0"/>
                  </a:lnTo>
                  <a:lnTo>
                    <a:pt x="0" y="0"/>
                  </a:lnTo>
                  <a:lnTo>
                    <a:pt x="0" y="0"/>
                  </a:lnTo>
                  <a:lnTo>
                    <a:pt x="0" y="18"/>
                  </a:lnTo>
                  <a:lnTo>
                    <a:pt x="0" y="18"/>
                  </a:lnTo>
                  <a:lnTo>
                    <a:pt x="0" y="18"/>
                  </a:lnTo>
                  <a:lnTo>
                    <a:pt x="0" y="27"/>
                  </a:lnTo>
                  <a:lnTo>
                    <a:pt x="0" y="27"/>
                  </a:lnTo>
                  <a:lnTo>
                    <a:pt x="26" y="44"/>
                  </a:lnTo>
                  <a:lnTo>
                    <a:pt x="44" y="53"/>
                  </a:lnTo>
                </a:path>
              </a:pathLst>
            </a:custGeom>
            <a:solidFill>
              <a:srgbClr val="C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65" name="Google Shape;265;p20"/>
          <p:cNvGrpSpPr/>
          <p:nvPr/>
        </p:nvGrpSpPr>
        <p:grpSpPr>
          <a:xfrm>
            <a:off x="5101375" y="3270663"/>
            <a:ext cx="1870057" cy="2004297"/>
            <a:chOff x="4078288" y="3525838"/>
            <a:chExt cx="1384304" cy="1509714"/>
          </a:xfrm>
        </p:grpSpPr>
        <p:sp>
          <p:nvSpPr>
            <p:cNvPr id="266" name="Google Shape;266;p20"/>
            <p:cNvSpPr/>
            <p:nvPr/>
          </p:nvSpPr>
          <p:spPr>
            <a:xfrm>
              <a:off x="4078288" y="3525838"/>
              <a:ext cx="1384304" cy="1509714"/>
            </a:xfrm>
            <a:custGeom>
              <a:avLst/>
              <a:gdLst/>
              <a:ahLst/>
              <a:cxnLst/>
              <a:rect l="l" t="t" r="r" b="b"/>
              <a:pathLst>
                <a:path w="3847" h="4194" extrusionOk="0">
                  <a:moveTo>
                    <a:pt x="3837" y="1518"/>
                  </a:moveTo>
                  <a:lnTo>
                    <a:pt x="3837" y="1518"/>
                  </a:lnTo>
                  <a:lnTo>
                    <a:pt x="3828" y="1500"/>
                  </a:lnTo>
                  <a:lnTo>
                    <a:pt x="3819" y="1500"/>
                  </a:lnTo>
                  <a:lnTo>
                    <a:pt x="3819" y="1500"/>
                  </a:lnTo>
                  <a:lnTo>
                    <a:pt x="3811" y="1500"/>
                  </a:lnTo>
                  <a:lnTo>
                    <a:pt x="3793" y="1509"/>
                  </a:lnTo>
                  <a:lnTo>
                    <a:pt x="3793" y="1509"/>
                  </a:lnTo>
                  <a:lnTo>
                    <a:pt x="3793" y="1509"/>
                  </a:lnTo>
                  <a:lnTo>
                    <a:pt x="3793" y="1509"/>
                  </a:lnTo>
                  <a:lnTo>
                    <a:pt x="3775" y="1527"/>
                  </a:lnTo>
                  <a:lnTo>
                    <a:pt x="3740" y="1536"/>
                  </a:lnTo>
                  <a:lnTo>
                    <a:pt x="3669" y="1544"/>
                  </a:lnTo>
                  <a:lnTo>
                    <a:pt x="3669" y="1544"/>
                  </a:lnTo>
                  <a:lnTo>
                    <a:pt x="3608" y="1544"/>
                  </a:lnTo>
                  <a:lnTo>
                    <a:pt x="3590" y="1553"/>
                  </a:lnTo>
                  <a:lnTo>
                    <a:pt x="3572" y="1562"/>
                  </a:lnTo>
                  <a:lnTo>
                    <a:pt x="3572" y="1562"/>
                  </a:lnTo>
                  <a:lnTo>
                    <a:pt x="3572" y="1571"/>
                  </a:lnTo>
                  <a:lnTo>
                    <a:pt x="3572" y="1571"/>
                  </a:lnTo>
                  <a:lnTo>
                    <a:pt x="3555" y="1571"/>
                  </a:lnTo>
                  <a:lnTo>
                    <a:pt x="3511" y="1571"/>
                  </a:lnTo>
                  <a:lnTo>
                    <a:pt x="3511" y="1571"/>
                  </a:lnTo>
                  <a:lnTo>
                    <a:pt x="3502" y="1580"/>
                  </a:lnTo>
                  <a:lnTo>
                    <a:pt x="3502" y="1580"/>
                  </a:lnTo>
                  <a:lnTo>
                    <a:pt x="3484" y="1589"/>
                  </a:lnTo>
                  <a:lnTo>
                    <a:pt x="3458" y="1597"/>
                  </a:lnTo>
                  <a:lnTo>
                    <a:pt x="3458" y="1597"/>
                  </a:lnTo>
                  <a:lnTo>
                    <a:pt x="3431" y="1589"/>
                  </a:lnTo>
                  <a:lnTo>
                    <a:pt x="3422" y="1571"/>
                  </a:lnTo>
                  <a:lnTo>
                    <a:pt x="3422" y="1571"/>
                  </a:lnTo>
                  <a:lnTo>
                    <a:pt x="3405" y="1553"/>
                  </a:lnTo>
                  <a:lnTo>
                    <a:pt x="3387" y="1544"/>
                  </a:lnTo>
                  <a:lnTo>
                    <a:pt x="3387" y="1544"/>
                  </a:lnTo>
                  <a:lnTo>
                    <a:pt x="3378" y="1544"/>
                  </a:lnTo>
                  <a:lnTo>
                    <a:pt x="3378" y="1544"/>
                  </a:lnTo>
                  <a:lnTo>
                    <a:pt x="3378" y="1544"/>
                  </a:lnTo>
                  <a:lnTo>
                    <a:pt x="3369" y="1536"/>
                  </a:lnTo>
                  <a:lnTo>
                    <a:pt x="3369" y="1536"/>
                  </a:lnTo>
                  <a:lnTo>
                    <a:pt x="3361" y="1536"/>
                  </a:lnTo>
                  <a:lnTo>
                    <a:pt x="3361" y="1536"/>
                  </a:lnTo>
                  <a:lnTo>
                    <a:pt x="3387" y="1518"/>
                  </a:lnTo>
                  <a:lnTo>
                    <a:pt x="3387" y="1518"/>
                  </a:lnTo>
                  <a:lnTo>
                    <a:pt x="3396" y="1509"/>
                  </a:lnTo>
                  <a:lnTo>
                    <a:pt x="3405" y="1500"/>
                  </a:lnTo>
                  <a:lnTo>
                    <a:pt x="3405" y="1500"/>
                  </a:lnTo>
                  <a:lnTo>
                    <a:pt x="3396" y="1491"/>
                  </a:lnTo>
                  <a:lnTo>
                    <a:pt x="3387" y="1474"/>
                  </a:lnTo>
                  <a:lnTo>
                    <a:pt x="3387" y="1474"/>
                  </a:lnTo>
                  <a:lnTo>
                    <a:pt x="3378" y="1474"/>
                  </a:lnTo>
                  <a:lnTo>
                    <a:pt x="3378" y="1474"/>
                  </a:lnTo>
                  <a:lnTo>
                    <a:pt x="3378" y="1474"/>
                  </a:lnTo>
                  <a:lnTo>
                    <a:pt x="3378" y="1456"/>
                  </a:lnTo>
                  <a:lnTo>
                    <a:pt x="3369" y="1447"/>
                  </a:lnTo>
                  <a:lnTo>
                    <a:pt x="3369" y="1447"/>
                  </a:lnTo>
                  <a:lnTo>
                    <a:pt x="3325" y="1403"/>
                  </a:lnTo>
                  <a:lnTo>
                    <a:pt x="3316" y="1394"/>
                  </a:lnTo>
                  <a:lnTo>
                    <a:pt x="3316" y="1394"/>
                  </a:lnTo>
                  <a:lnTo>
                    <a:pt x="3290" y="1368"/>
                  </a:lnTo>
                  <a:lnTo>
                    <a:pt x="3263" y="1350"/>
                  </a:lnTo>
                  <a:lnTo>
                    <a:pt x="3246" y="1341"/>
                  </a:lnTo>
                  <a:lnTo>
                    <a:pt x="3219" y="1333"/>
                  </a:lnTo>
                  <a:lnTo>
                    <a:pt x="3219" y="1333"/>
                  </a:lnTo>
                  <a:lnTo>
                    <a:pt x="3219" y="1333"/>
                  </a:lnTo>
                  <a:lnTo>
                    <a:pt x="3211" y="1324"/>
                  </a:lnTo>
                  <a:lnTo>
                    <a:pt x="3211" y="1324"/>
                  </a:lnTo>
                  <a:lnTo>
                    <a:pt x="3202" y="1306"/>
                  </a:lnTo>
                  <a:lnTo>
                    <a:pt x="3202" y="1306"/>
                  </a:lnTo>
                  <a:lnTo>
                    <a:pt x="3193" y="1306"/>
                  </a:lnTo>
                  <a:lnTo>
                    <a:pt x="3193" y="1306"/>
                  </a:lnTo>
                  <a:lnTo>
                    <a:pt x="3184" y="1297"/>
                  </a:lnTo>
                  <a:lnTo>
                    <a:pt x="3184" y="1297"/>
                  </a:lnTo>
                  <a:lnTo>
                    <a:pt x="3166" y="1271"/>
                  </a:lnTo>
                  <a:lnTo>
                    <a:pt x="3149" y="1227"/>
                  </a:lnTo>
                  <a:lnTo>
                    <a:pt x="3149" y="1227"/>
                  </a:lnTo>
                  <a:lnTo>
                    <a:pt x="3140" y="1200"/>
                  </a:lnTo>
                  <a:lnTo>
                    <a:pt x="3122" y="1174"/>
                  </a:lnTo>
                  <a:lnTo>
                    <a:pt x="3122" y="1174"/>
                  </a:lnTo>
                  <a:lnTo>
                    <a:pt x="3113" y="1165"/>
                  </a:lnTo>
                  <a:lnTo>
                    <a:pt x="3113" y="1165"/>
                  </a:lnTo>
                  <a:lnTo>
                    <a:pt x="3113" y="1165"/>
                  </a:lnTo>
                  <a:lnTo>
                    <a:pt x="3122" y="1156"/>
                  </a:lnTo>
                  <a:lnTo>
                    <a:pt x="3122" y="1156"/>
                  </a:lnTo>
                  <a:lnTo>
                    <a:pt x="3113" y="1138"/>
                  </a:lnTo>
                  <a:lnTo>
                    <a:pt x="3113" y="1138"/>
                  </a:lnTo>
                  <a:lnTo>
                    <a:pt x="3096" y="1130"/>
                  </a:lnTo>
                  <a:lnTo>
                    <a:pt x="3096" y="1130"/>
                  </a:lnTo>
                  <a:lnTo>
                    <a:pt x="3078" y="1121"/>
                  </a:lnTo>
                  <a:lnTo>
                    <a:pt x="3078" y="1121"/>
                  </a:lnTo>
                  <a:lnTo>
                    <a:pt x="3069" y="1112"/>
                  </a:lnTo>
                  <a:lnTo>
                    <a:pt x="3061" y="1094"/>
                  </a:lnTo>
                  <a:lnTo>
                    <a:pt x="3052" y="1068"/>
                  </a:lnTo>
                  <a:lnTo>
                    <a:pt x="3052" y="1041"/>
                  </a:lnTo>
                  <a:lnTo>
                    <a:pt x="3052" y="1041"/>
                  </a:lnTo>
                  <a:lnTo>
                    <a:pt x="3043" y="988"/>
                  </a:lnTo>
                  <a:lnTo>
                    <a:pt x="3043" y="988"/>
                  </a:lnTo>
                  <a:lnTo>
                    <a:pt x="3043" y="962"/>
                  </a:lnTo>
                  <a:lnTo>
                    <a:pt x="3043" y="962"/>
                  </a:lnTo>
                  <a:lnTo>
                    <a:pt x="3043" y="953"/>
                  </a:lnTo>
                  <a:lnTo>
                    <a:pt x="3043" y="953"/>
                  </a:lnTo>
                  <a:lnTo>
                    <a:pt x="3034" y="935"/>
                  </a:lnTo>
                  <a:lnTo>
                    <a:pt x="3025" y="918"/>
                  </a:lnTo>
                  <a:lnTo>
                    <a:pt x="3008" y="900"/>
                  </a:lnTo>
                  <a:lnTo>
                    <a:pt x="2981" y="882"/>
                  </a:lnTo>
                  <a:lnTo>
                    <a:pt x="2981" y="882"/>
                  </a:lnTo>
                  <a:lnTo>
                    <a:pt x="2963" y="865"/>
                  </a:lnTo>
                  <a:lnTo>
                    <a:pt x="2963" y="865"/>
                  </a:lnTo>
                  <a:lnTo>
                    <a:pt x="2963" y="865"/>
                  </a:lnTo>
                  <a:lnTo>
                    <a:pt x="2963" y="865"/>
                  </a:lnTo>
                  <a:lnTo>
                    <a:pt x="2963" y="847"/>
                  </a:lnTo>
                  <a:lnTo>
                    <a:pt x="2963" y="829"/>
                  </a:lnTo>
                  <a:lnTo>
                    <a:pt x="2963" y="829"/>
                  </a:lnTo>
                  <a:lnTo>
                    <a:pt x="2963" y="812"/>
                  </a:lnTo>
                  <a:lnTo>
                    <a:pt x="2946" y="794"/>
                  </a:lnTo>
                  <a:lnTo>
                    <a:pt x="2946" y="794"/>
                  </a:lnTo>
                  <a:lnTo>
                    <a:pt x="2937" y="768"/>
                  </a:lnTo>
                  <a:lnTo>
                    <a:pt x="2937" y="768"/>
                  </a:lnTo>
                  <a:lnTo>
                    <a:pt x="2919" y="732"/>
                  </a:lnTo>
                  <a:lnTo>
                    <a:pt x="2902" y="706"/>
                  </a:lnTo>
                  <a:lnTo>
                    <a:pt x="2902" y="706"/>
                  </a:lnTo>
                  <a:lnTo>
                    <a:pt x="2893" y="688"/>
                  </a:lnTo>
                  <a:lnTo>
                    <a:pt x="2893" y="688"/>
                  </a:lnTo>
                  <a:lnTo>
                    <a:pt x="2875" y="662"/>
                  </a:lnTo>
                  <a:lnTo>
                    <a:pt x="2875" y="662"/>
                  </a:lnTo>
                  <a:lnTo>
                    <a:pt x="2875" y="653"/>
                  </a:lnTo>
                  <a:lnTo>
                    <a:pt x="2875" y="653"/>
                  </a:lnTo>
                  <a:lnTo>
                    <a:pt x="2866" y="635"/>
                  </a:lnTo>
                  <a:lnTo>
                    <a:pt x="2866" y="635"/>
                  </a:lnTo>
                  <a:lnTo>
                    <a:pt x="2858" y="626"/>
                  </a:lnTo>
                  <a:lnTo>
                    <a:pt x="2858" y="626"/>
                  </a:lnTo>
                  <a:lnTo>
                    <a:pt x="2858" y="618"/>
                  </a:lnTo>
                  <a:lnTo>
                    <a:pt x="2858" y="618"/>
                  </a:lnTo>
                  <a:lnTo>
                    <a:pt x="2849" y="600"/>
                  </a:lnTo>
                  <a:lnTo>
                    <a:pt x="2849" y="600"/>
                  </a:lnTo>
                  <a:lnTo>
                    <a:pt x="2849" y="582"/>
                  </a:lnTo>
                  <a:lnTo>
                    <a:pt x="2831" y="565"/>
                  </a:lnTo>
                  <a:lnTo>
                    <a:pt x="2831" y="565"/>
                  </a:lnTo>
                  <a:lnTo>
                    <a:pt x="2831" y="556"/>
                  </a:lnTo>
                  <a:lnTo>
                    <a:pt x="2831" y="556"/>
                  </a:lnTo>
                  <a:lnTo>
                    <a:pt x="2813" y="547"/>
                  </a:lnTo>
                  <a:lnTo>
                    <a:pt x="2813" y="547"/>
                  </a:lnTo>
                  <a:lnTo>
                    <a:pt x="2805" y="538"/>
                  </a:lnTo>
                  <a:lnTo>
                    <a:pt x="2805" y="538"/>
                  </a:lnTo>
                  <a:lnTo>
                    <a:pt x="2787" y="494"/>
                  </a:lnTo>
                  <a:lnTo>
                    <a:pt x="2778" y="459"/>
                  </a:lnTo>
                  <a:lnTo>
                    <a:pt x="2778" y="459"/>
                  </a:lnTo>
                  <a:lnTo>
                    <a:pt x="2796" y="503"/>
                  </a:lnTo>
                  <a:lnTo>
                    <a:pt x="2796" y="503"/>
                  </a:lnTo>
                  <a:lnTo>
                    <a:pt x="2805" y="503"/>
                  </a:lnTo>
                  <a:lnTo>
                    <a:pt x="2805" y="503"/>
                  </a:lnTo>
                  <a:lnTo>
                    <a:pt x="2813" y="520"/>
                  </a:lnTo>
                  <a:lnTo>
                    <a:pt x="2813" y="520"/>
                  </a:lnTo>
                  <a:lnTo>
                    <a:pt x="2840" y="565"/>
                  </a:lnTo>
                  <a:lnTo>
                    <a:pt x="2849" y="582"/>
                  </a:lnTo>
                  <a:lnTo>
                    <a:pt x="2866" y="591"/>
                  </a:lnTo>
                  <a:lnTo>
                    <a:pt x="2866" y="591"/>
                  </a:lnTo>
                  <a:lnTo>
                    <a:pt x="2884" y="582"/>
                  </a:lnTo>
                  <a:lnTo>
                    <a:pt x="2884" y="582"/>
                  </a:lnTo>
                  <a:lnTo>
                    <a:pt x="2893" y="556"/>
                  </a:lnTo>
                  <a:lnTo>
                    <a:pt x="2902" y="529"/>
                  </a:lnTo>
                  <a:lnTo>
                    <a:pt x="2902" y="529"/>
                  </a:lnTo>
                  <a:lnTo>
                    <a:pt x="2911" y="512"/>
                  </a:lnTo>
                  <a:lnTo>
                    <a:pt x="2911" y="512"/>
                  </a:lnTo>
                  <a:lnTo>
                    <a:pt x="2919" y="494"/>
                  </a:lnTo>
                  <a:lnTo>
                    <a:pt x="2919" y="485"/>
                  </a:lnTo>
                  <a:lnTo>
                    <a:pt x="2919" y="476"/>
                  </a:lnTo>
                  <a:lnTo>
                    <a:pt x="2919" y="476"/>
                  </a:lnTo>
                  <a:lnTo>
                    <a:pt x="2919" y="467"/>
                  </a:lnTo>
                  <a:lnTo>
                    <a:pt x="2893" y="388"/>
                  </a:lnTo>
                  <a:lnTo>
                    <a:pt x="2893" y="388"/>
                  </a:lnTo>
                  <a:lnTo>
                    <a:pt x="2884" y="379"/>
                  </a:lnTo>
                  <a:lnTo>
                    <a:pt x="2875" y="379"/>
                  </a:lnTo>
                  <a:lnTo>
                    <a:pt x="2858" y="379"/>
                  </a:lnTo>
                  <a:lnTo>
                    <a:pt x="2858" y="379"/>
                  </a:lnTo>
                  <a:lnTo>
                    <a:pt x="2813" y="370"/>
                  </a:lnTo>
                  <a:lnTo>
                    <a:pt x="2813" y="370"/>
                  </a:lnTo>
                  <a:lnTo>
                    <a:pt x="2813" y="370"/>
                  </a:lnTo>
                  <a:lnTo>
                    <a:pt x="2813" y="370"/>
                  </a:lnTo>
                  <a:lnTo>
                    <a:pt x="2778" y="370"/>
                  </a:lnTo>
                  <a:lnTo>
                    <a:pt x="2743" y="362"/>
                  </a:lnTo>
                  <a:lnTo>
                    <a:pt x="2743" y="362"/>
                  </a:lnTo>
                  <a:lnTo>
                    <a:pt x="2734" y="353"/>
                  </a:lnTo>
                  <a:lnTo>
                    <a:pt x="2734" y="353"/>
                  </a:lnTo>
                  <a:lnTo>
                    <a:pt x="2708" y="353"/>
                  </a:lnTo>
                  <a:lnTo>
                    <a:pt x="2708" y="353"/>
                  </a:lnTo>
                  <a:lnTo>
                    <a:pt x="2655" y="362"/>
                  </a:lnTo>
                  <a:lnTo>
                    <a:pt x="2619" y="379"/>
                  </a:lnTo>
                  <a:lnTo>
                    <a:pt x="2619" y="379"/>
                  </a:lnTo>
                  <a:lnTo>
                    <a:pt x="2611" y="379"/>
                  </a:lnTo>
                  <a:lnTo>
                    <a:pt x="2611" y="379"/>
                  </a:lnTo>
                  <a:lnTo>
                    <a:pt x="2593" y="388"/>
                  </a:lnTo>
                  <a:lnTo>
                    <a:pt x="2558" y="379"/>
                  </a:lnTo>
                  <a:lnTo>
                    <a:pt x="2549" y="379"/>
                  </a:lnTo>
                  <a:lnTo>
                    <a:pt x="2549" y="379"/>
                  </a:lnTo>
                  <a:lnTo>
                    <a:pt x="2549" y="379"/>
                  </a:lnTo>
                  <a:lnTo>
                    <a:pt x="2549" y="379"/>
                  </a:lnTo>
                  <a:lnTo>
                    <a:pt x="2522" y="370"/>
                  </a:lnTo>
                  <a:lnTo>
                    <a:pt x="2522" y="370"/>
                  </a:lnTo>
                  <a:lnTo>
                    <a:pt x="2496" y="362"/>
                  </a:lnTo>
                  <a:lnTo>
                    <a:pt x="2452" y="353"/>
                  </a:lnTo>
                  <a:lnTo>
                    <a:pt x="2452" y="353"/>
                  </a:lnTo>
                  <a:lnTo>
                    <a:pt x="2390" y="344"/>
                  </a:lnTo>
                  <a:lnTo>
                    <a:pt x="2390" y="344"/>
                  </a:lnTo>
                  <a:lnTo>
                    <a:pt x="2381" y="335"/>
                  </a:lnTo>
                  <a:lnTo>
                    <a:pt x="2372" y="335"/>
                  </a:lnTo>
                  <a:lnTo>
                    <a:pt x="2372" y="335"/>
                  </a:lnTo>
                  <a:lnTo>
                    <a:pt x="2372" y="335"/>
                  </a:lnTo>
                  <a:lnTo>
                    <a:pt x="2372" y="335"/>
                  </a:lnTo>
                  <a:lnTo>
                    <a:pt x="2372" y="335"/>
                  </a:lnTo>
                  <a:lnTo>
                    <a:pt x="2372" y="335"/>
                  </a:lnTo>
                  <a:lnTo>
                    <a:pt x="2364" y="326"/>
                  </a:lnTo>
                  <a:lnTo>
                    <a:pt x="2346" y="326"/>
                  </a:lnTo>
                  <a:lnTo>
                    <a:pt x="2319" y="317"/>
                  </a:lnTo>
                  <a:lnTo>
                    <a:pt x="2319" y="317"/>
                  </a:lnTo>
                  <a:lnTo>
                    <a:pt x="2293" y="317"/>
                  </a:lnTo>
                  <a:lnTo>
                    <a:pt x="2293" y="317"/>
                  </a:lnTo>
                  <a:lnTo>
                    <a:pt x="2266" y="309"/>
                  </a:lnTo>
                  <a:lnTo>
                    <a:pt x="2258" y="300"/>
                  </a:lnTo>
                  <a:lnTo>
                    <a:pt x="2258" y="300"/>
                  </a:lnTo>
                  <a:lnTo>
                    <a:pt x="2231" y="273"/>
                  </a:lnTo>
                  <a:lnTo>
                    <a:pt x="2205" y="273"/>
                  </a:lnTo>
                  <a:lnTo>
                    <a:pt x="2205" y="273"/>
                  </a:lnTo>
                  <a:lnTo>
                    <a:pt x="2205" y="273"/>
                  </a:lnTo>
                  <a:lnTo>
                    <a:pt x="2205" y="273"/>
                  </a:lnTo>
                  <a:lnTo>
                    <a:pt x="2169" y="273"/>
                  </a:lnTo>
                  <a:lnTo>
                    <a:pt x="2134" y="282"/>
                  </a:lnTo>
                  <a:lnTo>
                    <a:pt x="2081" y="317"/>
                  </a:lnTo>
                  <a:lnTo>
                    <a:pt x="2081" y="317"/>
                  </a:lnTo>
                  <a:lnTo>
                    <a:pt x="2072" y="326"/>
                  </a:lnTo>
                  <a:lnTo>
                    <a:pt x="2072" y="344"/>
                  </a:lnTo>
                  <a:lnTo>
                    <a:pt x="2072" y="344"/>
                  </a:lnTo>
                  <a:lnTo>
                    <a:pt x="2072" y="353"/>
                  </a:lnTo>
                  <a:lnTo>
                    <a:pt x="2072" y="353"/>
                  </a:lnTo>
                  <a:lnTo>
                    <a:pt x="2072" y="362"/>
                  </a:lnTo>
                  <a:lnTo>
                    <a:pt x="2072" y="362"/>
                  </a:lnTo>
                  <a:lnTo>
                    <a:pt x="2072" y="379"/>
                  </a:lnTo>
                  <a:lnTo>
                    <a:pt x="2072" y="379"/>
                  </a:lnTo>
                  <a:lnTo>
                    <a:pt x="2081" y="397"/>
                  </a:lnTo>
                  <a:lnTo>
                    <a:pt x="2072" y="406"/>
                  </a:lnTo>
                  <a:lnTo>
                    <a:pt x="2072" y="406"/>
                  </a:lnTo>
                  <a:lnTo>
                    <a:pt x="2064" y="414"/>
                  </a:lnTo>
                  <a:lnTo>
                    <a:pt x="2046" y="423"/>
                  </a:lnTo>
                  <a:lnTo>
                    <a:pt x="2046" y="423"/>
                  </a:lnTo>
                  <a:lnTo>
                    <a:pt x="2019" y="414"/>
                  </a:lnTo>
                  <a:lnTo>
                    <a:pt x="2002" y="406"/>
                  </a:lnTo>
                  <a:lnTo>
                    <a:pt x="2002" y="406"/>
                  </a:lnTo>
                  <a:lnTo>
                    <a:pt x="1975" y="388"/>
                  </a:lnTo>
                  <a:lnTo>
                    <a:pt x="1949" y="379"/>
                  </a:lnTo>
                  <a:lnTo>
                    <a:pt x="1896" y="370"/>
                  </a:lnTo>
                  <a:lnTo>
                    <a:pt x="1896" y="370"/>
                  </a:lnTo>
                  <a:lnTo>
                    <a:pt x="1869" y="362"/>
                  </a:lnTo>
                  <a:lnTo>
                    <a:pt x="1852" y="353"/>
                  </a:lnTo>
                  <a:lnTo>
                    <a:pt x="1852" y="353"/>
                  </a:lnTo>
                  <a:lnTo>
                    <a:pt x="1843" y="344"/>
                  </a:lnTo>
                  <a:lnTo>
                    <a:pt x="1843" y="344"/>
                  </a:lnTo>
                  <a:lnTo>
                    <a:pt x="1843" y="326"/>
                  </a:lnTo>
                  <a:lnTo>
                    <a:pt x="1843" y="326"/>
                  </a:lnTo>
                  <a:lnTo>
                    <a:pt x="1834" y="317"/>
                  </a:lnTo>
                  <a:lnTo>
                    <a:pt x="1825" y="309"/>
                  </a:lnTo>
                  <a:lnTo>
                    <a:pt x="1808" y="300"/>
                  </a:lnTo>
                  <a:lnTo>
                    <a:pt x="1808" y="300"/>
                  </a:lnTo>
                  <a:lnTo>
                    <a:pt x="1790" y="291"/>
                  </a:lnTo>
                  <a:lnTo>
                    <a:pt x="1790" y="291"/>
                  </a:lnTo>
                  <a:lnTo>
                    <a:pt x="1772" y="291"/>
                  </a:lnTo>
                  <a:lnTo>
                    <a:pt x="1772" y="291"/>
                  </a:lnTo>
                  <a:lnTo>
                    <a:pt x="1764" y="282"/>
                  </a:lnTo>
                  <a:lnTo>
                    <a:pt x="1764" y="282"/>
                  </a:lnTo>
                  <a:lnTo>
                    <a:pt x="1746" y="282"/>
                  </a:lnTo>
                  <a:lnTo>
                    <a:pt x="1719" y="273"/>
                  </a:lnTo>
                  <a:lnTo>
                    <a:pt x="1719" y="273"/>
                  </a:lnTo>
                  <a:lnTo>
                    <a:pt x="1693" y="282"/>
                  </a:lnTo>
                  <a:lnTo>
                    <a:pt x="1693" y="282"/>
                  </a:lnTo>
                  <a:lnTo>
                    <a:pt x="1649" y="273"/>
                  </a:lnTo>
                  <a:lnTo>
                    <a:pt x="1649" y="273"/>
                  </a:lnTo>
                  <a:lnTo>
                    <a:pt x="1631" y="273"/>
                  </a:lnTo>
                  <a:lnTo>
                    <a:pt x="1631" y="273"/>
                  </a:lnTo>
                  <a:lnTo>
                    <a:pt x="1631" y="273"/>
                  </a:lnTo>
                  <a:lnTo>
                    <a:pt x="1631" y="273"/>
                  </a:lnTo>
                  <a:lnTo>
                    <a:pt x="1622" y="273"/>
                  </a:lnTo>
                  <a:lnTo>
                    <a:pt x="1622" y="273"/>
                  </a:lnTo>
                  <a:lnTo>
                    <a:pt x="1614" y="256"/>
                  </a:lnTo>
                  <a:lnTo>
                    <a:pt x="1614" y="256"/>
                  </a:lnTo>
                  <a:lnTo>
                    <a:pt x="1605" y="238"/>
                  </a:lnTo>
                  <a:lnTo>
                    <a:pt x="1605" y="229"/>
                  </a:lnTo>
                  <a:lnTo>
                    <a:pt x="1605" y="229"/>
                  </a:lnTo>
                  <a:lnTo>
                    <a:pt x="1588" y="229"/>
                  </a:lnTo>
                  <a:lnTo>
                    <a:pt x="1579" y="229"/>
                  </a:lnTo>
                  <a:lnTo>
                    <a:pt x="1579" y="229"/>
                  </a:lnTo>
                  <a:lnTo>
                    <a:pt x="1562" y="229"/>
                  </a:lnTo>
                  <a:lnTo>
                    <a:pt x="1562" y="229"/>
                  </a:lnTo>
                  <a:lnTo>
                    <a:pt x="1553" y="220"/>
                  </a:lnTo>
                  <a:lnTo>
                    <a:pt x="1544" y="211"/>
                  </a:lnTo>
                  <a:lnTo>
                    <a:pt x="1544" y="211"/>
                  </a:lnTo>
                  <a:lnTo>
                    <a:pt x="1544" y="211"/>
                  </a:lnTo>
                  <a:lnTo>
                    <a:pt x="1562" y="203"/>
                  </a:lnTo>
                  <a:lnTo>
                    <a:pt x="1562" y="203"/>
                  </a:lnTo>
                  <a:lnTo>
                    <a:pt x="1570" y="203"/>
                  </a:lnTo>
                  <a:lnTo>
                    <a:pt x="1570" y="203"/>
                  </a:lnTo>
                  <a:lnTo>
                    <a:pt x="1570" y="194"/>
                  </a:lnTo>
                  <a:lnTo>
                    <a:pt x="1570" y="194"/>
                  </a:lnTo>
                  <a:lnTo>
                    <a:pt x="1588" y="185"/>
                  </a:lnTo>
                  <a:lnTo>
                    <a:pt x="1588" y="185"/>
                  </a:lnTo>
                  <a:lnTo>
                    <a:pt x="1605" y="167"/>
                  </a:lnTo>
                  <a:lnTo>
                    <a:pt x="1605" y="141"/>
                  </a:lnTo>
                  <a:lnTo>
                    <a:pt x="1605" y="141"/>
                  </a:lnTo>
                  <a:lnTo>
                    <a:pt x="1605" y="114"/>
                  </a:lnTo>
                  <a:lnTo>
                    <a:pt x="1588" y="97"/>
                  </a:lnTo>
                  <a:lnTo>
                    <a:pt x="1588" y="97"/>
                  </a:lnTo>
                  <a:lnTo>
                    <a:pt x="1579" y="88"/>
                  </a:lnTo>
                  <a:lnTo>
                    <a:pt x="1579" y="88"/>
                  </a:lnTo>
                  <a:lnTo>
                    <a:pt x="1588" y="70"/>
                  </a:lnTo>
                  <a:lnTo>
                    <a:pt x="1588" y="70"/>
                  </a:lnTo>
                  <a:lnTo>
                    <a:pt x="1596" y="70"/>
                  </a:lnTo>
                  <a:lnTo>
                    <a:pt x="1596" y="70"/>
                  </a:lnTo>
                  <a:lnTo>
                    <a:pt x="1605" y="61"/>
                  </a:lnTo>
                  <a:lnTo>
                    <a:pt x="1605" y="53"/>
                  </a:lnTo>
                  <a:lnTo>
                    <a:pt x="1605" y="53"/>
                  </a:lnTo>
                  <a:lnTo>
                    <a:pt x="1605" y="35"/>
                  </a:lnTo>
                  <a:lnTo>
                    <a:pt x="1588" y="35"/>
                  </a:lnTo>
                  <a:lnTo>
                    <a:pt x="1588" y="35"/>
                  </a:lnTo>
                  <a:lnTo>
                    <a:pt x="1588" y="35"/>
                  </a:lnTo>
                  <a:lnTo>
                    <a:pt x="1570" y="35"/>
                  </a:lnTo>
                  <a:lnTo>
                    <a:pt x="1570" y="35"/>
                  </a:lnTo>
                  <a:lnTo>
                    <a:pt x="1570" y="26"/>
                  </a:lnTo>
                  <a:lnTo>
                    <a:pt x="1570" y="26"/>
                  </a:lnTo>
                  <a:lnTo>
                    <a:pt x="1553" y="8"/>
                  </a:lnTo>
                  <a:lnTo>
                    <a:pt x="1526" y="0"/>
                  </a:lnTo>
                  <a:lnTo>
                    <a:pt x="1526" y="0"/>
                  </a:lnTo>
                  <a:lnTo>
                    <a:pt x="1500" y="8"/>
                  </a:lnTo>
                  <a:lnTo>
                    <a:pt x="1473" y="17"/>
                  </a:lnTo>
                  <a:lnTo>
                    <a:pt x="1473" y="17"/>
                  </a:lnTo>
                  <a:lnTo>
                    <a:pt x="1473" y="26"/>
                  </a:lnTo>
                  <a:lnTo>
                    <a:pt x="1473" y="26"/>
                  </a:lnTo>
                  <a:lnTo>
                    <a:pt x="1465" y="26"/>
                  </a:lnTo>
                  <a:lnTo>
                    <a:pt x="1465" y="26"/>
                  </a:lnTo>
                  <a:lnTo>
                    <a:pt x="1456" y="26"/>
                  </a:lnTo>
                  <a:lnTo>
                    <a:pt x="1456" y="26"/>
                  </a:lnTo>
                  <a:lnTo>
                    <a:pt x="1456" y="26"/>
                  </a:lnTo>
                  <a:lnTo>
                    <a:pt x="1456" y="26"/>
                  </a:lnTo>
                  <a:lnTo>
                    <a:pt x="1429" y="17"/>
                  </a:lnTo>
                  <a:lnTo>
                    <a:pt x="1429" y="17"/>
                  </a:lnTo>
                  <a:lnTo>
                    <a:pt x="1403" y="8"/>
                  </a:lnTo>
                  <a:lnTo>
                    <a:pt x="1403" y="8"/>
                  </a:lnTo>
                  <a:lnTo>
                    <a:pt x="1394" y="8"/>
                  </a:lnTo>
                  <a:lnTo>
                    <a:pt x="1385" y="8"/>
                  </a:lnTo>
                  <a:lnTo>
                    <a:pt x="1385" y="8"/>
                  </a:lnTo>
                  <a:lnTo>
                    <a:pt x="1376" y="8"/>
                  </a:lnTo>
                  <a:lnTo>
                    <a:pt x="1376" y="8"/>
                  </a:lnTo>
                  <a:lnTo>
                    <a:pt x="1359" y="17"/>
                  </a:lnTo>
                  <a:lnTo>
                    <a:pt x="1359" y="17"/>
                  </a:lnTo>
                  <a:lnTo>
                    <a:pt x="1332" y="17"/>
                  </a:lnTo>
                  <a:lnTo>
                    <a:pt x="1332" y="17"/>
                  </a:lnTo>
                  <a:lnTo>
                    <a:pt x="1323" y="17"/>
                  </a:lnTo>
                  <a:lnTo>
                    <a:pt x="1323" y="17"/>
                  </a:lnTo>
                  <a:lnTo>
                    <a:pt x="1315" y="26"/>
                  </a:lnTo>
                  <a:lnTo>
                    <a:pt x="1315" y="26"/>
                  </a:lnTo>
                  <a:lnTo>
                    <a:pt x="1288" y="35"/>
                  </a:lnTo>
                  <a:lnTo>
                    <a:pt x="1270" y="35"/>
                  </a:lnTo>
                  <a:lnTo>
                    <a:pt x="1270" y="35"/>
                  </a:lnTo>
                  <a:lnTo>
                    <a:pt x="1262" y="26"/>
                  </a:lnTo>
                  <a:lnTo>
                    <a:pt x="1235" y="26"/>
                  </a:lnTo>
                  <a:lnTo>
                    <a:pt x="1235" y="26"/>
                  </a:lnTo>
                  <a:lnTo>
                    <a:pt x="1120" y="35"/>
                  </a:lnTo>
                  <a:lnTo>
                    <a:pt x="1120" y="35"/>
                  </a:lnTo>
                  <a:lnTo>
                    <a:pt x="1050" y="44"/>
                  </a:lnTo>
                  <a:lnTo>
                    <a:pt x="1050" y="44"/>
                  </a:lnTo>
                  <a:lnTo>
                    <a:pt x="1050" y="44"/>
                  </a:lnTo>
                  <a:lnTo>
                    <a:pt x="1050" y="44"/>
                  </a:lnTo>
                  <a:lnTo>
                    <a:pt x="1023" y="53"/>
                  </a:lnTo>
                  <a:lnTo>
                    <a:pt x="997" y="70"/>
                  </a:lnTo>
                  <a:lnTo>
                    <a:pt x="997" y="70"/>
                  </a:lnTo>
                  <a:lnTo>
                    <a:pt x="988" y="79"/>
                  </a:lnTo>
                  <a:lnTo>
                    <a:pt x="988" y="79"/>
                  </a:lnTo>
                  <a:lnTo>
                    <a:pt x="970" y="88"/>
                  </a:lnTo>
                  <a:lnTo>
                    <a:pt x="970" y="88"/>
                  </a:lnTo>
                  <a:lnTo>
                    <a:pt x="944" y="97"/>
                  </a:lnTo>
                  <a:lnTo>
                    <a:pt x="918" y="106"/>
                  </a:lnTo>
                  <a:lnTo>
                    <a:pt x="873" y="132"/>
                  </a:lnTo>
                  <a:lnTo>
                    <a:pt x="873" y="132"/>
                  </a:lnTo>
                  <a:lnTo>
                    <a:pt x="873" y="141"/>
                  </a:lnTo>
                  <a:lnTo>
                    <a:pt x="873" y="141"/>
                  </a:lnTo>
                  <a:lnTo>
                    <a:pt x="856" y="141"/>
                  </a:lnTo>
                  <a:lnTo>
                    <a:pt x="856" y="141"/>
                  </a:lnTo>
                  <a:lnTo>
                    <a:pt x="847" y="141"/>
                  </a:lnTo>
                  <a:lnTo>
                    <a:pt x="847" y="141"/>
                  </a:lnTo>
                  <a:lnTo>
                    <a:pt x="829" y="132"/>
                  </a:lnTo>
                  <a:lnTo>
                    <a:pt x="829" y="132"/>
                  </a:lnTo>
                  <a:lnTo>
                    <a:pt x="812" y="132"/>
                  </a:lnTo>
                  <a:lnTo>
                    <a:pt x="812" y="132"/>
                  </a:lnTo>
                  <a:lnTo>
                    <a:pt x="794" y="123"/>
                  </a:lnTo>
                  <a:lnTo>
                    <a:pt x="768" y="123"/>
                  </a:lnTo>
                  <a:lnTo>
                    <a:pt x="768" y="123"/>
                  </a:lnTo>
                  <a:lnTo>
                    <a:pt x="750" y="132"/>
                  </a:lnTo>
                  <a:lnTo>
                    <a:pt x="750" y="132"/>
                  </a:lnTo>
                  <a:lnTo>
                    <a:pt x="732" y="132"/>
                  </a:lnTo>
                  <a:lnTo>
                    <a:pt x="732" y="132"/>
                  </a:lnTo>
                  <a:lnTo>
                    <a:pt x="723" y="132"/>
                  </a:lnTo>
                  <a:lnTo>
                    <a:pt x="697" y="114"/>
                  </a:lnTo>
                  <a:lnTo>
                    <a:pt x="697" y="114"/>
                  </a:lnTo>
                  <a:lnTo>
                    <a:pt x="670" y="97"/>
                  </a:lnTo>
                  <a:lnTo>
                    <a:pt x="653" y="88"/>
                  </a:lnTo>
                  <a:lnTo>
                    <a:pt x="653" y="88"/>
                  </a:lnTo>
                  <a:lnTo>
                    <a:pt x="644" y="88"/>
                  </a:lnTo>
                  <a:lnTo>
                    <a:pt x="635" y="97"/>
                  </a:lnTo>
                  <a:lnTo>
                    <a:pt x="635" y="97"/>
                  </a:lnTo>
                  <a:lnTo>
                    <a:pt x="609" y="141"/>
                  </a:lnTo>
                  <a:lnTo>
                    <a:pt x="609" y="141"/>
                  </a:lnTo>
                  <a:lnTo>
                    <a:pt x="600" y="158"/>
                  </a:lnTo>
                  <a:lnTo>
                    <a:pt x="573" y="211"/>
                  </a:lnTo>
                  <a:lnTo>
                    <a:pt x="573" y="211"/>
                  </a:lnTo>
                  <a:lnTo>
                    <a:pt x="556" y="220"/>
                  </a:lnTo>
                  <a:lnTo>
                    <a:pt x="538" y="229"/>
                  </a:lnTo>
                  <a:lnTo>
                    <a:pt x="494" y="247"/>
                  </a:lnTo>
                  <a:lnTo>
                    <a:pt x="494" y="247"/>
                  </a:lnTo>
                  <a:lnTo>
                    <a:pt x="476" y="247"/>
                  </a:lnTo>
                  <a:lnTo>
                    <a:pt x="468" y="264"/>
                  </a:lnTo>
                  <a:lnTo>
                    <a:pt x="468" y="264"/>
                  </a:lnTo>
                  <a:lnTo>
                    <a:pt x="459" y="273"/>
                  </a:lnTo>
                  <a:lnTo>
                    <a:pt x="459" y="273"/>
                  </a:lnTo>
                  <a:lnTo>
                    <a:pt x="450" y="291"/>
                  </a:lnTo>
                  <a:lnTo>
                    <a:pt x="450" y="291"/>
                  </a:lnTo>
                  <a:lnTo>
                    <a:pt x="441" y="300"/>
                  </a:lnTo>
                  <a:lnTo>
                    <a:pt x="432" y="309"/>
                  </a:lnTo>
                  <a:lnTo>
                    <a:pt x="432" y="309"/>
                  </a:lnTo>
                  <a:lnTo>
                    <a:pt x="423" y="326"/>
                  </a:lnTo>
                  <a:lnTo>
                    <a:pt x="423" y="326"/>
                  </a:lnTo>
                  <a:lnTo>
                    <a:pt x="423" y="335"/>
                  </a:lnTo>
                  <a:lnTo>
                    <a:pt x="415" y="344"/>
                  </a:lnTo>
                  <a:lnTo>
                    <a:pt x="415" y="344"/>
                  </a:lnTo>
                  <a:lnTo>
                    <a:pt x="406" y="362"/>
                  </a:lnTo>
                  <a:lnTo>
                    <a:pt x="397" y="388"/>
                  </a:lnTo>
                  <a:lnTo>
                    <a:pt x="415" y="432"/>
                  </a:lnTo>
                  <a:lnTo>
                    <a:pt x="415" y="450"/>
                  </a:lnTo>
                  <a:lnTo>
                    <a:pt x="415" y="450"/>
                  </a:lnTo>
                  <a:lnTo>
                    <a:pt x="388" y="485"/>
                  </a:lnTo>
                  <a:lnTo>
                    <a:pt x="353" y="520"/>
                  </a:lnTo>
                  <a:lnTo>
                    <a:pt x="353" y="520"/>
                  </a:lnTo>
                  <a:lnTo>
                    <a:pt x="335" y="529"/>
                  </a:lnTo>
                  <a:lnTo>
                    <a:pt x="318" y="547"/>
                  </a:lnTo>
                  <a:lnTo>
                    <a:pt x="318" y="547"/>
                  </a:lnTo>
                  <a:lnTo>
                    <a:pt x="300" y="565"/>
                  </a:lnTo>
                  <a:lnTo>
                    <a:pt x="265" y="573"/>
                  </a:lnTo>
                  <a:lnTo>
                    <a:pt x="265" y="573"/>
                  </a:lnTo>
                  <a:lnTo>
                    <a:pt x="256" y="573"/>
                  </a:lnTo>
                  <a:lnTo>
                    <a:pt x="256" y="591"/>
                  </a:lnTo>
                  <a:lnTo>
                    <a:pt x="256" y="591"/>
                  </a:lnTo>
                  <a:lnTo>
                    <a:pt x="256" y="591"/>
                  </a:lnTo>
                  <a:lnTo>
                    <a:pt x="238" y="591"/>
                  </a:lnTo>
                  <a:lnTo>
                    <a:pt x="238" y="591"/>
                  </a:lnTo>
                  <a:lnTo>
                    <a:pt x="221" y="591"/>
                  </a:lnTo>
                  <a:lnTo>
                    <a:pt x="221" y="591"/>
                  </a:lnTo>
                  <a:lnTo>
                    <a:pt x="203" y="618"/>
                  </a:lnTo>
                  <a:lnTo>
                    <a:pt x="194" y="644"/>
                  </a:lnTo>
                  <a:lnTo>
                    <a:pt x="194" y="644"/>
                  </a:lnTo>
                  <a:lnTo>
                    <a:pt x="176" y="662"/>
                  </a:lnTo>
                  <a:lnTo>
                    <a:pt x="176" y="662"/>
                  </a:lnTo>
                  <a:lnTo>
                    <a:pt x="159" y="679"/>
                  </a:lnTo>
                  <a:lnTo>
                    <a:pt x="159" y="679"/>
                  </a:lnTo>
                  <a:lnTo>
                    <a:pt x="132" y="715"/>
                  </a:lnTo>
                  <a:lnTo>
                    <a:pt x="123" y="732"/>
                  </a:lnTo>
                  <a:lnTo>
                    <a:pt x="115" y="750"/>
                  </a:lnTo>
                  <a:lnTo>
                    <a:pt x="115" y="750"/>
                  </a:lnTo>
                  <a:lnTo>
                    <a:pt x="106" y="785"/>
                  </a:lnTo>
                  <a:lnTo>
                    <a:pt x="71" y="821"/>
                  </a:lnTo>
                  <a:lnTo>
                    <a:pt x="71" y="821"/>
                  </a:lnTo>
                  <a:lnTo>
                    <a:pt x="44" y="865"/>
                  </a:lnTo>
                  <a:lnTo>
                    <a:pt x="18" y="918"/>
                  </a:lnTo>
                  <a:lnTo>
                    <a:pt x="18" y="918"/>
                  </a:lnTo>
                  <a:lnTo>
                    <a:pt x="9" y="944"/>
                  </a:lnTo>
                  <a:lnTo>
                    <a:pt x="0" y="962"/>
                  </a:lnTo>
                  <a:lnTo>
                    <a:pt x="0" y="962"/>
                  </a:lnTo>
                  <a:lnTo>
                    <a:pt x="0" y="971"/>
                  </a:lnTo>
                  <a:lnTo>
                    <a:pt x="0" y="971"/>
                  </a:lnTo>
                  <a:lnTo>
                    <a:pt x="0" y="979"/>
                  </a:lnTo>
                  <a:lnTo>
                    <a:pt x="0" y="979"/>
                  </a:lnTo>
                  <a:lnTo>
                    <a:pt x="9" y="1015"/>
                  </a:lnTo>
                  <a:lnTo>
                    <a:pt x="26" y="1032"/>
                  </a:lnTo>
                  <a:lnTo>
                    <a:pt x="35" y="1032"/>
                  </a:lnTo>
                  <a:lnTo>
                    <a:pt x="35" y="1032"/>
                  </a:lnTo>
                  <a:lnTo>
                    <a:pt x="35" y="1041"/>
                  </a:lnTo>
                  <a:lnTo>
                    <a:pt x="35" y="1059"/>
                  </a:lnTo>
                  <a:lnTo>
                    <a:pt x="35" y="1059"/>
                  </a:lnTo>
                  <a:lnTo>
                    <a:pt x="35" y="1068"/>
                  </a:lnTo>
                  <a:lnTo>
                    <a:pt x="35" y="1068"/>
                  </a:lnTo>
                  <a:lnTo>
                    <a:pt x="35" y="1094"/>
                  </a:lnTo>
                  <a:lnTo>
                    <a:pt x="44" y="1121"/>
                  </a:lnTo>
                  <a:lnTo>
                    <a:pt x="44" y="1121"/>
                  </a:lnTo>
                  <a:lnTo>
                    <a:pt x="44" y="1130"/>
                  </a:lnTo>
                  <a:lnTo>
                    <a:pt x="44" y="1130"/>
                  </a:lnTo>
                  <a:lnTo>
                    <a:pt x="53" y="1147"/>
                  </a:lnTo>
                  <a:lnTo>
                    <a:pt x="53" y="1165"/>
                  </a:lnTo>
                  <a:lnTo>
                    <a:pt x="44" y="1191"/>
                  </a:lnTo>
                  <a:lnTo>
                    <a:pt x="26" y="1218"/>
                  </a:lnTo>
                  <a:lnTo>
                    <a:pt x="26" y="1218"/>
                  </a:lnTo>
                  <a:lnTo>
                    <a:pt x="18" y="1235"/>
                  </a:lnTo>
                  <a:lnTo>
                    <a:pt x="18" y="1244"/>
                  </a:lnTo>
                  <a:lnTo>
                    <a:pt x="18" y="1244"/>
                  </a:lnTo>
                  <a:lnTo>
                    <a:pt x="26" y="1262"/>
                  </a:lnTo>
                  <a:lnTo>
                    <a:pt x="26" y="1262"/>
                  </a:lnTo>
                  <a:lnTo>
                    <a:pt x="26" y="1262"/>
                  </a:lnTo>
                  <a:lnTo>
                    <a:pt x="26" y="1262"/>
                  </a:lnTo>
                  <a:lnTo>
                    <a:pt x="26" y="1271"/>
                  </a:lnTo>
                  <a:lnTo>
                    <a:pt x="26" y="1271"/>
                  </a:lnTo>
                  <a:lnTo>
                    <a:pt x="18" y="1280"/>
                  </a:lnTo>
                  <a:lnTo>
                    <a:pt x="18" y="1280"/>
                  </a:lnTo>
                  <a:lnTo>
                    <a:pt x="9" y="1297"/>
                  </a:lnTo>
                  <a:lnTo>
                    <a:pt x="9" y="1297"/>
                  </a:lnTo>
                  <a:lnTo>
                    <a:pt x="0" y="1315"/>
                  </a:lnTo>
                  <a:lnTo>
                    <a:pt x="0" y="1315"/>
                  </a:lnTo>
                  <a:lnTo>
                    <a:pt x="0" y="1333"/>
                  </a:lnTo>
                  <a:lnTo>
                    <a:pt x="0" y="1350"/>
                  </a:lnTo>
                  <a:lnTo>
                    <a:pt x="0" y="1350"/>
                  </a:lnTo>
                  <a:lnTo>
                    <a:pt x="9" y="1377"/>
                  </a:lnTo>
                  <a:lnTo>
                    <a:pt x="26" y="1403"/>
                  </a:lnTo>
                  <a:lnTo>
                    <a:pt x="26" y="1403"/>
                  </a:lnTo>
                  <a:lnTo>
                    <a:pt x="26" y="1403"/>
                  </a:lnTo>
                  <a:lnTo>
                    <a:pt x="26" y="1403"/>
                  </a:lnTo>
                  <a:lnTo>
                    <a:pt x="26" y="1412"/>
                  </a:lnTo>
                  <a:lnTo>
                    <a:pt x="26" y="1412"/>
                  </a:lnTo>
                  <a:lnTo>
                    <a:pt x="26" y="1412"/>
                  </a:lnTo>
                  <a:lnTo>
                    <a:pt x="26" y="1412"/>
                  </a:lnTo>
                  <a:lnTo>
                    <a:pt x="26" y="1430"/>
                  </a:lnTo>
                  <a:lnTo>
                    <a:pt x="26" y="1430"/>
                  </a:lnTo>
                  <a:lnTo>
                    <a:pt x="26" y="1438"/>
                  </a:lnTo>
                  <a:lnTo>
                    <a:pt x="26" y="1438"/>
                  </a:lnTo>
                  <a:lnTo>
                    <a:pt x="18" y="1447"/>
                  </a:lnTo>
                  <a:lnTo>
                    <a:pt x="18" y="1465"/>
                  </a:lnTo>
                  <a:lnTo>
                    <a:pt x="18" y="1465"/>
                  </a:lnTo>
                  <a:lnTo>
                    <a:pt x="26" y="1474"/>
                  </a:lnTo>
                  <a:lnTo>
                    <a:pt x="35" y="1483"/>
                  </a:lnTo>
                  <a:lnTo>
                    <a:pt x="53" y="1483"/>
                  </a:lnTo>
                  <a:lnTo>
                    <a:pt x="53" y="1483"/>
                  </a:lnTo>
                  <a:lnTo>
                    <a:pt x="53" y="1483"/>
                  </a:lnTo>
                  <a:lnTo>
                    <a:pt x="53" y="1483"/>
                  </a:lnTo>
                  <a:lnTo>
                    <a:pt x="53" y="1483"/>
                  </a:lnTo>
                  <a:lnTo>
                    <a:pt x="53" y="1483"/>
                  </a:lnTo>
                  <a:lnTo>
                    <a:pt x="53" y="1483"/>
                  </a:lnTo>
                  <a:lnTo>
                    <a:pt x="53" y="1483"/>
                  </a:lnTo>
                  <a:lnTo>
                    <a:pt x="53" y="1491"/>
                  </a:lnTo>
                  <a:lnTo>
                    <a:pt x="62" y="1500"/>
                  </a:lnTo>
                  <a:lnTo>
                    <a:pt x="62" y="1500"/>
                  </a:lnTo>
                  <a:lnTo>
                    <a:pt x="71" y="1509"/>
                  </a:lnTo>
                  <a:lnTo>
                    <a:pt x="88" y="1509"/>
                  </a:lnTo>
                  <a:lnTo>
                    <a:pt x="88" y="1509"/>
                  </a:lnTo>
                  <a:lnTo>
                    <a:pt x="97" y="1518"/>
                  </a:lnTo>
                  <a:lnTo>
                    <a:pt x="97" y="1527"/>
                  </a:lnTo>
                  <a:lnTo>
                    <a:pt x="97" y="1527"/>
                  </a:lnTo>
                  <a:lnTo>
                    <a:pt x="97" y="1544"/>
                  </a:lnTo>
                  <a:lnTo>
                    <a:pt x="106" y="1553"/>
                  </a:lnTo>
                  <a:lnTo>
                    <a:pt x="106" y="1553"/>
                  </a:lnTo>
                  <a:lnTo>
                    <a:pt x="115" y="1553"/>
                  </a:lnTo>
                  <a:lnTo>
                    <a:pt x="115" y="1553"/>
                  </a:lnTo>
                  <a:lnTo>
                    <a:pt x="115" y="1562"/>
                  </a:lnTo>
                  <a:lnTo>
                    <a:pt x="132" y="1580"/>
                  </a:lnTo>
                  <a:lnTo>
                    <a:pt x="132" y="1580"/>
                  </a:lnTo>
                  <a:lnTo>
                    <a:pt x="132" y="1580"/>
                  </a:lnTo>
                  <a:lnTo>
                    <a:pt x="132" y="1580"/>
                  </a:lnTo>
                  <a:lnTo>
                    <a:pt x="141" y="1597"/>
                  </a:lnTo>
                  <a:lnTo>
                    <a:pt x="150" y="1606"/>
                  </a:lnTo>
                  <a:lnTo>
                    <a:pt x="150" y="1606"/>
                  </a:lnTo>
                  <a:lnTo>
                    <a:pt x="185" y="1633"/>
                  </a:lnTo>
                  <a:lnTo>
                    <a:pt x="212" y="1659"/>
                  </a:lnTo>
                  <a:lnTo>
                    <a:pt x="212" y="1659"/>
                  </a:lnTo>
                  <a:lnTo>
                    <a:pt x="212" y="1659"/>
                  </a:lnTo>
                  <a:lnTo>
                    <a:pt x="212" y="1659"/>
                  </a:lnTo>
                  <a:lnTo>
                    <a:pt x="212" y="1668"/>
                  </a:lnTo>
                  <a:lnTo>
                    <a:pt x="212" y="1668"/>
                  </a:lnTo>
                  <a:lnTo>
                    <a:pt x="212" y="1677"/>
                  </a:lnTo>
                  <a:lnTo>
                    <a:pt x="221" y="1686"/>
                  </a:lnTo>
                  <a:lnTo>
                    <a:pt x="221" y="1686"/>
                  </a:lnTo>
                  <a:lnTo>
                    <a:pt x="221" y="1694"/>
                  </a:lnTo>
                  <a:lnTo>
                    <a:pt x="221" y="1694"/>
                  </a:lnTo>
                  <a:lnTo>
                    <a:pt x="238" y="1739"/>
                  </a:lnTo>
                  <a:lnTo>
                    <a:pt x="265" y="1756"/>
                  </a:lnTo>
                  <a:lnTo>
                    <a:pt x="265" y="1756"/>
                  </a:lnTo>
                  <a:lnTo>
                    <a:pt x="273" y="1765"/>
                  </a:lnTo>
                  <a:lnTo>
                    <a:pt x="273" y="1765"/>
                  </a:lnTo>
                  <a:lnTo>
                    <a:pt x="291" y="1783"/>
                  </a:lnTo>
                  <a:lnTo>
                    <a:pt x="291" y="1783"/>
                  </a:lnTo>
                  <a:lnTo>
                    <a:pt x="309" y="1783"/>
                  </a:lnTo>
                  <a:lnTo>
                    <a:pt x="309" y="1783"/>
                  </a:lnTo>
                  <a:lnTo>
                    <a:pt x="309" y="1792"/>
                  </a:lnTo>
                  <a:lnTo>
                    <a:pt x="309" y="1792"/>
                  </a:lnTo>
                  <a:lnTo>
                    <a:pt x="318" y="1800"/>
                  </a:lnTo>
                  <a:lnTo>
                    <a:pt x="318" y="1800"/>
                  </a:lnTo>
                  <a:lnTo>
                    <a:pt x="379" y="1845"/>
                  </a:lnTo>
                  <a:lnTo>
                    <a:pt x="379" y="1845"/>
                  </a:lnTo>
                  <a:lnTo>
                    <a:pt x="450" y="1889"/>
                  </a:lnTo>
                  <a:lnTo>
                    <a:pt x="512" y="1915"/>
                  </a:lnTo>
                  <a:lnTo>
                    <a:pt x="512" y="1915"/>
                  </a:lnTo>
                  <a:lnTo>
                    <a:pt x="529" y="1924"/>
                  </a:lnTo>
                  <a:lnTo>
                    <a:pt x="529" y="1924"/>
                  </a:lnTo>
                  <a:lnTo>
                    <a:pt x="538" y="1924"/>
                  </a:lnTo>
                  <a:lnTo>
                    <a:pt x="538" y="1924"/>
                  </a:lnTo>
                  <a:lnTo>
                    <a:pt x="538" y="1924"/>
                  </a:lnTo>
                  <a:lnTo>
                    <a:pt x="538" y="1924"/>
                  </a:lnTo>
                  <a:lnTo>
                    <a:pt x="556" y="1924"/>
                  </a:lnTo>
                  <a:lnTo>
                    <a:pt x="556" y="1924"/>
                  </a:lnTo>
                  <a:lnTo>
                    <a:pt x="556" y="1924"/>
                  </a:lnTo>
                  <a:lnTo>
                    <a:pt x="556" y="1924"/>
                  </a:lnTo>
                  <a:lnTo>
                    <a:pt x="618" y="1906"/>
                  </a:lnTo>
                  <a:lnTo>
                    <a:pt x="618" y="1906"/>
                  </a:lnTo>
                  <a:lnTo>
                    <a:pt x="662" y="1898"/>
                  </a:lnTo>
                  <a:lnTo>
                    <a:pt x="662" y="1898"/>
                  </a:lnTo>
                  <a:lnTo>
                    <a:pt x="706" y="1889"/>
                  </a:lnTo>
                  <a:lnTo>
                    <a:pt x="706" y="1889"/>
                  </a:lnTo>
                  <a:lnTo>
                    <a:pt x="750" y="1889"/>
                  </a:lnTo>
                  <a:lnTo>
                    <a:pt x="803" y="1889"/>
                  </a:lnTo>
                  <a:lnTo>
                    <a:pt x="803" y="1889"/>
                  </a:lnTo>
                  <a:lnTo>
                    <a:pt x="812" y="1889"/>
                  </a:lnTo>
                  <a:lnTo>
                    <a:pt x="812" y="1889"/>
                  </a:lnTo>
                  <a:lnTo>
                    <a:pt x="820" y="1898"/>
                  </a:lnTo>
                  <a:lnTo>
                    <a:pt x="820" y="1898"/>
                  </a:lnTo>
                  <a:lnTo>
                    <a:pt x="838" y="1906"/>
                  </a:lnTo>
                  <a:lnTo>
                    <a:pt x="838" y="1906"/>
                  </a:lnTo>
                  <a:lnTo>
                    <a:pt x="856" y="1915"/>
                  </a:lnTo>
                  <a:lnTo>
                    <a:pt x="856" y="1915"/>
                  </a:lnTo>
                  <a:lnTo>
                    <a:pt x="909" y="1889"/>
                  </a:lnTo>
                  <a:lnTo>
                    <a:pt x="970" y="1862"/>
                  </a:lnTo>
                  <a:lnTo>
                    <a:pt x="970" y="1862"/>
                  </a:lnTo>
                  <a:lnTo>
                    <a:pt x="988" y="1862"/>
                  </a:lnTo>
                  <a:lnTo>
                    <a:pt x="988" y="1862"/>
                  </a:lnTo>
                  <a:lnTo>
                    <a:pt x="997" y="1853"/>
                  </a:lnTo>
                  <a:lnTo>
                    <a:pt x="997" y="1853"/>
                  </a:lnTo>
                  <a:lnTo>
                    <a:pt x="1032" y="1836"/>
                  </a:lnTo>
                  <a:lnTo>
                    <a:pt x="1032" y="1836"/>
                  </a:lnTo>
                  <a:lnTo>
                    <a:pt x="1032" y="1836"/>
                  </a:lnTo>
                  <a:lnTo>
                    <a:pt x="1032" y="1836"/>
                  </a:lnTo>
                  <a:lnTo>
                    <a:pt x="1032" y="1836"/>
                  </a:lnTo>
                  <a:lnTo>
                    <a:pt x="1041" y="1836"/>
                  </a:lnTo>
                  <a:lnTo>
                    <a:pt x="1041" y="1836"/>
                  </a:lnTo>
                  <a:lnTo>
                    <a:pt x="1050" y="1827"/>
                  </a:lnTo>
                  <a:lnTo>
                    <a:pt x="1050" y="1827"/>
                  </a:lnTo>
                  <a:lnTo>
                    <a:pt x="1059" y="1827"/>
                  </a:lnTo>
                  <a:lnTo>
                    <a:pt x="1059" y="1827"/>
                  </a:lnTo>
                  <a:lnTo>
                    <a:pt x="1076" y="1818"/>
                  </a:lnTo>
                  <a:lnTo>
                    <a:pt x="1076" y="1818"/>
                  </a:lnTo>
                  <a:lnTo>
                    <a:pt x="1085" y="1818"/>
                  </a:lnTo>
                  <a:lnTo>
                    <a:pt x="1112" y="1818"/>
                  </a:lnTo>
                  <a:lnTo>
                    <a:pt x="1112" y="1818"/>
                  </a:lnTo>
                  <a:lnTo>
                    <a:pt x="1129" y="1818"/>
                  </a:lnTo>
                  <a:lnTo>
                    <a:pt x="1138" y="1809"/>
                  </a:lnTo>
                  <a:lnTo>
                    <a:pt x="1138" y="1809"/>
                  </a:lnTo>
                  <a:lnTo>
                    <a:pt x="1138" y="1809"/>
                  </a:lnTo>
                  <a:lnTo>
                    <a:pt x="1138" y="1809"/>
                  </a:lnTo>
                  <a:lnTo>
                    <a:pt x="1138" y="1809"/>
                  </a:lnTo>
                  <a:lnTo>
                    <a:pt x="1138" y="1809"/>
                  </a:lnTo>
                  <a:lnTo>
                    <a:pt x="1147" y="1800"/>
                  </a:lnTo>
                  <a:lnTo>
                    <a:pt x="1147" y="1800"/>
                  </a:lnTo>
                  <a:lnTo>
                    <a:pt x="1147" y="1809"/>
                  </a:lnTo>
                  <a:lnTo>
                    <a:pt x="1147" y="1809"/>
                  </a:lnTo>
                  <a:lnTo>
                    <a:pt x="1156" y="1809"/>
                  </a:lnTo>
                  <a:lnTo>
                    <a:pt x="1191" y="1818"/>
                  </a:lnTo>
                  <a:lnTo>
                    <a:pt x="1191" y="1818"/>
                  </a:lnTo>
                  <a:lnTo>
                    <a:pt x="1209" y="1827"/>
                  </a:lnTo>
                  <a:lnTo>
                    <a:pt x="1209" y="1827"/>
                  </a:lnTo>
                  <a:lnTo>
                    <a:pt x="1209" y="1827"/>
                  </a:lnTo>
                  <a:lnTo>
                    <a:pt x="1209" y="1827"/>
                  </a:lnTo>
                  <a:lnTo>
                    <a:pt x="1226" y="1827"/>
                  </a:lnTo>
                  <a:lnTo>
                    <a:pt x="1226" y="1827"/>
                  </a:lnTo>
                  <a:lnTo>
                    <a:pt x="1235" y="1827"/>
                  </a:lnTo>
                  <a:lnTo>
                    <a:pt x="1235" y="1827"/>
                  </a:lnTo>
                  <a:lnTo>
                    <a:pt x="1253" y="1836"/>
                  </a:lnTo>
                  <a:lnTo>
                    <a:pt x="1262" y="1853"/>
                  </a:lnTo>
                  <a:lnTo>
                    <a:pt x="1279" y="1871"/>
                  </a:lnTo>
                  <a:lnTo>
                    <a:pt x="1279" y="1871"/>
                  </a:lnTo>
                  <a:lnTo>
                    <a:pt x="1288" y="1906"/>
                  </a:lnTo>
                  <a:lnTo>
                    <a:pt x="1315" y="1933"/>
                  </a:lnTo>
                  <a:lnTo>
                    <a:pt x="1315" y="1933"/>
                  </a:lnTo>
                  <a:lnTo>
                    <a:pt x="1323" y="1933"/>
                  </a:lnTo>
                  <a:lnTo>
                    <a:pt x="1332" y="1933"/>
                  </a:lnTo>
                  <a:lnTo>
                    <a:pt x="1332" y="1933"/>
                  </a:lnTo>
                  <a:lnTo>
                    <a:pt x="1341" y="1924"/>
                  </a:lnTo>
                  <a:lnTo>
                    <a:pt x="1341" y="1924"/>
                  </a:lnTo>
                  <a:lnTo>
                    <a:pt x="1350" y="1924"/>
                  </a:lnTo>
                  <a:lnTo>
                    <a:pt x="1350" y="1924"/>
                  </a:lnTo>
                  <a:lnTo>
                    <a:pt x="1359" y="1924"/>
                  </a:lnTo>
                  <a:lnTo>
                    <a:pt x="1359" y="1924"/>
                  </a:lnTo>
                  <a:lnTo>
                    <a:pt x="1376" y="1915"/>
                  </a:lnTo>
                  <a:lnTo>
                    <a:pt x="1385" y="1915"/>
                  </a:lnTo>
                  <a:lnTo>
                    <a:pt x="1385" y="1915"/>
                  </a:lnTo>
                  <a:lnTo>
                    <a:pt x="1447" y="1915"/>
                  </a:lnTo>
                  <a:lnTo>
                    <a:pt x="1447" y="1915"/>
                  </a:lnTo>
                  <a:lnTo>
                    <a:pt x="1456" y="1906"/>
                  </a:lnTo>
                  <a:lnTo>
                    <a:pt x="1456" y="1906"/>
                  </a:lnTo>
                  <a:lnTo>
                    <a:pt x="1456" y="1924"/>
                  </a:lnTo>
                  <a:lnTo>
                    <a:pt x="1456" y="1924"/>
                  </a:lnTo>
                  <a:lnTo>
                    <a:pt x="1465" y="1933"/>
                  </a:lnTo>
                  <a:lnTo>
                    <a:pt x="1465" y="1933"/>
                  </a:lnTo>
                  <a:lnTo>
                    <a:pt x="1482" y="1950"/>
                  </a:lnTo>
                  <a:lnTo>
                    <a:pt x="1482" y="1950"/>
                  </a:lnTo>
                  <a:lnTo>
                    <a:pt x="1482" y="1959"/>
                  </a:lnTo>
                  <a:lnTo>
                    <a:pt x="1500" y="1959"/>
                  </a:lnTo>
                  <a:lnTo>
                    <a:pt x="1509" y="1959"/>
                  </a:lnTo>
                  <a:lnTo>
                    <a:pt x="1509" y="1959"/>
                  </a:lnTo>
                  <a:lnTo>
                    <a:pt x="1518" y="1959"/>
                  </a:lnTo>
                  <a:lnTo>
                    <a:pt x="1518" y="1959"/>
                  </a:lnTo>
                  <a:lnTo>
                    <a:pt x="1518" y="1959"/>
                  </a:lnTo>
                  <a:lnTo>
                    <a:pt x="1518" y="1959"/>
                  </a:lnTo>
                  <a:lnTo>
                    <a:pt x="1518" y="1959"/>
                  </a:lnTo>
                  <a:lnTo>
                    <a:pt x="1518" y="1959"/>
                  </a:lnTo>
                  <a:lnTo>
                    <a:pt x="1535" y="1977"/>
                  </a:lnTo>
                  <a:lnTo>
                    <a:pt x="1535" y="1995"/>
                  </a:lnTo>
                  <a:lnTo>
                    <a:pt x="1535" y="1995"/>
                  </a:lnTo>
                  <a:lnTo>
                    <a:pt x="1535" y="2003"/>
                  </a:lnTo>
                  <a:lnTo>
                    <a:pt x="1535" y="2003"/>
                  </a:lnTo>
                  <a:lnTo>
                    <a:pt x="1526" y="2012"/>
                  </a:lnTo>
                  <a:lnTo>
                    <a:pt x="1526" y="2012"/>
                  </a:lnTo>
                  <a:lnTo>
                    <a:pt x="1526" y="2030"/>
                  </a:lnTo>
                  <a:lnTo>
                    <a:pt x="1526" y="2030"/>
                  </a:lnTo>
                  <a:lnTo>
                    <a:pt x="1526" y="2048"/>
                  </a:lnTo>
                  <a:lnTo>
                    <a:pt x="1526" y="2048"/>
                  </a:lnTo>
                  <a:lnTo>
                    <a:pt x="1535" y="2056"/>
                  </a:lnTo>
                  <a:lnTo>
                    <a:pt x="1535" y="2056"/>
                  </a:lnTo>
                  <a:lnTo>
                    <a:pt x="1526" y="2065"/>
                  </a:lnTo>
                  <a:lnTo>
                    <a:pt x="1526" y="2074"/>
                  </a:lnTo>
                  <a:lnTo>
                    <a:pt x="1526" y="2074"/>
                  </a:lnTo>
                  <a:lnTo>
                    <a:pt x="1526" y="2083"/>
                  </a:lnTo>
                  <a:lnTo>
                    <a:pt x="1526" y="2083"/>
                  </a:lnTo>
                  <a:lnTo>
                    <a:pt x="1509" y="2083"/>
                  </a:lnTo>
                  <a:lnTo>
                    <a:pt x="1509" y="2092"/>
                  </a:lnTo>
                  <a:lnTo>
                    <a:pt x="1509" y="2092"/>
                  </a:lnTo>
                  <a:lnTo>
                    <a:pt x="1500" y="2101"/>
                  </a:lnTo>
                  <a:lnTo>
                    <a:pt x="1500" y="2109"/>
                  </a:lnTo>
                  <a:lnTo>
                    <a:pt x="1500" y="2109"/>
                  </a:lnTo>
                  <a:lnTo>
                    <a:pt x="1518" y="2118"/>
                  </a:lnTo>
                  <a:lnTo>
                    <a:pt x="1518" y="2118"/>
                  </a:lnTo>
                  <a:lnTo>
                    <a:pt x="1518" y="2118"/>
                  </a:lnTo>
                  <a:lnTo>
                    <a:pt x="1518" y="2118"/>
                  </a:lnTo>
                  <a:lnTo>
                    <a:pt x="1509" y="2127"/>
                  </a:lnTo>
                  <a:lnTo>
                    <a:pt x="1500" y="2136"/>
                  </a:lnTo>
                  <a:lnTo>
                    <a:pt x="1500" y="2145"/>
                  </a:lnTo>
                  <a:lnTo>
                    <a:pt x="1500" y="2145"/>
                  </a:lnTo>
                  <a:lnTo>
                    <a:pt x="1509" y="2154"/>
                  </a:lnTo>
                  <a:lnTo>
                    <a:pt x="1518" y="2162"/>
                  </a:lnTo>
                  <a:lnTo>
                    <a:pt x="1518" y="2162"/>
                  </a:lnTo>
                  <a:lnTo>
                    <a:pt x="1518" y="2162"/>
                  </a:lnTo>
                  <a:lnTo>
                    <a:pt x="1518" y="2162"/>
                  </a:lnTo>
                  <a:lnTo>
                    <a:pt x="1518" y="2171"/>
                  </a:lnTo>
                  <a:lnTo>
                    <a:pt x="1518" y="2171"/>
                  </a:lnTo>
                  <a:lnTo>
                    <a:pt x="1500" y="2171"/>
                  </a:lnTo>
                  <a:lnTo>
                    <a:pt x="1500" y="2180"/>
                  </a:lnTo>
                  <a:lnTo>
                    <a:pt x="1491" y="2189"/>
                  </a:lnTo>
                  <a:lnTo>
                    <a:pt x="1491" y="2189"/>
                  </a:lnTo>
                  <a:lnTo>
                    <a:pt x="1473" y="2215"/>
                  </a:lnTo>
                  <a:lnTo>
                    <a:pt x="1473" y="2215"/>
                  </a:lnTo>
                  <a:lnTo>
                    <a:pt x="1465" y="2233"/>
                  </a:lnTo>
                  <a:lnTo>
                    <a:pt x="1465" y="2233"/>
                  </a:lnTo>
                  <a:lnTo>
                    <a:pt x="1473" y="2242"/>
                  </a:lnTo>
                  <a:lnTo>
                    <a:pt x="1482" y="2251"/>
                  </a:lnTo>
                  <a:lnTo>
                    <a:pt x="1482" y="2251"/>
                  </a:lnTo>
                  <a:lnTo>
                    <a:pt x="1482" y="2251"/>
                  </a:lnTo>
                  <a:lnTo>
                    <a:pt x="1482" y="2251"/>
                  </a:lnTo>
                  <a:lnTo>
                    <a:pt x="1491" y="2268"/>
                  </a:lnTo>
                  <a:lnTo>
                    <a:pt x="1491" y="2268"/>
                  </a:lnTo>
                  <a:lnTo>
                    <a:pt x="1500" y="2277"/>
                  </a:lnTo>
                  <a:lnTo>
                    <a:pt x="1500" y="2277"/>
                  </a:lnTo>
                  <a:lnTo>
                    <a:pt x="1509" y="2295"/>
                  </a:lnTo>
                  <a:lnTo>
                    <a:pt x="1544" y="2330"/>
                  </a:lnTo>
                  <a:lnTo>
                    <a:pt x="1544" y="2330"/>
                  </a:lnTo>
                  <a:lnTo>
                    <a:pt x="1553" y="2339"/>
                  </a:lnTo>
                  <a:lnTo>
                    <a:pt x="1562" y="2357"/>
                  </a:lnTo>
                  <a:lnTo>
                    <a:pt x="1562" y="2357"/>
                  </a:lnTo>
                  <a:lnTo>
                    <a:pt x="1570" y="2374"/>
                  </a:lnTo>
                  <a:lnTo>
                    <a:pt x="1596" y="2392"/>
                  </a:lnTo>
                  <a:lnTo>
                    <a:pt x="1596" y="2392"/>
                  </a:lnTo>
                  <a:lnTo>
                    <a:pt x="1605" y="2392"/>
                  </a:lnTo>
                  <a:lnTo>
                    <a:pt x="1605" y="2392"/>
                  </a:lnTo>
                  <a:lnTo>
                    <a:pt x="1596" y="2392"/>
                  </a:lnTo>
                  <a:lnTo>
                    <a:pt x="1596" y="2392"/>
                  </a:lnTo>
                  <a:lnTo>
                    <a:pt x="1605" y="2410"/>
                  </a:lnTo>
                  <a:lnTo>
                    <a:pt x="1605" y="2410"/>
                  </a:lnTo>
                  <a:lnTo>
                    <a:pt x="1622" y="2427"/>
                  </a:lnTo>
                  <a:lnTo>
                    <a:pt x="1640" y="2454"/>
                  </a:lnTo>
                  <a:lnTo>
                    <a:pt x="1640" y="2454"/>
                  </a:lnTo>
                  <a:lnTo>
                    <a:pt x="1649" y="2454"/>
                  </a:lnTo>
                  <a:lnTo>
                    <a:pt x="1649" y="2454"/>
                  </a:lnTo>
                  <a:lnTo>
                    <a:pt x="1658" y="2462"/>
                  </a:lnTo>
                  <a:lnTo>
                    <a:pt x="1658" y="2462"/>
                  </a:lnTo>
                  <a:lnTo>
                    <a:pt x="1666" y="2480"/>
                  </a:lnTo>
                  <a:lnTo>
                    <a:pt x="1666" y="2498"/>
                  </a:lnTo>
                  <a:lnTo>
                    <a:pt x="1666" y="2498"/>
                  </a:lnTo>
                  <a:lnTo>
                    <a:pt x="1675" y="2515"/>
                  </a:lnTo>
                  <a:lnTo>
                    <a:pt x="1675" y="2515"/>
                  </a:lnTo>
                  <a:lnTo>
                    <a:pt x="1666" y="2524"/>
                  </a:lnTo>
                  <a:lnTo>
                    <a:pt x="1666" y="2524"/>
                  </a:lnTo>
                  <a:lnTo>
                    <a:pt x="1693" y="2586"/>
                  </a:lnTo>
                  <a:lnTo>
                    <a:pt x="1719" y="2630"/>
                  </a:lnTo>
                  <a:lnTo>
                    <a:pt x="1719" y="2630"/>
                  </a:lnTo>
                  <a:lnTo>
                    <a:pt x="1719" y="2639"/>
                  </a:lnTo>
                  <a:lnTo>
                    <a:pt x="1719" y="2639"/>
                  </a:lnTo>
                  <a:lnTo>
                    <a:pt x="1719" y="2639"/>
                  </a:lnTo>
                  <a:lnTo>
                    <a:pt x="1719" y="2657"/>
                  </a:lnTo>
                  <a:lnTo>
                    <a:pt x="1719" y="2657"/>
                  </a:lnTo>
                  <a:lnTo>
                    <a:pt x="1719" y="2657"/>
                  </a:lnTo>
                  <a:lnTo>
                    <a:pt x="1719" y="2657"/>
                  </a:lnTo>
                  <a:lnTo>
                    <a:pt x="1711" y="2666"/>
                  </a:lnTo>
                  <a:lnTo>
                    <a:pt x="1711" y="2666"/>
                  </a:lnTo>
                  <a:lnTo>
                    <a:pt x="1711" y="2692"/>
                  </a:lnTo>
                  <a:lnTo>
                    <a:pt x="1711" y="2692"/>
                  </a:lnTo>
                  <a:lnTo>
                    <a:pt x="1719" y="2727"/>
                  </a:lnTo>
                  <a:lnTo>
                    <a:pt x="1719" y="2727"/>
                  </a:lnTo>
                  <a:lnTo>
                    <a:pt x="1728" y="2745"/>
                  </a:lnTo>
                  <a:lnTo>
                    <a:pt x="1728" y="2745"/>
                  </a:lnTo>
                  <a:lnTo>
                    <a:pt x="1728" y="2754"/>
                  </a:lnTo>
                  <a:lnTo>
                    <a:pt x="1728" y="2754"/>
                  </a:lnTo>
                  <a:lnTo>
                    <a:pt x="1737" y="2780"/>
                  </a:lnTo>
                  <a:lnTo>
                    <a:pt x="1746" y="2807"/>
                  </a:lnTo>
                  <a:lnTo>
                    <a:pt x="1746" y="2807"/>
                  </a:lnTo>
                  <a:lnTo>
                    <a:pt x="1737" y="2833"/>
                  </a:lnTo>
                  <a:lnTo>
                    <a:pt x="1728" y="2860"/>
                  </a:lnTo>
                  <a:lnTo>
                    <a:pt x="1728" y="2860"/>
                  </a:lnTo>
                  <a:lnTo>
                    <a:pt x="1711" y="2877"/>
                  </a:lnTo>
                  <a:lnTo>
                    <a:pt x="1711" y="2877"/>
                  </a:lnTo>
                  <a:lnTo>
                    <a:pt x="1711" y="2877"/>
                  </a:lnTo>
                  <a:lnTo>
                    <a:pt x="1675" y="2930"/>
                  </a:lnTo>
                  <a:lnTo>
                    <a:pt x="1666" y="2983"/>
                  </a:lnTo>
                  <a:lnTo>
                    <a:pt x="1666" y="2983"/>
                  </a:lnTo>
                  <a:lnTo>
                    <a:pt x="1658" y="3010"/>
                  </a:lnTo>
                  <a:lnTo>
                    <a:pt x="1649" y="3036"/>
                  </a:lnTo>
                  <a:lnTo>
                    <a:pt x="1649" y="3036"/>
                  </a:lnTo>
                  <a:lnTo>
                    <a:pt x="1640" y="3045"/>
                  </a:lnTo>
                  <a:lnTo>
                    <a:pt x="1631" y="3063"/>
                  </a:lnTo>
                  <a:lnTo>
                    <a:pt x="1631" y="3063"/>
                  </a:lnTo>
                  <a:lnTo>
                    <a:pt x="1631" y="3116"/>
                  </a:lnTo>
                  <a:lnTo>
                    <a:pt x="1631" y="3116"/>
                  </a:lnTo>
                  <a:lnTo>
                    <a:pt x="1631" y="3125"/>
                  </a:lnTo>
                  <a:lnTo>
                    <a:pt x="1631" y="3125"/>
                  </a:lnTo>
                  <a:lnTo>
                    <a:pt x="1631" y="3125"/>
                  </a:lnTo>
                  <a:lnTo>
                    <a:pt x="1640" y="3142"/>
                  </a:lnTo>
                  <a:lnTo>
                    <a:pt x="1640" y="3142"/>
                  </a:lnTo>
                  <a:lnTo>
                    <a:pt x="1631" y="3151"/>
                  </a:lnTo>
                  <a:lnTo>
                    <a:pt x="1631" y="3151"/>
                  </a:lnTo>
                  <a:lnTo>
                    <a:pt x="1640" y="3186"/>
                  </a:lnTo>
                  <a:lnTo>
                    <a:pt x="1666" y="3222"/>
                  </a:lnTo>
                  <a:lnTo>
                    <a:pt x="1666" y="3222"/>
                  </a:lnTo>
                  <a:lnTo>
                    <a:pt x="1693" y="3275"/>
                  </a:lnTo>
                  <a:lnTo>
                    <a:pt x="1719" y="3328"/>
                  </a:lnTo>
                  <a:lnTo>
                    <a:pt x="1719" y="3328"/>
                  </a:lnTo>
                  <a:lnTo>
                    <a:pt x="1737" y="3381"/>
                  </a:lnTo>
                  <a:lnTo>
                    <a:pt x="1737" y="3381"/>
                  </a:lnTo>
                  <a:lnTo>
                    <a:pt x="1746" y="3398"/>
                  </a:lnTo>
                  <a:lnTo>
                    <a:pt x="1746" y="3398"/>
                  </a:lnTo>
                  <a:lnTo>
                    <a:pt x="1755" y="3416"/>
                  </a:lnTo>
                  <a:lnTo>
                    <a:pt x="1755" y="3416"/>
                  </a:lnTo>
                  <a:lnTo>
                    <a:pt x="1772" y="3451"/>
                  </a:lnTo>
                  <a:lnTo>
                    <a:pt x="1772" y="3451"/>
                  </a:lnTo>
                  <a:lnTo>
                    <a:pt x="1772" y="3495"/>
                  </a:lnTo>
                  <a:lnTo>
                    <a:pt x="1772" y="3495"/>
                  </a:lnTo>
                  <a:lnTo>
                    <a:pt x="1772" y="3522"/>
                  </a:lnTo>
                  <a:lnTo>
                    <a:pt x="1781" y="3539"/>
                  </a:lnTo>
                  <a:lnTo>
                    <a:pt x="1781" y="3539"/>
                  </a:lnTo>
                  <a:lnTo>
                    <a:pt x="1790" y="3575"/>
                  </a:lnTo>
                  <a:lnTo>
                    <a:pt x="1799" y="3619"/>
                  </a:lnTo>
                  <a:lnTo>
                    <a:pt x="1799" y="3645"/>
                  </a:lnTo>
                  <a:lnTo>
                    <a:pt x="1799" y="3654"/>
                  </a:lnTo>
                  <a:lnTo>
                    <a:pt x="1799" y="3654"/>
                  </a:lnTo>
                  <a:lnTo>
                    <a:pt x="1808" y="3716"/>
                  </a:lnTo>
                  <a:lnTo>
                    <a:pt x="1816" y="3743"/>
                  </a:lnTo>
                  <a:lnTo>
                    <a:pt x="1834" y="3760"/>
                  </a:lnTo>
                  <a:lnTo>
                    <a:pt x="1834" y="3760"/>
                  </a:lnTo>
                  <a:lnTo>
                    <a:pt x="1852" y="3778"/>
                  </a:lnTo>
                  <a:lnTo>
                    <a:pt x="1852" y="3778"/>
                  </a:lnTo>
                  <a:lnTo>
                    <a:pt x="1869" y="3804"/>
                  </a:lnTo>
                  <a:lnTo>
                    <a:pt x="1869" y="3804"/>
                  </a:lnTo>
                  <a:lnTo>
                    <a:pt x="1878" y="3804"/>
                  </a:lnTo>
                  <a:lnTo>
                    <a:pt x="1878" y="3804"/>
                  </a:lnTo>
                  <a:lnTo>
                    <a:pt x="1878" y="3822"/>
                  </a:lnTo>
                  <a:lnTo>
                    <a:pt x="1878" y="3822"/>
                  </a:lnTo>
                  <a:lnTo>
                    <a:pt x="1905" y="3857"/>
                  </a:lnTo>
                  <a:lnTo>
                    <a:pt x="1914" y="3893"/>
                  </a:lnTo>
                  <a:lnTo>
                    <a:pt x="1914" y="3893"/>
                  </a:lnTo>
                  <a:lnTo>
                    <a:pt x="1931" y="3928"/>
                  </a:lnTo>
                  <a:lnTo>
                    <a:pt x="1949" y="3963"/>
                  </a:lnTo>
                  <a:lnTo>
                    <a:pt x="1949" y="3963"/>
                  </a:lnTo>
                  <a:lnTo>
                    <a:pt x="1966" y="3990"/>
                  </a:lnTo>
                  <a:lnTo>
                    <a:pt x="1966" y="3990"/>
                  </a:lnTo>
                  <a:lnTo>
                    <a:pt x="1966" y="3999"/>
                  </a:lnTo>
                  <a:lnTo>
                    <a:pt x="1966" y="3999"/>
                  </a:lnTo>
                  <a:lnTo>
                    <a:pt x="1966" y="3999"/>
                  </a:lnTo>
                  <a:lnTo>
                    <a:pt x="1966" y="4007"/>
                  </a:lnTo>
                  <a:lnTo>
                    <a:pt x="1966" y="4007"/>
                  </a:lnTo>
                  <a:lnTo>
                    <a:pt x="1975" y="4025"/>
                  </a:lnTo>
                  <a:lnTo>
                    <a:pt x="1975" y="4034"/>
                  </a:lnTo>
                  <a:lnTo>
                    <a:pt x="1975" y="4034"/>
                  </a:lnTo>
                  <a:lnTo>
                    <a:pt x="1975" y="4043"/>
                  </a:lnTo>
                  <a:lnTo>
                    <a:pt x="1966" y="4043"/>
                  </a:lnTo>
                  <a:lnTo>
                    <a:pt x="1966" y="4043"/>
                  </a:lnTo>
                  <a:lnTo>
                    <a:pt x="1958" y="4043"/>
                  </a:lnTo>
                  <a:lnTo>
                    <a:pt x="1949" y="4060"/>
                  </a:lnTo>
                  <a:lnTo>
                    <a:pt x="1949" y="4060"/>
                  </a:lnTo>
                  <a:lnTo>
                    <a:pt x="1958" y="4069"/>
                  </a:lnTo>
                  <a:lnTo>
                    <a:pt x="1975" y="4096"/>
                  </a:lnTo>
                  <a:lnTo>
                    <a:pt x="1975" y="4096"/>
                  </a:lnTo>
                  <a:lnTo>
                    <a:pt x="1975" y="4113"/>
                  </a:lnTo>
                  <a:lnTo>
                    <a:pt x="1975" y="4122"/>
                  </a:lnTo>
                  <a:lnTo>
                    <a:pt x="1975" y="4131"/>
                  </a:lnTo>
                  <a:lnTo>
                    <a:pt x="1975" y="4131"/>
                  </a:lnTo>
                  <a:lnTo>
                    <a:pt x="1984" y="4140"/>
                  </a:lnTo>
                  <a:lnTo>
                    <a:pt x="1984" y="4140"/>
                  </a:lnTo>
                  <a:lnTo>
                    <a:pt x="2002" y="4149"/>
                  </a:lnTo>
                  <a:lnTo>
                    <a:pt x="2002" y="4149"/>
                  </a:lnTo>
                  <a:lnTo>
                    <a:pt x="2002" y="4157"/>
                  </a:lnTo>
                  <a:lnTo>
                    <a:pt x="2019" y="4166"/>
                  </a:lnTo>
                  <a:lnTo>
                    <a:pt x="2019" y="4166"/>
                  </a:lnTo>
                  <a:lnTo>
                    <a:pt x="2028" y="4166"/>
                  </a:lnTo>
                  <a:lnTo>
                    <a:pt x="2037" y="4175"/>
                  </a:lnTo>
                  <a:lnTo>
                    <a:pt x="2037" y="4175"/>
                  </a:lnTo>
                  <a:lnTo>
                    <a:pt x="2037" y="4175"/>
                  </a:lnTo>
                  <a:lnTo>
                    <a:pt x="2046" y="4184"/>
                  </a:lnTo>
                  <a:lnTo>
                    <a:pt x="2064" y="4193"/>
                  </a:lnTo>
                  <a:lnTo>
                    <a:pt x="2064" y="4193"/>
                  </a:lnTo>
                  <a:lnTo>
                    <a:pt x="2072" y="4193"/>
                  </a:lnTo>
                  <a:lnTo>
                    <a:pt x="2090" y="4175"/>
                  </a:lnTo>
                  <a:lnTo>
                    <a:pt x="2090" y="4175"/>
                  </a:lnTo>
                  <a:lnTo>
                    <a:pt x="2108" y="4166"/>
                  </a:lnTo>
                  <a:lnTo>
                    <a:pt x="2152" y="4166"/>
                  </a:lnTo>
                  <a:lnTo>
                    <a:pt x="2152" y="4166"/>
                  </a:lnTo>
                  <a:lnTo>
                    <a:pt x="2169" y="4166"/>
                  </a:lnTo>
                  <a:lnTo>
                    <a:pt x="2187" y="4157"/>
                  </a:lnTo>
                  <a:lnTo>
                    <a:pt x="2187" y="4157"/>
                  </a:lnTo>
                  <a:lnTo>
                    <a:pt x="2187" y="4149"/>
                  </a:lnTo>
                  <a:lnTo>
                    <a:pt x="2187" y="4149"/>
                  </a:lnTo>
                  <a:lnTo>
                    <a:pt x="2205" y="4140"/>
                  </a:lnTo>
                  <a:lnTo>
                    <a:pt x="2205" y="4140"/>
                  </a:lnTo>
                  <a:lnTo>
                    <a:pt x="2249" y="4140"/>
                  </a:lnTo>
                  <a:lnTo>
                    <a:pt x="2284" y="4140"/>
                  </a:lnTo>
                  <a:lnTo>
                    <a:pt x="2284" y="4140"/>
                  </a:lnTo>
                  <a:lnTo>
                    <a:pt x="2319" y="4149"/>
                  </a:lnTo>
                  <a:lnTo>
                    <a:pt x="2328" y="4140"/>
                  </a:lnTo>
                  <a:lnTo>
                    <a:pt x="2346" y="4140"/>
                  </a:lnTo>
                  <a:lnTo>
                    <a:pt x="2346" y="4140"/>
                  </a:lnTo>
                  <a:lnTo>
                    <a:pt x="2355" y="4140"/>
                  </a:lnTo>
                  <a:lnTo>
                    <a:pt x="2355" y="4140"/>
                  </a:lnTo>
                  <a:lnTo>
                    <a:pt x="2364" y="4140"/>
                  </a:lnTo>
                  <a:lnTo>
                    <a:pt x="2372" y="4140"/>
                  </a:lnTo>
                  <a:lnTo>
                    <a:pt x="2372" y="4140"/>
                  </a:lnTo>
                  <a:lnTo>
                    <a:pt x="2381" y="4131"/>
                  </a:lnTo>
                  <a:lnTo>
                    <a:pt x="2390" y="4122"/>
                  </a:lnTo>
                  <a:lnTo>
                    <a:pt x="2390" y="4122"/>
                  </a:lnTo>
                  <a:lnTo>
                    <a:pt x="2399" y="4113"/>
                  </a:lnTo>
                  <a:lnTo>
                    <a:pt x="2408" y="4113"/>
                  </a:lnTo>
                  <a:lnTo>
                    <a:pt x="2425" y="4113"/>
                  </a:lnTo>
                  <a:lnTo>
                    <a:pt x="2425" y="4113"/>
                  </a:lnTo>
                  <a:lnTo>
                    <a:pt x="2452" y="4104"/>
                  </a:lnTo>
                  <a:lnTo>
                    <a:pt x="2478" y="4096"/>
                  </a:lnTo>
                  <a:lnTo>
                    <a:pt x="2549" y="4043"/>
                  </a:lnTo>
                  <a:lnTo>
                    <a:pt x="2549" y="4043"/>
                  </a:lnTo>
                  <a:lnTo>
                    <a:pt x="2619" y="3963"/>
                  </a:lnTo>
                  <a:lnTo>
                    <a:pt x="2681" y="3884"/>
                  </a:lnTo>
                  <a:lnTo>
                    <a:pt x="2681" y="3884"/>
                  </a:lnTo>
                  <a:lnTo>
                    <a:pt x="2716" y="3840"/>
                  </a:lnTo>
                  <a:lnTo>
                    <a:pt x="2743" y="3813"/>
                  </a:lnTo>
                  <a:lnTo>
                    <a:pt x="2761" y="3795"/>
                  </a:lnTo>
                  <a:lnTo>
                    <a:pt x="2761" y="3795"/>
                  </a:lnTo>
                  <a:lnTo>
                    <a:pt x="2778" y="3760"/>
                  </a:lnTo>
                  <a:lnTo>
                    <a:pt x="2787" y="3707"/>
                  </a:lnTo>
                  <a:lnTo>
                    <a:pt x="2787" y="3707"/>
                  </a:lnTo>
                  <a:lnTo>
                    <a:pt x="2787" y="3698"/>
                  </a:lnTo>
                  <a:lnTo>
                    <a:pt x="2787" y="3698"/>
                  </a:lnTo>
                  <a:lnTo>
                    <a:pt x="2787" y="3698"/>
                  </a:lnTo>
                  <a:lnTo>
                    <a:pt x="2787" y="3698"/>
                  </a:lnTo>
                  <a:lnTo>
                    <a:pt x="2787" y="3690"/>
                  </a:lnTo>
                  <a:lnTo>
                    <a:pt x="2796" y="3681"/>
                  </a:lnTo>
                  <a:lnTo>
                    <a:pt x="2796" y="3663"/>
                  </a:lnTo>
                  <a:lnTo>
                    <a:pt x="2796" y="3663"/>
                  </a:lnTo>
                  <a:lnTo>
                    <a:pt x="2787" y="3645"/>
                  </a:lnTo>
                  <a:lnTo>
                    <a:pt x="2778" y="3645"/>
                  </a:lnTo>
                  <a:lnTo>
                    <a:pt x="2778" y="3645"/>
                  </a:lnTo>
                  <a:lnTo>
                    <a:pt x="2769" y="3645"/>
                  </a:lnTo>
                  <a:lnTo>
                    <a:pt x="2769" y="3645"/>
                  </a:lnTo>
                  <a:lnTo>
                    <a:pt x="2769" y="3637"/>
                  </a:lnTo>
                  <a:lnTo>
                    <a:pt x="2769" y="3637"/>
                  </a:lnTo>
                  <a:lnTo>
                    <a:pt x="2778" y="3628"/>
                  </a:lnTo>
                  <a:lnTo>
                    <a:pt x="2796" y="3610"/>
                  </a:lnTo>
                  <a:lnTo>
                    <a:pt x="2858" y="3584"/>
                  </a:lnTo>
                  <a:lnTo>
                    <a:pt x="2858" y="3584"/>
                  </a:lnTo>
                  <a:lnTo>
                    <a:pt x="2911" y="3566"/>
                  </a:lnTo>
                  <a:lnTo>
                    <a:pt x="2919" y="3548"/>
                  </a:lnTo>
                  <a:lnTo>
                    <a:pt x="2928" y="3539"/>
                  </a:lnTo>
                  <a:lnTo>
                    <a:pt x="2928" y="3539"/>
                  </a:lnTo>
                  <a:lnTo>
                    <a:pt x="2928" y="3522"/>
                  </a:lnTo>
                  <a:lnTo>
                    <a:pt x="2937" y="3504"/>
                  </a:lnTo>
                  <a:lnTo>
                    <a:pt x="2937" y="3504"/>
                  </a:lnTo>
                  <a:lnTo>
                    <a:pt x="2937" y="3460"/>
                  </a:lnTo>
                  <a:lnTo>
                    <a:pt x="2937" y="3460"/>
                  </a:lnTo>
                  <a:lnTo>
                    <a:pt x="2937" y="3451"/>
                  </a:lnTo>
                  <a:lnTo>
                    <a:pt x="2937" y="3451"/>
                  </a:lnTo>
                  <a:lnTo>
                    <a:pt x="2937" y="3425"/>
                  </a:lnTo>
                  <a:lnTo>
                    <a:pt x="2937" y="3425"/>
                  </a:lnTo>
                  <a:lnTo>
                    <a:pt x="2928" y="3407"/>
                  </a:lnTo>
                  <a:lnTo>
                    <a:pt x="2928" y="3407"/>
                  </a:lnTo>
                  <a:lnTo>
                    <a:pt x="2928" y="3389"/>
                  </a:lnTo>
                  <a:lnTo>
                    <a:pt x="2928" y="3389"/>
                  </a:lnTo>
                  <a:lnTo>
                    <a:pt x="2928" y="3381"/>
                  </a:lnTo>
                  <a:lnTo>
                    <a:pt x="2928" y="3381"/>
                  </a:lnTo>
                  <a:lnTo>
                    <a:pt x="2919" y="3354"/>
                  </a:lnTo>
                  <a:lnTo>
                    <a:pt x="2911" y="3336"/>
                  </a:lnTo>
                  <a:lnTo>
                    <a:pt x="2911" y="3336"/>
                  </a:lnTo>
                  <a:lnTo>
                    <a:pt x="2902" y="3319"/>
                  </a:lnTo>
                  <a:lnTo>
                    <a:pt x="2902" y="3319"/>
                  </a:lnTo>
                  <a:lnTo>
                    <a:pt x="2893" y="3310"/>
                  </a:lnTo>
                  <a:lnTo>
                    <a:pt x="2893" y="3310"/>
                  </a:lnTo>
                  <a:lnTo>
                    <a:pt x="2893" y="3310"/>
                  </a:lnTo>
                  <a:lnTo>
                    <a:pt x="2893" y="3283"/>
                  </a:lnTo>
                  <a:lnTo>
                    <a:pt x="2893" y="3283"/>
                  </a:lnTo>
                  <a:lnTo>
                    <a:pt x="2902" y="3283"/>
                  </a:lnTo>
                  <a:lnTo>
                    <a:pt x="2902" y="3283"/>
                  </a:lnTo>
                  <a:lnTo>
                    <a:pt x="2919" y="3275"/>
                  </a:lnTo>
                  <a:lnTo>
                    <a:pt x="2928" y="3257"/>
                  </a:lnTo>
                  <a:lnTo>
                    <a:pt x="2928" y="3257"/>
                  </a:lnTo>
                  <a:lnTo>
                    <a:pt x="2928" y="3248"/>
                  </a:lnTo>
                  <a:lnTo>
                    <a:pt x="2928" y="3248"/>
                  </a:lnTo>
                  <a:lnTo>
                    <a:pt x="2955" y="3239"/>
                  </a:lnTo>
                  <a:lnTo>
                    <a:pt x="2955" y="3239"/>
                  </a:lnTo>
                  <a:lnTo>
                    <a:pt x="2972" y="3222"/>
                  </a:lnTo>
                  <a:lnTo>
                    <a:pt x="2972" y="3222"/>
                  </a:lnTo>
                  <a:lnTo>
                    <a:pt x="2990" y="3213"/>
                  </a:lnTo>
                  <a:lnTo>
                    <a:pt x="2999" y="3195"/>
                  </a:lnTo>
                  <a:lnTo>
                    <a:pt x="2999" y="3195"/>
                  </a:lnTo>
                  <a:lnTo>
                    <a:pt x="3034" y="3160"/>
                  </a:lnTo>
                  <a:lnTo>
                    <a:pt x="3034" y="3160"/>
                  </a:lnTo>
                  <a:lnTo>
                    <a:pt x="3069" y="3142"/>
                  </a:lnTo>
                  <a:lnTo>
                    <a:pt x="3069" y="3142"/>
                  </a:lnTo>
                  <a:lnTo>
                    <a:pt x="3096" y="3133"/>
                  </a:lnTo>
                  <a:lnTo>
                    <a:pt x="3096" y="3133"/>
                  </a:lnTo>
                  <a:lnTo>
                    <a:pt x="3113" y="3125"/>
                  </a:lnTo>
                  <a:lnTo>
                    <a:pt x="3113" y="3125"/>
                  </a:lnTo>
                  <a:lnTo>
                    <a:pt x="3149" y="3116"/>
                  </a:lnTo>
                  <a:lnTo>
                    <a:pt x="3149" y="3116"/>
                  </a:lnTo>
                  <a:lnTo>
                    <a:pt x="3175" y="3089"/>
                  </a:lnTo>
                  <a:lnTo>
                    <a:pt x="3211" y="3054"/>
                  </a:lnTo>
                  <a:lnTo>
                    <a:pt x="3228" y="3019"/>
                  </a:lnTo>
                  <a:lnTo>
                    <a:pt x="3237" y="2992"/>
                  </a:lnTo>
                  <a:lnTo>
                    <a:pt x="3237" y="2992"/>
                  </a:lnTo>
                  <a:lnTo>
                    <a:pt x="3237" y="2983"/>
                  </a:lnTo>
                  <a:lnTo>
                    <a:pt x="3237" y="2983"/>
                  </a:lnTo>
                  <a:lnTo>
                    <a:pt x="3228" y="2948"/>
                  </a:lnTo>
                  <a:lnTo>
                    <a:pt x="3228" y="2886"/>
                  </a:lnTo>
                  <a:lnTo>
                    <a:pt x="3228" y="2886"/>
                  </a:lnTo>
                  <a:lnTo>
                    <a:pt x="3228" y="2842"/>
                  </a:lnTo>
                  <a:lnTo>
                    <a:pt x="3228" y="2842"/>
                  </a:lnTo>
                  <a:lnTo>
                    <a:pt x="3228" y="2807"/>
                  </a:lnTo>
                  <a:lnTo>
                    <a:pt x="3228" y="2807"/>
                  </a:lnTo>
                  <a:lnTo>
                    <a:pt x="3219" y="2789"/>
                  </a:lnTo>
                  <a:lnTo>
                    <a:pt x="3219" y="2763"/>
                  </a:lnTo>
                  <a:lnTo>
                    <a:pt x="3219" y="2763"/>
                  </a:lnTo>
                  <a:lnTo>
                    <a:pt x="3219" y="2763"/>
                  </a:lnTo>
                  <a:lnTo>
                    <a:pt x="3219" y="2763"/>
                  </a:lnTo>
                  <a:lnTo>
                    <a:pt x="3219" y="2754"/>
                  </a:lnTo>
                  <a:lnTo>
                    <a:pt x="3219" y="2745"/>
                  </a:lnTo>
                  <a:lnTo>
                    <a:pt x="3219" y="2745"/>
                  </a:lnTo>
                  <a:lnTo>
                    <a:pt x="3211" y="2736"/>
                  </a:lnTo>
                  <a:lnTo>
                    <a:pt x="3202" y="2727"/>
                  </a:lnTo>
                  <a:lnTo>
                    <a:pt x="3202" y="2727"/>
                  </a:lnTo>
                  <a:lnTo>
                    <a:pt x="3193" y="2718"/>
                  </a:lnTo>
                  <a:lnTo>
                    <a:pt x="3193" y="2718"/>
                  </a:lnTo>
                  <a:lnTo>
                    <a:pt x="3184" y="2718"/>
                  </a:lnTo>
                  <a:lnTo>
                    <a:pt x="3175" y="2701"/>
                  </a:lnTo>
                  <a:lnTo>
                    <a:pt x="3175" y="2701"/>
                  </a:lnTo>
                  <a:lnTo>
                    <a:pt x="3175" y="2683"/>
                  </a:lnTo>
                  <a:lnTo>
                    <a:pt x="3166" y="2666"/>
                  </a:lnTo>
                  <a:lnTo>
                    <a:pt x="3166" y="2666"/>
                  </a:lnTo>
                  <a:lnTo>
                    <a:pt x="3166" y="2666"/>
                  </a:lnTo>
                  <a:lnTo>
                    <a:pt x="3158" y="2648"/>
                  </a:lnTo>
                  <a:lnTo>
                    <a:pt x="3158" y="2613"/>
                  </a:lnTo>
                  <a:lnTo>
                    <a:pt x="3158" y="2613"/>
                  </a:lnTo>
                  <a:lnTo>
                    <a:pt x="3149" y="2595"/>
                  </a:lnTo>
                  <a:lnTo>
                    <a:pt x="3149" y="2595"/>
                  </a:lnTo>
                  <a:lnTo>
                    <a:pt x="3149" y="2595"/>
                  </a:lnTo>
                  <a:lnTo>
                    <a:pt x="3149" y="2595"/>
                  </a:lnTo>
                  <a:lnTo>
                    <a:pt x="3158" y="2568"/>
                  </a:lnTo>
                  <a:lnTo>
                    <a:pt x="3166" y="2568"/>
                  </a:lnTo>
                  <a:lnTo>
                    <a:pt x="3166" y="2568"/>
                  </a:lnTo>
                  <a:lnTo>
                    <a:pt x="3166" y="2551"/>
                  </a:lnTo>
                  <a:lnTo>
                    <a:pt x="3166" y="2551"/>
                  </a:lnTo>
                  <a:lnTo>
                    <a:pt x="3158" y="2533"/>
                  </a:lnTo>
                  <a:lnTo>
                    <a:pt x="3149" y="2533"/>
                  </a:lnTo>
                  <a:lnTo>
                    <a:pt x="3149" y="2533"/>
                  </a:lnTo>
                  <a:lnTo>
                    <a:pt x="3140" y="2524"/>
                  </a:lnTo>
                  <a:lnTo>
                    <a:pt x="3131" y="2515"/>
                  </a:lnTo>
                  <a:lnTo>
                    <a:pt x="3131" y="2515"/>
                  </a:lnTo>
                  <a:lnTo>
                    <a:pt x="3140" y="2489"/>
                  </a:lnTo>
                  <a:lnTo>
                    <a:pt x="3158" y="2445"/>
                  </a:lnTo>
                  <a:lnTo>
                    <a:pt x="3158" y="2445"/>
                  </a:lnTo>
                  <a:lnTo>
                    <a:pt x="3158" y="2436"/>
                  </a:lnTo>
                  <a:lnTo>
                    <a:pt x="3158" y="2436"/>
                  </a:lnTo>
                  <a:lnTo>
                    <a:pt x="3166" y="2427"/>
                  </a:lnTo>
                  <a:lnTo>
                    <a:pt x="3166" y="2427"/>
                  </a:lnTo>
                  <a:lnTo>
                    <a:pt x="3211" y="2321"/>
                  </a:lnTo>
                  <a:lnTo>
                    <a:pt x="3211" y="2321"/>
                  </a:lnTo>
                  <a:lnTo>
                    <a:pt x="3228" y="2304"/>
                  </a:lnTo>
                  <a:lnTo>
                    <a:pt x="3228" y="2304"/>
                  </a:lnTo>
                  <a:lnTo>
                    <a:pt x="3228" y="2304"/>
                  </a:lnTo>
                  <a:lnTo>
                    <a:pt x="3228" y="2304"/>
                  </a:lnTo>
                  <a:lnTo>
                    <a:pt x="3237" y="2304"/>
                  </a:lnTo>
                  <a:lnTo>
                    <a:pt x="3237" y="2304"/>
                  </a:lnTo>
                  <a:lnTo>
                    <a:pt x="3255" y="2295"/>
                  </a:lnTo>
                  <a:lnTo>
                    <a:pt x="3263" y="2295"/>
                  </a:lnTo>
                  <a:lnTo>
                    <a:pt x="3263" y="2295"/>
                  </a:lnTo>
                  <a:lnTo>
                    <a:pt x="3272" y="2286"/>
                  </a:lnTo>
                  <a:lnTo>
                    <a:pt x="3281" y="2277"/>
                  </a:lnTo>
                  <a:lnTo>
                    <a:pt x="3281" y="2277"/>
                  </a:lnTo>
                  <a:lnTo>
                    <a:pt x="3290" y="2259"/>
                  </a:lnTo>
                  <a:lnTo>
                    <a:pt x="3290" y="2259"/>
                  </a:lnTo>
                  <a:lnTo>
                    <a:pt x="3290" y="2259"/>
                  </a:lnTo>
                  <a:lnTo>
                    <a:pt x="3299" y="2251"/>
                  </a:lnTo>
                  <a:lnTo>
                    <a:pt x="3299" y="2251"/>
                  </a:lnTo>
                  <a:lnTo>
                    <a:pt x="3369" y="2180"/>
                  </a:lnTo>
                  <a:lnTo>
                    <a:pt x="3413" y="2136"/>
                  </a:lnTo>
                  <a:lnTo>
                    <a:pt x="3413" y="2136"/>
                  </a:lnTo>
                  <a:lnTo>
                    <a:pt x="3466" y="2092"/>
                  </a:lnTo>
                  <a:lnTo>
                    <a:pt x="3502" y="2065"/>
                  </a:lnTo>
                  <a:lnTo>
                    <a:pt x="3502" y="2065"/>
                  </a:lnTo>
                  <a:lnTo>
                    <a:pt x="3537" y="2048"/>
                  </a:lnTo>
                  <a:lnTo>
                    <a:pt x="3572" y="2012"/>
                  </a:lnTo>
                  <a:lnTo>
                    <a:pt x="3652" y="1933"/>
                  </a:lnTo>
                  <a:lnTo>
                    <a:pt x="3652" y="1933"/>
                  </a:lnTo>
                  <a:lnTo>
                    <a:pt x="3687" y="1880"/>
                  </a:lnTo>
                  <a:lnTo>
                    <a:pt x="3705" y="1853"/>
                  </a:lnTo>
                  <a:lnTo>
                    <a:pt x="3713" y="1827"/>
                  </a:lnTo>
                  <a:lnTo>
                    <a:pt x="3713" y="1827"/>
                  </a:lnTo>
                  <a:lnTo>
                    <a:pt x="3731" y="1800"/>
                  </a:lnTo>
                  <a:lnTo>
                    <a:pt x="3766" y="1747"/>
                  </a:lnTo>
                  <a:lnTo>
                    <a:pt x="3766" y="1747"/>
                  </a:lnTo>
                  <a:lnTo>
                    <a:pt x="3802" y="1686"/>
                  </a:lnTo>
                  <a:lnTo>
                    <a:pt x="3819" y="1633"/>
                  </a:lnTo>
                  <a:lnTo>
                    <a:pt x="3819" y="1633"/>
                  </a:lnTo>
                  <a:lnTo>
                    <a:pt x="3828" y="1597"/>
                  </a:lnTo>
                  <a:lnTo>
                    <a:pt x="3828" y="1597"/>
                  </a:lnTo>
                  <a:lnTo>
                    <a:pt x="3846" y="1536"/>
                  </a:lnTo>
                  <a:lnTo>
                    <a:pt x="3846" y="1536"/>
                  </a:lnTo>
                  <a:lnTo>
                    <a:pt x="3846" y="1536"/>
                  </a:lnTo>
                  <a:lnTo>
                    <a:pt x="3846" y="1536"/>
                  </a:lnTo>
                  <a:lnTo>
                    <a:pt x="3837" y="1518"/>
                  </a:lnTo>
                  <a:close/>
                  <a:moveTo>
                    <a:pt x="2866" y="2771"/>
                  </a:moveTo>
                  <a:lnTo>
                    <a:pt x="2866" y="2771"/>
                  </a:lnTo>
                  <a:lnTo>
                    <a:pt x="2866" y="2771"/>
                  </a:lnTo>
                  <a:lnTo>
                    <a:pt x="2866" y="2771"/>
                  </a:lnTo>
                  <a:lnTo>
                    <a:pt x="2866" y="2763"/>
                  </a:lnTo>
                  <a:lnTo>
                    <a:pt x="2866" y="2763"/>
                  </a:lnTo>
                  <a:lnTo>
                    <a:pt x="2858" y="2745"/>
                  </a:lnTo>
                  <a:lnTo>
                    <a:pt x="2858" y="2745"/>
                  </a:lnTo>
                  <a:lnTo>
                    <a:pt x="2858" y="2745"/>
                  </a:lnTo>
                  <a:lnTo>
                    <a:pt x="2858" y="2745"/>
                  </a:lnTo>
                  <a:lnTo>
                    <a:pt x="2858" y="2736"/>
                  </a:lnTo>
                  <a:lnTo>
                    <a:pt x="2858" y="2736"/>
                  </a:lnTo>
                  <a:lnTo>
                    <a:pt x="2858" y="2727"/>
                  </a:lnTo>
                  <a:lnTo>
                    <a:pt x="2858" y="2727"/>
                  </a:lnTo>
                  <a:lnTo>
                    <a:pt x="2849" y="2718"/>
                  </a:lnTo>
                  <a:lnTo>
                    <a:pt x="2849" y="2718"/>
                  </a:lnTo>
                  <a:lnTo>
                    <a:pt x="2849" y="2710"/>
                  </a:lnTo>
                  <a:lnTo>
                    <a:pt x="2849" y="2710"/>
                  </a:lnTo>
                  <a:lnTo>
                    <a:pt x="2858" y="2710"/>
                  </a:lnTo>
                  <a:lnTo>
                    <a:pt x="2858" y="2710"/>
                  </a:lnTo>
                  <a:lnTo>
                    <a:pt x="2858" y="2710"/>
                  </a:lnTo>
                  <a:lnTo>
                    <a:pt x="2858" y="2710"/>
                  </a:lnTo>
                  <a:lnTo>
                    <a:pt x="2875" y="2754"/>
                  </a:lnTo>
                  <a:lnTo>
                    <a:pt x="2884" y="2798"/>
                  </a:lnTo>
                  <a:lnTo>
                    <a:pt x="2884" y="2807"/>
                  </a:lnTo>
                  <a:lnTo>
                    <a:pt x="2884" y="2807"/>
                  </a:lnTo>
                  <a:lnTo>
                    <a:pt x="2893" y="2816"/>
                  </a:lnTo>
                  <a:lnTo>
                    <a:pt x="2893" y="2816"/>
                  </a:lnTo>
                  <a:lnTo>
                    <a:pt x="2884" y="2824"/>
                  </a:lnTo>
                  <a:lnTo>
                    <a:pt x="2884" y="2824"/>
                  </a:lnTo>
                  <a:lnTo>
                    <a:pt x="2884" y="2824"/>
                  </a:lnTo>
                  <a:lnTo>
                    <a:pt x="2884" y="2824"/>
                  </a:lnTo>
                  <a:lnTo>
                    <a:pt x="2884" y="2860"/>
                  </a:lnTo>
                  <a:lnTo>
                    <a:pt x="2902" y="2904"/>
                  </a:lnTo>
                  <a:lnTo>
                    <a:pt x="2902" y="2904"/>
                  </a:lnTo>
                  <a:lnTo>
                    <a:pt x="2911" y="2939"/>
                  </a:lnTo>
                  <a:lnTo>
                    <a:pt x="2911" y="2939"/>
                  </a:lnTo>
                  <a:lnTo>
                    <a:pt x="2911" y="2957"/>
                  </a:lnTo>
                  <a:lnTo>
                    <a:pt x="2911" y="2957"/>
                  </a:lnTo>
                  <a:lnTo>
                    <a:pt x="2911" y="2957"/>
                  </a:lnTo>
                  <a:lnTo>
                    <a:pt x="2911" y="2957"/>
                  </a:lnTo>
                  <a:lnTo>
                    <a:pt x="2911" y="2957"/>
                  </a:lnTo>
                  <a:lnTo>
                    <a:pt x="2902" y="2948"/>
                  </a:lnTo>
                  <a:lnTo>
                    <a:pt x="2884" y="2930"/>
                  </a:lnTo>
                  <a:lnTo>
                    <a:pt x="2875" y="2904"/>
                  </a:lnTo>
                  <a:lnTo>
                    <a:pt x="2866" y="2869"/>
                  </a:lnTo>
                  <a:lnTo>
                    <a:pt x="2866" y="2869"/>
                  </a:lnTo>
                  <a:lnTo>
                    <a:pt x="2866" y="2851"/>
                  </a:lnTo>
                  <a:lnTo>
                    <a:pt x="2866" y="2833"/>
                  </a:lnTo>
                  <a:lnTo>
                    <a:pt x="2866" y="2833"/>
                  </a:lnTo>
                  <a:lnTo>
                    <a:pt x="2875" y="2807"/>
                  </a:lnTo>
                  <a:lnTo>
                    <a:pt x="2875" y="2789"/>
                  </a:lnTo>
                  <a:lnTo>
                    <a:pt x="2866" y="2771"/>
                  </a:lnTo>
                  <a:close/>
                  <a:moveTo>
                    <a:pt x="2875" y="2189"/>
                  </a:moveTo>
                  <a:lnTo>
                    <a:pt x="2875" y="2189"/>
                  </a:lnTo>
                  <a:lnTo>
                    <a:pt x="2866" y="2189"/>
                  </a:lnTo>
                  <a:lnTo>
                    <a:pt x="2866" y="2189"/>
                  </a:lnTo>
                  <a:lnTo>
                    <a:pt x="2866" y="2189"/>
                  </a:lnTo>
                  <a:lnTo>
                    <a:pt x="2849" y="2198"/>
                  </a:lnTo>
                  <a:lnTo>
                    <a:pt x="2840" y="2206"/>
                  </a:lnTo>
                  <a:lnTo>
                    <a:pt x="2840" y="2215"/>
                  </a:lnTo>
                  <a:lnTo>
                    <a:pt x="2840" y="2215"/>
                  </a:lnTo>
                  <a:lnTo>
                    <a:pt x="2840" y="2224"/>
                  </a:lnTo>
                  <a:lnTo>
                    <a:pt x="2840" y="2224"/>
                  </a:lnTo>
                  <a:lnTo>
                    <a:pt x="2840" y="2233"/>
                  </a:lnTo>
                  <a:lnTo>
                    <a:pt x="2840" y="2233"/>
                  </a:lnTo>
                  <a:lnTo>
                    <a:pt x="2831" y="2251"/>
                  </a:lnTo>
                  <a:lnTo>
                    <a:pt x="2822" y="2268"/>
                  </a:lnTo>
                  <a:lnTo>
                    <a:pt x="2822" y="2268"/>
                  </a:lnTo>
                  <a:lnTo>
                    <a:pt x="2813" y="2268"/>
                  </a:lnTo>
                  <a:lnTo>
                    <a:pt x="2805" y="2277"/>
                  </a:lnTo>
                  <a:lnTo>
                    <a:pt x="2805" y="2277"/>
                  </a:lnTo>
                  <a:lnTo>
                    <a:pt x="2813" y="2295"/>
                  </a:lnTo>
                  <a:lnTo>
                    <a:pt x="2813" y="2295"/>
                  </a:lnTo>
                  <a:lnTo>
                    <a:pt x="2813" y="2304"/>
                  </a:lnTo>
                  <a:lnTo>
                    <a:pt x="2813" y="2304"/>
                  </a:lnTo>
                  <a:lnTo>
                    <a:pt x="2796" y="2295"/>
                  </a:lnTo>
                  <a:lnTo>
                    <a:pt x="2796" y="2295"/>
                  </a:lnTo>
                  <a:lnTo>
                    <a:pt x="2761" y="2295"/>
                  </a:lnTo>
                  <a:lnTo>
                    <a:pt x="2734" y="2295"/>
                  </a:lnTo>
                  <a:lnTo>
                    <a:pt x="2734" y="2295"/>
                  </a:lnTo>
                  <a:lnTo>
                    <a:pt x="2725" y="2295"/>
                  </a:lnTo>
                  <a:lnTo>
                    <a:pt x="2725" y="2295"/>
                  </a:lnTo>
                  <a:lnTo>
                    <a:pt x="2725" y="2277"/>
                  </a:lnTo>
                  <a:lnTo>
                    <a:pt x="2725" y="2251"/>
                  </a:lnTo>
                  <a:lnTo>
                    <a:pt x="2725" y="2251"/>
                  </a:lnTo>
                  <a:lnTo>
                    <a:pt x="2734" y="2251"/>
                  </a:lnTo>
                  <a:lnTo>
                    <a:pt x="2743" y="2233"/>
                  </a:lnTo>
                  <a:lnTo>
                    <a:pt x="2743" y="2233"/>
                  </a:lnTo>
                  <a:lnTo>
                    <a:pt x="2743" y="2233"/>
                  </a:lnTo>
                  <a:lnTo>
                    <a:pt x="2734" y="2224"/>
                  </a:lnTo>
                  <a:lnTo>
                    <a:pt x="2734" y="2224"/>
                  </a:lnTo>
                  <a:lnTo>
                    <a:pt x="2743" y="2215"/>
                  </a:lnTo>
                  <a:lnTo>
                    <a:pt x="2743" y="2215"/>
                  </a:lnTo>
                  <a:lnTo>
                    <a:pt x="2752" y="2189"/>
                  </a:lnTo>
                  <a:lnTo>
                    <a:pt x="2778" y="2171"/>
                  </a:lnTo>
                  <a:lnTo>
                    <a:pt x="2778" y="2171"/>
                  </a:lnTo>
                  <a:lnTo>
                    <a:pt x="2805" y="2162"/>
                  </a:lnTo>
                  <a:lnTo>
                    <a:pt x="2840" y="2171"/>
                  </a:lnTo>
                  <a:lnTo>
                    <a:pt x="2849" y="2171"/>
                  </a:lnTo>
                  <a:lnTo>
                    <a:pt x="2849" y="2171"/>
                  </a:lnTo>
                  <a:lnTo>
                    <a:pt x="2849" y="2171"/>
                  </a:lnTo>
                  <a:lnTo>
                    <a:pt x="2849" y="2171"/>
                  </a:lnTo>
                  <a:lnTo>
                    <a:pt x="2849" y="2171"/>
                  </a:lnTo>
                  <a:lnTo>
                    <a:pt x="2849" y="2171"/>
                  </a:lnTo>
                  <a:lnTo>
                    <a:pt x="2875" y="2189"/>
                  </a:lnTo>
                  <a:close/>
                  <a:moveTo>
                    <a:pt x="2655" y="2621"/>
                  </a:moveTo>
                  <a:lnTo>
                    <a:pt x="2655" y="2621"/>
                  </a:lnTo>
                  <a:lnTo>
                    <a:pt x="2655" y="2621"/>
                  </a:lnTo>
                  <a:lnTo>
                    <a:pt x="2655" y="2621"/>
                  </a:lnTo>
                  <a:lnTo>
                    <a:pt x="2646" y="2604"/>
                  </a:lnTo>
                  <a:lnTo>
                    <a:pt x="2646" y="2604"/>
                  </a:lnTo>
                  <a:lnTo>
                    <a:pt x="2646" y="2595"/>
                  </a:lnTo>
                  <a:lnTo>
                    <a:pt x="2646" y="2595"/>
                  </a:lnTo>
                  <a:lnTo>
                    <a:pt x="2637" y="2586"/>
                  </a:lnTo>
                  <a:lnTo>
                    <a:pt x="2637" y="2586"/>
                  </a:lnTo>
                  <a:lnTo>
                    <a:pt x="2628" y="2568"/>
                  </a:lnTo>
                  <a:lnTo>
                    <a:pt x="2611" y="2551"/>
                  </a:lnTo>
                  <a:lnTo>
                    <a:pt x="2611" y="2551"/>
                  </a:lnTo>
                  <a:lnTo>
                    <a:pt x="2593" y="2524"/>
                  </a:lnTo>
                  <a:lnTo>
                    <a:pt x="2584" y="2480"/>
                  </a:lnTo>
                  <a:lnTo>
                    <a:pt x="2584" y="2427"/>
                  </a:lnTo>
                  <a:lnTo>
                    <a:pt x="2584" y="2374"/>
                  </a:lnTo>
                  <a:lnTo>
                    <a:pt x="2584" y="2374"/>
                  </a:lnTo>
                  <a:lnTo>
                    <a:pt x="2584" y="2392"/>
                  </a:lnTo>
                  <a:lnTo>
                    <a:pt x="2584" y="2392"/>
                  </a:lnTo>
                  <a:lnTo>
                    <a:pt x="2593" y="2418"/>
                  </a:lnTo>
                  <a:lnTo>
                    <a:pt x="2593" y="2418"/>
                  </a:lnTo>
                  <a:lnTo>
                    <a:pt x="2593" y="2418"/>
                  </a:lnTo>
                  <a:lnTo>
                    <a:pt x="2593" y="2418"/>
                  </a:lnTo>
                  <a:lnTo>
                    <a:pt x="2593" y="2427"/>
                  </a:lnTo>
                  <a:lnTo>
                    <a:pt x="2593" y="2427"/>
                  </a:lnTo>
                  <a:lnTo>
                    <a:pt x="2602" y="2480"/>
                  </a:lnTo>
                  <a:lnTo>
                    <a:pt x="2611" y="2507"/>
                  </a:lnTo>
                  <a:lnTo>
                    <a:pt x="2628" y="2524"/>
                  </a:lnTo>
                  <a:lnTo>
                    <a:pt x="2628" y="2524"/>
                  </a:lnTo>
                  <a:lnTo>
                    <a:pt x="2646" y="2551"/>
                  </a:lnTo>
                  <a:lnTo>
                    <a:pt x="2646" y="2568"/>
                  </a:lnTo>
                  <a:lnTo>
                    <a:pt x="2646" y="2568"/>
                  </a:lnTo>
                  <a:lnTo>
                    <a:pt x="2655" y="2577"/>
                  </a:lnTo>
                  <a:lnTo>
                    <a:pt x="2655" y="2577"/>
                  </a:lnTo>
                  <a:lnTo>
                    <a:pt x="2655" y="2604"/>
                  </a:lnTo>
                  <a:lnTo>
                    <a:pt x="2655" y="2604"/>
                  </a:lnTo>
                  <a:lnTo>
                    <a:pt x="2664" y="2604"/>
                  </a:lnTo>
                  <a:lnTo>
                    <a:pt x="2664" y="2604"/>
                  </a:lnTo>
                  <a:lnTo>
                    <a:pt x="2664" y="2621"/>
                  </a:lnTo>
                  <a:lnTo>
                    <a:pt x="2664" y="2621"/>
                  </a:lnTo>
                  <a:lnTo>
                    <a:pt x="2672" y="2630"/>
                  </a:lnTo>
                  <a:lnTo>
                    <a:pt x="2672" y="2630"/>
                  </a:lnTo>
                  <a:lnTo>
                    <a:pt x="2672" y="2639"/>
                  </a:lnTo>
                  <a:lnTo>
                    <a:pt x="2672" y="2639"/>
                  </a:lnTo>
                  <a:lnTo>
                    <a:pt x="2672" y="2639"/>
                  </a:lnTo>
                  <a:lnTo>
                    <a:pt x="2664" y="2630"/>
                  </a:lnTo>
                  <a:lnTo>
                    <a:pt x="2664" y="2630"/>
                  </a:lnTo>
                  <a:lnTo>
                    <a:pt x="2655" y="2630"/>
                  </a:lnTo>
                  <a:lnTo>
                    <a:pt x="2655" y="2630"/>
                  </a:lnTo>
                  <a:lnTo>
                    <a:pt x="2655" y="2621"/>
                  </a:ln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7" name="Google Shape;267;p20"/>
            <p:cNvSpPr/>
            <p:nvPr/>
          </p:nvSpPr>
          <p:spPr>
            <a:xfrm>
              <a:off x="5291138" y="4549775"/>
              <a:ext cx="149225" cy="282574"/>
            </a:xfrm>
            <a:custGeom>
              <a:avLst/>
              <a:gdLst/>
              <a:ahLst/>
              <a:cxnLst/>
              <a:rect l="l" t="t" r="r" b="b"/>
              <a:pathLst>
                <a:path w="416" h="787" extrusionOk="0">
                  <a:moveTo>
                    <a:pt x="406" y="132"/>
                  </a:moveTo>
                  <a:lnTo>
                    <a:pt x="406" y="132"/>
                  </a:lnTo>
                  <a:lnTo>
                    <a:pt x="397" y="97"/>
                  </a:lnTo>
                  <a:lnTo>
                    <a:pt x="397" y="97"/>
                  </a:lnTo>
                  <a:lnTo>
                    <a:pt x="389" y="71"/>
                  </a:lnTo>
                  <a:lnTo>
                    <a:pt x="371" y="35"/>
                  </a:lnTo>
                  <a:lnTo>
                    <a:pt x="371" y="35"/>
                  </a:lnTo>
                  <a:lnTo>
                    <a:pt x="362" y="27"/>
                  </a:lnTo>
                  <a:lnTo>
                    <a:pt x="362" y="27"/>
                  </a:lnTo>
                  <a:lnTo>
                    <a:pt x="362" y="18"/>
                  </a:lnTo>
                  <a:lnTo>
                    <a:pt x="362" y="18"/>
                  </a:lnTo>
                  <a:lnTo>
                    <a:pt x="362" y="9"/>
                  </a:lnTo>
                  <a:lnTo>
                    <a:pt x="353" y="9"/>
                  </a:lnTo>
                  <a:lnTo>
                    <a:pt x="353" y="9"/>
                  </a:lnTo>
                  <a:lnTo>
                    <a:pt x="344" y="0"/>
                  </a:lnTo>
                  <a:lnTo>
                    <a:pt x="336" y="9"/>
                  </a:lnTo>
                  <a:lnTo>
                    <a:pt x="336" y="9"/>
                  </a:lnTo>
                  <a:lnTo>
                    <a:pt x="327" y="18"/>
                  </a:lnTo>
                  <a:lnTo>
                    <a:pt x="327" y="18"/>
                  </a:lnTo>
                  <a:lnTo>
                    <a:pt x="318" y="18"/>
                  </a:lnTo>
                  <a:lnTo>
                    <a:pt x="318" y="27"/>
                  </a:lnTo>
                  <a:lnTo>
                    <a:pt x="318" y="27"/>
                  </a:lnTo>
                  <a:lnTo>
                    <a:pt x="318" y="35"/>
                  </a:lnTo>
                  <a:lnTo>
                    <a:pt x="318" y="35"/>
                  </a:lnTo>
                  <a:lnTo>
                    <a:pt x="309" y="62"/>
                  </a:lnTo>
                  <a:lnTo>
                    <a:pt x="309" y="62"/>
                  </a:lnTo>
                  <a:lnTo>
                    <a:pt x="309" y="71"/>
                  </a:lnTo>
                  <a:lnTo>
                    <a:pt x="309" y="71"/>
                  </a:lnTo>
                  <a:lnTo>
                    <a:pt x="309" y="71"/>
                  </a:lnTo>
                  <a:lnTo>
                    <a:pt x="309" y="71"/>
                  </a:lnTo>
                  <a:lnTo>
                    <a:pt x="309" y="71"/>
                  </a:lnTo>
                  <a:lnTo>
                    <a:pt x="283" y="80"/>
                  </a:lnTo>
                  <a:lnTo>
                    <a:pt x="283" y="80"/>
                  </a:lnTo>
                  <a:lnTo>
                    <a:pt x="274" y="80"/>
                  </a:lnTo>
                  <a:lnTo>
                    <a:pt x="256" y="88"/>
                  </a:lnTo>
                  <a:lnTo>
                    <a:pt x="256" y="88"/>
                  </a:lnTo>
                  <a:lnTo>
                    <a:pt x="256" y="106"/>
                  </a:lnTo>
                  <a:lnTo>
                    <a:pt x="256" y="106"/>
                  </a:lnTo>
                  <a:lnTo>
                    <a:pt x="256" y="106"/>
                  </a:lnTo>
                  <a:lnTo>
                    <a:pt x="256" y="115"/>
                  </a:lnTo>
                  <a:lnTo>
                    <a:pt x="256" y="115"/>
                  </a:lnTo>
                  <a:lnTo>
                    <a:pt x="256" y="115"/>
                  </a:lnTo>
                  <a:lnTo>
                    <a:pt x="256" y="115"/>
                  </a:lnTo>
                  <a:lnTo>
                    <a:pt x="247" y="132"/>
                  </a:lnTo>
                  <a:lnTo>
                    <a:pt x="247" y="141"/>
                  </a:lnTo>
                  <a:lnTo>
                    <a:pt x="247" y="141"/>
                  </a:lnTo>
                  <a:lnTo>
                    <a:pt x="256" y="141"/>
                  </a:lnTo>
                  <a:lnTo>
                    <a:pt x="256" y="141"/>
                  </a:lnTo>
                  <a:lnTo>
                    <a:pt x="247" y="150"/>
                  </a:lnTo>
                  <a:lnTo>
                    <a:pt x="247" y="150"/>
                  </a:lnTo>
                  <a:lnTo>
                    <a:pt x="239" y="159"/>
                  </a:lnTo>
                  <a:lnTo>
                    <a:pt x="221" y="168"/>
                  </a:lnTo>
                  <a:lnTo>
                    <a:pt x="221" y="168"/>
                  </a:lnTo>
                  <a:lnTo>
                    <a:pt x="203" y="177"/>
                  </a:lnTo>
                  <a:lnTo>
                    <a:pt x="194" y="177"/>
                  </a:lnTo>
                  <a:lnTo>
                    <a:pt x="194" y="177"/>
                  </a:lnTo>
                  <a:lnTo>
                    <a:pt x="177" y="185"/>
                  </a:lnTo>
                  <a:lnTo>
                    <a:pt x="177" y="185"/>
                  </a:lnTo>
                  <a:lnTo>
                    <a:pt x="159" y="203"/>
                  </a:lnTo>
                  <a:lnTo>
                    <a:pt x="133" y="212"/>
                  </a:lnTo>
                  <a:lnTo>
                    <a:pt x="133" y="212"/>
                  </a:lnTo>
                  <a:lnTo>
                    <a:pt x="115" y="212"/>
                  </a:lnTo>
                  <a:lnTo>
                    <a:pt x="97" y="212"/>
                  </a:lnTo>
                  <a:lnTo>
                    <a:pt x="89" y="221"/>
                  </a:lnTo>
                  <a:lnTo>
                    <a:pt x="89" y="221"/>
                  </a:lnTo>
                  <a:lnTo>
                    <a:pt x="62" y="221"/>
                  </a:lnTo>
                  <a:lnTo>
                    <a:pt x="62" y="221"/>
                  </a:lnTo>
                  <a:lnTo>
                    <a:pt x="53" y="230"/>
                  </a:lnTo>
                  <a:lnTo>
                    <a:pt x="53" y="230"/>
                  </a:lnTo>
                  <a:lnTo>
                    <a:pt x="44" y="238"/>
                  </a:lnTo>
                  <a:lnTo>
                    <a:pt x="44" y="256"/>
                  </a:lnTo>
                  <a:lnTo>
                    <a:pt x="44" y="256"/>
                  </a:lnTo>
                  <a:lnTo>
                    <a:pt x="44" y="274"/>
                  </a:lnTo>
                  <a:lnTo>
                    <a:pt x="44" y="274"/>
                  </a:lnTo>
                  <a:lnTo>
                    <a:pt x="36" y="300"/>
                  </a:lnTo>
                  <a:lnTo>
                    <a:pt x="36" y="300"/>
                  </a:lnTo>
                  <a:lnTo>
                    <a:pt x="27" y="318"/>
                  </a:lnTo>
                  <a:lnTo>
                    <a:pt x="27" y="336"/>
                  </a:lnTo>
                  <a:lnTo>
                    <a:pt x="36" y="371"/>
                  </a:lnTo>
                  <a:lnTo>
                    <a:pt x="44" y="406"/>
                  </a:lnTo>
                  <a:lnTo>
                    <a:pt x="44" y="406"/>
                  </a:lnTo>
                  <a:lnTo>
                    <a:pt x="53" y="433"/>
                  </a:lnTo>
                  <a:lnTo>
                    <a:pt x="62" y="450"/>
                  </a:lnTo>
                  <a:lnTo>
                    <a:pt x="53" y="477"/>
                  </a:lnTo>
                  <a:lnTo>
                    <a:pt x="36" y="503"/>
                  </a:lnTo>
                  <a:lnTo>
                    <a:pt x="36" y="503"/>
                  </a:lnTo>
                  <a:lnTo>
                    <a:pt x="9" y="547"/>
                  </a:lnTo>
                  <a:lnTo>
                    <a:pt x="0" y="583"/>
                  </a:lnTo>
                  <a:lnTo>
                    <a:pt x="0" y="618"/>
                  </a:lnTo>
                  <a:lnTo>
                    <a:pt x="9" y="645"/>
                  </a:lnTo>
                  <a:lnTo>
                    <a:pt x="9" y="645"/>
                  </a:lnTo>
                  <a:lnTo>
                    <a:pt x="27" y="689"/>
                  </a:lnTo>
                  <a:lnTo>
                    <a:pt x="27" y="689"/>
                  </a:lnTo>
                  <a:lnTo>
                    <a:pt x="36" y="724"/>
                  </a:lnTo>
                  <a:lnTo>
                    <a:pt x="44" y="750"/>
                  </a:lnTo>
                  <a:lnTo>
                    <a:pt x="44" y="750"/>
                  </a:lnTo>
                  <a:lnTo>
                    <a:pt x="89" y="777"/>
                  </a:lnTo>
                  <a:lnTo>
                    <a:pt x="133" y="786"/>
                  </a:lnTo>
                  <a:lnTo>
                    <a:pt x="133" y="786"/>
                  </a:lnTo>
                  <a:lnTo>
                    <a:pt x="142" y="777"/>
                  </a:lnTo>
                  <a:lnTo>
                    <a:pt x="142" y="777"/>
                  </a:lnTo>
                  <a:lnTo>
                    <a:pt x="159" y="777"/>
                  </a:lnTo>
                  <a:lnTo>
                    <a:pt x="159" y="777"/>
                  </a:lnTo>
                  <a:lnTo>
                    <a:pt x="168" y="768"/>
                  </a:lnTo>
                  <a:lnTo>
                    <a:pt x="177" y="768"/>
                  </a:lnTo>
                  <a:lnTo>
                    <a:pt x="177" y="768"/>
                  </a:lnTo>
                  <a:lnTo>
                    <a:pt x="203" y="759"/>
                  </a:lnTo>
                  <a:lnTo>
                    <a:pt x="203" y="759"/>
                  </a:lnTo>
                  <a:lnTo>
                    <a:pt x="212" y="759"/>
                  </a:lnTo>
                  <a:lnTo>
                    <a:pt x="212" y="759"/>
                  </a:lnTo>
                  <a:lnTo>
                    <a:pt x="221" y="750"/>
                  </a:lnTo>
                  <a:lnTo>
                    <a:pt x="221" y="750"/>
                  </a:lnTo>
                  <a:lnTo>
                    <a:pt x="239" y="715"/>
                  </a:lnTo>
                  <a:lnTo>
                    <a:pt x="265" y="636"/>
                  </a:lnTo>
                  <a:lnTo>
                    <a:pt x="274" y="600"/>
                  </a:lnTo>
                  <a:lnTo>
                    <a:pt x="274" y="600"/>
                  </a:lnTo>
                  <a:lnTo>
                    <a:pt x="300" y="521"/>
                  </a:lnTo>
                  <a:lnTo>
                    <a:pt x="300" y="521"/>
                  </a:lnTo>
                  <a:lnTo>
                    <a:pt x="344" y="380"/>
                  </a:lnTo>
                  <a:lnTo>
                    <a:pt x="362" y="309"/>
                  </a:lnTo>
                  <a:lnTo>
                    <a:pt x="362" y="309"/>
                  </a:lnTo>
                  <a:lnTo>
                    <a:pt x="362" y="300"/>
                  </a:lnTo>
                  <a:lnTo>
                    <a:pt x="362" y="300"/>
                  </a:lnTo>
                  <a:lnTo>
                    <a:pt x="362" y="291"/>
                  </a:lnTo>
                  <a:lnTo>
                    <a:pt x="362" y="283"/>
                  </a:lnTo>
                  <a:lnTo>
                    <a:pt x="371" y="274"/>
                  </a:lnTo>
                  <a:lnTo>
                    <a:pt x="371" y="274"/>
                  </a:lnTo>
                  <a:lnTo>
                    <a:pt x="371" y="265"/>
                  </a:lnTo>
                  <a:lnTo>
                    <a:pt x="371" y="238"/>
                  </a:lnTo>
                  <a:lnTo>
                    <a:pt x="371" y="238"/>
                  </a:lnTo>
                  <a:lnTo>
                    <a:pt x="371" y="230"/>
                  </a:lnTo>
                  <a:lnTo>
                    <a:pt x="371" y="212"/>
                  </a:lnTo>
                  <a:lnTo>
                    <a:pt x="371" y="212"/>
                  </a:lnTo>
                  <a:lnTo>
                    <a:pt x="371" y="212"/>
                  </a:lnTo>
                  <a:lnTo>
                    <a:pt x="371" y="212"/>
                  </a:lnTo>
                  <a:lnTo>
                    <a:pt x="371" y="221"/>
                  </a:lnTo>
                  <a:lnTo>
                    <a:pt x="380" y="230"/>
                  </a:lnTo>
                  <a:lnTo>
                    <a:pt x="380" y="230"/>
                  </a:lnTo>
                  <a:lnTo>
                    <a:pt x="397" y="230"/>
                  </a:lnTo>
                  <a:lnTo>
                    <a:pt x="406" y="230"/>
                  </a:lnTo>
                  <a:lnTo>
                    <a:pt x="406" y="230"/>
                  </a:lnTo>
                  <a:lnTo>
                    <a:pt x="415" y="221"/>
                  </a:lnTo>
                  <a:lnTo>
                    <a:pt x="415" y="203"/>
                  </a:lnTo>
                  <a:lnTo>
                    <a:pt x="415" y="203"/>
                  </a:lnTo>
                  <a:lnTo>
                    <a:pt x="415" y="185"/>
                  </a:lnTo>
                  <a:lnTo>
                    <a:pt x="415" y="150"/>
                  </a:lnTo>
                  <a:lnTo>
                    <a:pt x="415" y="150"/>
                  </a:lnTo>
                  <a:lnTo>
                    <a:pt x="406" y="132"/>
                  </a:lnTo>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68" name="Google Shape;268;p20"/>
          <p:cNvGrpSpPr/>
          <p:nvPr/>
        </p:nvGrpSpPr>
        <p:grpSpPr>
          <a:xfrm>
            <a:off x="2332755" y="2912377"/>
            <a:ext cx="2228199" cy="2535400"/>
            <a:chOff x="2028825" y="3255963"/>
            <a:chExt cx="1649418" cy="1909762"/>
          </a:xfrm>
        </p:grpSpPr>
        <p:sp>
          <p:nvSpPr>
            <p:cNvPr id="269" name="Google Shape;269;p20"/>
            <p:cNvSpPr/>
            <p:nvPr/>
          </p:nvSpPr>
          <p:spPr>
            <a:xfrm>
              <a:off x="2874963" y="5067300"/>
              <a:ext cx="22225" cy="15875"/>
            </a:xfrm>
            <a:custGeom>
              <a:avLst/>
              <a:gdLst/>
              <a:ahLst/>
              <a:cxnLst/>
              <a:rect l="l" t="t" r="r" b="b"/>
              <a:pathLst>
                <a:path w="63" h="45" extrusionOk="0">
                  <a:moveTo>
                    <a:pt x="26" y="44"/>
                  </a:moveTo>
                  <a:lnTo>
                    <a:pt x="26" y="44"/>
                  </a:lnTo>
                  <a:lnTo>
                    <a:pt x="35" y="44"/>
                  </a:lnTo>
                  <a:lnTo>
                    <a:pt x="53" y="26"/>
                  </a:lnTo>
                  <a:lnTo>
                    <a:pt x="53" y="18"/>
                  </a:lnTo>
                  <a:lnTo>
                    <a:pt x="53" y="18"/>
                  </a:lnTo>
                  <a:lnTo>
                    <a:pt x="62" y="9"/>
                  </a:lnTo>
                  <a:lnTo>
                    <a:pt x="62" y="9"/>
                  </a:lnTo>
                  <a:lnTo>
                    <a:pt x="44" y="0"/>
                  </a:lnTo>
                  <a:lnTo>
                    <a:pt x="26" y="0"/>
                  </a:lnTo>
                  <a:lnTo>
                    <a:pt x="26" y="0"/>
                  </a:lnTo>
                  <a:lnTo>
                    <a:pt x="18" y="0"/>
                  </a:lnTo>
                  <a:lnTo>
                    <a:pt x="9" y="9"/>
                  </a:lnTo>
                  <a:lnTo>
                    <a:pt x="9" y="9"/>
                  </a:lnTo>
                  <a:lnTo>
                    <a:pt x="0" y="26"/>
                  </a:lnTo>
                  <a:lnTo>
                    <a:pt x="9" y="44"/>
                  </a:lnTo>
                  <a:lnTo>
                    <a:pt x="9" y="44"/>
                  </a:lnTo>
                  <a:lnTo>
                    <a:pt x="18" y="44"/>
                  </a:lnTo>
                  <a:lnTo>
                    <a:pt x="26" y="44"/>
                  </a:lnTo>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0" name="Google Shape;270;p20"/>
            <p:cNvSpPr/>
            <p:nvPr/>
          </p:nvSpPr>
          <p:spPr>
            <a:xfrm>
              <a:off x="2867025" y="4879975"/>
              <a:ext cx="15875" cy="15875"/>
            </a:xfrm>
            <a:custGeom>
              <a:avLst/>
              <a:gdLst/>
              <a:ahLst/>
              <a:cxnLst/>
              <a:rect l="l" t="t" r="r" b="b"/>
              <a:pathLst>
                <a:path w="45" h="45" extrusionOk="0">
                  <a:moveTo>
                    <a:pt x="9" y="27"/>
                  </a:moveTo>
                  <a:lnTo>
                    <a:pt x="9" y="27"/>
                  </a:lnTo>
                  <a:lnTo>
                    <a:pt x="9" y="27"/>
                  </a:lnTo>
                  <a:lnTo>
                    <a:pt x="9" y="27"/>
                  </a:lnTo>
                  <a:lnTo>
                    <a:pt x="18" y="35"/>
                  </a:lnTo>
                  <a:lnTo>
                    <a:pt x="18" y="35"/>
                  </a:lnTo>
                  <a:lnTo>
                    <a:pt x="27" y="44"/>
                  </a:lnTo>
                  <a:lnTo>
                    <a:pt x="27" y="44"/>
                  </a:lnTo>
                  <a:lnTo>
                    <a:pt x="36" y="44"/>
                  </a:lnTo>
                  <a:lnTo>
                    <a:pt x="36" y="44"/>
                  </a:lnTo>
                  <a:lnTo>
                    <a:pt x="44" y="27"/>
                  </a:lnTo>
                  <a:lnTo>
                    <a:pt x="44" y="27"/>
                  </a:lnTo>
                  <a:lnTo>
                    <a:pt x="36" y="18"/>
                  </a:lnTo>
                  <a:lnTo>
                    <a:pt x="36" y="18"/>
                  </a:lnTo>
                  <a:lnTo>
                    <a:pt x="27" y="0"/>
                  </a:lnTo>
                  <a:lnTo>
                    <a:pt x="9" y="0"/>
                  </a:lnTo>
                  <a:lnTo>
                    <a:pt x="9" y="0"/>
                  </a:lnTo>
                  <a:lnTo>
                    <a:pt x="0" y="9"/>
                  </a:lnTo>
                  <a:lnTo>
                    <a:pt x="0" y="9"/>
                  </a:lnTo>
                  <a:lnTo>
                    <a:pt x="0" y="18"/>
                  </a:lnTo>
                  <a:lnTo>
                    <a:pt x="9" y="27"/>
                  </a:lnTo>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1" name="Google Shape;271;p20"/>
            <p:cNvSpPr/>
            <p:nvPr/>
          </p:nvSpPr>
          <p:spPr>
            <a:xfrm>
              <a:off x="2882900" y="5080000"/>
              <a:ext cx="19050" cy="19050"/>
            </a:xfrm>
            <a:custGeom>
              <a:avLst/>
              <a:gdLst/>
              <a:ahLst/>
              <a:cxnLst/>
              <a:rect l="l" t="t" r="r" b="b"/>
              <a:pathLst>
                <a:path w="54" h="54" extrusionOk="0">
                  <a:moveTo>
                    <a:pt x="27" y="44"/>
                  </a:moveTo>
                  <a:lnTo>
                    <a:pt x="27" y="44"/>
                  </a:lnTo>
                  <a:lnTo>
                    <a:pt x="45" y="36"/>
                  </a:lnTo>
                  <a:lnTo>
                    <a:pt x="45" y="36"/>
                  </a:lnTo>
                  <a:lnTo>
                    <a:pt x="53" y="27"/>
                  </a:lnTo>
                  <a:lnTo>
                    <a:pt x="53" y="18"/>
                  </a:lnTo>
                  <a:lnTo>
                    <a:pt x="53" y="18"/>
                  </a:lnTo>
                  <a:lnTo>
                    <a:pt x="45" y="9"/>
                  </a:lnTo>
                  <a:lnTo>
                    <a:pt x="45" y="9"/>
                  </a:lnTo>
                  <a:lnTo>
                    <a:pt x="45" y="9"/>
                  </a:lnTo>
                  <a:lnTo>
                    <a:pt x="45" y="9"/>
                  </a:lnTo>
                  <a:lnTo>
                    <a:pt x="36" y="0"/>
                  </a:lnTo>
                  <a:lnTo>
                    <a:pt x="36" y="0"/>
                  </a:lnTo>
                  <a:lnTo>
                    <a:pt x="18" y="9"/>
                  </a:lnTo>
                  <a:lnTo>
                    <a:pt x="18" y="18"/>
                  </a:lnTo>
                  <a:lnTo>
                    <a:pt x="9" y="36"/>
                  </a:lnTo>
                  <a:lnTo>
                    <a:pt x="9" y="36"/>
                  </a:lnTo>
                  <a:lnTo>
                    <a:pt x="0" y="44"/>
                  </a:lnTo>
                  <a:lnTo>
                    <a:pt x="0" y="44"/>
                  </a:lnTo>
                  <a:lnTo>
                    <a:pt x="9" y="53"/>
                  </a:lnTo>
                  <a:lnTo>
                    <a:pt x="9" y="53"/>
                  </a:lnTo>
                  <a:lnTo>
                    <a:pt x="18" y="53"/>
                  </a:lnTo>
                  <a:lnTo>
                    <a:pt x="18" y="53"/>
                  </a:lnTo>
                  <a:lnTo>
                    <a:pt x="27" y="53"/>
                  </a:lnTo>
                  <a:lnTo>
                    <a:pt x="27" y="44"/>
                  </a:lnTo>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2" name="Google Shape;272;p20"/>
            <p:cNvSpPr/>
            <p:nvPr/>
          </p:nvSpPr>
          <p:spPr>
            <a:xfrm>
              <a:off x="3125788" y="3722688"/>
              <a:ext cx="22225" cy="15875"/>
            </a:xfrm>
            <a:custGeom>
              <a:avLst/>
              <a:gdLst/>
              <a:ahLst/>
              <a:cxnLst/>
              <a:rect l="l" t="t" r="r" b="b"/>
              <a:pathLst>
                <a:path w="63" h="45" extrusionOk="0">
                  <a:moveTo>
                    <a:pt x="18" y="44"/>
                  </a:moveTo>
                  <a:lnTo>
                    <a:pt x="18" y="44"/>
                  </a:lnTo>
                  <a:lnTo>
                    <a:pt x="18" y="44"/>
                  </a:lnTo>
                  <a:lnTo>
                    <a:pt x="18" y="44"/>
                  </a:lnTo>
                  <a:lnTo>
                    <a:pt x="18" y="44"/>
                  </a:lnTo>
                  <a:lnTo>
                    <a:pt x="44" y="35"/>
                  </a:lnTo>
                  <a:lnTo>
                    <a:pt x="44" y="35"/>
                  </a:lnTo>
                  <a:lnTo>
                    <a:pt x="44" y="35"/>
                  </a:lnTo>
                  <a:lnTo>
                    <a:pt x="53" y="35"/>
                  </a:lnTo>
                  <a:lnTo>
                    <a:pt x="62" y="26"/>
                  </a:lnTo>
                  <a:lnTo>
                    <a:pt x="62" y="26"/>
                  </a:lnTo>
                  <a:lnTo>
                    <a:pt x="53" y="9"/>
                  </a:lnTo>
                  <a:lnTo>
                    <a:pt x="44" y="0"/>
                  </a:lnTo>
                  <a:lnTo>
                    <a:pt x="44" y="0"/>
                  </a:lnTo>
                  <a:lnTo>
                    <a:pt x="35" y="0"/>
                  </a:lnTo>
                  <a:lnTo>
                    <a:pt x="18" y="0"/>
                  </a:lnTo>
                  <a:lnTo>
                    <a:pt x="18" y="0"/>
                  </a:lnTo>
                  <a:lnTo>
                    <a:pt x="9" y="0"/>
                  </a:lnTo>
                  <a:lnTo>
                    <a:pt x="9" y="9"/>
                  </a:lnTo>
                  <a:lnTo>
                    <a:pt x="9" y="18"/>
                  </a:lnTo>
                  <a:lnTo>
                    <a:pt x="9" y="18"/>
                  </a:lnTo>
                  <a:lnTo>
                    <a:pt x="0" y="35"/>
                  </a:lnTo>
                  <a:lnTo>
                    <a:pt x="0" y="35"/>
                  </a:lnTo>
                  <a:lnTo>
                    <a:pt x="9" y="44"/>
                  </a:lnTo>
                  <a:lnTo>
                    <a:pt x="18" y="44"/>
                  </a:lnTo>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3" name="Google Shape;273;p20"/>
            <p:cNvSpPr/>
            <p:nvPr/>
          </p:nvSpPr>
          <p:spPr>
            <a:xfrm>
              <a:off x="2886075" y="3522663"/>
              <a:ext cx="123825" cy="50800"/>
            </a:xfrm>
            <a:custGeom>
              <a:avLst/>
              <a:gdLst/>
              <a:ahLst/>
              <a:cxnLst/>
              <a:rect l="l" t="t" r="r" b="b"/>
              <a:pathLst>
                <a:path w="345" h="142" extrusionOk="0">
                  <a:moveTo>
                    <a:pt x="80" y="88"/>
                  </a:moveTo>
                  <a:lnTo>
                    <a:pt x="18" y="88"/>
                  </a:lnTo>
                  <a:lnTo>
                    <a:pt x="18" y="88"/>
                  </a:lnTo>
                  <a:lnTo>
                    <a:pt x="9" y="97"/>
                  </a:lnTo>
                  <a:lnTo>
                    <a:pt x="0" y="106"/>
                  </a:lnTo>
                  <a:lnTo>
                    <a:pt x="0" y="106"/>
                  </a:lnTo>
                  <a:lnTo>
                    <a:pt x="9" y="115"/>
                  </a:lnTo>
                  <a:lnTo>
                    <a:pt x="18" y="123"/>
                  </a:lnTo>
                  <a:lnTo>
                    <a:pt x="44" y="123"/>
                  </a:lnTo>
                  <a:lnTo>
                    <a:pt x="71" y="123"/>
                  </a:lnTo>
                  <a:lnTo>
                    <a:pt x="71" y="123"/>
                  </a:lnTo>
                  <a:lnTo>
                    <a:pt x="80" y="123"/>
                  </a:lnTo>
                  <a:lnTo>
                    <a:pt x="80" y="123"/>
                  </a:lnTo>
                  <a:lnTo>
                    <a:pt x="97" y="115"/>
                  </a:lnTo>
                  <a:lnTo>
                    <a:pt x="97" y="115"/>
                  </a:lnTo>
                  <a:lnTo>
                    <a:pt x="133" y="123"/>
                  </a:lnTo>
                  <a:lnTo>
                    <a:pt x="141" y="123"/>
                  </a:lnTo>
                  <a:lnTo>
                    <a:pt x="141" y="123"/>
                  </a:lnTo>
                  <a:lnTo>
                    <a:pt x="141" y="123"/>
                  </a:lnTo>
                  <a:lnTo>
                    <a:pt x="141" y="123"/>
                  </a:lnTo>
                  <a:lnTo>
                    <a:pt x="150" y="123"/>
                  </a:lnTo>
                  <a:lnTo>
                    <a:pt x="150" y="123"/>
                  </a:lnTo>
                  <a:lnTo>
                    <a:pt x="159" y="132"/>
                  </a:lnTo>
                  <a:lnTo>
                    <a:pt x="159" y="132"/>
                  </a:lnTo>
                  <a:lnTo>
                    <a:pt x="168" y="141"/>
                  </a:lnTo>
                  <a:lnTo>
                    <a:pt x="168" y="141"/>
                  </a:lnTo>
                  <a:lnTo>
                    <a:pt x="168" y="141"/>
                  </a:lnTo>
                  <a:lnTo>
                    <a:pt x="168" y="141"/>
                  </a:lnTo>
                  <a:lnTo>
                    <a:pt x="177" y="132"/>
                  </a:lnTo>
                  <a:lnTo>
                    <a:pt x="186" y="132"/>
                  </a:lnTo>
                  <a:lnTo>
                    <a:pt x="186" y="132"/>
                  </a:lnTo>
                  <a:lnTo>
                    <a:pt x="194" y="123"/>
                  </a:lnTo>
                  <a:lnTo>
                    <a:pt x="194" y="123"/>
                  </a:lnTo>
                  <a:lnTo>
                    <a:pt x="230" y="115"/>
                  </a:lnTo>
                  <a:lnTo>
                    <a:pt x="230" y="115"/>
                  </a:lnTo>
                  <a:lnTo>
                    <a:pt x="265" y="106"/>
                  </a:lnTo>
                  <a:lnTo>
                    <a:pt x="309" y="106"/>
                  </a:lnTo>
                  <a:lnTo>
                    <a:pt x="309" y="106"/>
                  </a:lnTo>
                  <a:lnTo>
                    <a:pt x="327" y="106"/>
                  </a:lnTo>
                  <a:lnTo>
                    <a:pt x="344" y="97"/>
                  </a:lnTo>
                  <a:lnTo>
                    <a:pt x="344" y="88"/>
                  </a:lnTo>
                  <a:lnTo>
                    <a:pt x="344" y="88"/>
                  </a:lnTo>
                  <a:lnTo>
                    <a:pt x="344" y="70"/>
                  </a:lnTo>
                  <a:lnTo>
                    <a:pt x="327" y="62"/>
                  </a:lnTo>
                  <a:lnTo>
                    <a:pt x="291" y="35"/>
                  </a:lnTo>
                  <a:lnTo>
                    <a:pt x="247" y="26"/>
                  </a:lnTo>
                  <a:lnTo>
                    <a:pt x="212" y="17"/>
                  </a:lnTo>
                  <a:lnTo>
                    <a:pt x="168" y="17"/>
                  </a:lnTo>
                  <a:lnTo>
                    <a:pt x="168" y="17"/>
                  </a:lnTo>
                  <a:lnTo>
                    <a:pt x="159" y="26"/>
                  </a:lnTo>
                  <a:lnTo>
                    <a:pt x="159" y="26"/>
                  </a:lnTo>
                  <a:lnTo>
                    <a:pt x="159" y="17"/>
                  </a:lnTo>
                  <a:lnTo>
                    <a:pt x="159" y="17"/>
                  </a:lnTo>
                  <a:lnTo>
                    <a:pt x="150" y="17"/>
                  </a:lnTo>
                  <a:lnTo>
                    <a:pt x="150" y="17"/>
                  </a:lnTo>
                  <a:lnTo>
                    <a:pt x="141" y="17"/>
                  </a:lnTo>
                  <a:lnTo>
                    <a:pt x="141" y="17"/>
                  </a:lnTo>
                  <a:lnTo>
                    <a:pt x="97" y="0"/>
                  </a:lnTo>
                  <a:lnTo>
                    <a:pt x="71" y="9"/>
                  </a:lnTo>
                  <a:lnTo>
                    <a:pt x="71" y="9"/>
                  </a:lnTo>
                  <a:lnTo>
                    <a:pt x="71" y="17"/>
                  </a:lnTo>
                  <a:lnTo>
                    <a:pt x="71" y="17"/>
                  </a:lnTo>
                  <a:lnTo>
                    <a:pt x="71" y="35"/>
                  </a:lnTo>
                  <a:lnTo>
                    <a:pt x="89" y="53"/>
                  </a:lnTo>
                  <a:lnTo>
                    <a:pt x="89" y="53"/>
                  </a:lnTo>
                  <a:lnTo>
                    <a:pt x="97" y="62"/>
                  </a:lnTo>
                  <a:lnTo>
                    <a:pt x="97" y="62"/>
                  </a:lnTo>
                  <a:lnTo>
                    <a:pt x="106" y="88"/>
                  </a:lnTo>
                  <a:lnTo>
                    <a:pt x="106" y="88"/>
                  </a:lnTo>
                  <a:lnTo>
                    <a:pt x="97" y="88"/>
                  </a:lnTo>
                  <a:lnTo>
                    <a:pt x="80" y="88"/>
                  </a:lnTo>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4" name="Google Shape;274;p20"/>
            <p:cNvSpPr/>
            <p:nvPr/>
          </p:nvSpPr>
          <p:spPr>
            <a:xfrm>
              <a:off x="2720975" y="3459163"/>
              <a:ext cx="168275" cy="69850"/>
            </a:xfrm>
            <a:custGeom>
              <a:avLst/>
              <a:gdLst/>
              <a:ahLst/>
              <a:cxnLst/>
              <a:rect l="l" t="t" r="r" b="b"/>
              <a:pathLst>
                <a:path w="469" h="194" extrusionOk="0">
                  <a:moveTo>
                    <a:pt x="18" y="35"/>
                  </a:moveTo>
                  <a:lnTo>
                    <a:pt x="18" y="35"/>
                  </a:lnTo>
                  <a:lnTo>
                    <a:pt x="36" y="43"/>
                  </a:lnTo>
                  <a:lnTo>
                    <a:pt x="45" y="61"/>
                  </a:lnTo>
                  <a:lnTo>
                    <a:pt x="45" y="61"/>
                  </a:lnTo>
                  <a:lnTo>
                    <a:pt x="45" y="70"/>
                  </a:lnTo>
                  <a:lnTo>
                    <a:pt x="45" y="70"/>
                  </a:lnTo>
                  <a:lnTo>
                    <a:pt x="62" y="70"/>
                  </a:lnTo>
                  <a:lnTo>
                    <a:pt x="89" y="79"/>
                  </a:lnTo>
                  <a:lnTo>
                    <a:pt x="142" y="79"/>
                  </a:lnTo>
                  <a:lnTo>
                    <a:pt x="142" y="79"/>
                  </a:lnTo>
                  <a:lnTo>
                    <a:pt x="177" y="96"/>
                  </a:lnTo>
                  <a:lnTo>
                    <a:pt x="203" y="114"/>
                  </a:lnTo>
                  <a:lnTo>
                    <a:pt x="203" y="114"/>
                  </a:lnTo>
                  <a:lnTo>
                    <a:pt x="230" y="132"/>
                  </a:lnTo>
                  <a:lnTo>
                    <a:pt x="265" y="140"/>
                  </a:lnTo>
                  <a:lnTo>
                    <a:pt x="265" y="140"/>
                  </a:lnTo>
                  <a:lnTo>
                    <a:pt x="283" y="158"/>
                  </a:lnTo>
                  <a:lnTo>
                    <a:pt x="283" y="158"/>
                  </a:lnTo>
                  <a:lnTo>
                    <a:pt x="283" y="158"/>
                  </a:lnTo>
                  <a:lnTo>
                    <a:pt x="283" y="158"/>
                  </a:lnTo>
                  <a:lnTo>
                    <a:pt x="283" y="158"/>
                  </a:lnTo>
                  <a:lnTo>
                    <a:pt x="283" y="158"/>
                  </a:lnTo>
                  <a:lnTo>
                    <a:pt x="283" y="167"/>
                  </a:lnTo>
                  <a:lnTo>
                    <a:pt x="283" y="167"/>
                  </a:lnTo>
                  <a:lnTo>
                    <a:pt x="283" y="167"/>
                  </a:lnTo>
                  <a:lnTo>
                    <a:pt x="274" y="176"/>
                  </a:lnTo>
                  <a:lnTo>
                    <a:pt x="274" y="176"/>
                  </a:lnTo>
                  <a:lnTo>
                    <a:pt x="292" y="185"/>
                  </a:lnTo>
                  <a:lnTo>
                    <a:pt x="292" y="185"/>
                  </a:lnTo>
                  <a:lnTo>
                    <a:pt x="292" y="185"/>
                  </a:lnTo>
                  <a:lnTo>
                    <a:pt x="318" y="193"/>
                  </a:lnTo>
                  <a:lnTo>
                    <a:pt x="362" y="193"/>
                  </a:lnTo>
                  <a:lnTo>
                    <a:pt x="362" y="193"/>
                  </a:lnTo>
                  <a:lnTo>
                    <a:pt x="442" y="193"/>
                  </a:lnTo>
                  <a:lnTo>
                    <a:pt x="442" y="193"/>
                  </a:lnTo>
                  <a:lnTo>
                    <a:pt x="459" y="185"/>
                  </a:lnTo>
                  <a:lnTo>
                    <a:pt x="459" y="185"/>
                  </a:lnTo>
                  <a:lnTo>
                    <a:pt x="468" y="185"/>
                  </a:lnTo>
                  <a:lnTo>
                    <a:pt x="468" y="185"/>
                  </a:lnTo>
                  <a:lnTo>
                    <a:pt x="468" y="167"/>
                  </a:lnTo>
                  <a:lnTo>
                    <a:pt x="468" y="167"/>
                  </a:lnTo>
                  <a:lnTo>
                    <a:pt x="424" y="132"/>
                  </a:lnTo>
                  <a:lnTo>
                    <a:pt x="398" y="123"/>
                  </a:lnTo>
                  <a:lnTo>
                    <a:pt x="362" y="114"/>
                  </a:lnTo>
                  <a:lnTo>
                    <a:pt x="362" y="114"/>
                  </a:lnTo>
                  <a:lnTo>
                    <a:pt x="345" y="105"/>
                  </a:lnTo>
                  <a:lnTo>
                    <a:pt x="283" y="79"/>
                  </a:lnTo>
                  <a:lnTo>
                    <a:pt x="283" y="79"/>
                  </a:lnTo>
                  <a:lnTo>
                    <a:pt x="248" y="61"/>
                  </a:lnTo>
                  <a:lnTo>
                    <a:pt x="248" y="61"/>
                  </a:lnTo>
                  <a:lnTo>
                    <a:pt x="168" y="35"/>
                  </a:lnTo>
                  <a:lnTo>
                    <a:pt x="98" y="9"/>
                  </a:lnTo>
                  <a:lnTo>
                    <a:pt x="98" y="9"/>
                  </a:lnTo>
                  <a:lnTo>
                    <a:pt x="53" y="0"/>
                  </a:lnTo>
                  <a:lnTo>
                    <a:pt x="18" y="9"/>
                  </a:lnTo>
                  <a:lnTo>
                    <a:pt x="18" y="9"/>
                  </a:lnTo>
                  <a:lnTo>
                    <a:pt x="9" y="9"/>
                  </a:lnTo>
                  <a:lnTo>
                    <a:pt x="0" y="18"/>
                  </a:lnTo>
                  <a:lnTo>
                    <a:pt x="0" y="18"/>
                  </a:lnTo>
                  <a:lnTo>
                    <a:pt x="9" y="27"/>
                  </a:lnTo>
                  <a:lnTo>
                    <a:pt x="18" y="35"/>
                  </a:lnTo>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5" name="Google Shape;275;p20"/>
            <p:cNvSpPr/>
            <p:nvPr/>
          </p:nvSpPr>
          <p:spPr>
            <a:xfrm>
              <a:off x="2684463" y="3462338"/>
              <a:ext cx="38100" cy="28575"/>
            </a:xfrm>
            <a:custGeom>
              <a:avLst/>
              <a:gdLst/>
              <a:ahLst/>
              <a:cxnLst/>
              <a:rect l="l" t="t" r="r" b="b"/>
              <a:pathLst>
                <a:path w="106" h="79" extrusionOk="0">
                  <a:moveTo>
                    <a:pt x="17" y="78"/>
                  </a:moveTo>
                  <a:lnTo>
                    <a:pt x="17" y="78"/>
                  </a:lnTo>
                  <a:lnTo>
                    <a:pt x="35" y="70"/>
                  </a:lnTo>
                  <a:lnTo>
                    <a:pt x="88" y="34"/>
                  </a:lnTo>
                  <a:lnTo>
                    <a:pt x="97" y="34"/>
                  </a:lnTo>
                  <a:lnTo>
                    <a:pt x="97" y="34"/>
                  </a:lnTo>
                  <a:lnTo>
                    <a:pt x="97" y="26"/>
                  </a:lnTo>
                  <a:lnTo>
                    <a:pt x="105" y="26"/>
                  </a:lnTo>
                  <a:lnTo>
                    <a:pt x="105" y="26"/>
                  </a:lnTo>
                  <a:lnTo>
                    <a:pt x="105" y="18"/>
                  </a:lnTo>
                  <a:lnTo>
                    <a:pt x="105" y="9"/>
                  </a:lnTo>
                  <a:lnTo>
                    <a:pt x="105" y="9"/>
                  </a:lnTo>
                  <a:lnTo>
                    <a:pt x="97" y="0"/>
                  </a:lnTo>
                  <a:lnTo>
                    <a:pt x="88" y="0"/>
                  </a:lnTo>
                  <a:lnTo>
                    <a:pt x="88" y="0"/>
                  </a:lnTo>
                  <a:lnTo>
                    <a:pt x="35" y="34"/>
                  </a:lnTo>
                  <a:lnTo>
                    <a:pt x="0" y="61"/>
                  </a:lnTo>
                  <a:lnTo>
                    <a:pt x="0" y="61"/>
                  </a:lnTo>
                  <a:lnTo>
                    <a:pt x="0" y="70"/>
                  </a:lnTo>
                  <a:lnTo>
                    <a:pt x="0" y="70"/>
                  </a:lnTo>
                  <a:lnTo>
                    <a:pt x="17" y="78"/>
                  </a:lnTo>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6" name="Google Shape;276;p20"/>
            <p:cNvSpPr/>
            <p:nvPr/>
          </p:nvSpPr>
          <p:spPr>
            <a:xfrm>
              <a:off x="2811463" y="3557588"/>
              <a:ext cx="38100" cy="15875"/>
            </a:xfrm>
            <a:custGeom>
              <a:avLst/>
              <a:gdLst/>
              <a:ahLst/>
              <a:cxnLst/>
              <a:rect l="l" t="t" r="r" b="b"/>
              <a:pathLst>
                <a:path w="106" h="45" extrusionOk="0">
                  <a:moveTo>
                    <a:pt x="8" y="0"/>
                  </a:moveTo>
                  <a:lnTo>
                    <a:pt x="8" y="0"/>
                  </a:lnTo>
                  <a:lnTo>
                    <a:pt x="8" y="0"/>
                  </a:lnTo>
                  <a:lnTo>
                    <a:pt x="0" y="9"/>
                  </a:lnTo>
                  <a:lnTo>
                    <a:pt x="0" y="9"/>
                  </a:lnTo>
                  <a:lnTo>
                    <a:pt x="0" y="26"/>
                  </a:lnTo>
                  <a:lnTo>
                    <a:pt x="0" y="26"/>
                  </a:lnTo>
                  <a:lnTo>
                    <a:pt x="35" y="35"/>
                  </a:lnTo>
                  <a:lnTo>
                    <a:pt x="79" y="44"/>
                  </a:lnTo>
                  <a:lnTo>
                    <a:pt x="79" y="44"/>
                  </a:lnTo>
                  <a:lnTo>
                    <a:pt x="97" y="44"/>
                  </a:lnTo>
                  <a:lnTo>
                    <a:pt x="105" y="35"/>
                  </a:lnTo>
                  <a:lnTo>
                    <a:pt x="105" y="35"/>
                  </a:lnTo>
                  <a:lnTo>
                    <a:pt x="105" y="26"/>
                  </a:lnTo>
                  <a:lnTo>
                    <a:pt x="105" y="26"/>
                  </a:lnTo>
                  <a:lnTo>
                    <a:pt x="97" y="18"/>
                  </a:lnTo>
                  <a:lnTo>
                    <a:pt x="97" y="18"/>
                  </a:lnTo>
                  <a:lnTo>
                    <a:pt x="61" y="9"/>
                  </a:lnTo>
                  <a:lnTo>
                    <a:pt x="8" y="0"/>
                  </a:lnTo>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7" name="Google Shape;277;p20"/>
            <p:cNvSpPr/>
            <p:nvPr/>
          </p:nvSpPr>
          <p:spPr>
            <a:xfrm>
              <a:off x="2028825" y="3255963"/>
              <a:ext cx="1649418" cy="1909762"/>
            </a:xfrm>
            <a:custGeom>
              <a:avLst/>
              <a:gdLst/>
              <a:ahLst/>
              <a:cxnLst/>
              <a:rect l="l" t="t" r="r" b="b"/>
              <a:pathLst>
                <a:path w="4580" h="5306" extrusionOk="0">
                  <a:moveTo>
                    <a:pt x="4570" y="2224"/>
                  </a:moveTo>
                  <a:lnTo>
                    <a:pt x="4553" y="2224"/>
                  </a:lnTo>
                  <a:lnTo>
                    <a:pt x="4570" y="2224"/>
                  </a:lnTo>
                  <a:lnTo>
                    <a:pt x="4570" y="2224"/>
                  </a:lnTo>
                  <a:lnTo>
                    <a:pt x="4570" y="2224"/>
                  </a:lnTo>
                  <a:lnTo>
                    <a:pt x="4570" y="2224"/>
                  </a:lnTo>
                  <a:lnTo>
                    <a:pt x="4562" y="2206"/>
                  </a:lnTo>
                  <a:lnTo>
                    <a:pt x="4562" y="2206"/>
                  </a:lnTo>
                  <a:lnTo>
                    <a:pt x="4562" y="2197"/>
                  </a:lnTo>
                  <a:lnTo>
                    <a:pt x="4562" y="2197"/>
                  </a:lnTo>
                  <a:lnTo>
                    <a:pt x="4544" y="2171"/>
                  </a:lnTo>
                  <a:lnTo>
                    <a:pt x="4526" y="2162"/>
                  </a:lnTo>
                  <a:lnTo>
                    <a:pt x="4509" y="2162"/>
                  </a:lnTo>
                  <a:lnTo>
                    <a:pt x="4509" y="2162"/>
                  </a:lnTo>
                  <a:lnTo>
                    <a:pt x="4473" y="2162"/>
                  </a:lnTo>
                  <a:lnTo>
                    <a:pt x="4447" y="2144"/>
                  </a:lnTo>
                  <a:lnTo>
                    <a:pt x="4412" y="2127"/>
                  </a:lnTo>
                  <a:lnTo>
                    <a:pt x="4376" y="2100"/>
                  </a:lnTo>
                  <a:lnTo>
                    <a:pt x="4376" y="2100"/>
                  </a:lnTo>
                  <a:lnTo>
                    <a:pt x="4350" y="2074"/>
                  </a:lnTo>
                  <a:lnTo>
                    <a:pt x="4323" y="2056"/>
                  </a:lnTo>
                  <a:lnTo>
                    <a:pt x="4288" y="2047"/>
                  </a:lnTo>
                  <a:lnTo>
                    <a:pt x="4253" y="2038"/>
                  </a:lnTo>
                  <a:lnTo>
                    <a:pt x="4253" y="2038"/>
                  </a:lnTo>
                  <a:lnTo>
                    <a:pt x="4209" y="2047"/>
                  </a:lnTo>
                  <a:lnTo>
                    <a:pt x="4209" y="2047"/>
                  </a:lnTo>
                  <a:lnTo>
                    <a:pt x="4200" y="2047"/>
                  </a:lnTo>
                  <a:lnTo>
                    <a:pt x="4200" y="2047"/>
                  </a:lnTo>
                  <a:lnTo>
                    <a:pt x="4191" y="2047"/>
                  </a:lnTo>
                  <a:lnTo>
                    <a:pt x="4191" y="2047"/>
                  </a:lnTo>
                  <a:lnTo>
                    <a:pt x="4165" y="2047"/>
                  </a:lnTo>
                  <a:lnTo>
                    <a:pt x="4129" y="2030"/>
                  </a:lnTo>
                  <a:lnTo>
                    <a:pt x="4129" y="2030"/>
                  </a:lnTo>
                  <a:lnTo>
                    <a:pt x="4103" y="2021"/>
                  </a:lnTo>
                  <a:lnTo>
                    <a:pt x="4103" y="2021"/>
                  </a:lnTo>
                  <a:lnTo>
                    <a:pt x="4085" y="2021"/>
                  </a:lnTo>
                  <a:lnTo>
                    <a:pt x="4067" y="2030"/>
                  </a:lnTo>
                  <a:lnTo>
                    <a:pt x="4050" y="2038"/>
                  </a:lnTo>
                  <a:lnTo>
                    <a:pt x="4050" y="2038"/>
                  </a:lnTo>
                  <a:lnTo>
                    <a:pt x="4023" y="2056"/>
                  </a:lnTo>
                  <a:lnTo>
                    <a:pt x="4023" y="2056"/>
                  </a:lnTo>
                  <a:lnTo>
                    <a:pt x="4023" y="2056"/>
                  </a:lnTo>
                  <a:lnTo>
                    <a:pt x="4023" y="2056"/>
                  </a:lnTo>
                  <a:lnTo>
                    <a:pt x="4032" y="2047"/>
                  </a:lnTo>
                  <a:lnTo>
                    <a:pt x="4032" y="2038"/>
                  </a:lnTo>
                  <a:lnTo>
                    <a:pt x="4032" y="2038"/>
                  </a:lnTo>
                  <a:lnTo>
                    <a:pt x="4041" y="2021"/>
                  </a:lnTo>
                  <a:lnTo>
                    <a:pt x="4041" y="2003"/>
                  </a:lnTo>
                  <a:lnTo>
                    <a:pt x="4041" y="2003"/>
                  </a:lnTo>
                  <a:lnTo>
                    <a:pt x="4041" y="1994"/>
                  </a:lnTo>
                  <a:lnTo>
                    <a:pt x="4023" y="1985"/>
                  </a:lnTo>
                  <a:lnTo>
                    <a:pt x="3988" y="1959"/>
                  </a:lnTo>
                  <a:lnTo>
                    <a:pt x="3909" y="1924"/>
                  </a:lnTo>
                  <a:lnTo>
                    <a:pt x="3891" y="1924"/>
                  </a:lnTo>
                  <a:lnTo>
                    <a:pt x="3891" y="1924"/>
                  </a:lnTo>
                  <a:lnTo>
                    <a:pt x="3856" y="1915"/>
                  </a:lnTo>
                  <a:lnTo>
                    <a:pt x="3856" y="1915"/>
                  </a:lnTo>
                  <a:lnTo>
                    <a:pt x="3847" y="1915"/>
                  </a:lnTo>
                  <a:lnTo>
                    <a:pt x="3829" y="1924"/>
                  </a:lnTo>
                  <a:lnTo>
                    <a:pt x="3820" y="1932"/>
                  </a:lnTo>
                  <a:lnTo>
                    <a:pt x="3820" y="1950"/>
                  </a:lnTo>
                  <a:lnTo>
                    <a:pt x="3820" y="1950"/>
                  </a:lnTo>
                  <a:lnTo>
                    <a:pt x="3820" y="1959"/>
                  </a:lnTo>
                  <a:lnTo>
                    <a:pt x="3803" y="1959"/>
                  </a:lnTo>
                  <a:lnTo>
                    <a:pt x="3803" y="1959"/>
                  </a:lnTo>
                  <a:lnTo>
                    <a:pt x="3794" y="1968"/>
                  </a:lnTo>
                  <a:lnTo>
                    <a:pt x="3785" y="1985"/>
                  </a:lnTo>
                  <a:lnTo>
                    <a:pt x="3785" y="1985"/>
                  </a:lnTo>
                  <a:lnTo>
                    <a:pt x="3767" y="1994"/>
                  </a:lnTo>
                  <a:lnTo>
                    <a:pt x="3759" y="1994"/>
                  </a:lnTo>
                  <a:lnTo>
                    <a:pt x="3759" y="1994"/>
                  </a:lnTo>
                  <a:lnTo>
                    <a:pt x="3750" y="1994"/>
                  </a:lnTo>
                  <a:lnTo>
                    <a:pt x="3750" y="1994"/>
                  </a:lnTo>
                  <a:lnTo>
                    <a:pt x="3759" y="1985"/>
                  </a:lnTo>
                  <a:lnTo>
                    <a:pt x="3759" y="1985"/>
                  </a:lnTo>
                  <a:lnTo>
                    <a:pt x="3785" y="1959"/>
                  </a:lnTo>
                  <a:lnTo>
                    <a:pt x="3812" y="1924"/>
                  </a:lnTo>
                  <a:lnTo>
                    <a:pt x="3812" y="1924"/>
                  </a:lnTo>
                  <a:lnTo>
                    <a:pt x="3812" y="1915"/>
                  </a:lnTo>
                  <a:lnTo>
                    <a:pt x="3812" y="1915"/>
                  </a:lnTo>
                  <a:lnTo>
                    <a:pt x="3803" y="1906"/>
                  </a:lnTo>
                  <a:lnTo>
                    <a:pt x="3776" y="1888"/>
                  </a:lnTo>
                  <a:lnTo>
                    <a:pt x="3723" y="1880"/>
                  </a:lnTo>
                  <a:lnTo>
                    <a:pt x="3723" y="1880"/>
                  </a:lnTo>
                  <a:lnTo>
                    <a:pt x="3697" y="1888"/>
                  </a:lnTo>
                  <a:lnTo>
                    <a:pt x="3697" y="1888"/>
                  </a:lnTo>
                  <a:lnTo>
                    <a:pt x="3697" y="1888"/>
                  </a:lnTo>
                  <a:lnTo>
                    <a:pt x="3697" y="1888"/>
                  </a:lnTo>
                  <a:lnTo>
                    <a:pt x="3688" y="1888"/>
                  </a:lnTo>
                  <a:lnTo>
                    <a:pt x="3688" y="1888"/>
                  </a:lnTo>
                  <a:lnTo>
                    <a:pt x="3679" y="1897"/>
                  </a:lnTo>
                  <a:lnTo>
                    <a:pt x="3670" y="1915"/>
                  </a:lnTo>
                  <a:lnTo>
                    <a:pt x="3670" y="1915"/>
                  </a:lnTo>
                  <a:lnTo>
                    <a:pt x="3670" y="1915"/>
                  </a:lnTo>
                  <a:lnTo>
                    <a:pt x="3670" y="1924"/>
                  </a:lnTo>
                  <a:lnTo>
                    <a:pt x="3670" y="1924"/>
                  </a:lnTo>
                  <a:lnTo>
                    <a:pt x="3662" y="1932"/>
                  </a:lnTo>
                  <a:lnTo>
                    <a:pt x="3653" y="1932"/>
                  </a:lnTo>
                  <a:lnTo>
                    <a:pt x="3653" y="1932"/>
                  </a:lnTo>
                  <a:lnTo>
                    <a:pt x="3653" y="1915"/>
                  </a:lnTo>
                  <a:lnTo>
                    <a:pt x="3653" y="1915"/>
                  </a:lnTo>
                  <a:lnTo>
                    <a:pt x="3662" y="1897"/>
                  </a:lnTo>
                  <a:lnTo>
                    <a:pt x="3670" y="1897"/>
                  </a:lnTo>
                  <a:lnTo>
                    <a:pt x="3670" y="1897"/>
                  </a:lnTo>
                  <a:lnTo>
                    <a:pt x="3679" y="1888"/>
                  </a:lnTo>
                  <a:lnTo>
                    <a:pt x="3697" y="1880"/>
                  </a:lnTo>
                  <a:lnTo>
                    <a:pt x="3732" y="1827"/>
                  </a:lnTo>
                  <a:lnTo>
                    <a:pt x="3732" y="1827"/>
                  </a:lnTo>
                  <a:lnTo>
                    <a:pt x="3732" y="1809"/>
                  </a:lnTo>
                  <a:lnTo>
                    <a:pt x="3732" y="1800"/>
                  </a:lnTo>
                  <a:lnTo>
                    <a:pt x="3706" y="1774"/>
                  </a:lnTo>
                  <a:lnTo>
                    <a:pt x="3706" y="1774"/>
                  </a:lnTo>
                  <a:lnTo>
                    <a:pt x="3688" y="1765"/>
                  </a:lnTo>
                  <a:lnTo>
                    <a:pt x="3688" y="1765"/>
                  </a:lnTo>
                  <a:lnTo>
                    <a:pt x="3688" y="1756"/>
                  </a:lnTo>
                  <a:lnTo>
                    <a:pt x="3688" y="1756"/>
                  </a:lnTo>
                  <a:lnTo>
                    <a:pt x="3670" y="1738"/>
                  </a:lnTo>
                  <a:lnTo>
                    <a:pt x="3662" y="1712"/>
                  </a:lnTo>
                  <a:lnTo>
                    <a:pt x="3662" y="1712"/>
                  </a:lnTo>
                  <a:lnTo>
                    <a:pt x="3662" y="1712"/>
                  </a:lnTo>
                  <a:lnTo>
                    <a:pt x="3662" y="1685"/>
                  </a:lnTo>
                  <a:lnTo>
                    <a:pt x="3653" y="1668"/>
                  </a:lnTo>
                  <a:lnTo>
                    <a:pt x="3653" y="1668"/>
                  </a:lnTo>
                  <a:lnTo>
                    <a:pt x="3644" y="1659"/>
                  </a:lnTo>
                  <a:lnTo>
                    <a:pt x="3644" y="1659"/>
                  </a:lnTo>
                  <a:lnTo>
                    <a:pt x="3635" y="1659"/>
                  </a:lnTo>
                  <a:lnTo>
                    <a:pt x="3635" y="1659"/>
                  </a:lnTo>
                  <a:lnTo>
                    <a:pt x="3635" y="1659"/>
                  </a:lnTo>
                  <a:lnTo>
                    <a:pt x="3635" y="1659"/>
                  </a:lnTo>
                  <a:lnTo>
                    <a:pt x="3635" y="1659"/>
                  </a:lnTo>
                  <a:lnTo>
                    <a:pt x="3635" y="1659"/>
                  </a:lnTo>
                  <a:lnTo>
                    <a:pt x="3635" y="1676"/>
                  </a:lnTo>
                  <a:lnTo>
                    <a:pt x="3635" y="1676"/>
                  </a:lnTo>
                  <a:lnTo>
                    <a:pt x="3626" y="1685"/>
                  </a:lnTo>
                  <a:lnTo>
                    <a:pt x="3626" y="1685"/>
                  </a:lnTo>
                  <a:lnTo>
                    <a:pt x="3609" y="1694"/>
                  </a:lnTo>
                  <a:lnTo>
                    <a:pt x="3609" y="1694"/>
                  </a:lnTo>
                  <a:lnTo>
                    <a:pt x="3609" y="1703"/>
                  </a:lnTo>
                  <a:lnTo>
                    <a:pt x="3600" y="1703"/>
                  </a:lnTo>
                  <a:lnTo>
                    <a:pt x="3600" y="1703"/>
                  </a:lnTo>
                  <a:lnTo>
                    <a:pt x="3600" y="1712"/>
                  </a:lnTo>
                  <a:lnTo>
                    <a:pt x="3591" y="1721"/>
                  </a:lnTo>
                  <a:lnTo>
                    <a:pt x="3591" y="1721"/>
                  </a:lnTo>
                  <a:lnTo>
                    <a:pt x="3591" y="1721"/>
                  </a:lnTo>
                  <a:lnTo>
                    <a:pt x="3591" y="1721"/>
                  </a:lnTo>
                  <a:lnTo>
                    <a:pt x="3582" y="1729"/>
                  </a:lnTo>
                  <a:lnTo>
                    <a:pt x="3582" y="1729"/>
                  </a:lnTo>
                  <a:lnTo>
                    <a:pt x="3582" y="1729"/>
                  </a:lnTo>
                  <a:lnTo>
                    <a:pt x="3582" y="1729"/>
                  </a:lnTo>
                  <a:lnTo>
                    <a:pt x="3582" y="1738"/>
                  </a:lnTo>
                  <a:lnTo>
                    <a:pt x="3582" y="1738"/>
                  </a:lnTo>
                  <a:lnTo>
                    <a:pt x="3573" y="1747"/>
                  </a:lnTo>
                  <a:lnTo>
                    <a:pt x="3573" y="1747"/>
                  </a:lnTo>
                  <a:lnTo>
                    <a:pt x="3565" y="1765"/>
                  </a:lnTo>
                  <a:lnTo>
                    <a:pt x="3547" y="1774"/>
                  </a:lnTo>
                  <a:lnTo>
                    <a:pt x="3538" y="1774"/>
                  </a:lnTo>
                  <a:lnTo>
                    <a:pt x="3538" y="1774"/>
                  </a:lnTo>
                  <a:lnTo>
                    <a:pt x="3512" y="1774"/>
                  </a:lnTo>
                  <a:lnTo>
                    <a:pt x="3512" y="1774"/>
                  </a:lnTo>
                  <a:lnTo>
                    <a:pt x="3503" y="1782"/>
                  </a:lnTo>
                  <a:lnTo>
                    <a:pt x="3494" y="1782"/>
                  </a:lnTo>
                  <a:lnTo>
                    <a:pt x="3494" y="1782"/>
                  </a:lnTo>
                  <a:lnTo>
                    <a:pt x="3476" y="1774"/>
                  </a:lnTo>
                  <a:lnTo>
                    <a:pt x="3476" y="1774"/>
                  </a:lnTo>
                  <a:lnTo>
                    <a:pt x="3476" y="1774"/>
                  </a:lnTo>
                  <a:lnTo>
                    <a:pt x="3459" y="1765"/>
                  </a:lnTo>
                  <a:lnTo>
                    <a:pt x="3459" y="1765"/>
                  </a:lnTo>
                  <a:lnTo>
                    <a:pt x="3468" y="1747"/>
                  </a:lnTo>
                  <a:lnTo>
                    <a:pt x="3468" y="1747"/>
                  </a:lnTo>
                  <a:lnTo>
                    <a:pt x="3468" y="1747"/>
                  </a:lnTo>
                  <a:lnTo>
                    <a:pt x="3468" y="1747"/>
                  </a:lnTo>
                  <a:lnTo>
                    <a:pt x="3468" y="1747"/>
                  </a:lnTo>
                  <a:lnTo>
                    <a:pt x="3468" y="1747"/>
                  </a:lnTo>
                  <a:lnTo>
                    <a:pt x="3476" y="1738"/>
                  </a:lnTo>
                  <a:lnTo>
                    <a:pt x="3476" y="1738"/>
                  </a:lnTo>
                  <a:lnTo>
                    <a:pt x="3476" y="1703"/>
                  </a:lnTo>
                  <a:lnTo>
                    <a:pt x="3468" y="1668"/>
                  </a:lnTo>
                  <a:lnTo>
                    <a:pt x="3468" y="1668"/>
                  </a:lnTo>
                  <a:lnTo>
                    <a:pt x="3468" y="1650"/>
                  </a:lnTo>
                  <a:lnTo>
                    <a:pt x="3468" y="1624"/>
                  </a:lnTo>
                  <a:lnTo>
                    <a:pt x="3476" y="1597"/>
                  </a:lnTo>
                  <a:lnTo>
                    <a:pt x="3476" y="1597"/>
                  </a:lnTo>
                  <a:lnTo>
                    <a:pt x="3485" y="1597"/>
                  </a:lnTo>
                  <a:lnTo>
                    <a:pt x="3485" y="1597"/>
                  </a:lnTo>
                  <a:lnTo>
                    <a:pt x="3485" y="1588"/>
                  </a:lnTo>
                  <a:lnTo>
                    <a:pt x="3485" y="1588"/>
                  </a:lnTo>
                  <a:lnTo>
                    <a:pt x="3485" y="1588"/>
                  </a:lnTo>
                  <a:lnTo>
                    <a:pt x="3494" y="1571"/>
                  </a:lnTo>
                  <a:lnTo>
                    <a:pt x="3494" y="1571"/>
                  </a:lnTo>
                  <a:lnTo>
                    <a:pt x="3494" y="1571"/>
                  </a:lnTo>
                  <a:lnTo>
                    <a:pt x="3494" y="1571"/>
                  </a:lnTo>
                  <a:lnTo>
                    <a:pt x="3485" y="1571"/>
                  </a:lnTo>
                  <a:lnTo>
                    <a:pt x="3485" y="1571"/>
                  </a:lnTo>
                  <a:lnTo>
                    <a:pt x="3459" y="1562"/>
                  </a:lnTo>
                  <a:lnTo>
                    <a:pt x="3432" y="1562"/>
                  </a:lnTo>
                  <a:lnTo>
                    <a:pt x="3432" y="1562"/>
                  </a:lnTo>
                  <a:lnTo>
                    <a:pt x="3406" y="1562"/>
                  </a:lnTo>
                  <a:lnTo>
                    <a:pt x="3406" y="1562"/>
                  </a:lnTo>
                  <a:lnTo>
                    <a:pt x="3388" y="1562"/>
                  </a:lnTo>
                  <a:lnTo>
                    <a:pt x="3388" y="1562"/>
                  </a:lnTo>
                  <a:lnTo>
                    <a:pt x="3370" y="1562"/>
                  </a:lnTo>
                  <a:lnTo>
                    <a:pt x="3370" y="1562"/>
                  </a:lnTo>
                  <a:lnTo>
                    <a:pt x="3362" y="1553"/>
                  </a:lnTo>
                  <a:lnTo>
                    <a:pt x="3353" y="1544"/>
                  </a:lnTo>
                  <a:lnTo>
                    <a:pt x="3353" y="1544"/>
                  </a:lnTo>
                  <a:lnTo>
                    <a:pt x="3326" y="1553"/>
                  </a:lnTo>
                  <a:lnTo>
                    <a:pt x="3326" y="1553"/>
                  </a:lnTo>
                  <a:lnTo>
                    <a:pt x="3326" y="1553"/>
                  </a:lnTo>
                  <a:lnTo>
                    <a:pt x="3318" y="1562"/>
                  </a:lnTo>
                  <a:lnTo>
                    <a:pt x="3318" y="1562"/>
                  </a:lnTo>
                  <a:lnTo>
                    <a:pt x="3309" y="1562"/>
                  </a:lnTo>
                  <a:lnTo>
                    <a:pt x="3309" y="1562"/>
                  </a:lnTo>
                  <a:lnTo>
                    <a:pt x="3291" y="1535"/>
                  </a:lnTo>
                  <a:lnTo>
                    <a:pt x="3291" y="1535"/>
                  </a:lnTo>
                  <a:lnTo>
                    <a:pt x="3291" y="1535"/>
                  </a:lnTo>
                  <a:lnTo>
                    <a:pt x="3291" y="1535"/>
                  </a:lnTo>
                  <a:lnTo>
                    <a:pt x="3291" y="1526"/>
                  </a:lnTo>
                  <a:lnTo>
                    <a:pt x="3291" y="1526"/>
                  </a:lnTo>
                  <a:lnTo>
                    <a:pt x="3273" y="1518"/>
                  </a:lnTo>
                  <a:lnTo>
                    <a:pt x="3265" y="1509"/>
                  </a:lnTo>
                  <a:lnTo>
                    <a:pt x="3265" y="1509"/>
                  </a:lnTo>
                  <a:lnTo>
                    <a:pt x="3247" y="1500"/>
                  </a:lnTo>
                  <a:lnTo>
                    <a:pt x="3247" y="1500"/>
                  </a:lnTo>
                  <a:lnTo>
                    <a:pt x="3238" y="1491"/>
                  </a:lnTo>
                  <a:lnTo>
                    <a:pt x="3238" y="1491"/>
                  </a:lnTo>
                  <a:lnTo>
                    <a:pt x="3238" y="1482"/>
                  </a:lnTo>
                  <a:lnTo>
                    <a:pt x="3238" y="1482"/>
                  </a:lnTo>
                  <a:lnTo>
                    <a:pt x="3238" y="1473"/>
                  </a:lnTo>
                  <a:lnTo>
                    <a:pt x="3229" y="1465"/>
                  </a:lnTo>
                  <a:lnTo>
                    <a:pt x="3212" y="1456"/>
                  </a:lnTo>
                  <a:lnTo>
                    <a:pt x="3212" y="1456"/>
                  </a:lnTo>
                  <a:lnTo>
                    <a:pt x="3212" y="1456"/>
                  </a:lnTo>
                  <a:lnTo>
                    <a:pt x="3194" y="1447"/>
                  </a:lnTo>
                  <a:lnTo>
                    <a:pt x="3185" y="1438"/>
                  </a:lnTo>
                  <a:lnTo>
                    <a:pt x="3185" y="1438"/>
                  </a:lnTo>
                  <a:lnTo>
                    <a:pt x="3176" y="1429"/>
                  </a:lnTo>
                  <a:lnTo>
                    <a:pt x="3176" y="1429"/>
                  </a:lnTo>
                  <a:lnTo>
                    <a:pt x="3168" y="1429"/>
                  </a:lnTo>
                  <a:lnTo>
                    <a:pt x="3168" y="1429"/>
                  </a:lnTo>
                  <a:lnTo>
                    <a:pt x="3159" y="1429"/>
                  </a:lnTo>
                  <a:lnTo>
                    <a:pt x="3159" y="1429"/>
                  </a:lnTo>
                  <a:lnTo>
                    <a:pt x="3150" y="1420"/>
                  </a:lnTo>
                  <a:lnTo>
                    <a:pt x="3150" y="1420"/>
                  </a:lnTo>
                  <a:lnTo>
                    <a:pt x="3123" y="1412"/>
                  </a:lnTo>
                  <a:lnTo>
                    <a:pt x="3097" y="1412"/>
                  </a:lnTo>
                  <a:lnTo>
                    <a:pt x="3097" y="1412"/>
                  </a:lnTo>
                  <a:lnTo>
                    <a:pt x="3079" y="1412"/>
                  </a:lnTo>
                  <a:lnTo>
                    <a:pt x="3079" y="1412"/>
                  </a:lnTo>
                  <a:lnTo>
                    <a:pt x="3079" y="1412"/>
                  </a:lnTo>
                  <a:lnTo>
                    <a:pt x="3079" y="1412"/>
                  </a:lnTo>
                  <a:lnTo>
                    <a:pt x="3079" y="1403"/>
                  </a:lnTo>
                  <a:lnTo>
                    <a:pt x="3079" y="1403"/>
                  </a:lnTo>
                  <a:lnTo>
                    <a:pt x="3097" y="1394"/>
                  </a:lnTo>
                  <a:lnTo>
                    <a:pt x="3097" y="1368"/>
                  </a:lnTo>
                  <a:lnTo>
                    <a:pt x="3097" y="1368"/>
                  </a:lnTo>
                  <a:lnTo>
                    <a:pt x="3097" y="1359"/>
                  </a:lnTo>
                  <a:lnTo>
                    <a:pt x="3088" y="1359"/>
                  </a:lnTo>
                  <a:lnTo>
                    <a:pt x="3026" y="1341"/>
                  </a:lnTo>
                  <a:lnTo>
                    <a:pt x="3026" y="1341"/>
                  </a:lnTo>
                  <a:lnTo>
                    <a:pt x="3026" y="1341"/>
                  </a:lnTo>
                  <a:lnTo>
                    <a:pt x="3026" y="1341"/>
                  </a:lnTo>
                  <a:lnTo>
                    <a:pt x="3018" y="1341"/>
                  </a:lnTo>
                  <a:lnTo>
                    <a:pt x="3018" y="1341"/>
                  </a:lnTo>
                  <a:lnTo>
                    <a:pt x="3000" y="1332"/>
                  </a:lnTo>
                  <a:lnTo>
                    <a:pt x="3000" y="1332"/>
                  </a:lnTo>
                  <a:lnTo>
                    <a:pt x="3000" y="1332"/>
                  </a:lnTo>
                  <a:lnTo>
                    <a:pt x="3009" y="1323"/>
                  </a:lnTo>
                  <a:lnTo>
                    <a:pt x="3009" y="1323"/>
                  </a:lnTo>
                  <a:lnTo>
                    <a:pt x="3018" y="1315"/>
                  </a:lnTo>
                  <a:lnTo>
                    <a:pt x="3018" y="1306"/>
                  </a:lnTo>
                  <a:lnTo>
                    <a:pt x="3018" y="1306"/>
                  </a:lnTo>
                  <a:lnTo>
                    <a:pt x="3009" y="1297"/>
                  </a:lnTo>
                  <a:lnTo>
                    <a:pt x="3000" y="1297"/>
                  </a:lnTo>
                  <a:lnTo>
                    <a:pt x="2973" y="1297"/>
                  </a:lnTo>
                  <a:lnTo>
                    <a:pt x="2973" y="1297"/>
                  </a:lnTo>
                  <a:lnTo>
                    <a:pt x="2912" y="1315"/>
                  </a:lnTo>
                  <a:lnTo>
                    <a:pt x="2868" y="1332"/>
                  </a:lnTo>
                  <a:lnTo>
                    <a:pt x="2850" y="1332"/>
                  </a:lnTo>
                  <a:lnTo>
                    <a:pt x="2850" y="1332"/>
                  </a:lnTo>
                  <a:lnTo>
                    <a:pt x="2832" y="1332"/>
                  </a:lnTo>
                  <a:lnTo>
                    <a:pt x="2815" y="1323"/>
                  </a:lnTo>
                  <a:lnTo>
                    <a:pt x="2815" y="1323"/>
                  </a:lnTo>
                  <a:lnTo>
                    <a:pt x="2779" y="1306"/>
                  </a:lnTo>
                  <a:lnTo>
                    <a:pt x="2762" y="1306"/>
                  </a:lnTo>
                  <a:lnTo>
                    <a:pt x="2762" y="1306"/>
                  </a:lnTo>
                  <a:lnTo>
                    <a:pt x="2718" y="1315"/>
                  </a:lnTo>
                  <a:lnTo>
                    <a:pt x="2718" y="1315"/>
                  </a:lnTo>
                  <a:lnTo>
                    <a:pt x="2691" y="1306"/>
                  </a:lnTo>
                  <a:lnTo>
                    <a:pt x="2691" y="1306"/>
                  </a:lnTo>
                  <a:lnTo>
                    <a:pt x="2691" y="1306"/>
                  </a:lnTo>
                  <a:lnTo>
                    <a:pt x="2691" y="1306"/>
                  </a:lnTo>
                  <a:lnTo>
                    <a:pt x="2691" y="1297"/>
                  </a:lnTo>
                  <a:lnTo>
                    <a:pt x="2691" y="1297"/>
                  </a:lnTo>
                  <a:lnTo>
                    <a:pt x="2691" y="1279"/>
                  </a:lnTo>
                  <a:lnTo>
                    <a:pt x="2682" y="1262"/>
                  </a:lnTo>
                  <a:lnTo>
                    <a:pt x="2682" y="1262"/>
                  </a:lnTo>
                  <a:lnTo>
                    <a:pt x="2665" y="1253"/>
                  </a:lnTo>
                  <a:lnTo>
                    <a:pt x="2638" y="1253"/>
                  </a:lnTo>
                  <a:lnTo>
                    <a:pt x="2638" y="1253"/>
                  </a:lnTo>
                  <a:lnTo>
                    <a:pt x="2620" y="1244"/>
                  </a:lnTo>
                  <a:lnTo>
                    <a:pt x="2612" y="1235"/>
                  </a:lnTo>
                  <a:lnTo>
                    <a:pt x="2612" y="1235"/>
                  </a:lnTo>
                  <a:lnTo>
                    <a:pt x="2612" y="1235"/>
                  </a:lnTo>
                  <a:lnTo>
                    <a:pt x="2612" y="1235"/>
                  </a:lnTo>
                  <a:lnTo>
                    <a:pt x="2612" y="1226"/>
                  </a:lnTo>
                  <a:lnTo>
                    <a:pt x="2612" y="1226"/>
                  </a:lnTo>
                  <a:lnTo>
                    <a:pt x="2603" y="1226"/>
                  </a:lnTo>
                  <a:lnTo>
                    <a:pt x="2594" y="1217"/>
                  </a:lnTo>
                  <a:lnTo>
                    <a:pt x="2594" y="1217"/>
                  </a:lnTo>
                  <a:lnTo>
                    <a:pt x="2585" y="1226"/>
                  </a:lnTo>
                  <a:lnTo>
                    <a:pt x="2576" y="1235"/>
                  </a:lnTo>
                  <a:lnTo>
                    <a:pt x="2576" y="1235"/>
                  </a:lnTo>
                  <a:lnTo>
                    <a:pt x="2576" y="1235"/>
                  </a:lnTo>
                  <a:lnTo>
                    <a:pt x="2585" y="1244"/>
                  </a:lnTo>
                  <a:lnTo>
                    <a:pt x="2585" y="1244"/>
                  </a:lnTo>
                  <a:lnTo>
                    <a:pt x="2576" y="1253"/>
                  </a:lnTo>
                  <a:lnTo>
                    <a:pt x="2576" y="1253"/>
                  </a:lnTo>
                  <a:lnTo>
                    <a:pt x="2576" y="1253"/>
                  </a:lnTo>
                  <a:lnTo>
                    <a:pt x="2576" y="1253"/>
                  </a:lnTo>
                  <a:lnTo>
                    <a:pt x="2568" y="1262"/>
                  </a:lnTo>
                  <a:lnTo>
                    <a:pt x="2568" y="1262"/>
                  </a:lnTo>
                  <a:lnTo>
                    <a:pt x="2559" y="1262"/>
                  </a:lnTo>
                  <a:lnTo>
                    <a:pt x="2550" y="1262"/>
                  </a:lnTo>
                  <a:lnTo>
                    <a:pt x="2550" y="1262"/>
                  </a:lnTo>
                  <a:lnTo>
                    <a:pt x="2515" y="1279"/>
                  </a:lnTo>
                  <a:lnTo>
                    <a:pt x="2506" y="1288"/>
                  </a:lnTo>
                  <a:lnTo>
                    <a:pt x="2497" y="1297"/>
                  </a:lnTo>
                  <a:lnTo>
                    <a:pt x="2497" y="1297"/>
                  </a:lnTo>
                  <a:lnTo>
                    <a:pt x="2497" y="1315"/>
                  </a:lnTo>
                  <a:lnTo>
                    <a:pt x="2506" y="1332"/>
                  </a:lnTo>
                  <a:lnTo>
                    <a:pt x="2506" y="1341"/>
                  </a:lnTo>
                  <a:lnTo>
                    <a:pt x="2506" y="1341"/>
                  </a:lnTo>
                  <a:lnTo>
                    <a:pt x="2506" y="1341"/>
                  </a:lnTo>
                  <a:lnTo>
                    <a:pt x="2506" y="1341"/>
                  </a:lnTo>
                  <a:lnTo>
                    <a:pt x="2523" y="1359"/>
                  </a:lnTo>
                  <a:lnTo>
                    <a:pt x="2515" y="1376"/>
                  </a:lnTo>
                  <a:lnTo>
                    <a:pt x="2515" y="1376"/>
                  </a:lnTo>
                  <a:lnTo>
                    <a:pt x="2515" y="1385"/>
                  </a:lnTo>
                  <a:lnTo>
                    <a:pt x="2506" y="1385"/>
                  </a:lnTo>
                  <a:lnTo>
                    <a:pt x="2506" y="1385"/>
                  </a:lnTo>
                  <a:lnTo>
                    <a:pt x="2479" y="1376"/>
                  </a:lnTo>
                  <a:lnTo>
                    <a:pt x="2471" y="1359"/>
                  </a:lnTo>
                  <a:lnTo>
                    <a:pt x="2471" y="1359"/>
                  </a:lnTo>
                  <a:lnTo>
                    <a:pt x="2462" y="1341"/>
                  </a:lnTo>
                  <a:lnTo>
                    <a:pt x="2479" y="1315"/>
                  </a:lnTo>
                  <a:lnTo>
                    <a:pt x="2479" y="1315"/>
                  </a:lnTo>
                  <a:lnTo>
                    <a:pt x="2479" y="1315"/>
                  </a:lnTo>
                  <a:lnTo>
                    <a:pt x="2479" y="1315"/>
                  </a:lnTo>
                  <a:lnTo>
                    <a:pt x="2488" y="1306"/>
                  </a:lnTo>
                  <a:lnTo>
                    <a:pt x="2488" y="1306"/>
                  </a:lnTo>
                  <a:lnTo>
                    <a:pt x="2497" y="1297"/>
                  </a:lnTo>
                  <a:lnTo>
                    <a:pt x="2497" y="1297"/>
                  </a:lnTo>
                  <a:lnTo>
                    <a:pt x="2488" y="1288"/>
                  </a:lnTo>
                  <a:lnTo>
                    <a:pt x="2488" y="1288"/>
                  </a:lnTo>
                  <a:lnTo>
                    <a:pt x="2479" y="1270"/>
                  </a:lnTo>
                  <a:lnTo>
                    <a:pt x="2479" y="1270"/>
                  </a:lnTo>
                  <a:lnTo>
                    <a:pt x="2479" y="1262"/>
                  </a:lnTo>
                  <a:lnTo>
                    <a:pt x="2471" y="1262"/>
                  </a:lnTo>
                  <a:lnTo>
                    <a:pt x="2471" y="1262"/>
                  </a:lnTo>
                  <a:lnTo>
                    <a:pt x="2479" y="1253"/>
                  </a:lnTo>
                  <a:lnTo>
                    <a:pt x="2479" y="1253"/>
                  </a:lnTo>
                  <a:lnTo>
                    <a:pt x="2488" y="1244"/>
                  </a:lnTo>
                  <a:lnTo>
                    <a:pt x="2488" y="1244"/>
                  </a:lnTo>
                  <a:lnTo>
                    <a:pt x="2497" y="1244"/>
                  </a:lnTo>
                  <a:lnTo>
                    <a:pt x="2497" y="1244"/>
                  </a:lnTo>
                  <a:lnTo>
                    <a:pt x="2515" y="1235"/>
                  </a:lnTo>
                  <a:lnTo>
                    <a:pt x="2515" y="1235"/>
                  </a:lnTo>
                  <a:lnTo>
                    <a:pt x="2523" y="1226"/>
                  </a:lnTo>
                  <a:lnTo>
                    <a:pt x="2523" y="1226"/>
                  </a:lnTo>
                  <a:lnTo>
                    <a:pt x="2523" y="1217"/>
                  </a:lnTo>
                  <a:lnTo>
                    <a:pt x="2506" y="1209"/>
                  </a:lnTo>
                  <a:lnTo>
                    <a:pt x="2506" y="1209"/>
                  </a:lnTo>
                  <a:lnTo>
                    <a:pt x="2497" y="1200"/>
                  </a:lnTo>
                  <a:lnTo>
                    <a:pt x="2497" y="1200"/>
                  </a:lnTo>
                  <a:lnTo>
                    <a:pt x="2479" y="1209"/>
                  </a:lnTo>
                  <a:lnTo>
                    <a:pt x="2471" y="1217"/>
                  </a:lnTo>
                  <a:lnTo>
                    <a:pt x="2471" y="1217"/>
                  </a:lnTo>
                  <a:lnTo>
                    <a:pt x="2471" y="1217"/>
                  </a:lnTo>
                  <a:lnTo>
                    <a:pt x="2471" y="1217"/>
                  </a:lnTo>
                  <a:lnTo>
                    <a:pt x="2444" y="1235"/>
                  </a:lnTo>
                  <a:lnTo>
                    <a:pt x="2444" y="1235"/>
                  </a:lnTo>
                  <a:lnTo>
                    <a:pt x="2418" y="1235"/>
                  </a:lnTo>
                  <a:lnTo>
                    <a:pt x="2409" y="1253"/>
                  </a:lnTo>
                  <a:lnTo>
                    <a:pt x="2409" y="1253"/>
                  </a:lnTo>
                  <a:lnTo>
                    <a:pt x="2400" y="1262"/>
                  </a:lnTo>
                  <a:lnTo>
                    <a:pt x="2400" y="1262"/>
                  </a:lnTo>
                  <a:lnTo>
                    <a:pt x="2391" y="1262"/>
                  </a:lnTo>
                  <a:lnTo>
                    <a:pt x="2391" y="1262"/>
                  </a:lnTo>
                  <a:lnTo>
                    <a:pt x="2373" y="1270"/>
                  </a:lnTo>
                  <a:lnTo>
                    <a:pt x="2356" y="1270"/>
                  </a:lnTo>
                  <a:lnTo>
                    <a:pt x="2356" y="1270"/>
                  </a:lnTo>
                  <a:lnTo>
                    <a:pt x="2347" y="1279"/>
                  </a:lnTo>
                  <a:lnTo>
                    <a:pt x="2347" y="1279"/>
                  </a:lnTo>
                  <a:lnTo>
                    <a:pt x="2338" y="1279"/>
                  </a:lnTo>
                  <a:lnTo>
                    <a:pt x="2338" y="1279"/>
                  </a:lnTo>
                  <a:lnTo>
                    <a:pt x="2338" y="1279"/>
                  </a:lnTo>
                  <a:lnTo>
                    <a:pt x="2338" y="1279"/>
                  </a:lnTo>
                  <a:lnTo>
                    <a:pt x="2329" y="1279"/>
                  </a:lnTo>
                  <a:lnTo>
                    <a:pt x="2329" y="1279"/>
                  </a:lnTo>
                  <a:lnTo>
                    <a:pt x="2312" y="1270"/>
                  </a:lnTo>
                  <a:lnTo>
                    <a:pt x="2312" y="1270"/>
                  </a:lnTo>
                  <a:lnTo>
                    <a:pt x="2294" y="1279"/>
                  </a:lnTo>
                  <a:lnTo>
                    <a:pt x="2276" y="1297"/>
                  </a:lnTo>
                  <a:lnTo>
                    <a:pt x="2276" y="1297"/>
                  </a:lnTo>
                  <a:lnTo>
                    <a:pt x="2268" y="1306"/>
                  </a:lnTo>
                  <a:lnTo>
                    <a:pt x="2268" y="1306"/>
                  </a:lnTo>
                  <a:lnTo>
                    <a:pt x="2259" y="1323"/>
                  </a:lnTo>
                  <a:lnTo>
                    <a:pt x="2259" y="1332"/>
                  </a:lnTo>
                  <a:lnTo>
                    <a:pt x="2259" y="1332"/>
                  </a:lnTo>
                  <a:lnTo>
                    <a:pt x="2259" y="1359"/>
                  </a:lnTo>
                  <a:lnTo>
                    <a:pt x="2241" y="1368"/>
                  </a:lnTo>
                  <a:lnTo>
                    <a:pt x="2241" y="1368"/>
                  </a:lnTo>
                  <a:lnTo>
                    <a:pt x="2223" y="1394"/>
                  </a:lnTo>
                  <a:lnTo>
                    <a:pt x="2223" y="1394"/>
                  </a:lnTo>
                  <a:lnTo>
                    <a:pt x="2206" y="1368"/>
                  </a:lnTo>
                  <a:lnTo>
                    <a:pt x="2197" y="1368"/>
                  </a:lnTo>
                  <a:lnTo>
                    <a:pt x="2197" y="1368"/>
                  </a:lnTo>
                  <a:lnTo>
                    <a:pt x="2179" y="1350"/>
                  </a:lnTo>
                  <a:lnTo>
                    <a:pt x="2153" y="1332"/>
                  </a:lnTo>
                  <a:lnTo>
                    <a:pt x="2153" y="1332"/>
                  </a:lnTo>
                  <a:lnTo>
                    <a:pt x="2153" y="1332"/>
                  </a:lnTo>
                  <a:lnTo>
                    <a:pt x="2135" y="1332"/>
                  </a:lnTo>
                  <a:lnTo>
                    <a:pt x="2135" y="1332"/>
                  </a:lnTo>
                  <a:lnTo>
                    <a:pt x="2126" y="1332"/>
                  </a:lnTo>
                  <a:lnTo>
                    <a:pt x="2126" y="1332"/>
                  </a:lnTo>
                  <a:lnTo>
                    <a:pt x="2109" y="1323"/>
                  </a:lnTo>
                  <a:lnTo>
                    <a:pt x="2082" y="1332"/>
                  </a:lnTo>
                  <a:lnTo>
                    <a:pt x="2065" y="1341"/>
                  </a:lnTo>
                  <a:lnTo>
                    <a:pt x="2038" y="1359"/>
                  </a:lnTo>
                  <a:lnTo>
                    <a:pt x="2038" y="1359"/>
                  </a:lnTo>
                  <a:lnTo>
                    <a:pt x="2021" y="1368"/>
                  </a:lnTo>
                  <a:lnTo>
                    <a:pt x="2003" y="1376"/>
                  </a:lnTo>
                  <a:lnTo>
                    <a:pt x="2003" y="1376"/>
                  </a:lnTo>
                  <a:lnTo>
                    <a:pt x="1976" y="1368"/>
                  </a:lnTo>
                  <a:lnTo>
                    <a:pt x="1950" y="1359"/>
                  </a:lnTo>
                  <a:lnTo>
                    <a:pt x="1950" y="1359"/>
                  </a:lnTo>
                  <a:lnTo>
                    <a:pt x="1950" y="1350"/>
                  </a:lnTo>
                  <a:lnTo>
                    <a:pt x="1950" y="1350"/>
                  </a:lnTo>
                  <a:lnTo>
                    <a:pt x="1941" y="1350"/>
                  </a:lnTo>
                  <a:lnTo>
                    <a:pt x="1941" y="1350"/>
                  </a:lnTo>
                  <a:lnTo>
                    <a:pt x="1932" y="1341"/>
                  </a:lnTo>
                  <a:lnTo>
                    <a:pt x="1932" y="1341"/>
                  </a:lnTo>
                  <a:lnTo>
                    <a:pt x="1923" y="1341"/>
                  </a:lnTo>
                  <a:lnTo>
                    <a:pt x="1923" y="1332"/>
                  </a:lnTo>
                  <a:lnTo>
                    <a:pt x="1923" y="1332"/>
                  </a:lnTo>
                  <a:lnTo>
                    <a:pt x="1915" y="1323"/>
                  </a:lnTo>
                  <a:lnTo>
                    <a:pt x="1915" y="1323"/>
                  </a:lnTo>
                  <a:lnTo>
                    <a:pt x="1897" y="1297"/>
                  </a:lnTo>
                  <a:lnTo>
                    <a:pt x="1879" y="1270"/>
                  </a:lnTo>
                  <a:lnTo>
                    <a:pt x="1879" y="1270"/>
                  </a:lnTo>
                  <a:lnTo>
                    <a:pt x="1862" y="1262"/>
                  </a:lnTo>
                  <a:lnTo>
                    <a:pt x="1862" y="1262"/>
                  </a:lnTo>
                  <a:lnTo>
                    <a:pt x="1862" y="1262"/>
                  </a:lnTo>
                  <a:lnTo>
                    <a:pt x="1862" y="1262"/>
                  </a:lnTo>
                  <a:lnTo>
                    <a:pt x="1862" y="1262"/>
                  </a:lnTo>
                  <a:lnTo>
                    <a:pt x="1862" y="1253"/>
                  </a:lnTo>
                  <a:lnTo>
                    <a:pt x="1862" y="1253"/>
                  </a:lnTo>
                  <a:lnTo>
                    <a:pt x="1862" y="1235"/>
                  </a:lnTo>
                  <a:lnTo>
                    <a:pt x="1871" y="1209"/>
                  </a:lnTo>
                  <a:lnTo>
                    <a:pt x="1871" y="1209"/>
                  </a:lnTo>
                  <a:lnTo>
                    <a:pt x="1879" y="1200"/>
                  </a:lnTo>
                  <a:lnTo>
                    <a:pt x="1879" y="1200"/>
                  </a:lnTo>
                  <a:lnTo>
                    <a:pt x="1879" y="1191"/>
                  </a:lnTo>
                  <a:lnTo>
                    <a:pt x="1879" y="1191"/>
                  </a:lnTo>
                  <a:lnTo>
                    <a:pt x="1879" y="1182"/>
                  </a:lnTo>
                  <a:lnTo>
                    <a:pt x="1879" y="1147"/>
                  </a:lnTo>
                  <a:lnTo>
                    <a:pt x="1879" y="1147"/>
                  </a:lnTo>
                  <a:lnTo>
                    <a:pt x="1879" y="1120"/>
                  </a:lnTo>
                  <a:lnTo>
                    <a:pt x="1888" y="1103"/>
                  </a:lnTo>
                  <a:lnTo>
                    <a:pt x="1888" y="1103"/>
                  </a:lnTo>
                  <a:lnTo>
                    <a:pt x="1888" y="1094"/>
                  </a:lnTo>
                  <a:lnTo>
                    <a:pt x="1888" y="1094"/>
                  </a:lnTo>
                  <a:lnTo>
                    <a:pt x="1897" y="1085"/>
                  </a:lnTo>
                  <a:lnTo>
                    <a:pt x="1897" y="1067"/>
                  </a:lnTo>
                  <a:lnTo>
                    <a:pt x="1897" y="1050"/>
                  </a:lnTo>
                  <a:lnTo>
                    <a:pt x="1897" y="1050"/>
                  </a:lnTo>
                  <a:lnTo>
                    <a:pt x="1888" y="1041"/>
                  </a:lnTo>
                  <a:lnTo>
                    <a:pt x="1888" y="1041"/>
                  </a:lnTo>
                  <a:lnTo>
                    <a:pt x="1897" y="1032"/>
                  </a:lnTo>
                  <a:lnTo>
                    <a:pt x="1897" y="1032"/>
                  </a:lnTo>
                  <a:lnTo>
                    <a:pt x="1888" y="1023"/>
                  </a:lnTo>
                  <a:lnTo>
                    <a:pt x="1888" y="1023"/>
                  </a:lnTo>
                  <a:lnTo>
                    <a:pt x="1879" y="1014"/>
                  </a:lnTo>
                  <a:lnTo>
                    <a:pt x="1879" y="1014"/>
                  </a:lnTo>
                  <a:lnTo>
                    <a:pt x="1879" y="1006"/>
                  </a:lnTo>
                  <a:lnTo>
                    <a:pt x="1879" y="1006"/>
                  </a:lnTo>
                  <a:lnTo>
                    <a:pt x="1871" y="1006"/>
                  </a:lnTo>
                  <a:lnTo>
                    <a:pt x="1871" y="1006"/>
                  </a:lnTo>
                  <a:lnTo>
                    <a:pt x="1835" y="988"/>
                  </a:lnTo>
                  <a:lnTo>
                    <a:pt x="1835" y="988"/>
                  </a:lnTo>
                  <a:lnTo>
                    <a:pt x="1818" y="979"/>
                  </a:lnTo>
                  <a:lnTo>
                    <a:pt x="1782" y="970"/>
                  </a:lnTo>
                  <a:lnTo>
                    <a:pt x="1782" y="970"/>
                  </a:lnTo>
                  <a:lnTo>
                    <a:pt x="1747" y="979"/>
                  </a:lnTo>
                  <a:lnTo>
                    <a:pt x="1712" y="988"/>
                  </a:lnTo>
                  <a:lnTo>
                    <a:pt x="1712" y="988"/>
                  </a:lnTo>
                  <a:lnTo>
                    <a:pt x="1676" y="988"/>
                  </a:lnTo>
                  <a:lnTo>
                    <a:pt x="1676" y="988"/>
                  </a:lnTo>
                  <a:lnTo>
                    <a:pt x="1659" y="988"/>
                  </a:lnTo>
                  <a:lnTo>
                    <a:pt x="1659" y="988"/>
                  </a:lnTo>
                  <a:lnTo>
                    <a:pt x="1632" y="988"/>
                  </a:lnTo>
                  <a:lnTo>
                    <a:pt x="1606" y="997"/>
                  </a:lnTo>
                  <a:lnTo>
                    <a:pt x="1606" y="997"/>
                  </a:lnTo>
                  <a:lnTo>
                    <a:pt x="1606" y="997"/>
                  </a:lnTo>
                  <a:lnTo>
                    <a:pt x="1606" y="997"/>
                  </a:lnTo>
                  <a:lnTo>
                    <a:pt x="1597" y="988"/>
                  </a:lnTo>
                  <a:lnTo>
                    <a:pt x="1597" y="988"/>
                  </a:lnTo>
                  <a:lnTo>
                    <a:pt x="1597" y="979"/>
                  </a:lnTo>
                  <a:lnTo>
                    <a:pt x="1597" y="979"/>
                  </a:lnTo>
                  <a:lnTo>
                    <a:pt x="1597" y="979"/>
                  </a:lnTo>
                  <a:lnTo>
                    <a:pt x="1597" y="979"/>
                  </a:lnTo>
                  <a:lnTo>
                    <a:pt x="1606" y="953"/>
                  </a:lnTo>
                  <a:lnTo>
                    <a:pt x="1606" y="953"/>
                  </a:lnTo>
                  <a:lnTo>
                    <a:pt x="1615" y="935"/>
                  </a:lnTo>
                  <a:lnTo>
                    <a:pt x="1615" y="908"/>
                  </a:lnTo>
                  <a:lnTo>
                    <a:pt x="1615" y="908"/>
                  </a:lnTo>
                  <a:lnTo>
                    <a:pt x="1615" y="900"/>
                  </a:lnTo>
                  <a:lnTo>
                    <a:pt x="1615" y="900"/>
                  </a:lnTo>
                  <a:lnTo>
                    <a:pt x="1615" y="882"/>
                  </a:lnTo>
                  <a:lnTo>
                    <a:pt x="1623" y="864"/>
                  </a:lnTo>
                  <a:lnTo>
                    <a:pt x="1623" y="864"/>
                  </a:lnTo>
                  <a:lnTo>
                    <a:pt x="1623" y="856"/>
                  </a:lnTo>
                  <a:lnTo>
                    <a:pt x="1623" y="856"/>
                  </a:lnTo>
                  <a:lnTo>
                    <a:pt x="1623" y="856"/>
                  </a:lnTo>
                  <a:lnTo>
                    <a:pt x="1623" y="856"/>
                  </a:lnTo>
                  <a:lnTo>
                    <a:pt x="1641" y="847"/>
                  </a:lnTo>
                  <a:lnTo>
                    <a:pt x="1641" y="847"/>
                  </a:lnTo>
                  <a:lnTo>
                    <a:pt x="1659" y="820"/>
                  </a:lnTo>
                  <a:lnTo>
                    <a:pt x="1659" y="785"/>
                  </a:lnTo>
                  <a:lnTo>
                    <a:pt x="1659" y="785"/>
                  </a:lnTo>
                  <a:lnTo>
                    <a:pt x="1659" y="767"/>
                  </a:lnTo>
                  <a:lnTo>
                    <a:pt x="1659" y="750"/>
                  </a:lnTo>
                  <a:lnTo>
                    <a:pt x="1659" y="750"/>
                  </a:lnTo>
                  <a:lnTo>
                    <a:pt x="1659" y="741"/>
                  </a:lnTo>
                  <a:lnTo>
                    <a:pt x="1668" y="723"/>
                  </a:lnTo>
                  <a:lnTo>
                    <a:pt x="1685" y="714"/>
                  </a:lnTo>
                  <a:lnTo>
                    <a:pt x="1685" y="714"/>
                  </a:lnTo>
                  <a:lnTo>
                    <a:pt x="1694" y="697"/>
                  </a:lnTo>
                  <a:lnTo>
                    <a:pt x="1703" y="679"/>
                  </a:lnTo>
                  <a:lnTo>
                    <a:pt x="1703" y="679"/>
                  </a:lnTo>
                  <a:lnTo>
                    <a:pt x="1694" y="670"/>
                  </a:lnTo>
                  <a:lnTo>
                    <a:pt x="1685" y="661"/>
                  </a:lnTo>
                  <a:lnTo>
                    <a:pt x="1685" y="661"/>
                  </a:lnTo>
                  <a:lnTo>
                    <a:pt x="1685" y="661"/>
                  </a:lnTo>
                  <a:lnTo>
                    <a:pt x="1676" y="661"/>
                  </a:lnTo>
                  <a:lnTo>
                    <a:pt x="1676" y="661"/>
                  </a:lnTo>
                  <a:lnTo>
                    <a:pt x="1650" y="661"/>
                  </a:lnTo>
                  <a:lnTo>
                    <a:pt x="1650" y="661"/>
                  </a:lnTo>
                  <a:lnTo>
                    <a:pt x="1632" y="652"/>
                  </a:lnTo>
                  <a:lnTo>
                    <a:pt x="1606" y="661"/>
                  </a:lnTo>
                  <a:lnTo>
                    <a:pt x="1597" y="661"/>
                  </a:lnTo>
                  <a:lnTo>
                    <a:pt x="1597" y="661"/>
                  </a:lnTo>
                  <a:lnTo>
                    <a:pt x="1562" y="670"/>
                  </a:lnTo>
                  <a:lnTo>
                    <a:pt x="1562" y="670"/>
                  </a:lnTo>
                  <a:lnTo>
                    <a:pt x="1518" y="679"/>
                  </a:lnTo>
                  <a:lnTo>
                    <a:pt x="1500" y="697"/>
                  </a:lnTo>
                  <a:lnTo>
                    <a:pt x="1500" y="697"/>
                  </a:lnTo>
                  <a:lnTo>
                    <a:pt x="1491" y="714"/>
                  </a:lnTo>
                  <a:lnTo>
                    <a:pt x="1491" y="732"/>
                  </a:lnTo>
                  <a:lnTo>
                    <a:pt x="1491" y="732"/>
                  </a:lnTo>
                  <a:lnTo>
                    <a:pt x="1491" y="750"/>
                  </a:lnTo>
                  <a:lnTo>
                    <a:pt x="1482" y="758"/>
                  </a:lnTo>
                  <a:lnTo>
                    <a:pt x="1482" y="758"/>
                  </a:lnTo>
                  <a:lnTo>
                    <a:pt x="1473" y="767"/>
                  </a:lnTo>
                  <a:lnTo>
                    <a:pt x="1473" y="785"/>
                  </a:lnTo>
                  <a:lnTo>
                    <a:pt x="1473" y="785"/>
                  </a:lnTo>
                  <a:lnTo>
                    <a:pt x="1473" y="785"/>
                  </a:lnTo>
                  <a:lnTo>
                    <a:pt x="1473" y="785"/>
                  </a:lnTo>
                  <a:lnTo>
                    <a:pt x="1465" y="803"/>
                  </a:lnTo>
                  <a:lnTo>
                    <a:pt x="1456" y="811"/>
                  </a:lnTo>
                  <a:lnTo>
                    <a:pt x="1456" y="811"/>
                  </a:lnTo>
                  <a:lnTo>
                    <a:pt x="1447" y="811"/>
                  </a:lnTo>
                  <a:lnTo>
                    <a:pt x="1447" y="811"/>
                  </a:lnTo>
                  <a:lnTo>
                    <a:pt x="1447" y="811"/>
                  </a:lnTo>
                  <a:lnTo>
                    <a:pt x="1447" y="811"/>
                  </a:lnTo>
                  <a:lnTo>
                    <a:pt x="1438" y="820"/>
                  </a:lnTo>
                  <a:lnTo>
                    <a:pt x="1438" y="829"/>
                  </a:lnTo>
                  <a:lnTo>
                    <a:pt x="1438" y="829"/>
                  </a:lnTo>
                  <a:lnTo>
                    <a:pt x="1429" y="838"/>
                  </a:lnTo>
                  <a:lnTo>
                    <a:pt x="1429" y="838"/>
                  </a:lnTo>
                  <a:lnTo>
                    <a:pt x="1403" y="829"/>
                  </a:lnTo>
                  <a:lnTo>
                    <a:pt x="1403" y="829"/>
                  </a:lnTo>
                  <a:lnTo>
                    <a:pt x="1385" y="820"/>
                  </a:lnTo>
                  <a:lnTo>
                    <a:pt x="1385" y="820"/>
                  </a:lnTo>
                  <a:lnTo>
                    <a:pt x="1297" y="838"/>
                  </a:lnTo>
                  <a:lnTo>
                    <a:pt x="1297" y="838"/>
                  </a:lnTo>
                  <a:lnTo>
                    <a:pt x="1279" y="847"/>
                  </a:lnTo>
                  <a:lnTo>
                    <a:pt x="1279" y="847"/>
                  </a:lnTo>
                  <a:lnTo>
                    <a:pt x="1262" y="847"/>
                  </a:lnTo>
                  <a:lnTo>
                    <a:pt x="1262" y="847"/>
                  </a:lnTo>
                  <a:lnTo>
                    <a:pt x="1253" y="847"/>
                  </a:lnTo>
                  <a:lnTo>
                    <a:pt x="1253" y="847"/>
                  </a:lnTo>
                  <a:lnTo>
                    <a:pt x="1235" y="838"/>
                  </a:lnTo>
                  <a:lnTo>
                    <a:pt x="1235" y="838"/>
                  </a:lnTo>
                  <a:lnTo>
                    <a:pt x="1218" y="820"/>
                  </a:lnTo>
                  <a:lnTo>
                    <a:pt x="1200" y="820"/>
                  </a:lnTo>
                  <a:lnTo>
                    <a:pt x="1200" y="820"/>
                  </a:lnTo>
                  <a:lnTo>
                    <a:pt x="1182" y="811"/>
                  </a:lnTo>
                  <a:lnTo>
                    <a:pt x="1174" y="803"/>
                  </a:lnTo>
                  <a:lnTo>
                    <a:pt x="1174" y="767"/>
                  </a:lnTo>
                  <a:lnTo>
                    <a:pt x="1174" y="767"/>
                  </a:lnTo>
                  <a:lnTo>
                    <a:pt x="1174" y="758"/>
                  </a:lnTo>
                  <a:lnTo>
                    <a:pt x="1174" y="758"/>
                  </a:lnTo>
                  <a:lnTo>
                    <a:pt x="1138" y="714"/>
                  </a:lnTo>
                  <a:lnTo>
                    <a:pt x="1112" y="697"/>
                  </a:lnTo>
                  <a:lnTo>
                    <a:pt x="1112" y="697"/>
                  </a:lnTo>
                  <a:lnTo>
                    <a:pt x="1094" y="661"/>
                  </a:lnTo>
                  <a:lnTo>
                    <a:pt x="1094" y="617"/>
                  </a:lnTo>
                  <a:lnTo>
                    <a:pt x="1094" y="617"/>
                  </a:lnTo>
                  <a:lnTo>
                    <a:pt x="1085" y="592"/>
                  </a:lnTo>
                  <a:lnTo>
                    <a:pt x="1085" y="583"/>
                  </a:lnTo>
                  <a:lnTo>
                    <a:pt x="1085" y="583"/>
                  </a:lnTo>
                  <a:lnTo>
                    <a:pt x="1094" y="530"/>
                  </a:lnTo>
                  <a:lnTo>
                    <a:pt x="1112" y="442"/>
                  </a:lnTo>
                  <a:lnTo>
                    <a:pt x="1112" y="442"/>
                  </a:lnTo>
                  <a:lnTo>
                    <a:pt x="1112" y="433"/>
                  </a:lnTo>
                  <a:lnTo>
                    <a:pt x="1112" y="424"/>
                  </a:lnTo>
                  <a:lnTo>
                    <a:pt x="1112" y="424"/>
                  </a:lnTo>
                  <a:lnTo>
                    <a:pt x="1112" y="415"/>
                  </a:lnTo>
                  <a:lnTo>
                    <a:pt x="1103" y="406"/>
                  </a:lnTo>
                  <a:lnTo>
                    <a:pt x="1103" y="406"/>
                  </a:lnTo>
                  <a:lnTo>
                    <a:pt x="1094" y="406"/>
                  </a:lnTo>
                  <a:lnTo>
                    <a:pt x="1085" y="406"/>
                  </a:lnTo>
                  <a:lnTo>
                    <a:pt x="1085" y="406"/>
                  </a:lnTo>
                  <a:lnTo>
                    <a:pt x="1041" y="389"/>
                  </a:lnTo>
                  <a:lnTo>
                    <a:pt x="1015" y="380"/>
                  </a:lnTo>
                  <a:lnTo>
                    <a:pt x="1015" y="380"/>
                  </a:lnTo>
                  <a:lnTo>
                    <a:pt x="1015" y="380"/>
                  </a:lnTo>
                  <a:lnTo>
                    <a:pt x="1015" y="380"/>
                  </a:lnTo>
                  <a:lnTo>
                    <a:pt x="1006" y="371"/>
                  </a:lnTo>
                  <a:lnTo>
                    <a:pt x="1006" y="371"/>
                  </a:lnTo>
                  <a:lnTo>
                    <a:pt x="1006" y="371"/>
                  </a:lnTo>
                  <a:lnTo>
                    <a:pt x="997" y="353"/>
                  </a:lnTo>
                  <a:lnTo>
                    <a:pt x="997" y="353"/>
                  </a:lnTo>
                  <a:lnTo>
                    <a:pt x="997" y="344"/>
                  </a:lnTo>
                  <a:lnTo>
                    <a:pt x="997" y="344"/>
                  </a:lnTo>
                  <a:lnTo>
                    <a:pt x="997" y="336"/>
                  </a:lnTo>
                  <a:lnTo>
                    <a:pt x="997" y="336"/>
                  </a:lnTo>
                  <a:lnTo>
                    <a:pt x="988" y="327"/>
                  </a:lnTo>
                  <a:lnTo>
                    <a:pt x="988" y="318"/>
                  </a:lnTo>
                  <a:lnTo>
                    <a:pt x="988" y="318"/>
                  </a:lnTo>
                  <a:lnTo>
                    <a:pt x="979" y="300"/>
                  </a:lnTo>
                  <a:lnTo>
                    <a:pt x="979" y="300"/>
                  </a:lnTo>
                  <a:lnTo>
                    <a:pt x="979" y="300"/>
                  </a:lnTo>
                  <a:lnTo>
                    <a:pt x="979" y="300"/>
                  </a:lnTo>
                  <a:lnTo>
                    <a:pt x="953" y="274"/>
                  </a:lnTo>
                  <a:lnTo>
                    <a:pt x="935" y="256"/>
                  </a:lnTo>
                  <a:lnTo>
                    <a:pt x="926" y="239"/>
                  </a:lnTo>
                  <a:lnTo>
                    <a:pt x="926" y="239"/>
                  </a:lnTo>
                  <a:lnTo>
                    <a:pt x="909" y="203"/>
                  </a:lnTo>
                  <a:lnTo>
                    <a:pt x="882" y="186"/>
                  </a:lnTo>
                  <a:lnTo>
                    <a:pt x="847" y="177"/>
                  </a:lnTo>
                  <a:lnTo>
                    <a:pt x="829" y="177"/>
                  </a:lnTo>
                  <a:lnTo>
                    <a:pt x="829" y="177"/>
                  </a:lnTo>
                  <a:lnTo>
                    <a:pt x="821" y="177"/>
                  </a:lnTo>
                  <a:lnTo>
                    <a:pt x="812" y="186"/>
                  </a:lnTo>
                  <a:lnTo>
                    <a:pt x="812" y="186"/>
                  </a:lnTo>
                  <a:lnTo>
                    <a:pt x="803" y="186"/>
                  </a:lnTo>
                  <a:lnTo>
                    <a:pt x="803" y="186"/>
                  </a:lnTo>
                  <a:lnTo>
                    <a:pt x="794" y="212"/>
                  </a:lnTo>
                  <a:lnTo>
                    <a:pt x="794" y="212"/>
                  </a:lnTo>
                  <a:lnTo>
                    <a:pt x="794" y="212"/>
                  </a:lnTo>
                  <a:lnTo>
                    <a:pt x="794" y="212"/>
                  </a:lnTo>
                  <a:lnTo>
                    <a:pt x="785" y="221"/>
                  </a:lnTo>
                  <a:lnTo>
                    <a:pt x="785" y="221"/>
                  </a:lnTo>
                  <a:lnTo>
                    <a:pt x="785" y="221"/>
                  </a:lnTo>
                  <a:lnTo>
                    <a:pt x="785" y="221"/>
                  </a:lnTo>
                  <a:lnTo>
                    <a:pt x="785" y="221"/>
                  </a:lnTo>
                  <a:lnTo>
                    <a:pt x="776" y="221"/>
                  </a:lnTo>
                  <a:lnTo>
                    <a:pt x="776" y="221"/>
                  </a:lnTo>
                  <a:lnTo>
                    <a:pt x="759" y="212"/>
                  </a:lnTo>
                  <a:lnTo>
                    <a:pt x="759" y="212"/>
                  </a:lnTo>
                  <a:lnTo>
                    <a:pt x="741" y="203"/>
                  </a:lnTo>
                  <a:lnTo>
                    <a:pt x="741" y="203"/>
                  </a:lnTo>
                  <a:lnTo>
                    <a:pt x="724" y="194"/>
                  </a:lnTo>
                  <a:lnTo>
                    <a:pt x="724" y="194"/>
                  </a:lnTo>
                  <a:lnTo>
                    <a:pt x="715" y="194"/>
                  </a:lnTo>
                  <a:lnTo>
                    <a:pt x="715" y="194"/>
                  </a:lnTo>
                  <a:lnTo>
                    <a:pt x="706" y="177"/>
                  </a:lnTo>
                  <a:lnTo>
                    <a:pt x="706" y="159"/>
                  </a:lnTo>
                  <a:lnTo>
                    <a:pt x="706" y="159"/>
                  </a:lnTo>
                  <a:lnTo>
                    <a:pt x="697" y="150"/>
                  </a:lnTo>
                  <a:lnTo>
                    <a:pt x="688" y="133"/>
                  </a:lnTo>
                  <a:lnTo>
                    <a:pt x="662" y="115"/>
                  </a:lnTo>
                  <a:lnTo>
                    <a:pt x="662" y="115"/>
                  </a:lnTo>
                  <a:lnTo>
                    <a:pt x="662" y="115"/>
                  </a:lnTo>
                  <a:lnTo>
                    <a:pt x="662" y="115"/>
                  </a:lnTo>
                  <a:lnTo>
                    <a:pt x="635" y="88"/>
                  </a:lnTo>
                  <a:lnTo>
                    <a:pt x="635" y="88"/>
                  </a:lnTo>
                  <a:lnTo>
                    <a:pt x="600" y="62"/>
                  </a:lnTo>
                  <a:lnTo>
                    <a:pt x="600" y="62"/>
                  </a:lnTo>
                  <a:lnTo>
                    <a:pt x="591" y="62"/>
                  </a:lnTo>
                  <a:lnTo>
                    <a:pt x="521" y="62"/>
                  </a:lnTo>
                  <a:lnTo>
                    <a:pt x="521" y="62"/>
                  </a:lnTo>
                  <a:lnTo>
                    <a:pt x="512" y="62"/>
                  </a:lnTo>
                  <a:lnTo>
                    <a:pt x="494" y="88"/>
                  </a:lnTo>
                  <a:lnTo>
                    <a:pt x="335" y="88"/>
                  </a:lnTo>
                  <a:lnTo>
                    <a:pt x="335" y="88"/>
                  </a:lnTo>
                  <a:lnTo>
                    <a:pt x="194" y="36"/>
                  </a:lnTo>
                  <a:lnTo>
                    <a:pt x="194" y="36"/>
                  </a:lnTo>
                  <a:lnTo>
                    <a:pt x="159" y="27"/>
                  </a:lnTo>
                  <a:lnTo>
                    <a:pt x="141" y="9"/>
                  </a:lnTo>
                  <a:lnTo>
                    <a:pt x="141" y="9"/>
                  </a:lnTo>
                  <a:lnTo>
                    <a:pt x="124" y="0"/>
                  </a:lnTo>
                  <a:lnTo>
                    <a:pt x="9" y="18"/>
                  </a:lnTo>
                  <a:lnTo>
                    <a:pt x="9" y="18"/>
                  </a:lnTo>
                  <a:lnTo>
                    <a:pt x="0" y="27"/>
                  </a:lnTo>
                  <a:lnTo>
                    <a:pt x="0" y="27"/>
                  </a:lnTo>
                  <a:lnTo>
                    <a:pt x="0" y="36"/>
                  </a:lnTo>
                  <a:lnTo>
                    <a:pt x="0" y="36"/>
                  </a:lnTo>
                  <a:lnTo>
                    <a:pt x="18" y="53"/>
                  </a:lnTo>
                  <a:lnTo>
                    <a:pt x="18" y="53"/>
                  </a:lnTo>
                  <a:lnTo>
                    <a:pt x="27" y="71"/>
                  </a:lnTo>
                  <a:lnTo>
                    <a:pt x="27" y="71"/>
                  </a:lnTo>
                  <a:lnTo>
                    <a:pt x="62" y="124"/>
                  </a:lnTo>
                  <a:lnTo>
                    <a:pt x="79" y="177"/>
                  </a:lnTo>
                  <a:lnTo>
                    <a:pt x="79" y="177"/>
                  </a:lnTo>
                  <a:lnTo>
                    <a:pt x="79" y="194"/>
                  </a:lnTo>
                  <a:lnTo>
                    <a:pt x="97" y="203"/>
                  </a:lnTo>
                  <a:lnTo>
                    <a:pt x="124" y="221"/>
                  </a:lnTo>
                  <a:lnTo>
                    <a:pt x="124" y="221"/>
                  </a:lnTo>
                  <a:lnTo>
                    <a:pt x="132" y="221"/>
                  </a:lnTo>
                  <a:lnTo>
                    <a:pt x="132" y="221"/>
                  </a:lnTo>
                  <a:lnTo>
                    <a:pt x="150" y="230"/>
                  </a:lnTo>
                  <a:lnTo>
                    <a:pt x="150" y="230"/>
                  </a:lnTo>
                  <a:lnTo>
                    <a:pt x="168" y="247"/>
                  </a:lnTo>
                  <a:lnTo>
                    <a:pt x="168" y="274"/>
                  </a:lnTo>
                  <a:lnTo>
                    <a:pt x="168" y="300"/>
                  </a:lnTo>
                  <a:lnTo>
                    <a:pt x="168" y="300"/>
                  </a:lnTo>
                  <a:lnTo>
                    <a:pt x="168" y="300"/>
                  </a:lnTo>
                  <a:lnTo>
                    <a:pt x="168" y="300"/>
                  </a:lnTo>
                  <a:lnTo>
                    <a:pt x="168" y="300"/>
                  </a:lnTo>
                  <a:lnTo>
                    <a:pt x="159" y="300"/>
                  </a:lnTo>
                  <a:lnTo>
                    <a:pt x="159" y="300"/>
                  </a:lnTo>
                  <a:lnTo>
                    <a:pt x="141" y="300"/>
                  </a:lnTo>
                  <a:lnTo>
                    <a:pt x="132" y="300"/>
                  </a:lnTo>
                  <a:lnTo>
                    <a:pt x="132" y="300"/>
                  </a:lnTo>
                  <a:lnTo>
                    <a:pt x="132" y="318"/>
                  </a:lnTo>
                  <a:lnTo>
                    <a:pt x="132" y="318"/>
                  </a:lnTo>
                  <a:lnTo>
                    <a:pt x="159" y="344"/>
                  </a:lnTo>
                  <a:lnTo>
                    <a:pt x="194" y="353"/>
                  </a:lnTo>
                  <a:lnTo>
                    <a:pt x="203" y="353"/>
                  </a:lnTo>
                  <a:lnTo>
                    <a:pt x="203" y="353"/>
                  </a:lnTo>
                  <a:lnTo>
                    <a:pt x="221" y="362"/>
                  </a:lnTo>
                  <a:lnTo>
                    <a:pt x="247" y="380"/>
                  </a:lnTo>
                  <a:lnTo>
                    <a:pt x="256" y="389"/>
                  </a:lnTo>
                  <a:lnTo>
                    <a:pt x="256" y="389"/>
                  </a:lnTo>
                  <a:lnTo>
                    <a:pt x="274" y="415"/>
                  </a:lnTo>
                  <a:lnTo>
                    <a:pt x="282" y="442"/>
                  </a:lnTo>
                  <a:lnTo>
                    <a:pt x="282" y="442"/>
                  </a:lnTo>
                  <a:lnTo>
                    <a:pt x="274" y="450"/>
                  </a:lnTo>
                  <a:lnTo>
                    <a:pt x="274" y="450"/>
                  </a:lnTo>
                  <a:lnTo>
                    <a:pt x="265" y="459"/>
                  </a:lnTo>
                  <a:lnTo>
                    <a:pt x="265" y="459"/>
                  </a:lnTo>
                  <a:lnTo>
                    <a:pt x="274" y="477"/>
                  </a:lnTo>
                  <a:lnTo>
                    <a:pt x="274" y="477"/>
                  </a:lnTo>
                  <a:lnTo>
                    <a:pt x="291" y="486"/>
                  </a:lnTo>
                  <a:lnTo>
                    <a:pt x="291" y="486"/>
                  </a:lnTo>
                  <a:lnTo>
                    <a:pt x="318" y="503"/>
                  </a:lnTo>
                  <a:lnTo>
                    <a:pt x="318" y="503"/>
                  </a:lnTo>
                  <a:lnTo>
                    <a:pt x="318" y="512"/>
                  </a:lnTo>
                  <a:lnTo>
                    <a:pt x="335" y="521"/>
                  </a:lnTo>
                  <a:lnTo>
                    <a:pt x="335" y="521"/>
                  </a:lnTo>
                  <a:lnTo>
                    <a:pt x="362" y="539"/>
                  </a:lnTo>
                  <a:lnTo>
                    <a:pt x="379" y="556"/>
                  </a:lnTo>
                  <a:lnTo>
                    <a:pt x="397" y="583"/>
                  </a:lnTo>
                  <a:lnTo>
                    <a:pt x="397" y="583"/>
                  </a:lnTo>
                  <a:lnTo>
                    <a:pt x="397" y="592"/>
                  </a:lnTo>
                  <a:lnTo>
                    <a:pt x="397" y="592"/>
                  </a:lnTo>
                  <a:lnTo>
                    <a:pt x="415" y="592"/>
                  </a:lnTo>
                  <a:lnTo>
                    <a:pt x="415" y="592"/>
                  </a:lnTo>
                  <a:lnTo>
                    <a:pt x="432" y="574"/>
                  </a:lnTo>
                  <a:lnTo>
                    <a:pt x="432" y="574"/>
                  </a:lnTo>
                  <a:lnTo>
                    <a:pt x="432" y="556"/>
                  </a:lnTo>
                  <a:lnTo>
                    <a:pt x="432" y="548"/>
                  </a:lnTo>
                  <a:lnTo>
                    <a:pt x="432" y="548"/>
                  </a:lnTo>
                  <a:lnTo>
                    <a:pt x="424" y="539"/>
                  </a:lnTo>
                  <a:lnTo>
                    <a:pt x="424" y="539"/>
                  </a:lnTo>
                  <a:lnTo>
                    <a:pt x="424" y="539"/>
                  </a:lnTo>
                  <a:lnTo>
                    <a:pt x="424" y="521"/>
                  </a:lnTo>
                  <a:lnTo>
                    <a:pt x="424" y="521"/>
                  </a:lnTo>
                  <a:lnTo>
                    <a:pt x="415" y="512"/>
                  </a:lnTo>
                  <a:lnTo>
                    <a:pt x="406" y="503"/>
                  </a:lnTo>
                  <a:lnTo>
                    <a:pt x="379" y="503"/>
                  </a:lnTo>
                  <a:lnTo>
                    <a:pt x="379" y="503"/>
                  </a:lnTo>
                  <a:lnTo>
                    <a:pt x="379" y="503"/>
                  </a:lnTo>
                  <a:lnTo>
                    <a:pt x="379" y="503"/>
                  </a:lnTo>
                  <a:lnTo>
                    <a:pt x="362" y="503"/>
                  </a:lnTo>
                  <a:lnTo>
                    <a:pt x="362" y="503"/>
                  </a:lnTo>
                  <a:lnTo>
                    <a:pt x="362" y="486"/>
                  </a:lnTo>
                  <a:lnTo>
                    <a:pt x="362" y="486"/>
                  </a:lnTo>
                  <a:lnTo>
                    <a:pt x="362" y="468"/>
                  </a:lnTo>
                  <a:lnTo>
                    <a:pt x="353" y="450"/>
                  </a:lnTo>
                  <a:lnTo>
                    <a:pt x="353" y="450"/>
                  </a:lnTo>
                  <a:lnTo>
                    <a:pt x="335" y="415"/>
                  </a:lnTo>
                  <a:lnTo>
                    <a:pt x="318" y="380"/>
                  </a:lnTo>
                  <a:lnTo>
                    <a:pt x="318" y="380"/>
                  </a:lnTo>
                  <a:lnTo>
                    <a:pt x="318" y="380"/>
                  </a:lnTo>
                  <a:lnTo>
                    <a:pt x="309" y="353"/>
                  </a:lnTo>
                  <a:lnTo>
                    <a:pt x="282" y="327"/>
                  </a:lnTo>
                  <a:lnTo>
                    <a:pt x="282" y="327"/>
                  </a:lnTo>
                  <a:lnTo>
                    <a:pt x="274" y="318"/>
                  </a:lnTo>
                  <a:lnTo>
                    <a:pt x="256" y="300"/>
                  </a:lnTo>
                  <a:lnTo>
                    <a:pt x="256" y="300"/>
                  </a:lnTo>
                  <a:lnTo>
                    <a:pt x="256" y="292"/>
                  </a:lnTo>
                  <a:lnTo>
                    <a:pt x="256" y="292"/>
                  </a:lnTo>
                  <a:lnTo>
                    <a:pt x="221" y="239"/>
                  </a:lnTo>
                  <a:lnTo>
                    <a:pt x="212" y="230"/>
                  </a:lnTo>
                  <a:lnTo>
                    <a:pt x="212" y="230"/>
                  </a:lnTo>
                  <a:lnTo>
                    <a:pt x="221" y="230"/>
                  </a:lnTo>
                  <a:lnTo>
                    <a:pt x="221" y="230"/>
                  </a:lnTo>
                  <a:lnTo>
                    <a:pt x="221" y="221"/>
                  </a:lnTo>
                  <a:lnTo>
                    <a:pt x="221" y="212"/>
                  </a:lnTo>
                  <a:lnTo>
                    <a:pt x="221" y="212"/>
                  </a:lnTo>
                  <a:lnTo>
                    <a:pt x="221" y="203"/>
                  </a:lnTo>
                  <a:lnTo>
                    <a:pt x="221" y="203"/>
                  </a:lnTo>
                  <a:lnTo>
                    <a:pt x="212" y="203"/>
                  </a:lnTo>
                  <a:lnTo>
                    <a:pt x="194" y="194"/>
                  </a:lnTo>
                  <a:lnTo>
                    <a:pt x="194" y="194"/>
                  </a:lnTo>
                  <a:lnTo>
                    <a:pt x="185" y="194"/>
                  </a:lnTo>
                  <a:lnTo>
                    <a:pt x="185" y="194"/>
                  </a:lnTo>
                  <a:lnTo>
                    <a:pt x="176" y="186"/>
                  </a:lnTo>
                  <a:lnTo>
                    <a:pt x="176" y="186"/>
                  </a:lnTo>
                  <a:lnTo>
                    <a:pt x="150" y="168"/>
                  </a:lnTo>
                  <a:lnTo>
                    <a:pt x="150" y="150"/>
                  </a:lnTo>
                  <a:lnTo>
                    <a:pt x="150" y="150"/>
                  </a:lnTo>
                  <a:lnTo>
                    <a:pt x="141" y="115"/>
                  </a:lnTo>
                  <a:lnTo>
                    <a:pt x="124" y="71"/>
                  </a:lnTo>
                  <a:lnTo>
                    <a:pt x="124" y="62"/>
                  </a:lnTo>
                  <a:lnTo>
                    <a:pt x="124" y="62"/>
                  </a:lnTo>
                  <a:lnTo>
                    <a:pt x="141" y="62"/>
                  </a:lnTo>
                  <a:lnTo>
                    <a:pt x="141" y="62"/>
                  </a:lnTo>
                  <a:lnTo>
                    <a:pt x="141" y="71"/>
                  </a:lnTo>
                  <a:lnTo>
                    <a:pt x="150" y="71"/>
                  </a:lnTo>
                  <a:lnTo>
                    <a:pt x="150" y="71"/>
                  </a:lnTo>
                  <a:lnTo>
                    <a:pt x="159" y="80"/>
                  </a:lnTo>
                  <a:lnTo>
                    <a:pt x="168" y="71"/>
                  </a:lnTo>
                  <a:lnTo>
                    <a:pt x="168" y="71"/>
                  </a:lnTo>
                  <a:lnTo>
                    <a:pt x="176" y="71"/>
                  </a:lnTo>
                  <a:lnTo>
                    <a:pt x="176" y="71"/>
                  </a:lnTo>
                  <a:lnTo>
                    <a:pt x="194" y="80"/>
                  </a:lnTo>
                  <a:lnTo>
                    <a:pt x="194" y="80"/>
                  </a:lnTo>
                  <a:lnTo>
                    <a:pt x="203" y="97"/>
                  </a:lnTo>
                  <a:lnTo>
                    <a:pt x="203" y="97"/>
                  </a:lnTo>
                  <a:lnTo>
                    <a:pt x="221" y="88"/>
                  </a:lnTo>
                  <a:lnTo>
                    <a:pt x="221" y="88"/>
                  </a:lnTo>
                  <a:lnTo>
                    <a:pt x="229" y="88"/>
                  </a:lnTo>
                  <a:lnTo>
                    <a:pt x="229" y="88"/>
                  </a:lnTo>
                  <a:lnTo>
                    <a:pt x="229" y="97"/>
                  </a:lnTo>
                  <a:lnTo>
                    <a:pt x="229" y="97"/>
                  </a:lnTo>
                  <a:lnTo>
                    <a:pt x="221" y="106"/>
                  </a:lnTo>
                  <a:lnTo>
                    <a:pt x="221" y="106"/>
                  </a:lnTo>
                  <a:lnTo>
                    <a:pt x="221" y="124"/>
                  </a:lnTo>
                  <a:lnTo>
                    <a:pt x="238" y="159"/>
                  </a:lnTo>
                  <a:lnTo>
                    <a:pt x="238" y="177"/>
                  </a:lnTo>
                  <a:lnTo>
                    <a:pt x="238" y="177"/>
                  </a:lnTo>
                  <a:lnTo>
                    <a:pt x="256" y="194"/>
                  </a:lnTo>
                  <a:lnTo>
                    <a:pt x="256" y="194"/>
                  </a:lnTo>
                  <a:lnTo>
                    <a:pt x="247" y="203"/>
                  </a:lnTo>
                  <a:lnTo>
                    <a:pt x="247" y="230"/>
                  </a:lnTo>
                  <a:lnTo>
                    <a:pt x="247" y="230"/>
                  </a:lnTo>
                  <a:lnTo>
                    <a:pt x="256" y="239"/>
                  </a:lnTo>
                  <a:lnTo>
                    <a:pt x="256" y="247"/>
                  </a:lnTo>
                  <a:lnTo>
                    <a:pt x="265" y="247"/>
                  </a:lnTo>
                  <a:lnTo>
                    <a:pt x="274" y="239"/>
                  </a:lnTo>
                  <a:lnTo>
                    <a:pt x="274" y="239"/>
                  </a:lnTo>
                  <a:lnTo>
                    <a:pt x="282" y="239"/>
                  </a:lnTo>
                  <a:lnTo>
                    <a:pt x="282" y="239"/>
                  </a:lnTo>
                  <a:lnTo>
                    <a:pt x="309" y="274"/>
                  </a:lnTo>
                  <a:lnTo>
                    <a:pt x="309" y="274"/>
                  </a:lnTo>
                  <a:lnTo>
                    <a:pt x="326" y="283"/>
                  </a:lnTo>
                  <a:lnTo>
                    <a:pt x="344" y="292"/>
                  </a:lnTo>
                  <a:lnTo>
                    <a:pt x="344" y="292"/>
                  </a:lnTo>
                  <a:lnTo>
                    <a:pt x="362" y="300"/>
                  </a:lnTo>
                  <a:lnTo>
                    <a:pt x="362" y="300"/>
                  </a:lnTo>
                  <a:lnTo>
                    <a:pt x="362" y="327"/>
                  </a:lnTo>
                  <a:lnTo>
                    <a:pt x="371" y="336"/>
                  </a:lnTo>
                  <a:lnTo>
                    <a:pt x="388" y="336"/>
                  </a:lnTo>
                  <a:lnTo>
                    <a:pt x="388" y="336"/>
                  </a:lnTo>
                  <a:lnTo>
                    <a:pt x="415" y="353"/>
                  </a:lnTo>
                  <a:lnTo>
                    <a:pt x="424" y="362"/>
                  </a:lnTo>
                  <a:lnTo>
                    <a:pt x="424" y="362"/>
                  </a:lnTo>
                  <a:lnTo>
                    <a:pt x="432" y="371"/>
                  </a:lnTo>
                  <a:lnTo>
                    <a:pt x="432" y="371"/>
                  </a:lnTo>
                  <a:lnTo>
                    <a:pt x="441" y="371"/>
                  </a:lnTo>
                  <a:lnTo>
                    <a:pt x="441" y="371"/>
                  </a:lnTo>
                  <a:lnTo>
                    <a:pt x="432" y="389"/>
                  </a:lnTo>
                  <a:lnTo>
                    <a:pt x="432" y="397"/>
                  </a:lnTo>
                  <a:lnTo>
                    <a:pt x="432" y="397"/>
                  </a:lnTo>
                  <a:lnTo>
                    <a:pt x="432" y="397"/>
                  </a:lnTo>
                  <a:lnTo>
                    <a:pt x="432" y="415"/>
                  </a:lnTo>
                  <a:lnTo>
                    <a:pt x="432" y="415"/>
                  </a:lnTo>
                  <a:lnTo>
                    <a:pt x="441" y="424"/>
                  </a:lnTo>
                  <a:lnTo>
                    <a:pt x="468" y="442"/>
                  </a:lnTo>
                  <a:lnTo>
                    <a:pt x="468" y="442"/>
                  </a:lnTo>
                  <a:lnTo>
                    <a:pt x="494" y="459"/>
                  </a:lnTo>
                  <a:lnTo>
                    <a:pt x="494" y="459"/>
                  </a:lnTo>
                  <a:lnTo>
                    <a:pt x="494" y="459"/>
                  </a:lnTo>
                  <a:lnTo>
                    <a:pt x="494" y="459"/>
                  </a:lnTo>
                  <a:lnTo>
                    <a:pt x="512" y="486"/>
                  </a:lnTo>
                  <a:lnTo>
                    <a:pt x="512" y="486"/>
                  </a:lnTo>
                  <a:lnTo>
                    <a:pt x="635" y="608"/>
                  </a:lnTo>
                  <a:lnTo>
                    <a:pt x="635" y="608"/>
                  </a:lnTo>
                  <a:lnTo>
                    <a:pt x="662" y="661"/>
                  </a:lnTo>
                  <a:lnTo>
                    <a:pt x="662" y="661"/>
                  </a:lnTo>
                  <a:lnTo>
                    <a:pt x="662" y="661"/>
                  </a:lnTo>
                  <a:lnTo>
                    <a:pt x="662" y="670"/>
                  </a:lnTo>
                  <a:lnTo>
                    <a:pt x="662" y="670"/>
                  </a:lnTo>
                  <a:lnTo>
                    <a:pt x="662" y="679"/>
                  </a:lnTo>
                  <a:lnTo>
                    <a:pt x="662" y="679"/>
                  </a:lnTo>
                  <a:lnTo>
                    <a:pt x="662" y="688"/>
                  </a:lnTo>
                  <a:lnTo>
                    <a:pt x="662" y="688"/>
                  </a:lnTo>
                  <a:lnTo>
                    <a:pt x="653" y="697"/>
                  </a:lnTo>
                  <a:lnTo>
                    <a:pt x="662" y="714"/>
                  </a:lnTo>
                  <a:lnTo>
                    <a:pt x="662" y="714"/>
                  </a:lnTo>
                  <a:lnTo>
                    <a:pt x="662" y="714"/>
                  </a:lnTo>
                  <a:lnTo>
                    <a:pt x="662" y="714"/>
                  </a:lnTo>
                  <a:lnTo>
                    <a:pt x="662" y="714"/>
                  </a:lnTo>
                  <a:lnTo>
                    <a:pt x="662" y="714"/>
                  </a:lnTo>
                  <a:lnTo>
                    <a:pt x="662" y="714"/>
                  </a:lnTo>
                  <a:lnTo>
                    <a:pt x="662" y="714"/>
                  </a:lnTo>
                  <a:lnTo>
                    <a:pt x="653" y="714"/>
                  </a:lnTo>
                  <a:lnTo>
                    <a:pt x="644" y="732"/>
                  </a:lnTo>
                  <a:lnTo>
                    <a:pt x="644" y="732"/>
                  </a:lnTo>
                  <a:lnTo>
                    <a:pt x="662" y="767"/>
                  </a:lnTo>
                  <a:lnTo>
                    <a:pt x="671" y="785"/>
                  </a:lnTo>
                  <a:lnTo>
                    <a:pt x="697" y="803"/>
                  </a:lnTo>
                  <a:lnTo>
                    <a:pt x="697" y="803"/>
                  </a:lnTo>
                  <a:lnTo>
                    <a:pt x="706" y="803"/>
                  </a:lnTo>
                  <a:lnTo>
                    <a:pt x="724" y="811"/>
                  </a:lnTo>
                  <a:lnTo>
                    <a:pt x="750" y="838"/>
                  </a:lnTo>
                  <a:lnTo>
                    <a:pt x="750" y="838"/>
                  </a:lnTo>
                  <a:lnTo>
                    <a:pt x="768" y="847"/>
                  </a:lnTo>
                  <a:lnTo>
                    <a:pt x="768" y="847"/>
                  </a:lnTo>
                  <a:lnTo>
                    <a:pt x="768" y="847"/>
                  </a:lnTo>
                  <a:lnTo>
                    <a:pt x="768" y="847"/>
                  </a:lnTo>
                  <a:lnTo>
                    <a:pt x="794" y="864"/>
                  </a:lnTo>
                  <a:lnTo>
                    <a:pt x="821" y="864"/>
                  </a:lnTo>
                  <a:lnTo>
                    <a:pt x="821" y="864"/>
                  </a:lnTo>
                  <a:lnTo>
                    <a:pt x="838" y="873"/>
                  </a:lnTo>
                  <a:lnTo>
                    <a:pt x="838" y="873"/>
                  </a:lnTo>
                  <a:lnTo>
                    <a:pt x="856" y="873"/>
                  </a:lnTo>
                  <a:lnTo>
                    <a:pt x="856" y="873"/>
                  </a:lnTo>
                  <a:lnTo>
                    <a:pt x="900" y="900"/>
                  </a:lnTo>
                  <a:lnTo>
                    <a:pt x="900" y="900"/>
                  </a:lnTo>
                  <a:lnTo>
                    <a:pt x="918" y="908"/>
                  </a:lnTo>
                  <a:lnTo>
                    <a:pt x="918" y="908"/>
                  </a:lnTo>
                  <a:lnTo>
                    <a:pt x="944" y="917"/>
                  </a:lnTo>
                  <a:lnTo>
                    <a:pt x="971" y="926"/>
                  </a:lnTo>
                  <a:lnTo>
                    <a:pt x="971" y="926"/>
                  </a:lnTo>
                  <a:lnTo>
                    <a:pt x="1041" y="953"/>
                  </a:lnTo>
                  <a:lnTo>
                    <a:pt x="1094" y="988"/>
                  </a:lnTo>
                  <a:lnTo>
                    <a:pt x="1094" y="988"/>
                  </a:lnTo>
                  <a:lnTo>
                    <a:pt x="1121" y="997"/>
                  </a:lnTo>
                  <a:lnTo>
                    <a:pt x="1147" y="997"/>
                  </a:lnTo>
                  <a:lnTo>
                    <a:pt x="1209" y="979"/>
                  </a:lnTo>
                  <a:lnTo>
                    <a:pt x="1209" y="979"/>
                  </a:lnTo>
                  <a:lnTo>
                    <a:pt x="1244" y="970"/>
                  </a:lnTo>
                  <a:lnTo>
                    <a:pt x="1244" y="970"/>
                  </a:lnTo>
                  <a:lnTo>
                    <a:pt x="1271" y="979"/>
                  </a:lnTo>
                  <a:lnTo>
                    <a:pt x="1288" y="979"/>
                  </a:lnTo>
                  <a:lnTo>
                    <a:pt x="1288" y="979"/>
                  </a:lnTo>
                  <a:lnTo>
                    <a:pt x="1297" y="988"/>
                  </a:lnTo>
                  <a:lnTo>
                    <a:pt x="1297" y="988"/>
                  </a:lnTo>
                  <a:lnTo>
                    <a:pt x="1315" y="988"/>
                  </a:lnTo>
                  <a:lnTo>
                    <a:pt x="1315" y="988"/>
                  </a:lnTo>
                  <a:lnTo>
                    <a:pt x="1332" y="1006"/>
                  </a:lnTo>
                  <a:lnTo>
                    <a:pt x="1350" y="1023"/>
                  </a:lnTo>
                  <a:lnTo>
                    <a:pt x="1350" y="1023"/>
                  </a:lnTo>
                  <a:lnTo>
                    <a:pt x="1350" y="1041"/>
                  </a:lnTo>
                  <a:lnTo>
                    <a:pt x="1359" y="1050"/>
                  </a:lnTo>
                  <a:lnTo>
                    <a:pt x="1368" y="1059"/>
                  </a:lnTo>
                  <a:lnTo>
                    <a:pt x="1368" y="1059"/>
                  </a:lnTo>
                  <a:lnTo>
                    <a:pt x="1376" y="1067"/>
                  </a:lnTo>
                  <a:lnTo>
                    <a:pt x="1376" y="1067"/>
                  </a:lnTo>
                  <a:lnTo>
                    <a:pt x="1394" y="1076"/>
                  </a:lnTo>
                  <a:lnTo>
                    <a:pt x="1394" y="1076"/>
                  </a:lnTo>
                  <a:lnTo>
                    <a:pt x="1421" y="1103"/>
                  </a:lnTo>
                  <a:lnTo>
                    <a:pt x="1421" y="1103"/>
                  </a:lnTo>
                  <a:lnTo>
                    <a:pt x="1438" y="1112"/>
                  </a:lnTo>
                  <a:lnTo>
                    <a:pt x="1465" y="1112"/>
                  </a:lnTo>
                  <a:lnTo>
                    <a:pt x="1482" y="1112"/>
                  </a:lnTo>
                  <a:lnTo>
                    <a:pt x="1482" y="1112"/>
                  </a:lnTo>
                  <a:lnTo>
                    <a:pt x="1500" y="1112"/>
                  </a:lnTo>
                  <a:lnTo>
                    <a:pt x="1500" y="1112"/>
                  </a:lnTo>
                  <a:lnTo>
                    <a:pt x="1509" y="1120"/>
                  </a:lnTo>
                  <a:lnTo>
                    <a:pt x="1509" y="1120"/>
                  </a:lnTo>
                  <a:lnTo>
                    <a:pt x="1518" y="1112"/>
                  </a:lnTo>
                  <a:lnTo>
                    <a:pt x="1518" y="1112"/>
                  </a:lnTo>
                  <a:lnTo>
                    <a:pt x="1518" y="1112"/>
                  </a:lnTo>
                  <a:lnTo>
                    <a:pt x="1518" y="1112"/>
                  </a:lnTo>
                  <a:lnTo>
                    <a:pt x="1526" y="1112"/>
                  </a:lnTo>
                  <a:lnTo>
                    <a:pt x="1526" y="1112"/>
                  </a:lnTo>
                  <a:lnTo>
                    <a:pt x="1579" y="1129"/>
                  </a:lnTo>
                  <a:lnTo>
                    <a:pt x="1615" y="1138"/>
                  </a:lnTo>
                  <a:lnTo>
                    <a:pt x="1615" y="1138"/>
                  </a:lnTo>
                  <a:lnTo>
                    <a:pt x="1632" y="1138"/>
                  </a:lnTo>
                  <a:lnTo>
                    <a:pt x="1632" y="1138"/>
                  </a:lnTo>
                  <a:lnTo>
                    <a:pt x="1641" y="1120"/>
                  </a:lnTo>
                  <a:lnTo>
                    <a:pt x="1641" y="1120"/>
                  </a:lnTo>
                  <a:lnTo>
                    <a:pt x="1650" y="1129"/>
                  </a:lnTo>
                  <a:lnTo>
                    <a:pt x="1650" y="1129"/>
                  </a:lnTo>
                  <a:lnTo>
                    <a:pt x="1659" y="1138"/>
                  </a:lnTo>
                  <a:lnTo>
                    <a:pt x="1659" y="1138"/>
                  </a:lnTo>
                  <a:lnTo>
                    <a:pt x="1659" y="1138"/>
                  </a:lnTo>
                  <a:lnTo>
                    <a:pt x="1659" y="1138"/>
                  </a:lnTo>
                  <a:lnTo>
                    <a:pt x="1659" y="1147"/>
                  </a:lnTo>
                  <a:lnTo>
                    <a:pt x="1659" y="1147"/>
                  </a:lnTo>
                  <a:lnTo>
                    <a:pt x="1659" y="1156"/>
                  </a:lnTo>
                  <a:lnTo>
                    <a:pt x="1659" y="1156"/>
                  </a:lnTo>
                  <a:lnTo>
                    <a:pt x="1659" y="1164"/>
                  </a:lnTo>
                  <a:lnTo>
                    <a:pt x="1668" y="1173"/>
                  </a:lnTo>
                  <a:lnTo>
                    <a:pt x="1668" y="1173"/>
                  </a:lnTo>
                  <a:lnTo>
                    <a:pt x="1685" y="1191"/>
                  </a:lnTo>
                  <a:lnTo>
                    <a:pt x="1685" y="1191"/>
                  </a:lnTo>
                  <a:lnTo>
                    <a:pt x="1703" y="1209"/>
                  </a:lnTo>
                  <a:lnTo>
                    <a:pt x="1703" y="1209"/>
                  </a:lnTo>
                  <a:lnTo>
                    <a:pt x="1738" y="1235"/>
                  </a:lnTo>
                  <a:lnTo>
                    <a:pt x="1756" y="1253"/>
                  </a:lnTo>
                  <a:lnTo>
                    <a:pt x="1756" y="1253"/>
                  </a:lnTo>
                  <a:lnTo>
                    <a:pt x="1756" y="1253"/>
                  </a:lnTo>
                  <a:lnTo>
                    <a:pt x="1756" y="1253"/>
                  </a:lnTo>
                  <a:lnTo>
                    <a:pt x="1756" y="1262"/>
                  </a:lnTo>
                  <a:lnTo>
                    <a:pt x="1756" y="1262"/>
                  </a:lnTo>
                  <a:lnTo>
                    <a:pt x="1747" y="1270"/>
                  </a:lnTo>
                  <a:lnTo>
                    <a:pt x="1747" y="1270"/>
                  </a:lnTo>
                  <a:lnTo>
                    <a:pt x="1747" y="1279"/>
                  </a:lnTo>
                  <a:lnTo>
                    <a:pt x="1738" y="1297"/>
                  </a:lnTo>
                  <a:lnTo>
                    <a:pt x="1738" y="1297"/>
                  </a:lnTo>
                  <a:lnTo>
                    <a:pt x="1747" y="1315"/>
                  </a:lnTo>
                  <a:lnTo>
                    <a:pt x="1765" y="1323"/>
                  </a:lnTo>
                  <a:lnTo>
                    <a:pt x="1765" y="1323"/>
                  </a:lnTo>
                  <a:lnTo>
                    <a:pt x="1765" y="1332"/>
                  </a:lnTo>
                  <a:lnTo>
                    <a:pt x="1782" y="1332"/>
                  </a:lnTo>
                  <a:lnTo>
                    <a:pt x="1782" y="1332"/>
                  </a:lnTo>
                  <a:lnTo>
                    <a:pt x="1791" y="1323"/>
                  </a:lnTo>
                  <a:lnTo>
                    <a:pt x="1791" y="1323"/>
                  </a:lnTo>
                  <a:lnTo>
                    <a:pt x="1800" y="1323"/>
                  </a:lnTo>
                  <a:lnTo>
                    <a:pt x="1800" y="1323"/>
                  </a:lnTo>
                  <a:lnTo>
                    <a:pt x="1809" y="1332"/>
                  </a:lnTo>
                  <a:lnTo>
                    <a:pt x="1809" y="1332"/>
                  </a:lnTo>
                  <a:lnTo>
                    <a:pt x="1809" y="1332"/>
                  </a:lnTo>
                  <a:lnTo>
                    <a:pt x="1809" y="1341"/>
                  </a:lnTo>
                  <a:lnTo>
                    <a:pt x="1818" y="1341"/>
                  </a:lnTo>
                  <a:lnTo>
                    <a:pt x="1818" y="1341"/>
                  </a:lnTo>
                  <a:lnTo>
                    <a:pt x="1835" y="1350"/>
                  </a:lnTo>
                  <a:lnTo>
                    <a:pt x="1853" y="1350"/>
                  </a:lnTo>
                  <a:lnTo>
                    <a:pt x="1853" y="1350"/>
                  </a:lnTo>
                  <a:lnTo>
                    <a:pt x="1853" y="1359"/>
                  </a:lnTo>
                  <a:lnTo>
                    <a:pt x="1853" y="1376"/>
                  </a:lnTo>
                  <a:lnTo>
                    <a:pt x="1853" y="1376"/>
                  </a:lnTo>
                  <a:lnTo>
                    <a:pt x="1862" y="1385"/>
                  </a:lnTo>
                  <a:lnTo>
                    <a:pt x="1871" y="1394"/>
                  </a:lnTo>
                  <a:lnTo>
                    <a:pt x="1871" y="1394"/>
                  </a:lnTo>
                  <a:lnTo>
                    <a:pt x="1879" y="1403"/>
                  </a:lnTo>
                  <a:lnTo>
                    <a:pt x="1897" y="1403"/>
                  </a:lnTo>
                  <a:lnTo>
                    <a:pt x="1897" y="1403"/>
                  </a:lnTo>
                  <a:lnTo>
                    <a:pt x="1906" y="1394"/>
                  </a:lnTo>
                  <a:lnTo>
                    <a:pt x="1906" y="1394"/>
                  </a:lnTo>
                  <a:lnTo>
                    <a:pt x="1915" y="1403"/>
                  </a:lnTo>
                  <a:lnTo>
                    <a:pt x="1915" y="1403"/>
                  </a:lnTo>
                  <a:lnTo>
                    <a:pt x="1950" y="1412"/>
                  </a:lnTo>
                  <a:lnTo>
                    <a:pt x="1976" y="1438"/>
                  </a:lnTo>
                  <a:lnTo>
                    <a:pt x="1976" y="1438"/>
                  </a:lnTo>
                  <a:lnTo>
                    <a:pt x="1994" y="1447"/>
                  </a:lnTo>
                  <a:lnTo>
                    <a:pt x="2003" y="1447"/>
                  </a:lnTo>
                  <a:lnTo>
                    <a:pt x="2003" y="1447"/>
                  </a:lnTo>
                  <a:lnTo>
                    <a:pt x="2003" y="1447"/>
                  </a:lnTo>
                  <a:lnTo>
                    <a:pt x="2021" y="1465"/>
                  </a:lnTo>
                  <a:lnTo>
                    <a:pt x="2021" y="1465"/>
                  </a:lnTo>
                  <a:lnTo>
                    <a:pt x="2029" y="1465"/>
                  </a:lnTo>
                  <a:lnTo>
                    <a:pt x="2038" y="1465"/>
                  </a:lnTo>
                  <a:lnTo>
                    <a:pt x="2038" y="1465"/>
                  </a:lnTo>
                  <a:lnTo>
                    <a:pt x="2056" y="1465"/>
                  </a:lnTo>
                  <a:lnTo>
                    <a:pt x="2065" y="1456"/>
                  </a:lnTo>
                  <a:lnTo>
                    <a:pt x="2065" y="1447"/>
                  </a:lnTo>
                  <a:lnTo>
                    <a:pt x="2065" y="1447"/>
                  </a:lnTo>
                  <a:lnTo>
                    <a:pt x="2065" y="1429"/>
                  </a:lnTo>
                  <a:lnTo>
                    <a:pt x="2056" y="1420"/>
                  </a:lnTo>
                  <a:lnTo>
                    <a:pt x="2056" y="1420"/>
                  </a:lnTo>
                  <a:lnTo>
                    <a:pt x="2056" y="1420"/>
                  </a:lnTo>
                  <a:lnTo>
                    <a:pt x="2056" y="1420"/>
                  </a:lnTo>
                  <a:lnTo>
                    <a:pt x="2056" y="1420"/>
                  </a:lnTo>
                  <a:lnTo>
                    <a:pt x="2056" y="1420"/>
                  </a:lnTo>
                  <a:lnTo>
                    <a:pt x="2056" y="1412"/>
                  </a:lnTo>
                  <a:lnTo>
                    <a:pt x="2056" y="1412"/>
                  </a:lnTo>
                  <a:lnTo>
                    <a:pt x="2056" y="1412"/>
                  </a:lnTo>
                  <a:lnTo>
                    <a:pt x="2056" y="1412"/>
                  </a:lnTo>
                  <a:lnTo>
                    <a:pt x="2065" y="1403"/>
                  </a:lnTo>
                  <a:lnTo>
                    <a:pt x="2065" y="1403"/>
                  </a:lnTo>
                  <a:lnTo>
                    <a:pt x="2082" y="1394"/>
                  </a:lnTo>
                  <a:lnTo>
                    <a:pt x="2082" y="1394"/>
                  </a:lnTo>
                  <a:lnTo>
                    <a:pt x="2082" y="1385"/>
                  </a:lnTo>
                  <a:lnTo>
                    <a:pt x="2082" y="1385"/>
                  </a:lnTo>
                  <a:lnTo>
                    <a:pt x="2091" y="1376"/>
                  </a:lnTo>
                  <a:lnTo>
                    <a:pt x="2091" y="1376"/>
                  </a:lnTo>
                  <a:lnTo>
                    <a:pt x="2118" y="1368"/>
                  </a:lnTo>
                  <a:lnTo>
                    <a:pt x="2144" y="1376"/>
                  </a:lnTo>
                  <a:lnTo>
                    <a:pt x="2144" y="1376"/>
                  </a:lnTo>
                  <a:lnTo>
                    <a:pt x="2153" y="1385"/>
                  </a:lnTo>
                  <a:lnTo>
                    <a:pt x="2162" y="1385"/>
                  </a:lnTo>
                  <a:lnTo>
                    <a:pt x="2162" y="1385"/>
                  </a:lnTo>
                  <a:lnTo>
                    <a:pt x="2153" y="1403"/>
                  </a:lnTo>
                  <a:lnTo>
                    <a:pt x="2153" y="1403"/>
                  </a:lnTo>
                  <a:lnTo>
                    <a:pt x="2153" y="1412"/>
                  </a:lnTo>
                  <a:lnTo>
                    <a:pt x="2153" y="1412"/>
                  </a:lnTo>
                  <a:lnTo>
                    <a:pt x="2153" y="1420"/>
                  </a:lnTo>
                  <a:lnTo>
                    <a:pt x="2171" y="1447"/>
                  </a:lnTo>
                  <a:lnTo>
                    <a:pt x="2171" y="1447"/>
                  </a:lnTo>
                  <a:lnTo>
                    <a:pt x="2171" y="1456"/>
                  </a:lnTo>
                  <a:lnTo>
                    <a:pt x="2171" y="1456"/>
                  </a:lnTo>
                  <a:lnTo>
                    <a:pt x="2162" y="1456"/>
                  </a:lnTo>
                  <a:lnTo>
                    <a:pt x="2162" y="1456"/>
                  </a:lnTo>
                  <a:lnTo>
                    <a:pt x="2162" y="1456"/>
                  </a:lnTo>
                  <a:lnTo>
                    <a:pt x="2153" y="1465"/>
                  </a:lnTo>
                  <a:lnTo>
                    <a:pt x="2153" y="1465"/>
                  </a:lnTo>
                  <a:lnTo>
                    <a:pt x="2144" y="1473"/>
                  </a:lnTo>
                  <a:lnTo>
                    <a:pt x="2135" y="1482"/>
                  </a:lnTo>
                  <a:lnTo>
                    <a:pt x="2135" y="1482"/>
                  </a:lnTo>
                  <a:lnTo>
                    <a:pt x="2135" y="1491"/>
                  </a:lnTo>
                  <a:lnTo>
                    <a:pt x="2135" y="1491"/>
                  </a:lnTo>
                  <a:lnTo>
                    <a:pt x="2135" y="1500"/>
                  </a:lnTo>
                  <a:lnTo>
                    <a:pt x="2144" y="1509"/>
                  </a:lnTo>
                  <a:lnTo>
                    <a:pt x="2144" y="1509"/>
                  </a:lnTo>
                  <a:lnTo>
                    <a:pt x="2162" y="1526"/>
                  </a:lnTo>
                  <a:lnTo>
                    <a:pt x="2162" y="1544"/>
                  </a:lnTo>
                  <a:lnTo>
                    <a:pt x="2162" y="1553"/>
                  </a:lnTo>
                  <a:lnTo>
                    <a:pt x="2162" y="1553"/>
                  </a:lnTo>
                  <a:lnTo>
                    <a:pt x="2162" y="1553"/>
                  </a:lnTo>
                  <a:lnTo>
                    <a:pt x="2162" y="1553"/>
                  </a:lnTo>
                  <a:lnTo>
                    <a:pt x="2162" y="1571"/>
                  </a:lnTo>
                  <a:lnTo>
                    <a:pt x="2162" y="1579"/>
                  </a:lnTo>
                  <a:lnTo>
                    <a:pt x="2162" y="1579"/>
                  </a:lnTo>
                  <a:lnTo>
                    <a:pt x="2153" y="1579"/>
                  </a:lnTo>
                  <a:lnTo>
                    <a:pt x="2153" y="1579"/>
                  </a:lnTo>
                  <a:lnTo>
                    <a:pt x="2153" y="1606"/>
                  </a:lnTo>
                  <a:lnTo>
                    <a:pt x="2153" y="1632"/>
                  </a:lnTo>
                  <a:lnTo>
                    <a:pt x="2162" y="1668"/>
                  </a:lnTo>
                  <a:lnTo>
                    <a:pt x="2162" y="1668"/>
                  </a:lnTo>
                  <a:lnTo>
                    <a:pt x="2171" y="1668"/>
                  </a:lnTo>
                  <a:lnTo>
                    <a:pt x="2171" y="1668"/>
                  </a:lnTo>
                  <a:lnTo>
                    <a:pt x="2171" y="1676"/>
                  </a:lnTo>
                  <a:lnTo>
                    <a:pt x="2171" y="1694"/>
                  </a:lnTo>
                  <a:lnTo>
                    <a:pt x="2171" y="1694"/>
                  </a:lnTo>
                  <a:lnTo>
                    <a:pt x="2162" y="1694"/>
                  </a:lnTo>
                  <a:lnTo>
                    <a:pt x="2162" y="1694"/>
                  </a:lnTo>
                  <a:lnTo>
                    <a:pt x="2162" y="1703"/>
                  </a:lnTo>
                  <a:lnTo>
                    <a:pt x="2162" y="1703"/>
                  </a:lnTo>
                  <a:lnTo>
                    <a:pt x="2162" y="1712"/>
                  </a:lnTo>
                  <a:lnTo>
                    <a:pt x="2162" y="1712"/>
                  </a:lnTo>
                  <a:lnTo>
                    <a:pt x="2153" y="1712"/>
                  </a:lnTo>
                  <a:lnTo>
                    <a:pt x="2153" y="1712"/>
                  </a:lnTo>
                  <a:lnTo>
                    <a:pt x="2135" y="1738"/>
                  </a:lnTo>
                  <a:lnTo>
                    <a:pt x="2109" y="1747"/>
                  </a:lnTo>
                  <a:lnTo>
                    <a:pt x="2109" y="1747"/>
                  </a:lnTo>
                  <a:lnTo>
                    <a:pt x="2100" y="1756"/>
                  </a:lnTo>
                  <a:lnTo>
                    <a:pt x="2091" y="1774"/>
                  </a:lnTo>
                  <a:lnTo>
                    <a:pt x="2091" y="1774"/>
                  </a:lnTo>
                  <a:lnTo>
                    <a:pt x="2091" y="1774"/>
                  </a:lnTo>
                  <a:lnTo>
                    <a:pt x="2091" y="1774"/>
                  </a:lnTo>
                  <a:lnTo>
                    <a:pt x="2082" y="1782"/>
                  </a:lnTo>
                  <a:lnTo>
                    <a:pt x="2082" y="1782"/>
                  </a:lnTo>
                  <a:lnTo>
                    <a:pt x="2082" y="1782"/>
                  </a:lnTo>
                  <a:lnTo>
                    <a:pt x="2082" y="1782"/>
                  </a:lnTo>
                  <a:lnTo>
                    <a:pt x="2073" y="1791"/>
                  </a:lnTo>
                  <a:lnTo>
                    <a:pt x="2073" y="1800"/>
                  </a:lnTo>
                  <a:lnTo>
                    <a:pt x="2073" y="1800"/>
                  </a:lnTo>
                  <a:lnTo>
                    <a:pt x="2073" y="1818"/>
                  </a:lnTo>
                  <a:lnTo>
                    <a:pt x="2073" y="1818"/>
                  </a:lnTo>
                  <a:lnTo>
                    <a:pt x="2073" y="1818"/>
                  </a:lnTo>
                  <a:lnTo>
                    <a:pt x="2065" y="1818"/>
                  </a:lnTo>
                  <a:lnTo>
                    <a:pt x="2065" y="1818"/>
                  </a:lnTo>
                  <a:lnTo>
                    <a:pt x="2038" y="1835"/>
                  </a:lnTo>
                  <a:lnTo>
                    <a:pt x="2038" y="1835"/>
                  </a:lnTo>
                  <a:lnTo>
                    <a:pt x="2021" y="1835"/>
                  </a:lnTo>
                  <a:lnTo>
                    <a:pt x="2021" y="1844"/>
                  </a:lnTo>
                  <a:lnTo>
                    <a:pt x="2012" y="1871"/>
                  </a:lnTo>
                  <a:lnTo>
                    <a:pt x="2012" y="1871"/>
                  </a:lnTo>
                  <a:lnTo>
                    <a:pt x="2012" y="1871"/>
                  </a:lnTo>
                  <a:lnTo>
                    <a:pt x="2012" y="1888"/>
                  </a:lnTo>
                  <a:lnTo>
                    <a:pt x="2012" y="1888"/>
                  </a:lnTo>
                  <a:lnTo>
                    <a:pt x="2003" y="1888"/>
                  </a:lnTo>
                  <a:lnTo>
                    <a:pt x="1985" y="1906"/>
                  </a:lnTo>
                  <a:lnTo>
                    <a:pt x="1985" y="1906"/>
                  </a:lnTo>
                  <a:lnTo>
                    <a:pt x="1985" y="1915"/>
                  </a:lnTo>
                  <a:lnTo>
                    <a:pt x="1985" y="1924"/>
                  </a:lnTo>
                  <a:lnTo>
                    <a:pt x="1985" y="1924"/>
                  </a:lnTo>
                  <a:lnTo>
                    <a:pt x="1976" y="1932"/>
                  </a:lnTo>
                  <a:lnTo>
                    <a:pt x="1976" y="1932"/>
                  </a:lnTo>
                  <a:lnTo>
                    <a:pt x="1959" y="1941"/>
                  </a:lnTo>
                  <a:lnTo>
                    <a:pt x="1959" y="1959"/>
                  </a:lnTo>
                  <a:lnTo>
                    <a:pt x="1959" y="1959"/>
                  </a:lnTo>
                  <a:lnTo>
                    <a:pt x="1959" y="1968"/>
                  </a:lnTo>
                  <a:lnTo>
                    <a:pt x="1959" y="1977"/>
                  </a:lnTo>
                  <a:lnTo>
                    <a:pt x="1959" y="1977"/>
                  </a:lnTo>
                  <a:lnTo>
                    <a:pt x="1968" y="1994"/>
                  </a:lnTo>
                  <a:lnTo>
                    <a:pt x="1968" y="1994"/>
                  </a:lnTo>
                  <a:lnTo>
                    <a:pt x="1959" y="2003"/>
                  </a:lnTo>
                  <a:lnTo>
                    <a:pt x="1959" y="2003"/>
                  </a:lnTo>
                  <a:lnTo>
                    <a:pt x="1959" y="2021"/>
                  </a:lnTo>
                  <a:lnTo>
                    <a:pt x="1959" y="2021"/>
                  </a:lnTo>
                  <a:lnTo>
                    <a:pt x="1976" y="2030"/>
                  </a:lnTo>
                  <a:lnTo>
                    <a:pt x="1976" y="2030"/>
                  </a:lnTo>
                  <a:lnTo>
                    <a:pt x="1985" y="2030"/>
                  </a:lnTo>
                  <a:lnTo>
                    <a:pt x="1985" y="2030"/>
                  </a:lnTo>
                  <a:lnTo>
                    <a:pt x="1985" y="2038"/>
                  </a:lnTo>
                  <a:lnTo>
                    <a:pt x="1994" y="2038"/>
                  </a:lnTo>
                  <a:lnTo>
                    <a:pt x="1994" y="2038"/>
                  </a:lnTo>
                  <a:lnTo>
                    <a:pt x="2003" y="2047"/>
                  </a:lnTo>
                  <a:lnTo>
                    <a:pt x="2012" y="2047"/>
                  </a:lnTo>
                  <a:lnTo>
                    <a:pt x="2012" y="2047"/>
                  </a:lnTo>
                  <a:lnTo>
                    <a:pt x="2012" y="2047"/>
                  </a:lnTo>
                  <a:lnTo>
                    <a:pt x="2012" y="2047"/>
                  </a:lnTo>
                  <a:lnTo>
                    <a:pt x="2021" y="2047"/>
                  </a:lnTo>
                  <a:lnTo>
                    <a:pt x="2021" y="2047"/>
                  </a:lnTo>
                  <a:lnTo>
                    <a:pt x="2012" y="2056"/>
                  </a:lnTo>
                  <a:lnTo>
                    <a:pt x="2012" y="2056"/>
                  </a:lnTo>
                  <a:lnTo>
                    <a:pt x="2003" y="2074"/>
                  </a:lnTo>
                  <a:lnTo>
                    <a:pt x="2003" y="2074"/>
                  </a:lnTo>
                  <a:lnTo>
                    <a:pt x="1994" y="2083"/>
                  </a:lnTo>
                  <a:lnTo>
                    <a:pt x="1994" y="2083"/>
                  </a:lnTo>
                  <a:lnTo>
                    <a:pt x="1985" y="2074"/>
                  </a:lnTo>
                  <a:lnTo>
                    <a:pt x="1985" y="2074"/>
                  </a:lnTo>
                  <a:lnTo>
                    <a:pt x="1959" y="2091"/>
                  </a:lnTo>
                  <a:lnTo>
                    <a:pt x="1950" y="2109"/>
                  </a:lnTo>
                  <a:lnTo>
                    <a:pt x="1941" y="2118"/>
                  </a:lnTo>
                  <a:lnTo>
                    <a:pt x="1941" y="2118"/>
                  </a:lnTo>
                  <a:lnTo>
                    <a:pt x="1941" y="2136"/>
                  </a:lnTo>
                  <a:lnTo>
                    <a:pt x="1941" y="2153"/>
                  </a:lnTo>
                  <a:lnTo>
                    <a:pt x="1959" y="2180"/>
                  </a:lnTo>
                  <a:lnTo>
                    <a:pt x="1959" y="2180"/>
                  </a:lnTo>
                  <a:lnTo>
                    <a:pt x="1959" y="2197"/>
                  </a:lnTo>
                  <a:lnTo>
                    <a:pt x="1959" y="2197"/>
                  </a:lnTo>
                  <a:lnTo>
                    <a:pt x="1959" y="2197"/>
                  </a:lnTo>
                  <a:lnTo>
                    <a:pt x="1959" y="2197"/>
                  </a:lnTo>
                  <a:lnTo>
                    <a:pt x="1959" y="2197"/>
                  </a:lnTo>
                  <a:lnTo>
                    <a:pt x="1959" y="2197"/>
                  </a:lnTo>
                  <a:lnTo>
                    <a:pt x="1941" y="2206"/>
                  </a:lnTo>
                  <a:lnTo>
                    <a:pt x="1941" y="2206"/>
                  </a:lnTo>
                  <a:lnTo>
                    <a:pt x="1950" y="2224"/>
                  </a:lnTo>
                  <a:lnTo>
                    <a:pt x="1950" y="2224"/>
                  </a:lnTo>
                  <a:lnTo>
                    <a:pt x="1985" y="2250"/>
                  </a:lnTo>
                  <a:lnTo>
                    <a:pt x="1985" y="2250"/>
                  </a:lnTo>
                  <a:lnTo>
                    <a:pt x="1994" y="2259"/>
                  </a:lnTo>
                  <a:lnTo>
                    <a:pt x="1994" y="2259"/>
                  </a:lnTo>
                  <a:lnTo>
                    <a:pt x="2003" y="2268"/>
                  </a:lnTo>
                  <a:lnTo>
                    <a:pt x="2003" y="2268"/>
                  </a:lnTo>
                  <a:lnTo>
                    <a:pt x="2021" y="2277"/>
                  </a:lnTo>
                  <a:lnTo>
                    <a:pt x="2038" y="2303"/>
                  </a:lnTo>
                  <a:lnTo>
                    <a:pt x="2038" y="2303"/>
                  </a:lnTo>
                  <a:lnTo>
                    <a:pt x="2038" y="2303"/>
                  </a:lnTo>
                  <a:lnTo>
                    <a:pt x="2038" y="2303"/>
                  </a:lnTo>
                  <a:lnTo>
                    <a:pt x="2047" y="2321"/>
                  </a:lnTo>
                  <a:lnTo>
                    <a:pt x="2047" y="2321"/>
                  </a:lnTo>
                  <a:lnTo>
                    <a:pt x="2065" y="2339"/>
                  </a:lnTo>
                  <a:lnTo>
                    <a:pt x="2065" y="2339"/>
                  </a:lnTo>
                  <a:lnTo>
                    <a:pt x="2073" y="2356"/>
                  </a:lnTo>
                  <a:lnTo>
                    <a:pt x="2082" y="2383"/>
                  </a:lnTo>
                  <a:lnTo>
                    <a:pt x="2082" y="2383"/>
                  </a:lnTo>
                  <a:lnTo>
                    <a:pt x="2082" y="2383"/>
                  </a:lnTo>
                  <a:lnTo>
                    <a:pt x="2082" y="2383"/>
                  </a:lnTo>
                  <a:lnTo>
                    <a:pt x="2100" y="2418"/>
                  </a:lnTo>
                  <a:lnTo>
                    <a:pt x="2100" y="2418"/>
                  </a:lnTo>
                  <a:lnTo>
                    <a:pt x="2144" y="2506"/>
                  </a:lnTo>
                  <a:lnTo>
                    <a:pt x="2188" y="2577"/>
                  </a:lnTo>
                  <a:lnTo>
                    <a:pt x="2188" y="2577"/>
                  </a:lnTo>
                  <a:lnTo>
                    <a:pt x="2215" y="2621"/>
                  </a:lnTo>
                  <a:lnTo>
                    <a:pt x="2223" y="2639"/>
                  </a:lnTo>
                  <a:lnTo>
                    <a:pt x="2223" y="2648"/>
                  </a:lnTo>
                  <a:lnTo>
                    <a:pt x="2223" y="2648"/>
                  </a:lnTo>
                  <a:lnTo>
                    <a:pt x="2215" y="2648"/>
                  </a:lnTo>
                  <a:lnTo>
                    <a:pt x="2215" y="2648"/>
                  </a:lnTo>
                  <a:lnTo>
                    <a:pt x="2223" y="2674"/>
                  </a:lnTo>
                  <a:lnTo>
                    <a:pt x="2241" y="2700"/>
                  </a:lnTo>
                  <a:lnTo>
                    <a:pt x="2241" y="2700"/>
                  </a:lnTo>
                  <a:lnTo>
                    <a:pt x="2250" y="2700"/>
                  </a:lnTo>
                  <a:lnTo>
                    <a:pt x="2250" y="2700"/>
                  </a:lnTo>
                  <a:lnTo>
                    <a:pt x="2259" y="2709"/>
                  </a:lnTo>
                  <a:lnTo>
                    <a:pt x="2259" y="2709"/>
                  </a:lnTo>
                  <a:lnTo>
                    <a:pt x="2268" y="2718"/>
                  </a:lnTo>
                  <a:lnTo>
                    <a:pt x="2268" y="2718"/>
                  </a:lnTo>
                  <a:lnTo>
                    <a:pt x="2276" y="2727"/>
                  </a:lnTo>
                  <a:lnTo>
                    <a:pt x="2276" y="2727"/>
                  </a:lnTo>
                  <a:lnTo>
                    <a:pt x="2338" y="2762"/>
                  </a:lnTo>
                  <a:lnTo>
                    <a:pt x="2338" y="2762"/>
                  </a:lnTo>
                  <a:lnTo>
                    <a:pt x="2418" y="2806"/>
                  </a:lnTo>
                  <a:lnTo>
                    <a:pt x="2471" y="2833"/>
                  </a:lnTo>
                  <a:lnTo>
                    <a:pt x="2488" y="2851"/>
                  </a:lnTo>
                  <a:lnTo>
                    <a:pt x="2497" y="2859"/>
                  </a:lnTo>
                  <a:lnTo>
                    <a:pt x="2497" y="2859"/>
                  </a:lnTo>
                  <a:lnTo>
                    <a:pt x="2515" y="2877"/>
                  </a:lnTo>
                  <a:lnTo>
                    <a:pt x="2550" y="2895"/>
                  </a:lnTo>
                  <a:lnTo>
                    <a:pt x="2559" y="2904"/>
                  </a:lnTo>
                  <a:lnTo>
                    <a:pt x="2559" y="2904"/>
                  </a:lnTo>
                  <a:lnTo>
                    <a:pt x="2559" y="2904"/>
                  </a:lnTo>
                  <a:lnTo>
                    <a:pt x="2559" y="2904"/>
                  </a:lnTo>
                  <a:lnTo>
                    <a:pt x="2568" y="2912"/>
                  </a:lnTo>
                  <a:lnTo>
                    <a:pt x="2568" y="2912"/>
                  </a:lnTo>
                  <a:lnTo>
                    <a:pt x="2559" y="2912"/>
                  </a:lnTo>
                  <a:lnTo>
                    <a:pt x="2559" y="2956"/>
                  </a:lnTo>
                  <a:lnTo>
                    <a:pt x="2559" y="2956"/>
                  </a:lnTo>
                  <a:lnTo>
                    <a:pt x="2568" y="2956"/>
                  </a:lnTo>
                  <a:lnTo>
                    <a:pt x="2568" y="2956"/>
                  </a:lnTo>
                  <a:lnTo>
                    <a:pt x="2576" y="3027"/>
                  </a:lnTo>
                  <a:lnTo>
                    <a:pt x="2576" y="3062"/>
                  </a:lnTo>
                  <a:lnTo>
                    <a:pt x="2568" y="3098"/>
                  </a:lnTo>
                  <a:lnTo>
                    <a:pt x="2568" y="3098"/>
                  </a:lnTo>
                  <a:lnTo>
                    <a:pt x="2550" y="3160"/>
                  </a:lnTo>
                  <a:lnTo>
                    <a:pt x="2550" y="3160"/>
                  </a:lnTo>
                  <a:lnTo>
                    <a:pt x="2550" y="3177"/>
                  </a:lnTo>
                  <a:lnTo>
                    <a:pt x="2550" y="3177"/>
                  </a:lnTo>
                  <a:lnTo>
                    <a:pt x="2541" y="3186"/>
                  </a:lnTo>
                  <a:lnTo>
                    <a:pt x="2541" y="3186"/>
                  </a:lnTo>
                  <a:lnTo>
                    <a:pt x="2550" y="3204"/>
                  </a:lnTo>
                  <a:lnTo>
                    <a:pt x="2550" y="3204"/>
                  </a:lnTo>
                  <a:lnTo>
                    <a:pt x="2559" y="3212"/>
                  </a:lnTo>
                  <a:lnTo>
                    <a:pt x="2559" y="3212"/>
                  </a:lnTo>
                  <a:lnTo>
                    <a:pt x="2550" y="3230"/>
                  </a:lnTo>
                  <a:lnTo>
                    <a:pt x="2550" y="3257"/>
                  </a:lnTo>
                  <a:lnTo>
                    <a:pt x="2550" y="3283"/>
                  </a:lnTo>
                  <a:lnTo>
                    <a:pt x="2550" y="3283"/>
                  </a:lnTo>
                  <a:lnTo>
                    <a:pt x="2541" y="3336"/>
                  </a:lnTo>
                  <a:lnTo>
                    <a:pt x="2541" y="3336"/>
                  </a:lnTo>
                  <a:lnTo>
                    <a:pt x="2532" y="3371"/>
                  </a:lnTo>
                  <a:lnTo>
                    <a:pt x="2532" y="3371"/>
                  </a:lnTo>
                  <a:lnTo>
                    <a:pt x="2523" y="3407"/>
                  </a:lnTo>
                  <a:lnTo>
                    <a:pt x="2523" y="3407"/>
                  </a:lnTo>
                  <a:lnTo>
                    <a:pt x="2515" y="3424"/>
                  </a:lnTo>
                  <a:lnTo>
                    <a:pt x="2515" y="3424"/>
                  </a:lnTo>
                  <a:lnTo>
                    <a:pt x="2515" y="3424"/>
                  </a:lnTo>
                  <a:lnTo>
                    <a:pt x="2515" y="3424"/>
                  </a:lnTo>
                  <a:lnTo>
                    <a:pt x="2506" y="3442"/>
                  </a:lnTo>
                  <a:lnTo>
                    <a:pt x="2506" y="3460"/>
                  </a:lnTo>
                  <a:lnTo>
                    <a:pt x="2506" y="3460"/>
                  </a:lnTo>
                  <a:lnTo>
                    <a:pt x="2497" y="3486"/>
                  </a:lnTo>
                  <a:lnTo>
                    <a:pt x="2479" y="3504"/>
                  </a:lnTo>
                  <a:lnTo>
                    <a:pt x="2479" y="3504"/>
                  </a:lnTo>
                  <a:lnTo>
                    <a:pt x="2479" y="3513"/>
                  </a:lnTo>
                  <a:lnTo>
                    <a:pt x="2479" y="3513"/>
                  </a:lnTo>
                  <a:lnTo>
                    <a:pt x="2479" y="3530"/>
                  </a:lnTo>
                  <a:lnTo>
                    <a:pt x="2479" y="3530"/>
                  </a:lnTo>
                  <a:lnTo>
                    <a:pt x="2488" y="3539"/>
                  </a:lnTo>
                  <a:lnTo>
                    <a:pt x="2488" y="3539"/>
                  </a:lnTo>
                  <a:lnTo>
                    <a:pt x="2488" y="3548"/>
                  </a:lnTo>
                  <a:lnTo>
                    <a:pt x="2488" y="3548"/>
                  </a:lnTo>
                  <a:lnTo>
                    <a:pt x="2497" y="3566"/>
                  </a:lnTo>
                  <a:lnTo>
                    <a:pt x="2506" y="3574"/>
                  </a:lnTo>
                  <a:lnTo>
                    <a:pt x="2506" y="3574"/>
                  </a:lnTo>
                  <a:lnTo>
                    <a:pt x="2497" y="3592"/>
                  </a:lnTo>
                  <a:lnTo>
                    <a:pt x="2497" y="3592"/>
                  </a:lnTo>
                  <a:lnTo>
                    <a:pt x="2497" y="3592"/>
                  </a:lnTo>
                  <a:lnTo>
                    <a:pt x="2497" y="3592"/>
                  </a:lnTo>
                  <a:lnTo>
                    <a:pt x="2479" y="3610"/>
                  </a:lnTo>
                  <a:lnTo>
                    <a:pt x="2479" y="3636"/>
                  </a:lnTo>
                  <a:lnTo>
                    <a:pt x="2479" y="3636"/>
                  </a:lnTo>
                  <a:lnTo>
                    <a:pt x="2479" y="3707"/>
                  </a:lnTo>
                  <a:lnTo>
                    <a:pt x="2479" y="3707"/>
                  </a:lnTo>
                  <a:lnTo>
                    <a:pt x="2479" y="3733"/>
                  </a:lnTo>
                  <a:lnTo>
                    <a:pt x="2479" y="3751"/>
                  </a:lnTo>
                  <a:lnTo>
                    <a:pt x="2479" y="3751"/>
                  </a:lnTo>
                  <a:lnTo>
                    <a:pt x="2479" y="3760"/>
                  </a:lnTo>
                  <a:lnTo>
                    <a:pt x="2479" y="3760"/>
                  </a:lnTo>
                  <a:lnTo>
                    <a:pt x="2471" y="3769"/>
                  </a:lnTo>
                  <a:lnTo>
                    <a:pt x="2471" y="3769"/>
                  </a:lnTo>
                  <a:lnTo>
                    <a:pt x="2471" y="3786"/>
                  </a:lnTo>
                  <a:lnTo>
                    <a:pt x="2471" y="3786"/>
                  </a:lnTo>
                  <a:lnTo>
                    <a:pt x="2471" y="3795"/>
                  </a:lnTo>
                  <a:lnTo>
                    <a:pt x="2471" y="3795"/>
                  </a:lnTo>
                  <a:lnTo>
                    <a:pt x="2471" y="3804"/>
                  </a:lnTo>
                  <a:lnTo>
                    <a:pt x="2462" y="3813"/>
                  </a:lnTo>
                  <a:lnTo>
                    <a:pt x="2462" y="3813"/>
                  </a:lnTo>
                  <a:lnTo>
                    <a:pt x="2444" y="3848"/>
                  </a:lnTo>
                  <a:lnTo>
                    <a:pt x="2444" y="3848"/>
                  </a:lnTo>
                  <a:lnTo>
                    <a:pt x="2444" y="3857"/>
                  </a:lnTo>
                  <a:lnTo>
                    <a:pt x="2444" y="3857"/>
                  </a:lnTo>
                  <a:lnTo>
                    <a:pt x="2444" y="3892"/>
                  </a:lnTo>
                  <a:lnTo>
                    <a:pt x="2426" y="3919"/>
                  </a:lnTo>
                  <a:lnTo>
                    <a:pt x="2426" y="3919"/>
                  </a:lnTo>
                  <a:lnTo>
                    <a:pt x="2418" y="3945"/>
                  </a:lnTo>
                  <a:lnTo>
                    <a:pt x="2418" y="3945"/>
                  </a:lnTo>
                  <a:lnTo>
                    <a:pt x="2418" y="3954"/>
                  </a:lnTo>
                  <a:lnTo>
                    <a:pt x="2418" y="3954"/>
                  </a:lnTo>
                  <a:lnTo>
                    <a:pt x="2409" y="3972"/>
                  </a:lnTo>
                  <a:lnTo>
                    <a:pt x="2409" y="3972"/>
                  </a:lnTo>
                  <a:lnTo>
                    <a:pt x="2400" y="3981"/>
                  </a:lnTo>
                  <a:lnTo>
                    <a:pt x="2400" y="3981"/>
                  </a:lnTo>
                  <a:lnTo>
                    <a:pt x="2400" y="3989"/>
                  </a:lnTo>
                  <a:lnTo>
                    <a:pt x="2400" y="3989"/>
                  </a:lnTo>
                  <a:lnTo>
                    <a:pt x="2400" y="3989"/>
                  </a:lnTo>
                  <a:lnTo>
                    <a:pt x="2400" y="3989"/>
                  </a:lnTo>
                  <a:lnTo>
                    <a:pt x="2391" y="4007"/>
                  </a:lnTo>
                  <a:lnTo>
                    <a:pt x="2382" y="4016"/>
                  </a:lnTo>
                  <a:lnTo>
                    <a:pt x="2382" y="4016"/>
                  </a:lnTo>
                  <a:lnTo>
                    <a:pt x="2373" y="4016"/>
                  </a:lnTo>
                  <a:lnTo>
                    <a:pt x="2365" y="4025"/>
                  </a:lnTo>
                  <a:lnTo>
                    <a:pt x="2365" y="4025"/>
                  </a:lnTo>
                  <a:lnTo>
                    <a:pt x="2365" y="4042"/>
                  </a:lnTo>
                  <a:lnTo>
                    <a:pt x="2373" y="4060"/>
                  </a:lnTo>
                  <a:lnTo>
                    <a:pt x="2373" y="4060"/>
                  </a:lnTo>
                  <a:lnTo>
                    <a:pt x="2373" y="4078"/>
                  </a:lnTo>
                  <a:lnTo>
                    <a:pt x="2373" y="4078"/>
                  </a:lnTo>
                  <a:lnTo>
                    <a:pt x="2373" y="4086"/>
                  </a:lnTo>
                  <a:lnTo>
                    <a:pt x="2373" y="4086"/>
                  </a:lnTo>
                  <a:lnTo>
                    <a:pt x="2373" y="4104"/>
                  </a:lnTo>
                  <a:lnTo>
                    <a:pt x="2382" y="4131"/>
                  </a:lnTo>
                  <a:lnTo>
                    <a:pt x="2382" y="4131"/>
                  </a:lnTo>
                  <a:lnTo>
                    <a:pt x="2391" y="4148"/>
                  </a:lnTo>
                  <a:lnTo>
                    <a:pt x="2382" y="4175"/>
                  </a:lnTo>
                  <a:lnTo>
                    <a:pt x="2382" y="4175"/>
                  </a:lnTo>
                  <a:lnTo>
                    <a:pt x="2382" y="4175"/>
                  </a:lnTo>
                  <a:lnTo>
                    <a:pt x="2382" y="4184"/>
                  </a:lnTo>
                  <a:lnTo>
                    <a:pt x="2382" y="4184"/>
                  </a:lnTo>
                  <a:lnTo>
                    <a:pt x="2382" y="4184"/>
                  </a:lnTo>
                  <a:lnTo>
                    <a:pt x="2382" y="4184"/>
                  </a:lnTo>
                  <a:lnTo>
                    <a:pt x="2373" y="4201"/>
                  </a:lnTo>
                  <a:lnTo>
                    <a:pt x="2373" y="4201"/>
                  </a:lnTo>
                  <a:lnTo>
                    <a:pt x="2373" y="4201"/>
                  </a:lnTo>
                  <a:lnTo>
                    <a:pt x="2373" y="4201"/>
                  </a:lnTo>
                  <a:lnTo>
                    <a:pt x="2365" y="4228"/>
                  </a:lnTo>
                  <a:lnTo>
                    <a:pt x="2365" y="4228"/>
                  </a:lnTo>
                  <a:lnTo>
                    <a:pt x="2365" y="4245"/>
                  </a:lnTo>
                  <a:lnTo>
                    <a:pt x="2365" y="4245"/>
                  </a:lnTo>
                  <a:lnTo>
                    <a:pt x="2356" y="4245"/>
                  </a:lnTo>
                  <a:lnTo>
                    <a:pt x="2356" y="4245"/>
                  </a:lnTo>
                  <a:lnTo>
                    <a:pt x="2356" y="4272"/>
                  </a:lnTo>
                  <a:lnTo>
                    <a:pt x="2356" y="4289"/>
                  </a:lnTo>
                  <a:lnTo>
                    <a:pt x="2356" y="4289"/>
                  </a:lnTo>
                  <a:lnTo>
                    <a:pt x="2365" y="4307"/>
                  </a:lnTo>
                  <a:lnTo>
                    <a:pt x="2365" y="4307"/>
                  </a:lnTo>
                  <a:lnTo>
                    <a:pt x="2365" y="4316"/>
                  </a:lnTo>
                  <a:lnTo>
                    <a:pt x="2365" y="4316"/>
                  </a:lnTo>
                  <a:lnTo>
                    <a:pt x="2356" y="4316"/>
                  </a:lnTo>
                  <a:lnTo>
                    <a:pt x="2356" y="4316"/>
                  </a:lnTo>
                  <a:lnTo>
                    <a:pt x="2356" y="4325"/>
                  </a:lnTo>
                  <a:lnTo>
                    <a:pt x="2356" y="4325"/>
                  </a:lnTo>
                  <a:lnTo>
                    <a:pt x="2356" y="4325"/>
                  </a:lnTo>
                  <a:lnTo>
                    <a:pt x="2356" y="4325"/>
                  </a:lnTo>
                  <a:lnTo>
                    <a:pt x="2347" y="4325"/>
                  </a:lnTo>
                  <a:lnTo>
                    <a:pt x="2338" y="4342"/>
                  </a:lnTo>
                  <a:lnTo>
                    <a:pt x="2329" y="4378"/>
                  </a:lnTo>
                  <a:lnTo>
                    <a:pt x="2329" y="4413"/>
                  </a:lnTo>
                  <a:lnTo>
                    <a:pt x="2329" y="4413"/>
                  </a:lnTo>
                  <a:lnTo>
                    <a:pt x="2329" y="4422"/>
                  </a:lnTo>
                  <a:lnTo>
                    <a:pt x="2338" y="4422"/>
                  </a:lnTo>
                  <a:lnTo>
                    <a:pt x="2338" y="4422"/>
                  </a:lnTo>
                  <a:lnTo>
                    <a:pt x="2365" y="4413"/>
                  </a:lnTo>
                  <a:lnTo>
                    <a:pt x="2365" y="4413"/>
                  </a:lnTo>
                  <a:lnTo>
                    <a:pt x="2373" y="4413"/>
                  </a:lnTo>
                  <a:lnTo>
                    <a:pt x="2382" y="4395"/>
                  </a:lnTo>
                  <a:lnTo>
                    <a:pt x="2382" y="4360"/>
                  </a:lnTo>
                  <a:lnTo>
                    <a:pt x="2382" y="4325"/>
                  </a:lnTo>
                  <a:lnTo>
                    <a:pt x="2382" y="4325"/>
                  </a:lnTo>
                  <a:lnTo>
                    <a:pt x="2382" y="4325"/>
                  </a:lnTo>
                  <a:lnTo>
                    <a:pt x="2382" y="4325"/>
                  </a:lnTo>
                  <a:lnTo>
                    <a:pt x="2382" y="4325"/>
                  </a:lnTo>
                  <a:lnTo>
                    <a:pt x="2391" y="4316"/>
                  </a:lnTo>
                  <a:lnTo>
                    <a:pt x="2400" y="4307"/>
                  </a:lnTo>
                  <a:lnTo>
                    <a:pt x="2400" y="4307"/>
                  </a:lnTo>
                  <a:lnTo>
                    <a:pt x="2400" y="4298"/>
                  </a:lnTo>
                  <a:lnTo>
                    <a:pt x="2400" y="4298"/>
                  </a:lnTo>
                  <a:lnTo>
                    <a:pt x="2409" y="4298"/>
                  </a:lnTo>
                  <a:lnTo>
                    <a:pt x="2409" y="4298"/>
                  </a:lnTo>
                  <a:lnTo>
                    <a:pt x="2409" y="4307"/>
                  </a:lnTo>
                  <a:lnTo>
                    <a:pt x="2409" y="4307"/>
                  </a:lnTo>
                  <a:lnTo>
                    <a:pt x="2409" y="4307"/>
                  </a:lnTo>
                  <a:lnTo>
                    <a:pt x="2409" y="4307"/>
                  </a:lnTo>
                  <a:lnTo>
                    <a:pt x="2418" y="4325"/>
                  </a:lnTo>
                  <a:lnTo>
                    <a:pt x="2418" y="4325"/>
                  </a:lnTo>
                  <a:lnTo>
                    <a:pt x="2426" y="4325"/>
                  </a:lnTo>
                  <a:lnTo>
                    <a:pt x="2426" y="4325"/>
                  </a:lnTo>
                  <a:lnTo>
                    <a:pt x="2426" y="4334"/>
                  </a:lnTo>
                  <a:lnTo>
                    <a:pt x="2426" y="4334"/>
                  </a:lnTo>
                  <a:lnTo>
                    <a:pt x="2418" y="4342"/>
                  </a:lnTo>
                  <a:lnTo>
                    <a:pt x="2418" y="4342"/>
                  </a:lnTo>
                  <a:lnTo>
                    <a:pt x="2409" y="4351"/>
                  </a:lnTo>
                  <a:lnTo>
                    <a:pt x="2409" y="4369"/>
                  </a:lnTo>
                  <a:lnTo>
                    <a:pt x="2409" y="4369"/>
                  </a:lnTo>
                  <a:lnTo>
                    <a:pt x="2418" y="4369"/>
                  </a:lnTo>
                  <a:lnTo>
                    <a:pt x="2418" y="4369"/>
                  </a:lnTo>
                  <a:lnTo>
                    <a:pt x="2418" y="4387"/>
                  </a:lnTo>
                  <a:lnTo>
                    <a:pt x="2409" y="4387"/>
                  </a:lnTo>
                  <a:lnTo>
                    <a:pt x="2409" y="4387"/>
                  </a:lnTo>
                  <a:lnTo>
                    <a:pt x="2409" y="4395"/>
                  </a:lnTo>
                  <a:lnTo>
                    <a:pt x="2409" y="4395"/>
                  </a:lnTo>
                  <a:lnTo>
                    <a:pt x="2400" y="4413"/>
                  </a:lnTo>
                  <a:lnTo>
                    <a:pt x="2400" y="4431"/>
                  </a:lnTo>
                  <a:lnTo>
                    <a:pt x="2400" y="4431"/>
                  </a:lnTo>
                  <a:lnTo>
                    <a:pt x="2400" y="4440"/>
                  </a:lnTo>
                  <a:lnTo>
                    <a:pt x="2400" y="4440"/>
                  </a:lnTo>
                  <a:lnTo>
                    <a:pt x="2400" y="4440"/>
                  </a:lnTo>
                  <a:lnTo>
                    <a:pt x="2400" y="4440"/>
                  </a:lnTo>
                  <a:lnTo>
                    <a:pt x="2391" y="4457"/>
                  </a:lnTo>
                  <a:lnTo>
                    <a:pt x="2391" y="4466"/>
                  </a:lnTo>
                  <a:lnTo>
                    <a:pt x="2391" y="4484"/>
                  </a:lnTo>
                  <a:lnTo>
                    <a:pt x="2391" y="4484"/>
                  </a:lnTo>
                  <a:lnTo>
                    <a:pt x="2400" y="4493"/>
                  </a:lnTo>
                  <a:lnTo>
                    <a:pt x="2400" y="4493"/>
                  </a:lnTo>
                  <a:lnTo>
                    <a:pt x="2391" y="4501"/>
                  </a:lnTo>
                  <a:lnTo>
                    <a:pt x="2391" y="4501"/>
                  </a:lnTo>
                  <a:lnTo>
                    <a:pt x="2400" y="4510"/>
                  </a:lnTo>
                  <a:lnTo>
                    <a:pt x="2400" y="4510"/>
                  </a:lnTo>
                  <a:lnTo>
                    <a:pt x="2391" y="4510"/>
                  </a:lnTo>
                  <a:lnTo>
                    <a:pt x="2391" y="4510"/>
                  </a:lnTo>
                  <a:lnTo>
                    <a:pt x="2391" y="4528"/>
                  </a:lnTo>
                  <a:lnTo>
                    <a:pt x="2391" y="4528"/>
                  </a:lnTo>
                  <a:lnTo>
                    <a:pt x="2391" y="4537"/>
                  </a:lnTo>
                  <a:lnTo>
                    <a:pt x="2391" y="4537"/>
                  </a:lnTo>
                  <a:lnTo>
                    <a:pt x="2391" y="4545"/>
                  </a:lnTo>
                  <a:lnTo>
                    <a:pt x="2391" y="4545"/>
                  </a:lnTo>
                  <a:lnTo>
                    <a:pt x="2391" y="4554"/>
                  </a:lnTo>
                  <a:lnTo>
                    <a:pt x="2391" y="4554"/>
                  </a:lnTo>
                  <a:lnTo>
                    <a:pt x="2391" y="4554"/>
                  </a:lnTo>
                  <a:lnTo>
                    <a:pt x="2391" y="4554"/>
                  </a:lnTo>
                  <a:lnTo>
                    <a:pt x="2391" y="4554"/>
                  </a:lnTo>
                  <a:lnTo>
                    <a:pt x="2391" y="4554"/>
                  </a:lnTo>
                  <a:lnTo>
                    <a:pt x="2382" y="4554"/>
                  </a:lnTo>
                  <a:lnTo>
                    <a:pt x="2365" y="4563"/>
                  </a:lnTo>
                  <a:lnTo>
                    <a:pt x="2365" y="4563"/>
                  </a:lnTo>
                  <a:lnTo>
                    <a:pt x="2365" y="4572"/>
                  </a:lnTo>
                  <a:lnTo>
                    <a:pt x="2365" y="4572"/>
                  </a:lnTo>
                  <a:lnTo>
                    <a:pt x="2365" y="4581"/>
                  </a:lnTo>
                  <a:lnTo>
                    <a:pt x="2365" y="4581"/>
                  </a:lnTo>
                  <a:lnTo>
                    <a:pt x="2365" y="4581"/>
                  </a:lnTo>
                  <a:lnTo>
                    <a:pt x="2373" y="4590"/>
                  </a:lnTo>
                  <a:lnTo>
                    <a:pt x="2373" y="4590"/>
                  </a:lnTo>
                  <a:lnTo>
                    <a:pt x="2373" y="4598"/>
                  </a:lnTo>
                  <a:lnTo>
                    <a:pt x="2373" y="4598"/>
                  </a:lnTo>
                  <a:lnTo>
                    <a:pt x="2365" y="4598"/>
                  </a:lnTo>
                  <a:lnTo>
                    <a:pt x="2365" y="4598"/>
                  </a:lnTo>
                  <a:lnTo>
                    <a:pt x="2365" y="4598"/>
                  </a:lnTo>
                  <a:lnTo>
                    <a:pt x="2365" y="4598"/>
                  </a:lnTo>
                  <a:lnTo>
                    <a:pt x="2356" y="4598"/>
                  </a:lnTo>
                  <a:lnTo>
                    <a:pt x="2356" y="4598"/>
                  </a:lnTo>
                  <a:lnTo>
                    <a:pt x="2347" y="4590"/>
                  </a:lnTo>
                  <a:lnTo>
                    <a:pt x="2338" y="4581"/>
                  </a:lnTo>
                  <a:lnTo>
                    <a:pt x="2338" y="4581"/>
                  </a:lnTo>
                  <a:lnTo>
                    <a:pt x="2338" y="4581"/>
                  </a:lnTo>
                  <a:lnTo>
                    <a:pt x="2338" y="4581"/>
                  </a:lnTo>
                  <a:lnTo>
                    <a:pt x="2329" y="4572"/>
                  </a:lnTo>
                  <a:lnTo>
                    <a:pt x="2329" y="4572"/>
                  </a:lnTo>
                  <a:lnTo>
                    <a:pt x="2312" y="4572"/>
                  </a:lnTo>
                  <a:lnTo>
                    <a:pt x="2312" y="4572"/>
                  </a:lnTo>
                  <a:lnTo>
                    <a:pt x="2312" y="4572"/>
                  </a:lnTo>
                  <a:lnTo>
                    <a:pt x="2312" y="4572"/>
                  </a:lnTo>
                  <a:lnTo>
                    <a:pt x="2303" y="4581"/>
                  </a:lnTo>
                  <a:lnTo>
                    <a:pt x="2303" y="4581"/>
                  </a:lnTo>
                  <a:lnTo>
                    <a:pt x="2285" y="4590"/>
                  </a:lnTo>
                  <a:lnTo>
                    <a:pt x="2285" y="4590"/>
                  </a:lnTo>
                  <a:lnTo>
                    <a:pt x="2285" y="4598"/>
                  </a:lnTo>
                  <a:lnTo>
                    <a:pt x="2285" y="4598"/>
                  </a:lnTo>
                  <a:lnTo>
                    <a:pt x="2285" y="4607"/>
                  </a:lnTo>
                  <a:lnTo>
                    <a:pt x="2285" y="4607"/>
                  </a:lnTo>
                  <a:lnTo>
                    <a:pt x="2285" y="4607"/>
                  </a:lnTo>
                  <a:lnTo>
                    <a:pt x="2294" y="4616"/>
                  </a:lnTo>
                  <a:lnTo>
                    <a:pt x="2294" y="4616"/>
                  </a:lnTo>
                  <a:lnTo>
                    <a:pt x="2276" y="4616"/>
                  </a:lnTo>
                  <a:lnTo>
                    <a:pt x="2268" y="4634"/>
                  </a:lnTo>
                  <a:lnTo>
                    <a:pt x="2268" y="4634"/>
                  </a:lnTo>
                  <a:lnTo>
                    <a:pt x="2276" y="4643"/>
                  </a:lnTo>
                  <a:lnTo>
                    <a:pt x="2285" y="4643"/>
                  </a:lnTo>
                  <a:lnTo>
                    <a:pt x="2285" y="4643"/>
                  </a:lnTo>
                  <a:lnTo>
                    <a:pt x="2294" y="4651"/>
                  </a:lnTo>
                  <a:lnTo>
                    <a:pt x="2294" y="4651"/>
                  </a:lnTo>
                  <a:lnTo>
                    <a:pt x="2303" y="4660"/>
                  </a:lnTo>
                  <a:lnTo>
                    <a:pt x="2329" y="4660"/>
                  </a:lnTo>
                  <a:lnTo>
                    <a:pt x="2329" y="4660"/>
                  </a:lnTo>
                  <a:lnTo>
                    <a:pt x="2338" y="4660"/>
                  </a:lnTo>
                  <a:lnTo>
                    <a:pt x="2338" y="4678"/>
                  </a:lnTo>
                  <a:lnTo>
                    <a:pt x="2338" y="4678"/>
                  </a:lnTo>
                  <a:lnTo>
                    <a:pt x="2338" y="4678"/>
                  </a:lnTo>
                  <a:lnTo>
                    <a:pt x="2338" y="4678"/>
                  </a:lnTo>
                  <a:lnTo>
                    <a:pt x="2329" y="4687"/>
                  </a:lnTo>
                  <a:lnTo>
                    <a:pt x="2321" y="4687"/>
                  </a:lnTo>
                  <a:lnTo>
                    <a:pt x="2312" y="4713"/>
                  </a:lnTo>
                  <a:lnTo>
                    <a:pt x="2312" y="4713"/>
                  </a:lnTo>
                  <a:lnTo>
                    <a:pt x="2312" y="4722"/>
                  </a:lnTo>
                  <a:lnTo>
                    <a:pt x="2321" y="4722"/>
                  </a:lnTo>
                  <a:lnTo>
                    <a:pt x="2329" y="4722"/>
                  </a:lnTo>
                  <a:lnTo>
                    <a:pt x="2329" y="4722"/>
                  </a:lnTo>
                  <a:lnTo>
                    <a:pt x="2329" y="4731"/>
                  </a:lnTo>
                  <a:lnTo>
                    <a:pt x="2329" y="4731"/>
                  </a:lnTo>
                  <a:lnTo>
                    <a:pt x="2321" y="4740"/>
                  </a:lnTo>
                  <a:lnTo>
                    <a:pt x="2321" y="4740"/>
                  </a:lnTo>
                  <a:lnTo>
                    <a:pt x="2303" y="4731"/>
                  </a:lnTo>
                  <a:lnTo>
                    <a:pt x="2303" y="4731"/>
                  </a:lnTo>
                  <a:lnTo>
                    <a:pt x="2285" y="4731"/>
                  </a:lnTo>
                  <a:lnTo>
                    <a:pt x="2276" y="4740"/>
                  </a:lnTo>
                  <a:lnTo>
                    <a:pt x="2259" y="4749"/>
                  </a:lnTo>
                  <a:lnTo>
                    <a:pt x="2259" y="4749"/>
                  </a:lnTo>
                  <a:lnTo>
                    <a:pt x="2259" y="4757"/>
                  </a:lnTo>
                  <a:lnTo>
                    <a:pt x="2259" y="4757"/>
                  </a:lnTo>
                  <a:lnTo>
                    <a:pt x="2259" y="4766"/>
                  </a:lnTo>
                  <a:lnTo>
                    <a:pt x="2259" y="4766"/>
                  </a:lnTo>
                  <a:lnTo>
                    <a:pt x="2268" y="4775"/>
                  </a:lnTo>
                  <a:lnTo>
                    <a:pt x="2268" y="4775"/>
                  </a:lnTo>
                  <a:lnTo>
                    <a:pt x="2268" y="4793"/>
                  </a:lnTo>
                  <a:lnTo>
                    <a:pt x="2276" y="4793"/>
                  </a:lnTo>
                  <a:lnTo>
                    <a:pt x="2285" y="4793"/>
                  </a:lnTo>
                  <a:lnTo>
                    <a:pt x="2285" y="4793"/>
                  </a:lnTo>
                  <a:lnTo>
                    <a:pt x="2303" y="4784"/>
                  </a:lnTo>
                  <a:lnTo>
                    <a:pt x="2312" y="4775"/>
                  </a:lnTo>
                  <a:lnTo>
                    <a:pt x="2312" y="4775"/>
                  </a:lnTo>
                  <a:lnTo>
                    <a:pt x="2321" y="4766"/>
                  </a:lnTo>
                  <a:lnTo>
                    <a:pt x="2321" y="4766"/>
                  </a:lnTo>
                  <a:lnTo>
                    <a:pt x="2329" y="4775"/>
                  </a:lnTo>
                  <a:lnTo>
                    <a:pt x="2329" y="4775"/>
                  </a:lnTo>
                  <a:lnTo>
                    <a:pt x="2329" y="4784"/>
                  </a:lnTo>
                  <a:lnTo>
                    <a:pt x="2321" y="4784"/>
                  </a:lnTo>
                  <a:lnTo>
                    <a:pt x="2321" y="4784"/>
                  </a:lnTo>
                  <a:lnTo>
                    <a:pt x="2312" y="4793"/>
                  </a:lnTo>
                  <a:lnTo>
                    <a:pt x="2303" y="4793"/>
                  </a:lnTo>
                  <a:lnTo>
                    <a:pt x="2303" y="4793"/>
                  </a:lnTo>
                  <a:lnTo>
                    <a:pt x="2303" y="4801"/>
                  </a:lnTo>
                  <a:lnTo>
                    <a:pt x="2303" y="4801"/>
                  </a:lnTo>
                  <a:lnTo>
                    <a:pt x="2294" y="4810"/>
                  </a:lnTo>
                  <a:lnTo>
                    <a:pt x="2276" y="4828"/>
                  </a:lnTo>
                  <a:lnTo>
                    <a:pt x="2276" y="4828"/>
                  </a:lnTo>
                  <a:lnTo>
                    <a:pt x="2268" y="4837"/>
                  </a:lnTo>
                  <a:lnTo>
                    <a:pt x="2268" y="4846"/>
                  </a:lnTo>
                  <a:lnTo>
                    <a:pt x="2268" y="4846"/>
                  </a:lnTo>
                  <a:lnTo>
                    <a:pt x="2276" y="4854"/>
                  </a:lnTo>
                  <a:lnTo>
                    <a:pt x="2276" y="4854"/>
                  </a:lnTo>
                  <a:lnTo>
                    <a:pt x="2285" y="4854"/>
                  </a:lnTo>
                  <a:lnTo>
                    <a:pt x="2285" y="4863"/>
                  </a:lnTo>
                  <a:lnTo>
                    <a:pt x="2285" y="4863"/>
                  </a:lnTo>
                  <a:lnTo>
                    <a:pt x="2294" y="4872"/>
                  </a:lnTo>
                  <a:lnTo>
                    <a:pt x="2303" y="4872"/>
                  </a:lnTo>
                  <a:lnTo>
                    <a:pt x="2312" y="4872"/>
                  </a:lnTo>
                  <a:lnTo>
                    <a:pt x="2312" y="4872"/>
                  </a:lnTo>
                  <a:lnTo>
                    <a:pt x="2321" y="4872"/>
                  </a:lnTo>
                  <a:lnTo>
                    <a:pt x="2321" y="4863"/>
                  </a:lnTo>
                  <a:lnTo>
                    <a:pt x="2321" y="4854"/>
                  </a:lnTo>
                  <a:lnTo>
                    <a:pt x="2321" y="4854"/>
                  </a:lnTo>
                  <a:lnTo>
                    <a:pt x="2321" y="4846"/>
                  </a:lnTo>
                  <a:lnTo>
                    <a:pt x="2321" y="4846"/>
                  </a:lnTo>
                  <a:lnTo>
                    <a:pt x="2329" y="4828"/>
                  </a:lnTo>
                  <a:lnTo>
                    <a:pt x="2329" y="4828"/>
                  </a:lnTo>
                  <a:lnTo>
                    <a:pt x="2329" y="4819"/>
                  </a:lnTo>
                  <a:lnTo>
                    <a:pt x="2329" y="4819"/>
                  </a:lnTo>
                  <a:lnTo>
                    <a:pt x="2338" y="4828"/>
                  </a:lnTo>
                  <a:lnTo>
                    <a:pt x="2338" y="4828"/>
                  </a:lnTo>
                  <a:lnTo>
                    <a:pt x="2347" y="4837"/>
                  </a:lnTo>
                  <a:lnTo>
                    <a:pt x="2347" y="4837"/>
                  </a:lnTo>
                  <a:lnTo>
                    <a:pt x="2338" y="4846"/>
                  </a:lnTo>
                  <a:lnTo>
                    <a:pt x="2338" y="4846"/>
                  </a:lnTo>
                  <a:lnTo>
                    <a:pt x="2329" y="4863"/>
                  </a:lnTo>
                  <a:lnTo>
                    <a:pt x="2329" y="4863"/>
                  </a:lnTo>
                  <a:lnTo>
                    <a:pt x="2329" y="4872"/>
                  </a:lnTo>
                  <a:lnTo>
                    <a:pt x="2329" y="4872"/>
                  </a:lnTo>
                  <a:lnTo>
                    <a:pt x="2329" y="4881"/>
                  </a:lnTo>
                  <a:lnTo>
                    <a:pt x="2329" y="4881"/>
                  </a:lnTo>
                  <a:lnTo>
                    <a:pt x="2329" y="4890"/>
                  </a:lnTo>
                  <a:lnTo>
                    <a:pt x="2329" y="4890"/>
                  </a:lnTo>
                  <a:lnTo>
                    <a:pt x="2321" y="4907"/>
                  </a:lnTo>
                  <a:lnTo>
                    <a:pt x="2321" y="4907"/>
                  </a:lnTo>
                  <a:lnTo>
                    <a:pt x="2312" y="4907"/>
                  </a:lnTo>
                  <a:lnTo>
                    <a:pt x="2303" y="4916"/>
                  </a:lnTo>
                  <a:lnTo>
                    <a:pt x="2303" y="4925"/>
                  </a:lnTo>
                  <a:lnTo>
                    <a:pt x="2303" y="4925"/>
                  </a:lnTo>
                  <a:lnTo>
                    <a:pt x="2294" y="4934"/>
                  </a:lnTo>
                  <a:lnTo>
                    <a:pt x="2294" y="4934"/>
                  </a:lnTo>
                  <a:lnTo>
                    <a:pt x="2294" y="4943"/>
                  </a:lnTo>
                  <a:lnTo>
                    <a:pt x="2294" y="4943"/>
                  </a:lnTo>
                  <a:lnTo>
                    <a:pt x="2294" y="4960"/>
                  </a:lnTo>
                  <a:lnTo>
                    <a:pt x="2294" y="4960"/>
                  </a:lnTo>
                  <a:lnTo>
                    <a:pt x="2303" y="4969"/>
                  </a:lnTo>
                  <a:lnTo>
                    <a:pt x="2321" y="4969"/>
                  </a:lnTo>
                  <a:lnTo>
                    <a:pt x="2321" y="4969"/>
                  </a:lnTo>
                  <a:lnTo>
                    <a:pt x="2338" y="4969"/>
                  </a:lnTo>
                  <a:lnTo>
                    <a:pt x="2338" y="4969"/>
                  </a:lnTo>
                  <a:lnTo>
                    <a:pt x="2347" y="4960"/>
                  </a:lnTo>
                  <a:lnTo>
                    <a:pt x="2347" y="4960"/>
                  </a:lnTo>
                  <a:lnTo>
                    <a:pt x="2365" y="4969"/>
                  </a:lnTo>
                  <a:lnTo>
                    <a:pt x="2365" y="4969"/>
                  </a:lnTo>
                  <a:lnTo>
                    <a:pt x="2365" y="4978"/>
                  </a:lnTo>
                  <a:lnTo>
                    <a:pt x="2356" y="4978"/>
                  </a:lnTo>
                  <a:lnTo>
                    <a:pt x="2356" y="4978"/>
                  </a:lnTo>
                  <a:lnTo>
                    <a:pt x="2347" y="4978"/>
                  </a:lnTo>
                  <a:lnTo>
                    <a:pt x="2338" y="4987"/>
                  </a:lnTo>
                  <a:lnTo>
                    <a:pt x="2338" y="4987"/>
                  </a:lnTo>
                  <a:lnTo>
                    <a:pt x="2347" y="5005"/>
                  </a:lnTo>
                  <a:lnTo>
                    <a:pt x="2356" y="5005"/>
                  </a:lnTo>
                  <a:lnTo>
                    <a:pt x="2356" y="5005"/>
                  </a:lnTo>
                  <a:lnTo>
                    <a:pt x="2365" y="5005"/>
                  </a:lnTo>
                  <a:lnTo>
                    <a:pt x="2365" y="5005"/>
                  </a:lnTo>
                  <a:lnTo>
                    <a:pt x="2365" y="5013"/>
                  </a:lnTo>
                  <a:lnTo>
                    <a:pt x="2373" y="5022"/>
                  </a:lnTo>
                  <a:lnTo>
                    <a:pt x="2373" y="5022"/>
                  </a:lnTo>
                  <a:lnTo>
                    <a:pt x="2382" y="5013"/>
                  </a:lnTo>
                  <a:lnTo>
                    <a:pt x="2391" y="5013"/>
                  </a:lnTo>
                  <a:lnTo>
                    <a:pt x="2391" y="5013"/>
                  </a:lnTo>
                  <a:lnTo>
                    <a:pt x="2391" y="4996"/>
                  </a:lnTo>
                  <a:lnTo>
                    <a:pt x="2391" y="4996"/>
                  </a:lnTo>
                  <a:lnTo>
                    <a:pt x="2409" y="5005"/>
                  </a:lnTo>
                  <a:lnTo>
                    <a:pt x="2426" y="5013"/>
                  </a:lnTo>
                  <a:lnTo>
                    <a:pt x="2426" y="5013"/>
                  </a:lnTo>
                  <a:lnTo>
                    <a:pt x="2418" y="5022"/>
                  </a:lnTo>
                  <a:lnTo>
                    <a:pt x="2418" y="5022"/>
                  </a:lnTo>
                  <a:lnTo>
                    <a:pt x="2418" y="5022"/>
                  </a:lnTo>
                  <a:lnTo>
                    <a:pt x="2418" y="5022"/>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40"/>
                  </a:lnTo>
                  <a:lnTo>
                    <a:pt x="2409" y="5040"/>
                  </a:lnTo>
                  <a:lnTo>
                    <a:pt x="2409" y="5049"/>
                  </a:lnTo>
                  <a:lnTo>
                    <a:pt x="2409" y="5049"/>
                  </a:lnTo>
                  <a:lnTo>
                    <a:pt x="2418" y="5049"/>
                  </a:lnTo>
                  <a:lnTo>
                    <a:pt x="2426" y="5049"/>
                  </a:lnTo>
                  <a:lnTo>
                    <a:pt x="2426" y="5049"/>
                  </a:lnTo>
                  <a:lnTo>
                    <a:pt x="2426" y="5049"/>
                  </a:lnTo>
                  <a:lnTo>
                    <a:pt x="2426" y="5049"/>
                  </a:lnTo>
                  <a:lnTo>
                    <a:pt x="2435" y="5049"/>
                  </a:lnTo>
                  <a:lnTo>
                    <a:pt x="2435" y="5049"/>
                  </a:lnTo>
                  <a:lnTo>
                    <a:pt x="2462" y="5049"/>
                  </a:lnTo>
                  <a:lnTo>
                    <a:pt x="2479" y="5057"/>
                  </a:lnTo>
                  <a:lnTo>
                    <a:pt x="2479" y="5066"/>
                  </a:lnTo>
                  <a:lnTo>
                    <a:pt x="2479" y="5066"/>
                  </a:lnTo>
                  <a:lnTo>
                    <a:pt x="2479" y="5075"/>
                  </a:lnTo>
                  <a:lnTo>
                    <a:pt x="2479" y="5075"/>
                  </a:lnTo>
                  <a:lnTo>
                    <a:pt x="2471" y="5066"/>
                  </a:lnTo>
                  <a:lnTo>
                    <a:pt x="2453" y="5066"/>
                  </a:lnTo>
                  <a:lnTo>
                    <a:pt x="2453" y="5066"/>
                  </a:lnTo>
                  <a:lnTo>
                    <a:pt x="2444" y="5075"/>
                  </a:lnTo>
                  <a:lnTo>
                    <a:pt x="2444" y="5075"/>
                  </a:lnTo>
                  <a:lnTo>
                    <a:pt x="2444" y="5075"/>
                  </a:lnTo>
                  <a:lnTo>
                    <a:pt x="2444" y="5075"/>
                  </a:lnTo>
                  <a:lnTo>
                    <a:pt x="2435" y="5075"/>
                  </a:lnTo>
                  <a:lnTo>
                    <a:pt x="2435" y="5075"/>
                  </a:lnTo>
                  <a:lnTo>
                    <a:pt x="2426" y="5084"/>
                  </a:lnTo>
                  <a:lnTo>
                    <a:pt x="2426" y="5093"/>
                  </a:lnTo>
                  <a:lnTo>
                    <a:pt x="2426" y="5093"/>
                  </a:lnTo>
                  <a:lnTo>
                    <a:pt x="2435" y="5102"/>
                  </a:lnTo>
                  <a:lnTo>
                    <a:pt x="2444" y="5102"/>
                  </a:lnTo>
                  <a:lnTo>
                    <a:pt x="2444" y="5102"/>
                  </a:lnTo>
                  <a:lnTo>
                    <a:pt x="2462" y="5102"/>
                  </a:lnTo>
                  <a:lnTo>
                    <a:pt x="2479" y="5084"/>
                  </a:lnTo>
                  <a:lnTo>
                    <a:pt x="2479" y="5084"/>
                  </a:lnTo>
                  <a:lnTo>
                    <a:pt x="2488" y="5075"/>
                  </a:lnTo>
                  <a:lnTo>
                    <a:pt x="2488" y="5075"/>
                  </a:lnTo>
                  <a:lnTo>
                    <a:pt x="2497" y="5084"/>
                  </a:lnTo>
                  <a:lnTo>
                    <a:pt x="2497" y="5084"/>
                  </a:lnTo>
                  <a:lnTo>
                    <a:pt x="2497" y="5084"/>
                  </a:lnTo>
                  <a:lnTo>
                    <a:pt x="2497" y="5084"/>
                  </a:lnTo>
                  <a:lnTo>
                    <a:pt x="2497" y="5084"/>
                  </a:lnTo>
                  <a:lnTo>
                    <a:pt x="2497" y="5093"/>
                  </a:lnTo>
                  <a:lnTo>
                    <a:pt x="2497" y="5093"/>
                  </a:lnTo>
                  <a:lnTo>
                    <a:pt x="2497" y="5102"/>
                  </a:lnTo>
                  <a:lnTo>
                    <a:pt x="2497" y="5102"/>
                  </a:lnTo>
                  <a:lnTo>
                    <a:pt x="2479" y="5110"/>
                  </a:lnTo>
                  <a:lnTo>
                    <a:pt x="2462" y="5110"/>
                  </a:lnTo>
                  <a:lnTo>
                    <a:pt x="2462" y="5110"/>
                  </a:lnTo>
                  <a:lnTo>
                    <a:pt x="2444" y="5102"/>
                  </a:lnTo>
                  <a:lnTo>
                    <a:pt x="2435" y="5110"/>
                  </a:lnTo>
                  <a:lnTo>
                    <a:pt x="2435" y="5110"/>
                  </a:lnTo>
                  <a:lnTo>
                    <a:pt x="2426" y="5119"/>
                  </a:lnTo>
                  <a:lnTo>
                    <a:pt x="2426" y="5137"/>
                  </a:lnTo>
                  <a:lnTo>
                    <a:pt x="2426" y="5137"/>
                  </a:lnTo>
                  <a:lnTo>
                    <a:pt x="2418" y="5137"/>
                  </a:lnTo>
                  <a:lnTo>
                    <a:pt x="2400" y="5128"/>
                  </a:lnTo>
                  <a:lnTo>
                    <a:pt x="2400" y="5128"/>
                  </a:lnTo>
                  <a:lnTo>
                    <a:pt x="2382" y="5128"/>
                  </a:lnTo>
                  <a:lnTo>
                    <a:pt x="2382" y="5128"/>
                  </a:lnTo>
                  <a:lnTo>
                    <a:pt x="2373" y="5119"/>
                  </a:lnTo>
                  <a:lnTo>
                    <a:pt x="2373" y="5119"/>
                  </a:lnTo>
                  <a:lnTo>
                    <a:pt x="2365" y="5128"/>
                  </a:lnTo>
                  <a:lnTo>
                    <a:pt x="2365" y="5137"/>
                  </a:lnTo>
                  <a:lnTo>
                    <a:pt x="2365" y="5137"/>
                  </a:lnTo>
                  <a:lnTo>
                    <a:pt x="2365" y="5155"/>
                  </a:lnTo>
                  <a:lnTo>
                    <a:pt x="2365" y="5155"/>
                  </a:lnTo>
                  <a:lnTo>
                    <a:pt x="2373" y="5163"/>
                  </a:lnTo>
                  <a:lnTo>
                    <a:pt x="2373" y="5163"/>
                  </a:lnTo>
                  <a:lnTo>
                    <a:pt x="2373" y="5163"/>
                  </a:lnTo>
                  <a:lnTo>
                    <a:pt x="2373" y="5163"/>
                  </a:lnTo>
                  <a:lnTo>
                    <a:pt x="2382" y="5172"/>
                  </a:lnTo>
                  <a:lnTo>
                    <a:pt x="2391" y="5172"/>
                  </a:lnTo>
                  <a:lnTo>
                    <a:pt x="2409" y="5172"/>
                  </a:lnTo>
                  <a:lnTo>
                    <a:pt x="2409" y="5172"/>
                  </a:lnTo>
                  <a:lnTo>
                    <a:pt x="2418" y="5172"/>
                  </a:lnTo>
                  <a:lnTo>
                    <a:pt x="2418" y="5172"/>
                  </a:lnTo>
                  <a:lnTo>
                    <a:pt x="2426" y="5181"/>
                  </a:lnTo>
                  <a:lnTo>
                    <a:pt x="2426" y="5181"/>
                  </a:lnTo>
                  <a:lnTo>
                    <a:pt x="2435" y="5181"/>
                  </a:lnTo>
                  <a:lnTo>
                    <a:pt x="2435" y="5181"/>
                  </a:lnTo>
                  <a:lnTo>
                    <a:pt x="2444" y="5190"/>
                  </a:lnTo>
                  <a:lnTo>
                    <a:pt x="2444" y="5190"/>
                  </a:lnTo>
                  <a:lnTo>
                    <a:pt x="2453" y="5181"/>
                  </a:lnTo>
                  <a:lnTo>
                    <a:pt x="2453" y="5181"/>
                  </a:lnTo>
                  <a:lnTo>
                    <a:pt x="2453" y="5172"/>
                  </a:lnTo>
                  <a:lnTo>
                    <a:pt x="2453" y="5172"/>
                  </a:lnTo>
                  <a:lnTo>
                    <a:pt x="2453" y="5163"/>
                  </a:lnTo>
                  <a:lnTo>
                    <a:pt x="2453" y="5163"/>
                  </a:lnTo>
                  <a:lnTo>
                    <a:pt x="2453" y="5163"/>
                  </a:lnTo>
                  <a:lnTo>
                    <a:pt x="2453" y="5163"/>
                  </a:lnTo>
                  <a:lnTo>
                    <a:pt x="2462" y="5155"/>
                  </a:lnTo>
                  <a:lnTo>
                    <a:pt x="2462" y="5155"/>
                  </a:lnTo>
                  <a:lnTo>
                    <a:pt x="2471" y="5155"/>
                  </a:lnTo>
                  <a:lnTo>
                    <a:pt x="2471" y="5155"/>
                  </a:lnTo>
                  <a:lnTo>
                    <a:pt x="2488" y="5163"/>
                  </a:lnTo>
                  <a:lnTo>
                    <a:pt x="2506" y="5155"/>
                  </a:lnTo>
                  <a:lnTo>
                    <a:pt x="2506" y="5155"/>
                  </a:lnTo>
                  <a:lnTo>
                    <a:pt x="2506" y="5155"/>
                  </a:lnTo>
                  <a:lnTo>
                    <a:pt x="2506" y="5155"/>
                  </a:lnTo>
                  <a:lnTo>
                    <a:pt x="2515" y="5137"/>
                  </a:lnTo>
                  <a:lnTo>
                    <a:pt x="2515" y="5110"/>
                  </a:lnTo>
                  <a:lnTo>
                    <a:pt x="2515" y="5110"/>
                  </a:lnTo>
                  <a:lnTo>
                    <a:pt x="2515" y="5110"/>
                  </a:lnTo>
                  <a:lnTo>
                    <a:pt x="2515" y="5102"/>
                  </a:lnTo>
                  <a:lnTo>
                    <a:pt x="2515" y="5102"/>
                  </a:lnTo>
                  <a:lnTo>
                    <a:pt x="2523" y="5093"/>
                  </a:lnTo>
                  <a:lnTo>
                    <a:pt x="2523" y="5093"/>
                  </a:lnTo>
                  <a:lnTo>
                    <a:pt x="2541" y="5075"/>
                  </a:lnTo>
                  <a:lnTo>
                    <a:pt x="2568" y="5066"/>
                  </a:lnTo>
                  <a:lnTo>
                    <a:pt x="2568" y="5066"/>
                  </a:lnTo>
                  <a:lnTo>
                    <a:pt x="2576" y="5066"/>
                  </a:lnTo>
                  <a:lnTo>
                    <a:pt x="2576" y="5066"/>
                  </a:lnTo>
                  <a:lnTo>
                    <a:pt x="2576" y="5066"/>
                  </a:lnTo>
                  <a:lnTo>
                    <a:pt x="2576" y="5066"/>
                  </a:lnTo>
                  <a:lnTo>
                    <a:pt x="2576" y="5075"/>
                  </a:lnTo>
                  <a:lnTo>
                    <a:pt x="2559" y="5084"/>
                  </a:lnTo>
                  <a:lnTo>
                    <a:pt x="2559" y="5084"/>
                  </a:lnTo>
                  <a:lnTo>
                    <a:pt x="2541" y="5093"/>
                  </a:lnTo>
                  <a:lnTo>
                    <a:pt x="2541" y="5110"/>
                  </a:lnTo>
                  <a:lnTo>
                    <a:pt x="2541" y="5110"/>
                  </a:lnTo>
                  <a:lnTo>
                    <a:pt x="2541" y="5110"/>
                  </a:lnTo>
                  <a:lnTo>
                    <a:pt x="2541" y="5119"/>
                  </a:lnTo>
                  <a:lnTo>
                    <a:pt x="2541" y="5119"/>
                  </a:lnTo>
                  <a:lnTo>
                    <a:pt x="2550" y="5128"/>
                  </a:lnTo>
                  <a:lnTo>
                    <a:pt x="2550" y="5128"/>
                  </a:lnTo>
                  <a:lnTo>
                    <a:pt x="2559" y="5128"/>
                  </a:lnTo>
                  <a:lnTo>
                    <a:pt x="2576" y="5128"/>
                  </a:lnTo>
                  <a:lnTo>
                    <a:pt x="2576" y="5128"/>
                  </a:lnTo>
                  <a:lnTo>
                    <a:pt x="2585" y="5128"/>
                  </a:lnTo>
                  <a:lnTo>
                    <a:pt x="2585" y="5128"/>
                  </a:lnTo>
                  <a:lnTo>
                    <a:pt x="2594" y="5128"/>
                  </a:lnTo>
                  <a:lnTo>
                    <a:pt x="2603" y="5128"/>
                  </a:lnTo>
                  <a:lnTo>
                    <a:pt x="2603" y="5128"/>
                  </a:lnTo>
                  <a:lnTo>
                    <a:pt x="2603" y="5128"/>
                  </a:lnTo>
                  <a:lnTo>
                    <a:pt x="2603" y="5128"/>
                  </a:lnTo>
                  <a:lnTo>
                    <a:pt x="2594" y="5128"/>
                  </a:lnTo>
                  <a:lnTo>
                    <a:pt x="2594" y="5128"/>
                  </a:lnTo>
                  <a:lnTo>
                    <a:pt x="2585" y="5137"/>
                  </a:lnTo>
                  <a:lnTo>
                    <a:pt x="2585" y="5137"/>
                  </a:lnTo>
                  <a:lnTo>
                    <a:pt x="2585" y="5137"/>
                  </a:lnTo>
                  <a:lnTo>
                    <a:pt x="2585" y="5137"/>
                  </a:lnTo>
                  <a:lnTo>
                    <a:pt x="2568" y="5137"/>
                  </a:lnTo>
                  <a:lnTo>
                    <a:pt x="2568" y="5146"/>
                  </a:lnTo>
                  <a:lnTo>
                    <a:pt x="2568" y="5146"/>
                  </a:lnTo>
                  <a:lnTo>
                    <a:pt x="2576" y="5163"/>
                  </a:lnTo>
                  <a:lnTo>
                    <a:pt x="2576" y="5163"/>
                  </a:lnTo>
                  <a:lnTo>
                    <a:pt x="2576" y="5172"/>
                  </a:lnTo>
                  <a:lnTo>
                    <a:pt x="2576" y="5172"/>
                  </a:lnTo>
                  <a:lnTo>
                    <a:pt x="2576" y="5181"/>
                  </a:lnTo>
                  <a:lnTo>
                    <a:pt x="2576" y="5181"/>
                  </a:lnTo>
                  <a:lnTo>
                    <a:pt x="2576" y="5181"/>
                  </a:lnTo>
                  <a:lnTo>
                    <a:pt x="2576" y="5181"/>
                  </a:lnTo>
                  <a:lnTo>
                    <a:pt x="2568" y="5181"/>
                  </a:lnTo>
                  <a:lnTo>
                    <a:pt x="2568" y="5181"/>
                  </a:lnTo>
                  <a:lnTo>
                    <a:pt x="2559" y="5181"/>
                  </a:lnTo>
                  <a:lnTo>
                    <a:pt x="2559" y="5181"/>
                  </a:lnTo>
                  <a:lnTo>
                    <a:pt x="2559" y="5181"/>
                  </a:lnTo>
                  <a:lnTo>
                    <a:pt x="2559" y="5181"/>
                  </a:lnTo>
                  <a:lnTo>
                    <a:pt x="2568" y="5172"/>
                  </a:lnTo>
                  <a:lnTo>
                    <a:pt x="2568" y="5172"/>
                  </a:lnTo>
                  <a:lnTo>
                    <a:pt x="2559" y="5163"/>
                  </a:lnTo>
                  <a:lnTo>
                    <a:pt x="2559" y="5146"/>
                  </a:lnTo>
                  <a:lnTo>
                    <a:pt x="2559" y="5146"/>
                  </a:lnTo>
                  <a:lnTo>
                    <a:pt x="2550" y="5137"/>
                  </a:lnTo>
                  <a:lnTo>
                    <a:pt x="2541" y="5137"/>
                  </a:lnTo>
                  <a:lnTo>
                    <a:pt x="2541" y="5137"/>
                  </a:lnTo>
                  <a:lnTo>
                    <a:pt x="2532" y="5146"/>
                  </a:lnTo>
                  <a:lnTo>
                    <a:pt x="2532" y="5146"/>
                  </a:lnTo>
                  <a:lnTo>
                    <a:pt x="2523" y="5155"/>
                  </a:lnTo>
                  <a:lnTo>
                    <a:pt x="2532" y="5181"/>
                  </a:lnTo>
                  <a:lnTo>
                    <a:pt x="2532" y="5181"/>
                  </a:lnTo>
                  <a:lnTo>
                    <a:pt x="2532" y="5181"/>
                  </a:lnTo>
                  <a:lnTo>
                    <a:pt x="2532" y="5181"/>
                  </a:lnTo>
                  <a:lnTo>
                    <a:pt x="2523" y="5172"/>
                  </a:lnTo>
                  <a:lnTo>
                    <a:pt x="2523" y="5172"/>
                  </a:lnTo>
                  <a:lnTo>
                    <a:pt x="2506" y="5163"/>
                  </a:lnTo>
                  <a:lnTo>
                    <a:pt x="2506" y="5163"/>
                  </a:lnTo>
                  <a:lnTo>
                    <a:pt x="2497" y="5163"/>
                  </a:lnTo>
                  <a:lnTo>
                    <a:pt x="2497" y="5163"/>
                  </a:lnTo>
                  <a:lnTo>
                    <a:pt x="2488" y="5172"/>
                  </a:lnTo>
                  <a:lnTo>
                    <a:pt x="2488" y="5181"/>
                  </a:lnTo>
                  <a:lnTo>
                    <a:pt x="2488" y="5181"/>
                  </a:lnTo>
                  <a:lnTo>
                    <a:pt x="2488" y="5190"/>
                  </a:lnTo>
                  <a:lnTo>
                    <a:pt x="2488" y="5190"/>
                  </a:lnTo>
                  <a:lnTo>
                    <a:pt x="2497" y="5190"/>
                  </a:lnTo>
                  <a:lnTo>
                    <a:pt x="2497" y="5190"/>
                  </a:lnTo>
                  <a:lnTo>
                    <a:pt x="2488" y="5190"/>
                  </a:lnTo>
                  <a:lnTo>
                    <a:pt x="2488" y="5190"/>
                  </a:lnTo>
                  <a:lnTo>
                    <a:pt x="2479" y="5190"/>
                  </a:lnTo>
                  <a:lnTo>
                    <a:pt x="2471" y="5199"/>
                  </a:lnTo>
                  <a:lnTo>
                    <a:pt x="2462" y="5208"/>
                  </a:lnTo>
                  <a:lnTo>
                    <a:pt x="2462" y="5208"/>
                  </a:lnTo>
                  <a:lnTo>
                    <a:pt x="2471" y="5216"/>
                  </a:lnTo>
                  <a:lnTo>
                    <a:pt x="2479" y="5216"/>
                  </a:lnTo>
                  <a:lnTo>
                    <a:pt x="2506" y="5216"/>
                  </a:lnTo>
                  <a:lnTo>
                    <a:pt x="2506" y="5216"/>
                  </a:lnTo>
                  <a:lnTo>
                    <a:pt x="2515" y="5225"/>
                  </a:lnTo>
                  <a:lnTo>
                    <a:pt x="2523" y="5234"/>
                  </a:lnTo>
                  <a:lnTo>
                    <a:pt x="2523" y="5234"/>
                  </a:lnTo>
                  <a:lnTo>
                    <a:pt x="2523" y="5243"/>
                  </a:lnTo>
                  <a:lnTo>
                    <a:pt x="2523" y="5243"/>
                  </a:lnTo>
                  <a:lnTo>
                    <a:pt x="2523" y="5243"/>
                  </a:lnTo>
                  <a:lnTo>
                    <a:pt x="2523" y="5252"/>
                  </a:lnTo>
                  <a:lnTo>
                    <a:pt x="2532" y="5261"/>
                  </a:lnTo>
                  <a:lnTo>
                    <a:pt x="2532" y="5261"/>
                  </a:lnTo>
                  <a:lnTo>
                    <a:pt x="2541" y="5252"/>
                  </a:lnTo>
                  <a:lnTo>
                    <a:pt x="2550" y="5243"/>
                  </a:lnTo>
                  <a:lnTo>
                    <a:pt x="2550" y="5243"/>
                  </a:lnTo>
                  <a:lnTo>
                    <a:pt x="2550" y="5234"/>
                  </a:lnTo>
                  <a:lnTo>
                    <a:pt x="2559" y="5225"/>
                  </a:lnTo>
                  <a:lnTo>
                    <a:pt x="2559" y="5225"/>
                  </a:lnTo>
                  <a:lnTo>
                    <a:pt x="2559" y="5234"/>
                  </a:lnTo>
                  <a:lnTo>
                    <a:pt x="2559" y="5234"/>
                  </a:lnTo>
                  <a:lnTo>
                    <a:pt x="2568" y="5243"/>
                  </a:lnTo>
                  <a:lnTo>
                    <a:pt x="2568" y="5243"/>
                  </a:lnTo>
                  <a:lnTo>
                    <a:pt x="2568" y="5252"/>
                  </a:lnTo>
                  <a:lnTo>
                    <a:pt x="2568" y="5252"/>
                  </a:lnTo>
                  <a:lnTo>
                    <a:pt x="2576" y="5261"/>
                  </a:lnTo>
                  <a:lnTo>
                    <a:pt x="2594" y="5278"/>
                  </a:lnTo>
                  <a:lnTo>
                    <a:pt x="2594" y="5278"/>
                  </a:lnTo>
                  <a:lnTo>
                    <a:pt x="2603" y="5278"/>
                  </a:lnTo>
                  <a:lnTo>
                    <a:pt x="2603" y="5278"/>
                  </a:lnTo>
                  <a:lnTo>
                    <a:pt x="2612" y="5278"/>
                  </a:lnTo>
                  <a:lnTo>
                    <a:pt x="2612" y="5278"/>
                  </a:lnTo>
                  <a:lnTo>
                    <a:pt x="2612" y="5261"/>
                  </a:lnTo>
                  <a:lnTo>
                    <a:pt x="2612" y="5261"/>
                  </a:lnTo>
                  <a:lnTo>
                    <a:pt x="2612" y="5261"/>
                  </a:lnTo>
                  <a:lnTo>
                    <a:pt x="2612" y="5261"/>
                  </a:lnTo>
                  <a:lnTo>
                    <a:pt x="2620" y="5252"/>
                  </a:lnTo>
                  <a:lnTo>
                    <a:pt x="2620" y="5252"/>
                  </a:lnTo>
                  <a:lnTo>
                    <a:pt x="2629" y="5261"/>
                  </a:lnTo>
                  <a:lnTo>
                    <a:pt x="2629" y="5261"/>
                  </a:lnTo>
                  <a:lnTo>
                    <a:pt x="2629" y="5261"/>
                  </a:lnTo>
                  <a:lnTo>
                    <a:pt x="2629" y="5261"/>
                  </a:lnTo>
                  <a:lnTo>
                    <a:pt x="2638" y="5261"/>
                  </a:lnTo>
                  <a:lnTo>
                    <a:pt x="2638" y="5261"/>
                  </a:lnTo>
                  <a:lnTo>
                    <a:pt x="2638" y="5269"/>
                  </a:lnTo>
                  <a:lnTo>
                    <a:pt x="2638" y="5269"/>
                  </a:lnTo>
                  <a:lnTo>
                    <a:pt x="2638" y="5269"/>
                  </a:lnTo>
                  <a:lnTo>
                    <a:pt x="2647" y="5278"/>
                  </a:lnTo>
                  <a:lnTo>
                    <a:pt x="2647" y="5278"/>
                  </a:lnTo>
                  <a:lnTo>
                    <a:pt x="2647" y="5278"/>
                  </a:lnTo>
                  <a:lnTo>
                    <a:pt x="2647" y="5278"/>
                  </a:lnTo>
                  <a:lnTo>
                    <a:pt x="2665" y="5287"/>
                  </a:lnTo>
                  <a:lnTo>
                    <a:pt x="2665" y="5287"/>
                  </a:lnTo>
                  <a:lnTo>
                    <a:pt x="2665" y="5287"/>
                  </a:lnTo>
                  <a:lnTo>
                    <a:pt x="2665" y="5305"/>
                  </a:lnTo>
                  <a:lnTo>
                    <a:pt x="2665" y="5305"/>
                  </a:lnTo>
                  <a:lnTo>
                    <a:pt x="2682" y="5305"/>
                  </a:lnTo>
                  <a:lnTo>
                    <a:pt x="2682" y="5305"/>
                  </a:lnTo>
                  <a:lnTo>
                    <a:pt x="2682" y="5305"/>
                  </a:lnTo>
                  <a:lnTo>
                    <a:pt x="2682" y="5305"/>
                  </a:lnTo>
                  <a:lnTo>
                    <a:pt x="2691" y="5305"/>
                  </a:lnTo>
                  <a:lnTo>
                    <a:pt x="2691" y="5296"/>
                  </a:lnTo>
                  <a:lnTo>
                    <a:pt x="2691" y="5287"/>
                  </a:lnTo>
                  <a:lnTo>
                    <a:pt x="2691" y="5287"/>
                  </a:lnTo>
                  <a:lnTo>
                    <a:pt x="2691" y="5278"/>
                  </a:lnTo>
                  <a:lnTo>
                    <a:pt x="2682" y="5269"/>
                  </a:lnTo>
                  <a:lnTo>
                    <a:pt x="2682" y="5269"/>
                  </a:lnTo>
                  <a:lnTo>
                    <a:pt x="2673" y="5252"/>
                  </a:lnTo>
                  <a:lnTo>
                    <a:pt x="2673" y="5252"/>
                  </a:lnTo>
                  <a:lnTo>
                    <a:pt x="2665" y="5252"/>
                  </a:lnTo>
                  <a:lnTo>
                    <a:pt x="2735" y="5252"/>
                  </a:lnTo>
                  <a:lnTo>
                    <a:pt x="2735" y="5252"/>
                  </a:lnTo>
                  <a:lnTo>
                    <a:pt x="2744" y="5261"/>
                  </a:lnTo>
                  <a:lnTo>
                    <a:pt x="2753" y="5261"/>
                  </a:lnTo>
                  <a:lnTo>
                    <a:pt x="2753" y="5261"/>
                  </a:lnTo>
                  <a:lnTo>
                    <a:pt x="2762" y="5261"/>
                  </a:lnTo>
                  <a:lnTo>
                    <a:pt x="2762" y="5261"/>
                  </a:lnTo>
                  <a:lnTo>
                    <a:pt x="2770" y="5261"/>
                  </a:lnTo>
                  <a:lnTo>
                    <a:pt x="2770" y="5261"/>
                  </a:lnTo>
                  <a:lnTo>
                    <a:pt x="2788" y="5252"/>
                  </a:lnTo>
                  <a:lnTo>
                    <a:pt x="2806" y="5252"/>
                  </a:lnTo>
                  <a:lnTo>
                    <a:pt x="2806" y="5252"/>
                  </a:lnTo>
                  <a:lnTo>
                    <a:pt x="2823" y="5243"/>
                  </a:lnTo>
                  <a:lnTo>
                    <a:pt x="2841" y="5243"/>
                  </a:lnTo>
                  <a:lnTo>
                    <a:pt x="2841" y="5243"/>
                  </a:lnTo>
                  <a:lnTo>
                    <a:pt x="2841" y="5225"/>
                  </a:lnTo>
                  <a:lnTo>
                    <a:pt x="2841" y="5225"/>
                  </a:lnTo>
                  <a:lnTo>
                    <a:pt x="2832" y="5216"/>
                  </a:lnTo>
                  <a:lnTo>
                    <a:pt x="2806" y="5216"/>
                  </a:lnTo>
                  <a:lnTo>
                    <a:pt x="2806" y="5216"/>
                  </a:lnTo>
                  <a:lnTo>
                    <a:pt x="2762" y="5199"/>
                  </a:lnTo>
                  <a:lnTo>
                    <a:pt x="2709" y="5155"/>
                  </a:lnTo>
                  <a:lnTo>
                    <a:pt x="2691" y="5146"/>
                  </a:lnTo>
                  <a:lnTo>
                    <a:pt x="2691" y="5146"/>
                  </a:lnTo>
                  <a:lnTo>
                    <a:pt x="2691" y="5137"/>
                  </a:lnTo>
                  <a:lnTo>
                    <a:pt x="2691" y="5137"/>
                  </a:lnTo>
                  <a:lnTo>
                    <a:pt x="2682" y="5137"/>
                  </a:lnTo>
                  <a:lnTo>
                    <a:pt x="2682" y="5137"/>
                  </a:lnTo>
                  <a:lnTo>
                    <a:pt x="2682" y="5128"/>
                  </a:lnTo>
                  <a:lnTo>
                    <a:pt x="2682" y="5128"/>
                  </a:lnTo>
                  <a:lnTo>
                    <a:pt x="2665" y="5119"/>
                  </a:lnTo>
                  <a:lnTo>
                    <a:pt x="2656" y="5119"/>
                  </a:lnTo>
                  <a:lnTo>
                    <a:pt x="2656" y="5119"/>
                  </a:lnTo>
                  <a:lnTo>
                    <a:pt x="2656" y="5119"/>
                  </a:lnTo>
                  <a:lnTo>
                    <a:pt x="2656" y="5102"/>
                  </a:lnTo>
                  <a:lnTo>
                    <a:pt x="2656" y="5102"/>
                  </a:lnTo>
                  <a:lnTo>
                    <a:pt x="2656" y="5110"/>
                  </a:lnTo>
                  <a:lnTo>
                    <a:pt x="2656" y="5110"/>
                  </a:lnTo>
                  <a:lnTo>
                    <a:pt x="2673" y="5102"/>
                  </a:lnTo>
                  <a:lnTo>
                    <a:pt x="2673" y="5084"/>
                  </a:lnTo>
                  <a:lnTo>
                    <a:pt x="2673" y="5084"/>
                  </a:lnTo>
                  <a:lnTo>
                    <a:pt x="2673" y="5075"/>
                  </a:lnTo>
                  <a:lnTo>
                    <a:pt x="2673" y="5075"/>
                  </a:lnTo>
                  <a:lnTo>
                    <a:pt x="2656" y="5066"/>
                  </a:lnTo>
                  <a:lnTo>
                    <a:pt x="2656" y="5066"/>
                  </a:lnTo>
                  <a:lnTo>
                    <a:pt x="2656" y="5075"/>
                  </a:lnTo>
                  <a:lnTo>
                    <a:pt x="2656" y="5075"/>
                  </a:lnTo>
                  <a:lnTo>
                    <a:pt x="2638" y="5066"/>
                  </a:lnTo>
                  <a:lnTo>
                    <a:pt x="2638" y="5066"/>
                  </a:lnTo>
                  <a:lnTo>
                    <a:pt x="2638" y="5066"/>
                  </a:lnTo>
                  <a:lnTo>
                    <a:pt x="2620" y="5057"/>
                  </a:lnTo>
                  <a:lnTo>
                    <a:pt x="2603" y="5057"/>
                  </a:lnTo>
                  <a:lnTo>
                    <a:pt x="2603" y="5057"/>
                  </a:lnTo>
                  <a:lnTo>
                    <a:pt x="2603" y="5049"/>
                  </a:lnTo>
                  <a:lnTo>
                    <a:pt x="2603" y="5049"/>
                  </a:lnTo>
                  <a:lnTo>
                    <a:pt x="2603" y="5049"/>
                  </a:lnTo>
                  <a:lnTo>
                    <a:pt x="2603" y="5049"/>
                  </a:lnTo>
                  <a:lnTo>
                    <a:pt x="2612" y="5040"/>
                  </a:lnTo>
                  <a:lnTo>
                    <a:pt x="2612" y="5040"/>
                  </a:lnTo>
                  <a:lnTo>
                    <a:pt x="2620" y="5040"/>
                  </a:lnTo>
                  <a:lnTo>
                    <a:pt x="2620" y="5040"/>
                  </a:lnTo>
                  <a:lnTo>
                    <a:pt x="2620" y="5040"/>
                  </a:lnTo>
                  <a:lnTo>
                    <a:pt x="2629" y="5040"/>
                  </a:lnTo>
                  <a:lnTo>
                    <a:pt x="2629" y="5040"/>
                  </a:lnTo>
                  <a:lnTo>
                    <a:pt x="2638" y="5049"/>
                  </a:lnTo>
                  <a:lnTo>
                    <a:pt x="2647" y="5049"/>
                  </a:lnTo>
                  <a:lnTo>
                    <a:pt x="2647" y="5049"/>
                  </a:lnTo>
                  <a:lnTo>
                    <a:pt x="2656" y="5040"/>
                  </a:lnTo>
                  <a:lnTo>
                    <a:pt x="2656" y="5040"/>
                  </a:lnTo>
                  <a:lnTo>
                    <a:pt x="2656" y="5022"/>
                  </a:lnTo>
                  <a:lnTo>
                    <a:pt x="2647" y="5013"/>
                  </a:lnTo>
                  <a:lnTo>
                    <a:pt x="2647" y="5013"/>
                  </a:lnTo>
                  <a:lnTo>
                    <a:pt x="2638" y="4996"/>
                  </a:lnTo>
                  <a:lnTo>
                    <a:pt x="2629" y="4987"/>
                  </a:lnTo>
                  <a:lnTo>
                    <a:pt x="2629" y="4978"/>
                  </a:lnTo>
                  <a:lnTo>
                    <a:pt x="2629" y="4978"/>
                  </a:lnTo>
                  <a:lnTo>
                    <a:pt x="2629" y="4969"/>
                  </a:lnTo>
                  <a:lnTo>
                    <a:pt x="2629" y="4969"/>
                  </a:lnTo>
                  <a:lnTo>
                    <a:pt x="2629" y="4952"/>
                  </a:lnTo>
                  <a:lnTo>
                    <a:pt x="2629" y="4943"/>
                  </a:lnTo>
                  <a:lnTo>
                    <a:pt x="2629" y="4943"/>
                  </a:lnTo>
                  <a:lnTo>
                    <a:pt x="2629" y="4943"/>
                  </a:lnTo>
                  <a:lnTo>
                    <a:pt x="2629" y="4943"/>
                  </a:lnTo>
                  <a:lnTo>
                    <a:pt x="2629" y="4916"/>
                  </a:lnTo>
                  <a:lnTo>
                    <a:pt x="2638" y="4907"/>
                  </a:lnTo>
                  <a:lnTo>
                    <a:pt x="2656" y="4890"/>
                  </a:lnTo>
                  <a:lnTo>
                    <a:pt x="2656" y="4890"/>
                  </a:lnTo>
                  <a:lnTo>
                    <a:pt x="2665" y="4881"/>
                  </a:lnTo>
                  <a:lnTo>
                    <a:pt x="2665" y="4881"/>
                  </a:lnTo>
                  <a:lnTo>
                    <a:pt x="2691" y="4872"/>
                  </a:lnTo>
                  <a:lnTo>
                    <a:pt x="2700" y="4854"/>
                  </a:lnTo>
                  <a:lnTo>
                    <a:pt x="2700" y="4837"/>
                  </a:lnTo>
                  <a:lnTo>
                    <a:pt x="2700" y="4837"/>
                  </a:lnTo>
                  <a:lnTo>
                    <a:pt x="2709" y="4819"/>
                  </a:lnTo>
                  <a:lnTo>
                    <a:pt x="2726" y="4793"/>
                  </a:lnTo>
                  <a:lnTo>
                    <a:pt x="2726" y="4793"/>
                  </a:lnTo>
                  <a:lnTo>
                    <a:pt x="2744" y="4784"/>
                  </a:lnTo>
                  <a:lnTo>
                    <a:pt x="2744" y="4784"/>
                  </a:lnTo>
                  <a:lnTo>
                    <a:pt x="2753" y="4775"/>
                  </a:lnTo>
                  <a:lnTo>
                    <a:pt x="2753" y="4775"/>
                  </a:lnTo>
                  <a:lnTo>
                    <a:pt x="2779" y="4757"/>
                  </a:lnTo>
                  <a:lnTo>
                    <a:pt x="2779" y="4757"/>
                  </a:lnTo>
                  <a:lnTo>
                    <a:pt x="2797" y="4749"/>
                  </a:lnTo>
                  <a:lnTo>
                    <a:pt x="2806" y="4731"/>
                  </a:lnTo>
                  <a:lnTo>
                    <a:pt x="2806" y="4731"/>
                  </a:lnTo>
                  <a:lnTo>
                    <a:pt x="2806" y="4713"/>
                  </a:lnTo>
                  <a:lnTo>
                    <a:pt x="2806" y="4713"/>
                  </a:lnTo>
                  <a:lnTo>
                    <a:pt x="2815" y="4696"/>
                  </a:lnTo>
                  <a:lnTo>
                    <a:pt x="2815" y="4696"/>
                  </a:lnTo>
                  <a:lnTo>
                    <a:pt x="2815" y="4678"/>
                  </a:lnTo>
                  <a:lnTo>
                    <a:pt x="2815" y="4678"/>
                  </a:lnTo>
                  <a:lnTo>
                    <a:pt x="2815" y="4669"/>
                  </a:lnTo>
                  <a:lnTo>
                    <a:pt x="2806" y="4660"/>
                  </a:lnTo>
                  <a:lnTo>
                    <a:pt x="2806" y="4660"/>
                  </a:lnTo>
                  <a:lnTo>
                    <a:pt x="2797" y="4660"/>
                  </a:lnTo>
                  <a:lnTo>
                    <a:pt x="2797" y="4660"/>
                  </a:lnTo>
                  <a:lnTo>
                    <a:pt x="2779" y="4660"/>
                  </a:lnTo>
                  <a:lnTo>
                    <a:pt x="2753" y="4660"/>
                  </a:lnTo>
                  <a:lnTo>
                    <a:pt x="2753" y="4660"/>
                  </a:lnTo>
                  <a:lnTo>
                    <a:pt x="2735" y="4643"/>
                  </a:lnTo>
                  <a:lnTo>
                    <a:pt x="2718" y="4625"/>
                  </a:lnTo>
                  <a:lnTo>
                    <a:pt x="2718" y="4625"/>
                  </a:lnTo>
                  <a:lnTo>
                    <a:pt x="2718" y="4598"/>
                  </a:lnTo>
                  <a:lnTo>
                    <a:pt x="2726" y="4581"/>
                  </a:lnTo>
                  <a:lnTo>
                    <a:pt x="2726" y="4581"/>
                  </a:lnTo>
                  <a:lnTo>
                    <a:pt x="2744" y="4554"/>
                  </a:lnTo>
                  <a:lnTo>
                    <a:pt x="2770" y="4545"/>
                  </a:lnTo>
                  <a:lnTo>
                    <a:pt x="2806" y="4537"/>
                  </a:lnTo>
                  <a:lnTo>
                    <a:pt x="2806" y="4537"/>
                  </a:lnTo>
                  <a:lnTo>
                    <a:pt x="2815" y="4528"/>
                  </a:lnTo>
                  <a:lnTo>
                    <a:pt x="2823" y="4519"/>
                  </a:lnTo>
                  <a:lnTo>
                    <a:pt x="2823" y="4510"/>
                  </a:lnTo>
                  <a:lnTo>
                    <a:pt x="2823" y="4510"/>
                  </a:lnTo>
                  <a:lnTo>
                    <a:pt x="2823" y="4510"/>
                  </a:lnTo>
                  <a:lnTo>
                    <a:pt x="2832" y="4501"/>
                  </a:lnTo>
                  <a:lnTo>
                    <a:pt x="2832" y="4501"/>
                  </a:lnTo>
                  <a:lnTo>
                    <a:pt x="2841" y="4484"/>
                  </a:lnTo>
                  <a:lnTo>
                    <a:pt x="2841" y="4466"/>
                  </a:lnTo>
                  <a:lnTo>
                    <a:pt x="2841" y="4466"/>
                  </a:lnTo>
                  <a:lnTo>
                    <a:pt x="2850" y="4431"/>
                  </a:lnTo>
                  <a:lnTo>
                    <a:pt x="2850" y="4413"/>
                  </a:lnTo>
                  <a:lnTo>
                    <a:pt x="2859" y="4413"/>
                  </a:lnTo>
                  <a:lnTo>
                    <a:pt x="2859" y="4413"/>
                  </a:lnTo>
                  <a:lnTo>
                    <a:pt x="2876" y="4404"/>
                  </a:lnTo>
                  <a:lnTo>
                    <a:pt x="2876" y="4395"/>
                  </a:lnTo>
                  <a:lnTo>
                    <a:pt x="2876" y="4395"/>
                  </a:lnTo>
                  <a:lnTo>
                    <a:pt x="2876" y="4387"/>
                  </a:lnTo>
                  <a:lnTo>
                    <a:pt x="2876" y="4387"/>
                  </a:lnTo>
                  <a:lnTo>
                    <a:pt x="2868" y="4369"/>
                  </a:lnTo>
                  <a:lnTo>
                    <a:pt x="2868" y="4369"/>
                  </a:lnTo>
                  <a:lnTo>
                    <a:pt x="2876" y="4369"/>
                  </a:lnTo>
                  <a:lnTo>
                    <a:pt x="2876" y="4369"/>
                  </a:lnTo>
                  <a:lnTo>
                    <a:pt x="2885" y="4369"/>
                  </a:lnTo>
                  <a:lnTo>
                    <a:pt x="2885" y="4369"/>
                  </a:lnTo>
                  <a:lnTo>
                    <a:pt x="2885" y="4369"/>
                  </a:lnTo>
                  <a:lnTo>
                    <a:pt x="2903" y="4387"/>
                  </a:lnTo>
                  <a:lnTo>
                    <a:pt x="2903" y="4387"/>
                  </a:lnTo>
                  <a:lnTo>
                    <a:pt x="2912" y="4387"/>
                  </a:lnTo>
                  <a:lnTo>
                    <a:pt x="2912" y="4387"/>
                  </a:lnTo>
                  <a:lnTo>
                    <a:pt x="2929" y="4387"/>
                  </a:lnTo>
                  <a:lnTo>
                    <a:pt x="2947" y="4369"/>
                  </a:lnTo>
                  <a:lnTo>
                    <a:pt x="2947" y="4369"/>
                  </a:lnTo>
                  <a:lnTo>
                    <a:pt x="2947" y="4360"/>
                  </a:lnTo>
                  <a:lnTo>
                    <a:pt x="2947" y="4360"/>
                  </a:lnTo>
                  <a:lnTo>
                    <a:pt x="2947" y="4351"/>
                  </a:lnTo>
                  <a:lnTo>
                    <a:pt x="2938" y="4342"/>
                  </a:lnTo>
                  <a:lnTo>
                    <a:pt x="2938" y="4342"/>
                  </a:lnTo>
                  <a:lnTo>
                    <a:pt x="2938" y="4342"/>
                  </a:lnTo>
                  <a:lnTo>
                    <a:pt x="2929" y="4342"/>
                  </a:lnTo>
                  <a:lnTo>
                    <a:pt x="2929" y="4342"/>
                  </a:lnTo>
                  <a:lnTo>
                    <a:pt x="2920" y="4334"/>
                  </a:lnTo>
                  <a:lnTo>
                    <a:pt x="2912" y="4342"/>
                  </a:lnTo>
                  <a:lnTo>
                    <a:pt x="2912" y="4342"/>
                  </a:lnTo>
                  <a:lnTo>
                    <a:pt x="2903" y="4342"/>
                  </a:lnTo>
                  <a:lnTo>
                    <a:pt x="2903" y="4342"/>
                  </a:lnTo>
                  <a:lnTo>
                    <a:pt x="2894" y="4351"/>
                  </a:lnTo>
                  <a:lnTo>
                    <a:pt x="2894" y="4351"/>
                  </a:lnTo>
                  <a:lnTo>
                    <a:pt x="2885" y="4351"/>
                  </a:lnTo>
                  <a:lnTo>
                    <a:pt x="2885" y="4351"/>
                  </a:lnTo>
                  <a:lnTo>
                    <a:pt x="2885" y="4342"/>
                  </a:lnTo>
                  <a:lnTo>
                    <a:pt x="2885" y="4342"/>
                  </a:lnTo>
                  <a:lnTo>
                    <a:pt x="2876" y="4334"/>
                  </a:lnTo>
                  <a:lnTo>
                    <a:pt x="2859" y="4334"/>
                  </a:lnTo>
                  <a:lnTo>
                    <a:pt x="2859" y="4334"/>
                  </a:lnTo>
                  <a:lnTo>
                    <a:pt x="2859" y="4316"/>
                  </a:lnTo>
                  <a:lnTo>
                    <a:pt x="2859" y="4307"/>
                  </a:lnTo>
                  <a:lnTo>
                    <a:pt x="2859" y="4307"/>
                  </a:lnTo>
                  <a:lnTo>
                    <a:pt x="2859" y="4298"/>
                  </a:lnTo>
                  <a:lnTo>
                    <a:pt x="2859" y="4298"/>
                  </a:lnTo>
                  <a:lnTo>
                    <a:pt x="2850" y="4272"/>
                  </a:lnTo>
                  <a:lnTo>
                    <a:pt x="2850" y="4263"/>
                  </a:lnTo>
                  <a:lnTo>
                    <a:pt x="2859" y="4254"/>
                  </a:lnTo>
                  <a:lnTo>
                    <a:pt x="2859" y="4254"/>
                  </a:lnTo>
                  <a:lnTo>
                    <a:pt x="2859" y="4245"/>
                  </a:lnTo>
                  <a:lnTo>
                    <a:pt x="2859" y="4245"/>
                  </a:lnTo>
                  <a:lnTo>
                    <a:pt x="2894" y="4254"/>
                  </a:lnTo>
                  <a:lnTo>
                    <a:pt x="2894" y="4254"/>
                  </a:lnTo>
                  <a:lnTo>
                    <a:pt x="2903" y="4263"/>
                  </a:lnTo>
                  <a:lnTo>
                    <a:pt x="2903" y="4263"/>
                  </a:lnTo>
                  <a:lnTo>
                    <a:pt x="2938" y="4272"/>
                  </a:lnTo>
                  <a:lnTo>
                    <a:pt x="2938" y="4272"/>
                  </a:lnTo>
                  <a:lnTo>
                    <a:pt x="2965" y="4272"/>
                  </a:lnTo>
                  <a:lnTo>
                    <a:pt x="2982" y="4272"/>
                  </a:lnTo>
                  <a:lnTo>
                    <a:pt x="3000" y="4254"/>
                  </a:lnTo>
                  <a:lnTo>
                    <a:pt x="3000" y="4254"/>
                  </a:lnTo>
                  <a:lnTo>
                    <a:pt x="3009" y="4237"/>
                  </a:lnTo>
                  <a:lnTo>
                    <a:pt x="3009" y="4228"/>
                  </a:lnTo>
                  <a:lnTo>
                    <a:pt x="3009" y="4228"/>
                  </a:lnTo>
                  <a:lnTo>
                    <a:pt x="3009" y="4228"/>
                  </a:lnTo>
                  <a:lnTo>
                    <a:pt x="3009" y="4228"/>
                  </a:lnTo>
                  <a:lnTo>
                    <a:pt x="3009" y="4201"/>
                  </a:lnTo>
                  <a:lnTo>
                    <a:pt x="3009" y="4192"/>
                  </a:lnTo>
                  <a:lnTo>
                    <a:pt x="3009" y="4192"/>
                  </a:lnTo>
                  <a:lnTo>
                    <a:pt x="3018" y="4184"/>
                  </a:lnTo>
                  <a:lnTo>
                    <a:pt x="3026" y="4175"/>
                  </a:lnTo>
                  <a:lnTo>
                    <a:pt x="3026" y="4166"/>
                  </a:lnTo>
                  <a:lnTo>
                    <a:pt x="3026" y="4166"/>
                  </a:lnTo>
                  <a:lnTo>
                    <a:pt x="3018" y="4157"/>
                  </a:lnTo>
                  <a:lnTo>
                    <a:pt x="3018" y="4157"/>
                  </a:lnTo>
                  <a:lnTo>
                    <a:pt x="3018" y="4157"/>
                  </a:lnTo>
                  <a:lnTo>
                    <a:pt x="3018" y="4157"/>
                  </a:lnTo>
                  <a:lnTo>
                    <a:pt x="3018" y="4148"/>
                  </a:lnTo>
                  <a:lnTo>
                    <a:pt x="3018" y="4148"/>
                  </a:lnTo>
                  <a:lnTo>
                    <a:pt x="3009" y="4131"/>
                  </a:lnTo>
                  <a:lnTo>
                    <a:pt x="3009" y="4131"/>
                  </a:lnTo>
                  <a:lnTo>
                    <a:pt x="3018" y="4131"/>
                  </a:lnTo>
                  <a:lnTo>
                    <a:pt x="3018" y="4131"/>
                  </a:lnTo>
                  <a:lnTo>
                    <a:pt x="3026" y="4131"/>
                  </a:lnTo>
                  <a:lnTo>
                    <a:pt x="3026" y="4131"/>
                  </a:lnTo>
                  <a:lnTo>
                    <a:pt x="3035" y="4131"/>
                  </a:lnTo>
                  <a:lnTo>
                    <a:pt x="3062" y="4131"/>
                  </a:lnTo>
                  <a:lnTo>
                    <a:pt x="3062" y="4131"/>
                  </a:lnTo>
                  <a:lnTo>
                    <a:pt x="3176" y="4122"/>
                  </a:lnTo>
                  <a:lnTo>
                    <a:pt x="3176" y="4122"/>
                  </a:lnTo>
                  <a:lnTo>
                    <a:pt x="3238" y="4104"/>
                  </a:lnTo>
                  <a:lnTo>
                    <a:pt x="3265" y="4086"/>
                  </a:lnTo>
                  <a:lnTo>
                    <a:pt x="3282" y="4069"/>
                  </a:lnTo>
                  <a:lnTo>
                    <a:pt x="3282" y="4069"/>
                  </a:lnTo>
                  <a:lnTo>
                    <a:pt x="3318" y="4025"/>
                  </a:lnTo>
                  <a:lnTo>
                    <a:pt x="3318" y="4025"/>
                  </a:lnTo>
                  <a:lnTo>
                    <a:pt x="3326" y="4007"/>
                  </a:lnTo>
                  <a:lnTo>
                    <a:pt x="3326" y="4007"/>
                  </a:lnTo>
                  <a:lnTo>
                    <a:pt x="3335" y="3998"/>
                  </a:lnTo>
                  <a:lnTo>
                    <a:pt x="3335" y="3998"/>
                  </a:lnTo>
                  <a:lnTo>
                    <a:pt x="3335" y="3989"/>
                  </a:lnTo>
                  <a:lnTo>
                    <a:pt x="3335" y="3981"/>
                  </a:lnTo>
                  <a:lnTo>
                    <a:pt x="3335" y="3981"/>
                  </a:lnTo>
                  <a:lnTo>
                    <a:pt x="3335" y="3972"/>
                  </a:lnTo>
                  <a:lnTo>
                    <a:pt x="3335" y="3972"/>
                  </a:lnTo>
                  <a:lnTo>
                    <a:pt x="3326" y="3963"/>
                  </a:lnTo>
                  <a:lnTo>
                    <a:pt x="3309" y="3963"/>
                  </a:lnTo>
                  <a:lnTo>
                    <a:pt x="3309" y="3963"/>
                  </a:lnTo>
                  <a:lnTo>
                    <a:pt x="3291" y="3945"/>
                  </a:lnTo>
                  <a:lnTo>
                    <a:pt x="3291" y="3945"/>
                  </a:lnTo>
                  <a:lnTo>
                    <a:pt x="3291" y="3928"/>
                  </a:lnTo>
                  <a:lnTo>
                    <a:pt x="3300" y="3919"/>
                  </a:lnTo>
                  <a:lnTo>
                    <a:pt x="3300" y="3919"/>
                  </a:lnTo>
                  <a:lnTo>
                    <a:pt x="3309" y="3910"/>
                  </a:lnTo>
                  <a:lnTo>
                    <a:pt x="3309" y="3901"/>
                  </a:lnTo>
                  <a:lnTo>
                    <a:pt x="3309" y="3901"/>
                  </a:lnTo>
                  <a:lnTo>
                    <a:pt x="3300" y="3892"/>
                  </a:lnTo>
                  <a:lnTo>
                    <a:pt x="3300" y="3892"/>
                  </a:lnTo>
                  <a:lnTo>
                    <a:pt x="3273" y="3875"/>
                  </a:lnTo>
                  <a:lnTo>
                    <a:pt x="3273" y="3875"/>
                  </a:lnTo>
                  <a:lnTo>
                    <a:pt x="3265" y="3875"/>
                  </a:lnTo>
                  <a:lnTo>
                    <a:pt x="3265" y="3875"/>
                  </a:lnTo>
                  <a:lnTo>
                    <a:pt x="3247" y="3875"/>
                  </a:lnTo>
                  <a:lnTo>
                    <a:pt x="3220" y="3857"/>
                  </a:lnTo>
                  <a:lnTo>
                    <a:pt x="3220" y="3857"/>
                  </a:lnTo>
                  <a:lnTo>
                    <a:pt x="3229" y="3848"/>
                  </a:lnTo>
                  <a:lnTo>
                    <a:pt x="3229" y="3848"/>
                  </a:lnTo>
                  <a:lnTo>
                    <a:pt x="3238" y="3848"/>
                  </a:lnTo>
                  <a:lnTo>
                    <a:pt x="3238" y="3848"/>
                  </a:lnTo>
                  <a:lnTo>
                    <a:pt x="3238" y="3839"/>
                  </a:lnTo>
                  <a:lnTo>
                    <a:pt x="3238" y="3839"/>
                  </a:lnTo>
                  <a:lnTo>
                    <a:pt x="3247" y="3839"/>
                  </a:lnTo>
                  <a:lnTo>
                    <a:pt x="3247" y="3839"/>
                  </a:lnTo>
                  <a:lnTo>
                    <a:pt x="3256" y="3848"/>
                  </a:lnTo>
                  <a:lnTo>
                    <a:pt x="3265" y="3857"/>
                  </a:lnTo>
                  <a:lnTo>
                    <a:pt x="3273" y="3857"/>
                  </a:lnTo>
                  <a:lnTo>
                    <a:pt x="3273" y="3857"/>
                  </a:lnTo>
                  <a:lnTo>
                    <a:pt x="3309" y="3857"/>
                  </a:lnTo>
                  <a:lnTo>
                    <a:pt x="3344" y="3875"/>
                  </a:lnTo>
                  <a:lnTo>
                    <a:pt x="3344" y="3875"/>
                  </a:lnTo>
                  <a:lnTo>
                    <a:pt x="3362" y="3883"/>
                  </a:lnTo>
                  <a:lnTo>
                    <a:pt x="3362" y="3883"/>
                  </a:lnTo>
                  <a:lnTo>
                    <a:pt x="3370" y="3875"/>
                  </a:lnTo>
                  <a:lnTo>
                    <a:pt x="3370" y="3875"/>
                  </a:lnTo>
                  <a:lnTo>
                    <a:pt x="3379" y="3875"/>
                  </a:lnTo>
                  <a:lnTo>
                    <a:pt x="3379" y="3875"/>
                  </a:lnTo>
                  <a:lnTo>
                    <a:pt x="3388" y="3875"/>
                  </a:lnTo>
                  <a:lnTo>
                    <a:pt x="3423" y="3875"/>
                  </a:lnTo>
                  <a:lnTo>
                    <a:pt x="3423" y="3875"/>
                  </a:lnTo>
                  <a:lnTo>
                    <a:pt x="3450" y="3875"/>
                  </a:lnTo>
                  <a:lnTo>
                    <a:pt x="3476" y="3866"/>
                  </a:lnTo>
                  <a:lnTo>
                    <a:pt x="3476" y="3866"/>
                  </a:lnTo>
                  <a:lnTo>
                    <a:pt x="3494" y="3848"/>
                  </a:lnTo>
                  <a:lnTo>
                    <a:pt x="3503" y="3830"/>
                  </a:lnTo>
                  <a:lnTo>
                    <a:pt x="3503" y="3830"/>
                  </a:lnTo>
                  <a:lnTo>
                    <a:pt x="3503" y="3830"/>
                  </a:lnTo>
                  <a:lnTo>
                    <a:pt x="3512" y="3822"/>
                  </a:lnTo>
                  <a:lnTo>
                    <a:pt x="3512" y="3822"/>
                  </a:lnTo>
                  <a:lnTo>
                    <a:pt x="3512" y="3822"/>
                  </a:lnTo>
                  <a:lnTo>
                    <a:pt x="3512" y="3822"/>
                  </a:lnTo>
                  <a:lnTo>
                    <a:pt x="3520" y="3813"/>
                  </a:lnTo>
                  <a:lnTo>
                    <a:pt x="3520" y="3813"/>
                  </a:lnTo>
                  <a:lnTo>
                    <a:pt x="3520" y="3804"/>
                  </a:lnTo>
                  <a:lnTo>
                    <a:pt x="3520" y="3804"/>
                  </a:lnTo>
                  <a:lnTo>
                    <a:pt x="3520" y="3804"/>
                  </a:lnTo>
                  <a:lnTo>
                    <a:pt x="3520" y="3804"/>
                  </a:lnTo>
                  <a:lnTo>
                    <a:pt x="3529" y="3804"/>
                  </a:lnTo>
                  <a:lnTo>
                    <a:pt x="3547" y="3786"/>
                  </a:lnTo>
                  <a:lnTo>
                    <a:pt x="3547" y="3786"/>
                  </a:lnTo>
                  <a:lnTo>
                    <a:pt x="3565" y="3769"/>
                  </a:lnTo>
                  <a:lnTo>
                    <a:pt x="3582" y="3742"/>
                  </a:lnTo>
                  <a:lnTo>
                    <a:pt x="3582" y="3742"/>
                  </a:lnTo>
                  <a:lnTo>
                    <a:pt x="3582" y="3742"/>
                  </a:lnTo>
                  <a:lnTo>
                    <a:pt x="3582" y="3742"/>
                  </a:lnTo>
                  <a:lnTo>
                    <a:pt x="3591" y="3724"/>
                  </a:lnTo>
                  <a:lnTo>
                    <a:pt x="3591" y="3724"/>
                  </a:lnTo>
                  <a:lnTo>
                    <a:pt x="3600" y="3689"/>
                  </a:lnTo>
                  <a:lnTo>
                    <a:pt x="3600" y="3689"/>
                  </a:lnTo>
                  <a:lnTo>
                    <a:pt x="3600" y="3672"/>
                  </a:lnTo>
                  <a:lnTo>
                    <a:pt x="3618" y="3654"/>
                  </a:lnTo>
                  <a:lnTo>
                    <a:pt x="3618" y="3654"/>
                  </a:lnTo>
                  <a:lnTo>
                    <a:pt x="3626" y="3654"/>
                  </a:lnTo>
                  <a:lnTo>
                    <a:pt x="3626" y="3654"/>
                  </a:lnTo>
                  <a:lnTo>
                    <a:pt x="3626" y="3636"/>
                  </a:lnTo>
                  <a:lnTo>
                    <a:pt x="3626" y="3619"/>
                  </a:lnTo>
                  <a:lnTo>
                    <a:pt x="3626" y="3619"/>
                  </a:lnTo>
                  <a:lnTo>
                    <a:pt x="3635" y="3610"/>
                  </a:lnTo>
                  <a:lnTo>
                    <a:pt x="3644" y="3601"/>
                  </a:lnTo>
                  <a:lnTo>
                    <a:pt x="3644" y="3601"/>
                  </a:lnTo>
                  <a:lnTo>
                    <a:pt x="3662" y="3601"/>
                  </a:lnTo>
                  <a:lnTo>
                    <a:pt x="3662" y="3601"/>
                  </a:lnTo>
                  <a:lnTo>
                    <a:pt x="3662" y="3610"/>
                  </a:lnTo>
                  <a:lnTo>
                    <a:pt x="3653" y="3627"/>
                  </a:lnTo>
                  <a:lnTo>
                    <a:pt x="3653" y="3627"/>
                  </a:lnTo>
                  <a:lnTo>
                    <a:pt x="3653" y="3636"/>
                  </a:lnTo>
                  <a:lnTo>
                    <a:pt x="3662" y="3645"/>
                  </a:lnTo>
                  <a:lnTo>
                    <a:pt x="3662" y="3645"/>
                  </a:lnTo>
                  <a:lnTo>
                    <a:pt x="3670" y="3654"/>
                  </a:lnTo>
                  <a:lnTo>
                    <a:pt x="3679" y="3645"/>
                  </a:lnTo>
                  <a:lnTo>
                    <a:pt x="3679" y="3645"/>
                  </a:lnTo>
                  <a:lnTo>
                    <a:pt x="3697" y="3601"/>
                  </a:lnTo>
                  <a:lnTo>
                    <a:pt x="3697" y="3601"/>
                  </a:lnTo>
                  <a:lnTo>
                    <a:pt x="3715" y="3574"/>
                  </a:lnTo>
                  <a:lnTo>
                    <a:pt x="3715" y="3574"/>
                  </a:lnTo>
                  <a:lnTo>
                    <a:pt x="3715" y="3574"/>
                  </a:lnTo>
                  <a:lnTo>
                    <a:pt x="3715" y="3574"/>
                  </a:lnTo>
                  <a:lnTo>
                    <a:pt x="3723" y="3566"/>
                  </a:lnTo>
                  <a:lnTo>
                    <a:pt x="3723" y="3566"/>
                  </a:lnTo>
                  <a:lnTo>
                    <a:pt x="3723" y="3557"/>
                  </a:lnTo>
                  <a:lnTo>
                    <a:pt x="3723" y="3557"/>
                  </a:lnTo>
                  <a:lnTo>
                    <a:pt x="3750" y="3521"/>
                  </a:lnTo>
                  <a:lnTo>
                    <a:pt x="3776" y="3504"/>
                  </a:lnTo>
                  <a:lnTo>
                    <a:pt x="3776" y="3504"/>
                  </a:lnTo>
                  <a:lnTo>
                    <a:pt x="3785" y="3495"/>
                  </a:lnTo>
                  <a:lnTo>
                    <a:pt x="3785" y="3495"/>
                  </a:lnTo>
                  <a:lnTo>
                    <a:pt x="3794" y="3468"/>
                  </a:lnTo>
                  <a:lnTo>
                    <a:pt x="3794" y="3424"/>
                  </a:lnTo>
                  <a:lnTo>
                    <a:pt x="3794" y="3424"/>
                  </a:lnTo>
                  <a:lnTo>
                    <a:pt x="3794" y="3389"/>
                  </a:lnTo>
                  <a:lnTo>
                    <a:pt x="3794" y="3389"/>
                  </a:lnTo>
                  <a:lnTo>
                    <a:pt x="3794" y="3380"/>
                  </a:lnTo>
                  <a:lnTo>
                    <a:pt x="3794" y="3380"/>
                  </a:lnTo>
                  <a:lnTo>
                    <a:pt x="3794" y="3363"/>
                  </a:lnTo>
                  <a:lnTo>
                    <a:pt x="3794" y="3345"/>
                  </a:lnTo>
                  <a:lnTo>
                    <a:pt x="3794" y="3345"/>
                  </a:lnTo>
                  <a:lnTo>
                    <a:pt x="3812" y="3318"/>
                  </a:lnTo>
                  <a:lnTo>
                    <a:pt x="3812" y="3318"/>
                  </a:lnTo>
                  <a:lnTo>
                    <a:pt x="3812" y="3301"/>
                  </a:lnTo>
                  <a:lnTo>
                    <a:pt x="3812" y="3301"/>
                  </a:lnTo>
                  <a:lnTo>
                    <a:pt x="3812" y="3301"/>
                  </a:lnTo>
                  <a:lnTo>
                    <a:pt x="3838" y="3292"/>
                  </a:lnTo>
                  <a:lnTo>
                    <a:pt x="3882" y="3248"/>
                  </a:lnTo>
                  <a:lnTo>
                    <a:pt x="3882" y="3248"/>
                  </a:lnTo>
                  <a:lnTo>
                    <a:pt x="3917" y="3230"/>
                  </a:lnTo>
                  <a:lnTo>
                    <a:pt x="3953" y="3221"/>
                  </a:lnTo>
                  <a:lnTo>
                    <a:pt x="3953" y="3221"/>
                  </a:lnTo>
                  <a:lnTo>
                    <a:pt x="3970" y="3221"/>
                  </a:lnTo>
                  <a:lnTo>
                    <a:pt x="3979" y="3212"/>
                  </a:lnTo>
                  <a:lnTo>
                    <a:pt x="3979" y="3212"/>
                  </a:lnTo>
                  <a:lnTo>
                    <a:pt x="3979" y="3204"/>
                  </a:lnTo>
                  <a:lnTo>
                    <a:pt x="3979" y="3204"/>
                  </a:lnTo>
                  <a:lnTo>
                    <a:pt x="3988" y="3204"/>
                  </a:lnTo>
                  <a:lnTo>
                    <a:pt x="3988" y="3204"/>
                  </a:lnTo>
                  <a:lnTo>
                    <a:pt x="4006" y="3195"/>
                  </a:lnTo>
                  <a:lnTo>
                    <a:pt x="4023" y="3177"/>
                  </a:lnTo>
                  <a:lnTo>
                    <a:pt x="4023" y="3177"/>
                  </a:lnTo>
                  <a:lnTo>
                    <a:pt x="4023" y="3177"/>
                  </a:lnTo>
                  <a:lnTo>
                    <a:pt x="4023" y="3177"/>
                  </a:lnTo>
                  <a:lnTo>
                    <a:pt x="4032" y="3168"/>
                  </a:lnTo>
                  <a:lnTo>
                    <a:pt x="4032" y="3168"/>
                  </a:lnTo>
                  <a:lnTo>
                    <a:pt x="4050" y="3168"/>
                  </a:lnTo>
                  <a:lnTo>
                    <a:pt x="4067" y="3168"/>
                  </a:lnTo>
                  <a:lnTo>
                    <a:pt x="4067" y="3168"/>
                  </a:lnTo>
                  <a:lnTo>
                    <a:pt x="4103" y="3168"/>
                  </a:lnTo>
                  <a:lnTo>
                    <a:pt x="4103" y="3168"/>
                  </a:lnTo>
                  <a:lnTo>
                    <a:pt x="4120" y="3177"/>
                  </a:lnTo>
                  <a:lnTo>
                    <a:pt x="4138" y="3177"/>
                  </a:lnTo>
                  <a:lnTo>
                    <a:pt x="4138" y="3177"/>
                  </a:lnTo>
                  <a:lnTo>
                    <a:pt x="4165" y="3168"/>
                  </a:lnTo>
                  <a:lnTo>
                    <a:pt x="4173" y="3168"/>
                  </a:lnTo>
                  <a:lnTo>
                    <a:pt x="4173" y="3151"/>
                  </a:lnTo>
                  <a:lnTo>
                    <a:pt x="4173" y="3151"/>
                  </a:lnTo>
                  <a:lnTo>
                    <a:pt x="4182" y="3133"/>
                  </a:lnTo>
                  <a:lnTo>
                    <a:pt x="4209" y="3124"/>
                  </a:lnTo>
                  <a:lnTo>
                    <a:pt x="4209" y="3124"/>
                  </a:lnTo>
                  <a:lnTo>
                    <a:pt x="4226" y="3115"/>
                  </a:lnTo>
                  <a:lnTo>
                    <a:pt x="4235" y="3107"/>
                  </a:lnTo>
                  <a:lnTo>
                    <a:pt x="4235" y="3089"/>
                  </a:lnTo>
                  <a:lnTo>
                    <a:pt x="4235" y="3089"/>
                  </a:lnTo>
                  <a:lnTo>
                    <a:pt x="4235" y="3062"/>
                  </a:lnTo>
                  <a:lnTo>
                    <a:pt x="4253" y="3045"/>
                  </a:lnTo>
                  <a:lnTo>
                    <a:pt x="4253" y="3045"/>
                  </a:lnTo>
                  <a:lnTo>
                    <a:pt x="4262" y="3036"/>
                  </a:lnTo>
                  <a:lnTo>
                    <a:pt x="4270" y="3018"/>
                  </a:lnTo>
                  <a:lnTo>
                    <a:pt x="4270" y="3018"/>
                  </a:lnTo>
                  <a:lnTo>
                    <a:pt x="4270" y="3009"/>
                  </a:lnTo>
                  <a:lnTo>
                    <a:pt x="4270" y="3009"/>
                  </a:lnTo>
                  <a:lnTo>
                    <a:pt x="4279" y="3001"/>
                  </a:lnTo>
                  <a:lnTo>
                    <a:pt x="4279" y="3001"/>
                  </a:lnTo>
                  <a:lnTo>
                    <a:pt x="4279" y="2983"/>
                  </a:lnTo>
                  <a:lnTo>
                    <a:pt x="4279" y="2983"/>
                  </a:lnTo>
                  <a:lnTo>
                    <a:pt x="4288" y="2983"/>
                  </a:lnTo>
                  <a:lnTo>
                    <a:pt x="4288" y="2983"/>
                  </a:lnTo>
                  <a:lnTo>
                    <a:pt x="4297" y="2974"/>
                  </a:lnTo>
                  <a:lnTo>
                    <a:pt x="4297" y="2965"/>
                  </a:lnTo>
                  <a:lnTo>
                    <a:pt x="4297" y="2965"/>
                  </a:lnTo>
                  <a:lnTo>
                    <a:pt x="4306" y="2930"/>
                  </a:lnTo>
                  <a:lnTo>
                    <a:pt x="4306" y="2930"/>
                  </a:lnTo>
                  <a:lnTo>
                    <a:pt x="4306" y="2921"/>
                  </a:lnTo>
                  <a:lnTo>
                    <a:pt x="4306" y="2921"/>
                  </a:lnTo>
                  <a:lnTo>
                    <a:pt x="4306" y="2912"/>
                  </a:lnTo>
                  <a:lnTo>
                    <a:pt x="4306" y="2912"/>
                  </a:lnTo>
                  <a:lnTo>
                    <a:pt x="4306" y="2895"/>
                  </a:lnTo>
                  <a:lnTo>
                    <a:pt x="4306" y="2895"/>
                  </a:lnTo>
                  <a:lnTo>
                    <a:pt x="4315" y="2886"/>
                  </a:lnTo>
                  <a:lnTo>
                    <a:pt x="4315" y="2886"/>
                  </a:lnTo>
                  <a:lnTo>
                    <a:pt x="4315" y="2886"/>
                  </a:lnTo>
                  <a:lnTo>
                    <a:pt x="4323" y="2877"/>
                  </a:lnTo>
                  <a:lnTo>
                    <a:pt x="4332" y="2868"/>
                  </a:lnTo>
                  <a:lnTo>
                    <a:pt x="4332" y="2868"/>
                  </a:lnTo>
                  <a:lnTo>
                    <a:pt x="4341" y="2859"/>
                  </a:lnTo>
                  <a:lnTo>
                    <a:pt x="4341" y="2851"/>
                  </a:lnTo>
                  <a:lnTo>
                    <a:pt x="4341" y="2851"/>
                  </a:lnTo>
                  <a:lnTo>
                    <a:pt x="4341" y="2842"/>
                  </a:lnTo>
                  <a:lnTo>
                    <a:pt x="4341" y="2842"/>
                  </a:lnTo>
                  <a:lnTo>
                    <a:pt x="4332" y="2824"/>
                  </a:lnTo>
                  <a:lnTo>
                    <a:pt x="4341" y="2798"/>
                  </a:lnTo>
                  <a:lnTo>
                    <a:pt x="4341" y="2798"/>
                  </a:lnTo>
                  <a:lnTo>
                    <a:pt x="4350" y="2762"/>
                  </a:lnTo>
                  <a:lnTo>
                    <a:pt x="4341" y="2727"/>
                  </a:lnTo>
                  <a:lnTo>
                    <a:pt x="4341" y="2692"/>
                  </a:lnTo>
                  <a:lnTo>
                    <a:pt x="4341" y="2692"/>
                  </a:lnTo>
                  <a:lnTo>
                    <a:pt x="4350" y="2648"/>
                  </a:lnTo>
                  <a:lnTo>
                    <a:pt x="4350" y="2630"/>
                  </a:lnTo>
                  <a:lnTo>
                    <a:pt x="4359" y="2612"/>
                  </a:lnTo>
                  <a:lnTo>
                    <a:pt x="4359" y="2612"/>
                  </a:lnTo>
                  <a:lnTo>
                    <a:pt x="4359" y="2603"/>
                  </a:lnTo>
                  <a:lnTo>
                    <a:pt x="4359" y="2603"/>
                  </a:lnTo>
                  <a:lnTo>
                    <a:pt x="4359" y="2603"/>
                  </a:lnTo>
                  <a:lnTo>
                    <a:pt x="4350" y="2586"/>
                  </a:lnTo>
                  <a:lnTo>
                    <a:pt x="4350" y="2586"/>
                  </a:lnTo>
                  <a:lnTo>
                    <a:pt x="4350" y="2586"/>
                  </a:lnTo>
                  <a:lnTo>
                    <a:pt x="4350" y="2586"/>
                  </a:lnTo>
                  <a:lnTo>
                    <a:pt x="4350" y="2586"/>
                  </a:lnTo>
                  <a:lnTo>
                    <a:pt x="4350" y="2586"/>
                  </a:lnTo>
                  <a:lnTo>
                    <a:pt x="4359" y="2577"/>
                  </a:lnTo>
                  <a:lnTo>
                    <a:pt x="4359" y="2577"/>
                  </a:lnTo>
                  <a:lnTo>
                    <a:pt x="4359" y="2577"/>
                  </a:lnTo>
                  <a:lnTo>
                    <a:pt x="4359" y="2577"/>
                  </a:lnTo>
                  <a:lnTo>
                    <a:pt x="4367" y="2586"/>
                  </a:lnTo>
                  <a:lnTo>
                    <a:pt x="4376" y="2595"/>
                  </a:lnTo>
                  <a:lnTo>
                    <a:pt x="4376" y="2595"/>
                  </a:lnTo>
                  <a:lnTo>
                    <a:pt x="4376" y="2595"/>
                  </a:lnTo>
                  <a:lnTo>
                    <a:pt x="4394" y="2586"/>
                  </a:lnTo>
                  <a:lnTo>
                    <a:pt x="4394" y="2586"/>
                  </a:lnTo>
                  <a:lnTo>
                    <a:pt x="4412" y="2577"/>
                  </a:lnTo>
                  <a:lnTo>
                    <a:pt x="4438" y="2515"/>
                  </a:lnTo>
                  <a:lnTo>
                    <a:pt x="4447" y="2506"/>
                  </a:lnTo>
                  <a:lnTo>
                    <a:pt x="4447" y="2506"/>
                  </a:lnTo>
                  <a:lnTo>
                    <a:pt x="4456" y="2480"/>
                  </a:lnTo>
                  <a:lnTo>
                    <a:pt x="4473" y="2471"/>
                  </a:lnTo>
                  <a:lnTo>
                    <a:pt x="4482" y="2471"/>
                  </a:lnTo>
                  <a:lnTo>
                    <a:pt x="4482" y="2471"/>
                  </a:lnTo>
                  <a:lnTo>
                    <a:pt x="4491" y="2471"/>
                  </a:lnTo>
                  <a:lnTo>
                    <a:pt x="4491" y="2471"/>
                  </a:lnTo>
                  <a:lnTo>
                    <a:pt x="4526" y="2436"/>
                  </a:lnTo>
                  <a:lnTo>
                    <a:pt x="4553" y="2400"/>
                  </a:lnTo>
                  <a:lnTo>
                    <a:pt x="4570" y="2356"/>
                  </a:lnTo>
                  <a:lnTo>
                    <a:pt x="4570" y="2356"/>
                  </a:lnTo>
                  <a:lnTo>
                    <a:pt x="4579" y="2321"/>
                  </a:lnTo>
                  <a:lnTo>
                    <a:pt x="4579" y="2286"/>
                  </a:lnTo>
                  <a:lnTo>
                    <a:pt x="4570" y="2224"/>
                  </a:lnTo>
                  <a:close/>
                  <a:moveTo>
                    <a:pt x="2373" y="4740"/>
                  </a:moveTo>
                  <a:lnTo>
                    <a:pt x="2373" y="4740"/>
                  </a:lnTo>
                  <a:lnTo>
                    <a:pt x="2373" y="4740"/>
                  </a:lnTo>
                  <a:lnTo>
                    <a:pt x="2373" y="4740"/>
                  </a:lnTo>
                  <a:lnTo>
                    <a:pt x="2365" y="4740"/>
                  </a:lnTo>
                  <a:lnTo>
                    <a:pt x="2365" y="4740"/>
                  </a:lnTo>
                  <a:lnTo>
                    <a:pt x="2356" y="4722"/>
                  </a:lnTo>
                  <a:lnTo>
                    <a:pt x="2356" y="4722"/>
                  </a:lnTo>
                  <a:lnTo>
                    <a:pt x="2356" y="4722"/>
                  </a:lnTo>
                  <a:lnTo>
                    <a:pt x="2356" y="4722"/>
                  </a:lnTo>
                  <a:lnTo>
                    <a:pt x="2365" y="4722"/>
                  </a:lnTo>
                  <a:lnTo>
                    <a:pt x="2365" y="4722"/>
                  </a:lnTo>
                  <a:lnTo>
                    <a:pt x="2365" y="4722"/>
                  </a:lnTo>
                  <a:lnTo>
                    <a:pt x="2365" y="4722"/>
                  </a:lnTo>
                  <a:lnTo>
                    <a:pt x="2373" y="4731"/>
                  </a:lnTo>
                  <a:lnTo>
                    <a:pt x="2373" y="4740"/>
                  </a:ln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78" name="Google Shape;278;p20"/>
          <p:cNvGrpSpPr/>
          <p:nvPr/>
        </p:nvGrpSpPr>
        <p:grpSpPr>
          <a:xfrm>
            <a:off x="3553007" y="836425"/>
            <a:ext cx="7246437" cy="2927409"/>
            <a:chOff x="2932113" y="1692275"/>
            <a:chExt cx="5364155" cy="2205038"/>
          </a:xfrm>
        </p:grpSpPr>
        <p:sp>
          <p:nvSpPr>
            <p:cNvPr id="279" name="Google Shape;279;p20"/>
            <p:cNvSpPr/>
            <p:nvPr/>
          </p:nvSpPr>
          <p:spPr>
            <a:xfrm>
              <a:off x="7210425" y="2376488"/>
              <a:ext cx="168275" cy="66675"/>
            </a:xfrm>
            <a:custGeom>
              <a:avLst/>
              <a:gdLst/>
              <a:ahLst/>
              <a:cxnLst/>
              <a:rect l="l" t="t" r="r" b="b"/>
              <a:pathLst>
                <a:path w="468" h="186" extrusionOk="0">
                  <a:moveTo>
                    <a:pt x="17" y="141"/>
                  </a:moveTo>
                  <a:lnTo>
                    <a:pt x="17" y="141"/>
                  </a:lnTo>
                  <a:lnTo>
                    <a:pt x="52" y="177"/>
                  </a:lnTo>
                  <a:lnTo>
                    <a:pt x="61" y="177"/>
                  </a:lnTo>
                  <a:lnTo>
                    <a:pt x="61" y="177"/>
                  </a:lnTo>
                  <a:lnTo>
                    <a:pt x="70" y="185"/>
                  </a:lnTo>
                  <a:lnTo>
                    <a:pt x="79" y="185"/>
                  </a:lnTo>
                  <a:lnTo>
                    <a:pt x="79" y="185"/>
                  </a:lnTo>
                  <a:lnTo>
                    <a:pt x="141" y="168"/>
                  </a:lnTo>
                  <a:lnTo>
                    <a:pt x="149" y="168"/>
                  </a:lnTo>
                  <a:lnTo>
                    <a:pt x="149" y="168"/>
                  </a:lnTo>
                  <a:lnTo>
                    <a:pt x="158" y="168"/>
                  </a:lnTo>
                  <a:lnTo>
                    <a:pt x="158" y="168"/>
                  </a:lnTo>
                  <a:lnTo>
                    <a:pt x="167" y="177"/>
                  </a:lnTo>
                  <a:lnTo>
                    <a:pt x="167" y="177"/>
                  </a:lnTo>
                  <a:lnTo>
                    <a:pt x="185" y="185"/>
                  </a:lnTo>
                  <a:lnTo>
                    <a:pt x="185" y="185"/>
                  </a:lnTo>
                  <a:lnTo>
                    <a:pt x="202" y="177"/>
                  </a:lnTo>
                  <a:lnTo>
                    <a:pt x="202" y="177"/>
                  </a:lnTo>
                  <a:lnTo>
                    <a:pt x="247" y="168"/>
                  </a:lnTo>
                  <a:lnTo>
                    <a:pt x="247" y="168"/>
                  </a:lnTo>
                  <a:lnTo>
                    <a:pt x="255" y="168"/>
                  </a:lnTo>
                  <a:lnTo>
                    <a:pt x="255" y="168"/>
                  </a:lnTo>
                  <a:lnTo>
                    <a:pt x="273" y="168"/>
                  </a:lnTo>
                  <a:lnTo>
                    <a:pt x="308" y="168"/>
                  </a:lnTo>
                  <a:lnTo>
                    <a:pt x="308" y="168"/>
                  </a:lnTo>
                  <a:lnTo>
                    <a:pt x="317" y="168"/>
                  </a:lnTo>
                  <a:lnTo>
                    <a:pt x="326" y="150"/>
                  </a:lnTo>
                  <a:lnTo>
                    <a:pt x="326" y="150"/>
                  </a:lnTo>
                  <a:lnTo>
                    <a:pt x="308" y="115"/>
                  </a:lnTo>
                  <a:lnTo>
                    <a:pt x="308" y="115"/>
                  </a:lnTo>
                  <a:lnTo>
                    <a:pt x="299" y="97"/>
                  </a:lnTo>
                  <a:lnTo>
                    <a:pt x="299" y="97"/>
                  </a:lnTo>
                  <a:lnTo>
                    <a:pt x="308" y="97"/>
                  </a:lnTo>
                  <a:lnTo>
                    <a:pt x="308" y="97"/>
                  </a:lnTo>
                  <a:lnTo>
                    <a:pt x="326" y="97"/>
                  </a:lnTo>
                  <a:lnTo>
                    <a:pt x="326" y="97"/>
                  </a:lnTo>
                  <a:lnTo>
                    <a:pt x="317" y="115"/>
                  </a:lnTo>
                  <a:lnTo>
                    <a:pt x="317" y="124"/>
                  </a:lnTo>
                  <a:lnTo>
                    <a:pt x="317" y="124"/>
                  </a:lnTo>
                  <a:lnTo>
                    <a:pt x="317" y="124"/>
                  </a:lnTo>
                  <a:lnTo>
                    <a:pt x="317" y="124"/>
                  </a:lnTo>
                  <a:lnTo>
                    <a:pt x="326" y="141"/>
                  </a:lnTo>
                  <a:lnTo>
                    <a:pt x="352" y="159"/>
                  </a:lnTo>
                  <a:lnTo>
                    <a:pt x="370" y="168"/>
                  </a:lnTo>
                  <a:lnTo>
                    <a:pt x="405" y="168"/>
                  </a:lnTo>
                  <a:lnTo>
                    <a:pt x="405" y="168"/>
                  </a:lnTo>
                  <a:lnTo>
                    <a:pt x="432" y="159"/>
                  </a:lnTo>
                  <a:lnTo>
                    <a:pt x="441" y="150"/>
                  </a:lnTo>
                  <a:lnTo>
                    <a:pt x="441" y="132"/>
                  </a:lnTo>
                  <a:lnTo>
                    <a:pt x="441" y="132"/>
                  </a:lnTo>
                  <a:lnTo>
                    <a:pt x="441" y="124"/>
                  </a:lnTo>
                  <a:lnTo>
                    <a:pt x="441" y="124"/>
                  </a:lnTo>
                  <a:lnTo>
                    <a:pt x="441" y="115"/>
                  </a:lnTo>
                  <a:lnTo>
                    <a:pt x="441" y="115"/>
                  </a:lnTo>
                  <a:lnTo>
                    <a:pt x="441" y="115"/>
                  </a:lnTo>
                  <a:lnTo>
                    <a:pt x="441" y="115"/>
                  </a:lnTo>
                  <a:lnTo>
                    <a:pt x="458" y="106"/>
                  </a:lnTo>
                  <a:lnTo>
                    <a:pt x="467" y="88"/>
                  </a:lnTo>
                  <a:lnTo>
                    <a:pt x="467" y="88"/>
                  </a:lnTo>
                  <a:lnTo>
                    <a:pt x="458" y="79"/>
                  </a:lnTo>
                  <a:lnTo>
                    <a:pt x="432" y="62"/>
                  </a:lnTo>
                  <a:lnTo>
                    <a:pt x="432" y="62"/>
                  </a:lnTo>
                  <a:lnTo>
                    <a:pt x="414" y="44"/>
                  </a:lnTo>
                  <a:lnTo>
                    <a:pt x="397" y="44"/>
                  </a:lnTo>
                  <a:lnTo>
                    <a:pt x="361" y="44"/>
                  </a:lnTo>
                  <a:lnTo>
                    <a:pt x="361" y="44"/>
                  </a:lnTo>
                  <a:lnTo>
                    <a:pt x="335" y="35"/>
                  </a:lnTo>
                  <a:lnTo>
                    <a:pt x="308" y="35"/>
                  </a:lnTo>
                  <a:lnTo>
                    <a:pt x="308" y="35"/>
                  </a:lnTo>
                  <a:lnTo>
                    <a:pt x="308" y="35"/>
                  </a:lnTo>
                  <a:lnTo>
                    <a:pt x="308" y="35"/>
                  </a:lnTo>
                  <a:lnTo>
                    <a:pt x="264" y="18"/>
                  </a:lnTo>
                  <a:lnTo>
                    <a:pt x="264" y="18"/>
                  </a:lnTo>
                  <a:lnTo>
                    <a:pt x="238" y="26"/>
                  </a:lnTo>
                  <a:lnTo>
                    <a:pt x="229" y="35"/>
                  </a:lnTo>
                  <a:lnTo>
                    <a:pt x="220" y="44"/>
                  </a:lnTo>
                  <a:lnTo>
                    <a:pt x="220" y="62"/>
                  </a:lnTo>
                  <a:lnTo>
                    <a:pt x="220" y="62"/>
                  </a:lnTo>
                  <a:lnTo>
                    <a:pt x="202" y="53"/>
                  </a:lnTo>
                  <a:lnTo>
                    <a:pt x="167" y="35"/>
                  </a:lnTo>
                  <a:lnTo>
                    <a:pt x="158" y="26"/>
                  </a:lnTo>
                  <a:lnTo>
                    <a:pt x="158" y="26"/>
                  </a:lnTo>
                  <a:lnTo>
                    <a:pt x="114" y="0"/>
                  </a:lnTo>
                  <a:lnTo>
                    <a:pt x="114" y="0"/>
                  </a:lnTo>
                  <a:lnTo>
                    <a:pt x="114" y="0"/>
                  </a:lnTo>
                  <a:lnTo>
                    <a:pt x="114" y="0"/>
                  </a:lnTo>
                  <a:lnTo>
                    <a:pt x="79" y="9"/>
                  </a:lnTo>
                  <a:lnTo>
                    <a:pt x="44" y="35"/>
                  </a:lnTo>
                  <a:lnTo>
                    <a:pt x="17" y="71"/>
                  </a:lnTo>
                  <a:lnTo>
                    <a:pt x="0" y="97"/>
                  </a:lnTo>
                  <a:lnTo>
                    <a:pt x="0" y="97"/>
                  </a:lnTo>
                  <a:lnTo>
                    <a:pt x="0" y="115"/>
                  </a:lnTo>
                  <a:lnTo>
                    <a:pt x="0" y="132"/>
                  </a:lnTo>
                  <a:lnTo>
                    <a:pt x="0" y="132"/>
                  </a:lnTo>
                  <a:lnTo>
                    <a:pt x="8" y="141"/>
                  </a:lnTo>
                  <a:lnTo>
                    <a:pt x="17" y="141"/>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0" name="Google Shape;280;p20"/>
            <p:cNvSpPr/>
            <p:nvPr/>
          </p:nvSpPr>
          <p:spPr>
            <a:xfrm>
              <a:off x="6437313" y="2236788"/>
              <a:ext cx="130175" cy="73025"/>
            </a:xfrm>
            <a:custGeom>
              <a:avLst/>
              <a:gdLst/>
              <a:ahLst/>
              <a:cxnLst/>
              <a:rect l="l" t="t" r="r" b="b"/>
              <a:pathLst>
                <a:path w="363" h="204" extrusionOk="0">
                  <a:moveTo>
                    <a:pt x="18" y="150"/>
                  </a:moveTo>
                  <a:lnTo>
                    <a:pt x="18" y="158"/>
                  </a:lnTo>
                  <a:lnTo>
                    <a:pt x="18" y="158"/>
                  </a:lnTo>
                  <a:lnTo>
                    <a:pt x="0" y="167"/>
                  </a:lnTo>
                  <a:lnTo>
                    <a:pt x="0" y="185"/>
                  </a:lnTo>
                  <a:lnTo>
                    <a:pt x="0" y="185"/>
                  </a:lnTo>
                  <a:lnTo>
                    <a:pt x="0" y="194"/>
                  </a:lnTo>
                  <a:lnTo>
                    <a:pt x="0" y="194"/>
                  </a:lnTo>
                  <a:lnTo>
                    <a:pt x="18" y="203"/>
                  </a:lnTo>
                  <a:lnTo>
                    <a:pt x="27" y="203"/>
                  </a:lnTo>
                  <a:lnTo>
                    <a:pt x="27" y="203"/>
                  </a:lnTo>
                  <a:lnTo>
                    <a:pt x="53" y="194"/>
                  </a:lnTo>
                  <a:lnTo>
                    <a:pt x="53" y="194"/>
                  </a:lnTo>
                  <a:lnTo>
                    <a:pt x="89" y="194"/>
                  </a:lnTo>
                  <a:lnTo>
                    <a:pt x="89" y="194"/>
                  </a:lnTo>
                  <a:lnTo>
                    <a:pt x="159" y="185"/>
                  </a:lnTo>
                  <a:lnTo>
                    <a:pt x="159" y="185"/>
                  </a:lnTo>
                  <a:lnTo>
                    <a:pt x="159" y="185"/>
                  </a:lnTo>
                  <a:lnTo>
                    <a:pt x="212" y="176"/>
                  </a:lnTo>
                  <a:lnTo>
                    <a:pt x="274" y="167"/>
                  </a:lnTo>
                  <a:lnTo>
                    <a:pt x="327" y="141"/>
                  </a:lnTo>
                  <a:lnTo>
                    <a:pt x="345" y="132"/>
                  </a:lnTo>
                  <a:lnTo>
                    <a:pt x="362" y="114"/>
                  </a:lnTo>
                  <a:lnTo>
                    <a:pt x="362" y="114"/>
                  </a:lnTo>
                  <a:lnTo>
                    <a:pt x="362" y="105"/>
                  </a:lnTo>
                  <a:lnTo>
                    <a:pt x="362" y="105"/>
                  </a:lnTo>
                  <a:lnTo>
                    <a:pt x="345" y="88"/>
                  </a:lnTo>
                  <a:lnTo>
                    <a:pt x="318" y="79"/>
                  </a:lnTo>
                  <a:lnTo>
                    <a:pt x="318" y="79"/>
                  </a:lnTo>
                  <a:lnTo>
                    <a:pt x="318" y="79"/>
                  </a:lnTo>
                  <a:lnTo>
                    <a:pt x="300" y="70"/>
                  </a:lnTo>
                  <a:lnTo>
                    <a:pt x="283" y="61"/>
                  </a:lnTo>
                  <a:lnTo>
                    <a:pt x="283" y="61"/>
                  </a:lnTo>
                  <a:lnTo>
                    <a:pt x="265" y="52"/>
                  </a:lnTo>
                  <a:lnTo>
                    <a:pt x="248" y="52"/>
                  </a:lnTo>
                  <a:lnTo>
                    <a:pt x="248" y="52"/>
                  </a:lnTo>
                  <a:lnTo>
                    <a:pt x="230" y="52"/>
                  </a:lnTo>
                  <a:lnTo>
                    <a:pt x="203" y="61"/>
                  </a:lnTo>
                  <a:lnTo>
                    <a:pt x="203" y="61"/>
                  </a:lnTo>
                  <a:lnTo>
                    <a:pt x="212" y="61"/>
                  </a:lnTo>
                  <a:lnTo>
                    <a:pt x="212" y="61"/>
                  </a:lnTo>
                  <a:lnTo>
                    <a:pt x="221" y="52"/>
                  </a:lnTo>
                  <a:lnTo>
                    <a:pt x="221" y="44"/>
                  </a:lnTo>
                  <a:lnTo>
                    <a:pt x="221" y="26"/>
                  </a:lnTo>
                  <a:lnTo>
                    <a:pt x="221" y="26"/>
                  </a:lnTo>
                  <a:lnTo>
                    <a:pt x="212" y="26"/>
                  </a:lnTo>
                  <a:lnTo>
                    <a:pt x="212" y="26"/>
                  </a:lnTo>
                  <a:lnTo>
                    <a:pt x="203" y="8"/>
                  </a:lnTo>
                  <a:lnTo>
                    <a:pt x="186" y="0"/>
                  </a:lnTo>
                  <a:lnTo>
                    <a:pt x="186" y="0"/>
                  </a:lnTo>
                  <a:lnTo>
                    <a:pt x="168" y="8"/>
                  </a:lnTo>
                  <a:lnTo>
                    <a:pt x="168" y="17"/>
                  </a:lnTo>
                  <a:lnTo>
                    <a:pt x="168" y="17"/>
                  </a:lnTo>
                  <a:lnTo>
                    <a:pt x="159" y="17"/>
                  </a:lnTo>
                  <a:lnTo>
                    <a:pt x="142" y="26"/>
                  </a:lnTo>
                  <a:lnTo>
                    <a:pt x="142" y="26"/>
                  </a:lnTo>
                  <a:lnTo>
                    <a:pt x="124" y="26"/>
                  </a:lnTo>
                  <a:lnTo>
                    <a:pt x="106" y="35"/>
                  </a:lnTo>
                  <a:lnTo>
                    <a:pt x="106" y="35"/>
                  </a:lnTo>
                  <a:lnTo>
                    <a:pt x="106" y="44"/>
                  </a:lnTo>
                  <a:lnTo>
                    <a:pt x="106" y="44"/>
                  </a:lnTo>
                  <a:lnTo>
                    <a:pt x="98" y="52"/>
                  </a:lnTo>
                  <a:lnTo>
                    <a:pt x="98" y="52"/>
                  </a:lnTo>
                  <a:lnTo>
                    <a:pt x="89" y="70"/>
                  </a:lnTo>
                  <a:lnTo>
                    <a:pt x="80" y="88"/>
                  </a:lnTo>
                  <a:lnTo>
                    <a:pt x="80" y="88"/>
                  </a:lnTo>
                  <a:lnTo>
                    <a:pt x="80" y="88"/>
                  </a:lnTo>
                  <a:lnTo>
                    <a:pt x="53" y="88"/>
                  </a:lnTo>
                  <a:lnTo>
                    <a:pt x="45" y="97"/>
                  </a:lnTo>
                  <a:lnTo>
                    <a:pt x="45" y="114"/>
                  </a:lnTo>
                  <a:lnTo>
                    <a:pt x="45" y="114"/>
                  </a:lnTo>
                  <a:lnTo>
                    <a:pt x="36" y="132"/>
                  </a:lnTo>
                  <a:lnTo>
                    <a:pt x="18" y="150"/>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1" name="Google Shape;281;p20"/>
            <p:cNvSpPr/>
            <p:nvPr/>
          </p:nvSpPr>
          <p:spPr>
            <a:xfrm>
              <a:off x="6294438" y="2154238"/>
              <a:ext cx="114300" cy="82550"/>
            </a:xfrm>
            <a:custGeom>
              <a:avLst/>
              <a:gdLst/>
              <a:ahLst/>
              <a:cxnLst/>
              <a:rect l="l" t="t" r="r" b="b"/>
              <a:pathLst>
                <a:path w="319" h="231" extrusionOk="0">
                  <a:moveTo>
                    <a:pt x="18" y="212"/>
                  </a:moveTo>
                  <a:lnTo>
                    <a:pt x="18" y="212"/>
                  </a:lnTo>
                  <a:lnTo>
                    <a:pt x="53" y="230"/>
                  </a:lnTo>
                  <a:lnTo>
                    <a:pt x="53" y="230"/>
                  </a:lnTo>
                  <a:lnTo>
                    <a:pt x="71" y="230"/>
                  </a:lnTo>
                  <a:lnTo>
                    <a:pt x="71" y="230"/>
                  </a:lnTo>
                  <a:lnTo>
                    <a:pt x="98" y="221"/>
                  </a:lnTo>
                  <a:lnTo>
                    <a:pt x="124" y="212"/>
                  </a:lnTo>
                  <a:lnTo>
                    <a:pt x="124" y="212"/>
                  </a:lnTo>
                  <a:lnTo>
                    <a:pt x="133" y="194"/>
                  </a:lnTo>
                  <a:lnTo>
                    <a:pt x="133" y="185"/>
                  </a:lnTo>
                  <a:lnTo>
                    <a:pt x="133" y="185"/>
                  </a:lnTo>
                  <a:lnTo>
                    <a:pt x="133" y="185"/>
                  </a:lnTo>
                  <a:lnTo>
                    <a:pt x="133" y="185"/>
                  </a:lnTo>
                  <a:lnTo>
                    <a:pt x="150" y="177"/>
                  </a:lnTo>
                  <a:lnTo>
                    <a:pt x="177" y="168"/>
                  </a:lnTo>
                  <a:lnTo>
                    <a:pt x="247" y="150"/>
                  </a:lnTo>
                  <a:lnTo>
                    <a:pt x="247" y="150"/>
                  </a:lnTo>
                  <a:lnTo>
                    <a:pt x="265" y="150"/>
                  </a:lnTo>
                  <a:lnTo>
                    <a:pt x="265" y="150"/>
                  </a:lnTo>
                  <a:lnTo>
                    <a:pt x="274" y="141"/>
                  </a:lnTo>
                  <a:lnTo>
                    <a:pt x="274" y="141"/>
                  </a:lnTo>
                  <a:lnTo>
                    <a:pt x="292" y="141"/>
                  </a:lnTo>
                  <a:lnTo>
                    <a:pt x="292" y="124"/>
                  </a:lnTo>
                  <a:lnTo>
                    <a:pt x="292" y="115"/>
                  </a:lnTo>
                  <a:lnTo>
                    <a:pt x="292" y="115"/>
                  </a:lnTo>
                  <a:lnTo>
                    <a:pt x="292" y="106"/>
                  </a:lnTo>
                  <a:lnTo>
                    <a:pt x="292" y="106"/>
                  </a:lnTo>
                  <a:lnTo>
                    <a:pt x="292" y="106"/>
                  </a:lnTo>
                  <a:lnTo>
                    <a:pt x="292" y="106"/>
                  </a:lnTo>
                  <a:lnTo>
                    <a:pt x="292" y="106"/>
                  </a:lnTo>
                  <a:lnTo>
                    <a:pt x="300" y="106"/>
                  </a:lnTo>
                  <a:lnTo>
                    <a:pt x="300" y="106"/>
                  </a:lnTo>
                  <a:lnTo>
                    <a:pt x="309" y="97"/>
                  </a:lnTo>
                  <a:lnTo>
                    <a:pt x="318" y="88"/>
                  </a:lnTo>
                  <a:lnTo>
                    <a:pt x="318" y="88"/>
                  </a:lnTo>
                  <a:lnTo>
                    <a:pt x="309" y="79"/>
                  </a:lnTo>
                  <a:lnTo>
                    <a:pt x="309" y="71"/>
                  </a:lnTo>
                  <a:lnTo>
                    <a:pt x="309" y="71"/>
                  </a:lnTo>
                  <a:lnTo>
                    <a:pt x="283" y="62"/>
                  </a:lnTo>
                  <a:lnTo>
                    <a:pt x="283" y="62"/>
                  </a:lnTo>
                  <a:lnTo>
                    <a:pt x="274" y="53"/>
                  </a:lnTo>
                  <a:lnTo>
                    <a:pt x="274" y="53"/>
                  </a:lnTo>
                  <a:lnTo>
                    <a:pt x="247" y="53"/>
                  </a:lnTo>
                  <a:lnTo>
                    <a:pt x="247" y="35"/>
                  </a:lnTo>
                  <a:lnTo>
                    <a:pt x="247" y="35"/>
                  </a:lnTo>
                  <a:lnTo>
                    <a:pt x="239" y="18"/>
                  </a:lnTo>
                  <a:lnTo>
                    <a:pt x="239" y="18"/>
                  </a:lnTo>
                  <a:lnTo>
                    <a:pt x="239" y="0"/>
                  </a:lnTo>
                  <a:lnTo>
                    <a:pt x="221" y="0"/>
                  </a:lnTo>
                  <a:lnTo>
                    <a:pt x="221" y="0"/>
                  </a:lnTo>
                  <a:lnTo>
                    <a:pt x="212" y="0"/>
                  </a:lnTo>
                  <a:lnTo>
                    <a:pt x="212" y="0"/>
                  </a:lnTo>
                  <a:lnTo>
                    <a:pt x="195" y="9"/>
                  </a:lnTo>
                  <a:lnTo>
                    <a:pt x="195" y="9"/>
                  </a:lnTo>
                  <a:lnTo>
                    <a:pt x="177" y="18"/>
                  </a:lnTo>
                  <a:lnTo>
                    <a:pt x="142" y="26"/>
                  </a:lnTo>
                  <a:lnTo>
                    <a:pt x="142" y="26"/>
                  </a:lnTo>
                  <a:lnTo>
                    <a:pt x="98" y="44"/>
                  </a:lnTo>
                  <a:lnTo>
                    <a:pt x="80" y="53"/>
                  </a:lnTo>
                  <a:lnTo>
                    <a:pt x="80" y="53"/>
                  </a:lnTo>
                  <a:lnTo>
                    <a:pt x="71" y="71"/>
                  </a:lnTo>
                  <a:lnTo>
                    <a:pt x="71" y="71"/>
                  </a:lnTo>
                  <a:lnTo>
                    <a:pt x="80" y="79"/>
                  </a:lnTo>
                  <a:lnTo>
                    <a:pt x="80" y="79"/>
                  </a:lnTo>
                  <a:lnTo>
                    <a:pt x="89" y="88"/>
                  </a:lnTo>
                  <a:lnTo>
                    <a:pt x="89" y="88"/>
                  </a:lnTo>
                  <a:lnTo>
                    <a:pt x="80" y="97"/>
                  </a:lnTo>
                  <a:lnTo>
                    <a:pt x="62" y="106"/>
                  </a:lnTo>
                  <a:lnTo>
                    <a:pt x="53" y="106"/>
                  </a:lnTo>
                  <a:lnTo>
                    <a:pt x="53" y="106"/>
                  </a:lnTo>
                  <a:lnTo>
                    <a:pt x="36" y="106"/>
                  </a:lnTo>
                  <a:lnTo>
                    <a:pt x="36" y="124"/>
                  </a:lnTo>
                  <a:lnTo>
                    <a:pt x="36" y="124"/>
                  </a:lnTo>
                  <a:lnTo>
                    <a:pt x="36" y="132"/>
                  </a:lnTo>
                  <a:lnTo>
                    <a:pt x="45" y="141"/>
                  </a:lnTo>
                  <a:lnTo>
                    <a:pt x="53" y="150"/>
                  </a:lnTo>
                  <a:lnTo>
                    <a:pt x="53" y="150"/>
                  </a:lnTo>
                  <a:lnTo>
                    <a:pt x="53" y="150"/>
                  </a:lnTo>
                  <a:lnTo>
                    <a:pt x="53" y="150"/>
                  </a:lnTo>
                  <a:lnTo>
                    <a:pt x="71" y="159"/>
                  </a:lnTo>
                  <a:lnTo>
                    <a:pt x="71" y="159"/>
                  </a:lnTo>
                  <a:lnTo>
                    <a:pt x="53" y="159"/>
                  </a:lnTo>
                  <a:lnTo>
                    <a:pt x="18" y="159"/>
                  </a:lnTo>
                  <a:lnTo>
                    <a:pt x="18" y="159"/>
                  </a:lnTo>
                  <a:lnTo>
                    <a:pt x="9" y="168"/>
                  </a:lnTo>
                  <a:lnTo>
                    <a:pt x="0" y="177"/>
                  </a:lnTo>
                  <a:lnTo>
                    <a:pt x="0" y="177"/>
                  </a:lnTo>
                  <a:lnTo>
                    <a:pt x="0" y="185"/>
                  </a:lnTo>
                  <a:lnTo>
                    <a:pt x="9" y="194"/>
                  </a:lnTo>
                  <a:lnTo>
                    <a:pt x="9" y="194"/>
                  </a:lnTo>
                  <a:lnTo>
                    <a:pt x="18" y="212"/>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2" name="Google Shape;282;p20"/>
            <p:cNvSpPr/>
            <p:nvPr/>
          </p:nvSpPr>
          <p:spPr>
            <a:xfrm>
              <a:off x="6332538" y="2208213"/>
              <a:ext cx="120650" cy="63500"/>
            </a:xfrm>
            <a:custGeom>
              <a:avLst/>
              <a:gdLst/>
              <a:ahLst/>
              <a:cxnLst/>
              <a:rect l="l" t="t" r="r" b="b"/>
              <a:pathLst>
                <a:path w="337" h="178" extrusionOk="0">
                  <a:moveTo>
                    <a:pt x="212" y="9"/>
                  </a:moveTo>
                  <a:lnTo>
                    <a:pt x="212" y="9"/>
                  </a:lnTo>
                  <a:lnTo>
                    <a:pt x="194" y="0"/>
                  </a:lnTo>
                  <a:lnTo>
                    <a:pt x="177" y="0"/>
                  </a:lnTo>
                  <a:lnTo>
                    <a:pt x="177" y="0"/>
                  </a:lnTo>
                  <a:lnTo>
                    <a:pt x="97" y="9"/>
                  </a:lnTo>
                  <a:lnTo>
                    <a:pt x="62" y="27"/>
                  </a:lnTo>
                  <a:lnTo>
                    <a:pt x="44" y="35"/>
                  </a:lnTo>
                  <a:lnTo>
                    <a:pt x="44" y="35"/>
                  </a:lnTo>
                  <a:lnTo>
                    <a:pt x="36" y="44"/>
                  </a:lnTo>
                  <a:lnTo>
                    <a:pt x="36" y="44"/>
                  </a:lnTo>
                  <a:lnTo>
                    <a:pt x="27" y="53"/>
                  </a:lnTo>
                  <a:lnTo>
                    <a:pt x="27" y="53"/>
                  </a:lnTo>
                  <a:lnTo>
                    <a:pt x="18" y="62"/>
                  </a:lnTo>
                  <a:lnTo>
                    <a:pt x="18" y="62"/>
                  </a:lnTo>
                  <a:lnTo>
                    <a:pt x="18" y="62"/>
                  </a:lnTo>
                  <a:lnTo>
                    <a:pt x="18" y="62"/>
                  </a:lnTo>
                  <a:lnTo>
                    <a:pt x="9" y="71"/>
                  </a:lnTo>
                  <a:lnTo>
                    <a:pt x="9" y="71"/>
                  </a:lnTo>
                  <a:lnTo>
                    <a:pt x="0" y="71"/>
                  </a:lnTo>
                  <a:lnTo>
                    <a:pt x="0" y="80"/>
                  </a:lnTo>
                  <a:lnTo>
                    <a:pt x="0" y="80"/>
                  </a:lnTo>
                  <a:lnTo>
                    <a:pt x="0" y="88"/>
                  </a:lnTo>
                  <a:lnTo>
                    <a:pt x="0" y="97"/>
                  </a:lnTo>
                  <a:lnTo>
                    <a:pt x="0" y="97"/>
                  </a:lnTo>
                  <a:lnTo>
                    <a:pt x="18" y="106"/>
                  </a:lnTo>
                  <a:lnTo>
                    <a:pt x="18" y="106"/>
                  </a:lnTo>
                  <a:lnTo>
                    <a:pt x="27" y="115"/>
                  </a:lnTo>
                  <a:lnTo>
                    <a:pt x="27" y="115"/>
                  </a:lnTo>
                  <a:lnTo>
                    <a:pt x="36" y="115"/>
                  </a:lnTo>
                  <a:lnTo>
                    <a:pt x="44" y="115"/>
                  </a:lnTo>
                  <a:lnTo>
                    <a:pt x="44" y="115"/>
                  </a:lnTo>
                  <a:lnTo>
                    <a:pt x="62" y="124"/>
                  </a:lnTo>
                  <a:lnTo>
                    <a:pt x="62" y="124"/>
                  </a:lnTo>
                  <a:lnTo>
                    <a:pt x="71" y="141"/>
                  </a:lnTo>
                  <a:lnTo>
                    <a:pt x="97" y="150"/>
                  </a:lnTo>
                  <a:lnTo>
                    <a:pt x="97" y="150"/>
                  </a:lnTo>
                  <a:lnTo>
                    <a:pt x="106" y="141"/>
                  </a:lnTo>
                  <a:lnTo>
                    <a:pt x="106" y="141"/>
                  </a:lnTo>
                  <a:lnTo>
                    <a:pt x="141" y="150"/>
                  </a:lnTo>
                  <a:lnTo>
                    <a:pt x="168" y="159"/>
                  </a:lnTo>
                  <a:lnTo>
                    <a:pt x="168" y="159"/>
                  </a:lnTo>
                  <a:lnTo>
                    <a:pt x="177" y="168"/>
                  </a:lnTo>
                  <a:lnTo>
                    <a:pt x="177" y="168"/>
                  </a:lnTo>
                  <a:lnTo>
                    <a:pt x="203" y="168"/>
                  </a:lnTo>
                  <a:lnTo>
                    <a:pt x="203" y="168"/>
                  </a:lnTo>
                  <a:lnTo>
                    <a:pt x="265" y="177"/>
                  </a:lnTo>
                  <a:lnTo>
                    <a:pt x="265" y="177"/>
                  </a:lnTo>
                  <a:lnTo>
                    <a:pt x="291" y="177"/>
                  </a:lnTo>
                  <a:lnTo>
                    <a:pt x="309" y="159"/>
                  </a:lnTo>
                  <a:lnTo>
                    <a:pt x="309" y="159"/>
                  </a:lnTo>
                  <a:lnTo>
                    <a:pt x="318" y="141"/>
                  </a:lnTo>
                  <a:lnTo>
                    <a:pt x="318" y="141"/>
                  </a:lnTo>
                  <a:lnTo>
                    <a:pt x="309" y="132"/>
                  </a:lnTo>
                  <a:lnTo>
                    <a:pt x="300" y="124"/>
                  </a:lnTo>
                  <a:lnTo>
                    <a:pt x="300" y="124"/>
                  </a:lnTo>
                  <a:lnTo>
                    <a:pt x="336" y="80"/>
                  </a:lnTo>
                  <a:lnTo>
                    <a:pt x="336" y="80"/>
                  </a:lnTo>
                  <a:lnTo>
                    <a:pt x="336" y="71"/>
                  </a:lnTo>
                  <a:lnTo>
                    <a:pt x="336" y="53"/>
                  </a:lnTo>
                  <a:lnTo>
                    <a:pt x="336" y="53"/>
                  </a:lnTo>
                  <a:lnTo>
                    <a:pt x="336" y="44"/>
                  </a:lnTo>
                  <a:lnTo>
                    <a:pt x="336" y="44"/>
                  </a:lnTo>
                  <a:lnTo>
                    <a:pt x="318" y="35"/>
                  </a:lnTo>
                  <a:lnTo>
                    <a:pt x="300" y="27"/>
                  </a:lnTo>
                  <a:lnTo>
                    <a:pt x="265" y="18"/>
                  </a:lnTo>
                  <a:lnTo>
                    <a:pt x="265" y="18"/>
                  </a:lnTo>
                  <a:lnTo>
                    <a:pt x="247" y="18"/>
                  </a:lnTo>
                  <a:lnTo>
                    <a:pt x="239" y="27"/>
                  </a:lnTo>
                  <a:lnTo>
                    <a:pt x="239" y="35"/>
                  </a:lnTo>
                  <a:lnTo>
                    <a:pt x="239" y="35"/>
                  </a:lnTo>
                  <a:lnTo>
                    <a:pt x="221" y="27"/>
                  </a:lnTo>
                  <a:lnTo>
                    <a:pt x="212" y="9"/>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3" name="Google Shape;283;p20"/>
            <p:cNvSpPr/>
            <p:nvPr/>
          </p:nvSpPr>
          <p:spPr>
            <a:xfrm>
              <a:off x="7304088" y="3106738"/>
              <a:ext cx="57150" cy="209549"/>
            </a:xfrm>
            <a:custGeom>
              <a:avLst/>
              <a:gdLst/>
              <a:ahLst/>
              <a:cxnLst/>
              <a:rect l="l" t="t" r="r" b="b"/>
              <a:pathLst>
                <a:path w="160" h="584" extrusionOk="0">
                  <a:moveTo>
                    <a:pt x="124" y="292"/>
                  </a:moveTo>
                  <a:lnTo>
                    <a:pt x="124" y="292"/>
                  </a:lnTo>
                  <a:lnTo>
                    <a:pt x="124" y="256"/>
                  </a:lnTo>
                  <a:lnTo>
                    <a:pt x="124" y="256"/>
                  </a:lnTo>
                  <a:lnTo>
                    <a:pt x="97" y="177"/>
                  </a:lnTo>
                  <a:lnTo>
                    <a:pt x="97" y="177"/>
                  </a:lnTo>
                  <a:lnTo>
                    <a:pt x="88" y="150"/>
                  </a:lnTo>
                  <a:lnTo>
                    <a:pt x="97" y="124"/>
                  </a:lnTo>
                  <a:lnTo>
                    <a:pt x="97" y="115"/>
                  </a:lnTo>
                  <a:lnTo>
                    <a:pt x="97" y="115"/>
                  </a:lnTo>
                  <a:lnTo>
                    <a:pt x="106" y="80"/>
                  </a:lnTo>
                  <a:lnTo>
                    <a:pt x="97" y="71"/>
                  </a:lnTo>
                  <a:lnTo>
                    <a:pt x="88" y="62"/>
                  </a:lnTo>
                  <a:lnTo>
                    <a:pt x="88" y="62"/>
                  </a:lnTo>
                  <a:lnTo>
                    <a:pt x="71" y="36"/>
                  </a:lnTo>
                  <a:lnTo>
                    <a:pt x="62" y="9"/>
                  </a:lnTo>
                  <a:lnTo>
                    <a:pt x="62" y="9"/>
                  </a:lnTo>
                  <a:lnTo>
                    <a:pt x="53" y="0"/>
                  </a:lnTo>
                  <a:lnTo>
                    <a:pt x="44" y="0"/>
                  </a:lnTo>
                  <a:lnTo>
                    <a:pt x="44" y="0"/>
                  </a:lnTo>
                  <a:lnTo>
                    <a:pt x="35" y="0"/>
                  </a:lnTo>
                  <a:lnTo>
                    <a:pt x="27" y="18"/>
                  </a:lnTo>
                  <a:lnTo>
                    <a:pt x="27" y="27"/>
                  </a:lnTo>
                  <a:lnTo>
                    <a:pt x="27" y="27"/>
                  </a:lnTo>
                  <a:lnTo>
                    <a:pt x="27" y="44"/>
                  </a:lnTo>
                  <a:lnTo>
                    <a:pt x="18" y="44"/>
                  </a:lnTo>
                  <a:lnTo>
                    <a:pt x="18" y="44"/>
                  </a:lnTo>
                  <a:lnTo>
                    <a:pt x="18" y="44"/>
                  </a:lnTo>
                  <a:lnTo>
                    <a:pt x="0" y="53"/>
                  </a:lnTo>
                  <a:lnTo>
                    <a:pt x="0" y="62"/>
                  </a:lnTo>
                  <a:lnTo>
                    <a:pt x="0" y="80"/>
                  </a:lnTo>
                  <a:lnTo>
                    <a:pt x="0" y="80"/>
                  </a:lnTo>
                  <a:lnTo>
                    <a:pt x="0" y="89"/>
                  </a:lnTo>
                  <a:lnTo>
                    <a:pt x="0" y="89"/>
                  </a:lnTo>
                  <a:lnTo>
                    <a:pt x="0" y="97"/>
                  </a:lnTo>
                  <a:lnTo>
                    <a:pt x="0" y="115"/>
                  </a:lnTo>
                  <a:lnTo>
                    <a:pt x="0" y="115"/>
                  </a:lnTo>
                  <a:lnTo>
                    <a:pt x="0" y="142"/>
                  </a:lnTo>
                  <a:lnTo>
                    <a:pt x="0" y="168"/>
                  </a:lnTo>
                  <a:lnTo>
                    <a:pt x="18" y="230"/>
                  </a:lnTo>
                  <a:lnTo>
                    <a:pt x="18" y="230"/>
                  </a:lnTo>
                  <a:lnTo>
                    <a:pt x="18" y="247"/>
                  </a:lnTo>
                  <a:lnTo>
                    <a:pt x="18" y="327"/>
                  </a:lnTo>
                  <a:lnTo>
                    <a:pt x="18" y="327"/>
                  </a:lnTo>
                  <a:lnTo>
                    <a:pt x="9" y="406"/>
                  </a:lnTo>
                  <a:lnTo>
                    <a:pt x="9" y="433"/>
                  </a:lnTo>
                  <a:lnTo>
                    <a:pt x="9" y="433"/>
                  </a:lnTo>
                  <a:lnTo>
                    <a:pt x="18" y="468"/>
                  </a:lnTo>
                  <a:lnTo>
                    <a:pt x="9" y="521"/>
                  </a:lnTo>
                  <a:lnTo>
                    <a:pt x="9" y="521"/>
                  </a:lnTo>
                  <a:lnTo>
                    <a:pt x="0" y="548"/>
                  </a:lnTo>
                  <a:lnTo>
                    <a:pt x="0" y="565"/>
                  </a:lnTo>
                  <a:lnTo>
                    <a:pt x="0" y="565"/>
                  </a:lnTo>
                  <a:lnTo>
                    <a:pt x="9" y="583"/>
                  </a:lnTo>
                  <a:lnTo>
                    <a:pt x="18" y="583"/>
                  </a:lnTo>
                  <a:lnTo>
                    <a:pt x="18" y="583"/>
                  </a:lnTo>
                  <a:lnTo>
                    <a:pt x="35" y="583"/>
                  </a:lnTo>
                  <a:lnTo>
                    <a:pt x="35" y="565"/>
                  </a:lnTo>
                  <a:lnTo>
                    <a:pt x="35" y="565"/>
                  </a:lnTo>
                  <a:lnTo>
                    <a:pt x="35" y="565"/>
                  </a:lnTo>
                  <a:lnTo>
                    <a:pt x="35" y="565"/>
                  </a:lnTo>
                  <a:lnTo>
                    <a:pt x="44" y="565"/>
                  </a:lnTo>
                  <a:lnTo>
                    <a:pt x="44" y="565"/>
                  </a:lnTo>
                  <a:lnTo>
                    <a:pt x="53" y="556"/>
                  </a:lnTo>
                  <a:lnTo>
                    <a:pt x="53" y="556"/>
                  </a:lnTo>
                  <a:lnTo>
                    <a:pt x="71" y="556"/>
                  </a:lnTo>
                  <a:lnTo>
                    <a:pt x="80" y="548"/>
                  </a:lnTo>
                  <a:lnTo>
                    <a:pt x="80" y="548"/>
                  </a:lnTo>
                  <a:lnTo>
                    <a:pt x="80" y="539"/>
                  </a:lnTo>
                  <a:lnTo>
                    <a:pt x="80" y="530"/>
                  </a:lnTo>
                  <a:lnTo>
                    <a:pt x="80" y="530"/>
                  </a:lnTo>
                  <a:lnTo>
                    <a:pt x="71" y="512"/>
                  </a:lnTo>
                  <a:lnTo>
                    <a:pt x="53" y="477"/>
                  </a:lnTo>
                  <a:lnTo>
                    <a:pt x="53" y="477"/>
                  </a:lnTo>
                  <a:lnTo>
                    <a:pt x="53" y="468"/>
                  </a:lnTo>
                  <a:lnTo>
                    <a:pt x="53" y="468"/>
                  </a:lnTo>
                  <a:lnTo>
                    <a:pt x="53" y="459"/>
                  </a:lnTo>
                  <a:lnTo>
                    <a:pt x="62" y="442"/>
                  </a:lnTo>
                  <a:lnTo>
                    <a:pt x="62" y="442"/>
                  </a:lnTo>
                  <a:lnTo>
                    <a:pt x="62" y="433"/>
                  </a:lnTo>
                  <a:lnTo>
                    <a:pt x="62" y="433"/>
                  </a:lnTo>
                  <a:lnTo>
                    <a:pt x="71" y="415"/>
                  </a:lnTo>
                  <a:lnTo>
                    <a:pt x="71" y="389"/>
                  </a:lnTo>
                  <a:lnTo>
                    <a:pt x="71" y="389"/>
                  </a:lnTo>
                  <a:lnTo>
                    <a:pt x="80" y="380"/>
                  </a:lnTo>
                  <a:lnTo>
                    <a:pt x="88" y="371"/>
                  </a:lnTo>
                  <a:lnTo>
                    <a:pt x="88" y="371"/>
                  </a:lnTo>
                  <a:lnTo>
                    <a:pt x="106" y="380"/>
                  </a:lnTo>
                  <a:lnTo>
                    <a:pt x="124" y="389"/>
                  </a:lnTo>
                  <a:lnTo>
                    <a:pt x="133" y="389"/>
                  </a:lnTo>
                  <a:lnTo>
                    <a:pt x="133" y="389"/>
                  </a:lnTo>
                  <a:lnTo>
                    <a:pt x="141" y="398"/>
                  </a:lnTo>
                  <a:lnTo>
                    <a:pt x="150" y="398"/>
                  </a:lnTo>
                  <a:lnTo>
                    <a:pt x="150" y="398"/>
                  </a:lnTo>
                  <a:lnTo>
                    <a:pt x="159" y="380"/>
                  </a:lnTo>
                  <a:lnTo>
                    <a:pt x="159" y="371"/>
                  </a:lnTo>
                  <a:lnTo>
                    <a:pt x="159" y="371"/>
                  </a:lnTo>
                  <a:lnTo>
                    <a:pt x="124" y="292"/>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4" name="Google Shape;284;p20"/>
            <p:cNvSpPr/>
            <p:nvPr/>
          </p:nvSpPr>
          <p:spPr>
            <a:xfrm>
              <a:off x="5478463" y="2347913"/>
              <a:ext cx="371475" cy="250825"/>
            </a:xfrm>
            <a:custGeom>
              <a:avLst/>
              <a:gdLst/>
              <a:ahLst/>
              <a:cxnLst/>
              <a:rect l="l" t="t" r="r" b="b"/>
              <a:pathLst>
                <a:path w="1033" h="698" extrusionOk="0">
                  <a:moveTo>
                    <a:pt x="9" y="582"/>
                  </a:moveTo>
                  <a:lnTo>
                    <a:pt x="9" y="582"/>
                  </a:lnTo>
                  <a:lnTo>
                    <a:pt x="26" y="582"/>
                  </a:lnTo>
                  <a:lnTo>
                    <a:pt x="53" y="591"/>
                  </a:lnTo>
                  <a:lnTo>
                    <a:pt x="53" y="591"/>
                  </a:lnTo>
                  <a:lnTo>
                    <a:pt x="62" y="591"/>
                  </a:lnTo>
                  <a:lnTo>
                    <a:pt x="62" y="591"/>
                  </a:lnTo>
                  <a:lnTo>
                    <a:pt x="71" y="591"/>
                  </a:lnTo>
                  <a:lnTo>
                    <a:pt x="62" y="591"/>
                  </a:lnTo>
                  <a:lnTo>
                    <a:pt x="62" y="591"/>
                  </a:lnTo>
                  <a:lnTo>
                    <a:pt x="62" y="600"/>
                  </a:lnTo>
                  <a:lnTo>
                    <a:pt x="62" y="617"/>
                  </a:lnTo>
                  <a:lnTo>
                    <a:pt x="62" y="617"/>
                  </a:lnTo>
                  <a:lnTo>
                    <a:pt x="71" y="626"/>
                  </a:lnTo>
                  <a:lnTo>
                    <a:pt x="71" y="626"/>
                  </a:lnTo>
                  <a:lnTo>
                    <a:pt x="79" y="635"/>
                  </a:lnTo>
                  <a:lnTo>
                    <a:pt x="88" y="635"/>
                  </a:lnTo>
                  <a:lnTo>
                    <a:pt x="88" y="635"/>
                  </a:lnTo>
                  <a:lnTo>
                    <a:pt x="106" y="626"/>
                  </a:lnTo>
                  <a:lnTo>
                    <a:pt x="106" y="617"/>
                  </a:lnTo>
                  <a:lnTo>
                    <a:pt x="106" y="609"/>
                  </a:lnTo>
                  <a:lnTo>
                    <a:pt x="106" y="609"/>
                  </a:lnTo>
                  <a:lnTo>
                    <a:pt x="106" y="600"/>
                  </a:lnTo>
                  <a:lnTo>
                    <a:pt x="106" y="600"/>
                  </a:lnTo>
                  <a:lnTo>
                    <a:pt x="123" y="609"/>
                  </a:lnTo>
                  <a:lnTo>
                    <a:pt x="141" y="626"/>
                  </a:lnTo>
                  <a:lnTo>
                    <a:pt x="141" y="626"/>
                  </a:lnTo>
                  <a:lnTo>
                    <a:pt x="141" y="626"/>
                  </a:lnTo>
                  <a:lnTo>
                    <a:pt x="141" y="626"/>
                  </a:lnTo>
                  <a:lnTo>
                    <a:pt x="141" y="626"/>
                  </a:lnTo>
                  <a:lnTo>
                    <a:pt x="141" y="626"/>
                  </a:lnTo>
                  <a:lnTo>
                    <a:pt x="132" y="635"/>
                  </a:lnTo>
                  <a:lnTo>
                    <a:pt x="123" y="644"/>
                  </a:lnTo>
                  <a:lnTo>
                    <a:pt x="123" y="644"/>
                  </a:lnTo>
                  <a:lnTo>
                    <a:pt x="132" y="662"/>
                  </a:lnTo>
                  <a:lnTo>
                    <a:pt x="132" y="662"/>
                  </a:lnTo>
                  <a:lnTo>
                    <a:pt x="150" y="670"/>
                  </a:lnTo>
                  <a:lnTo>
                    <a:pt x="176" y="679"/>
                  </a:lnTo>
                  <a:lnTo>
                    <a:pt x="212" y="688"/>
                  </a:lnTo>
                  <a:lnTo>
                    <a:pt x="247" y="688"/>
                  </a:lnTo>
                  <a:lnTo>
                    <a:pt x="247" y="688"/>
                  </a:lnTo>
                  <a:lnTo>
                    <a:pt x="326" y="697"/>
                  </a:lnTo>
                  <a:lnTo>
                    <a:pt x="326" y="697"/>
                  </a:lnTo>
                  <a:lnTo>
                    <a:pt x="353" y="688"/>
                  </a:lnTo>
                  <a:lnTo>
                    <a:pt x="362" y="688"/>
                  </a:lnTo>
                  <a:lnTo>
                    <a:pt x="362" y="688"/>
                  </a:lnTo>
                  <a:lnTo>
                    <a:pt x="370" y="670"/>
                  </a:lnTo>
                  <a:lnTo>
                    <a:pt x="370" y="670"/>
                  </a:lnTo>
                  <a:lnTo>
                    <a:pt x="362" y="653"/>
                  </a:lnTo>
                  <a:lnTo>
                    <a:pt x="362" y="653"/>
                  </a:lnTo>
                  <a:lnTo>
                    <a:pt x="335" y="635"/>
                  </a:lnTo>
                  <a:lnTo>
                    <a:pt x="335" y="635"/>
                  </a:lnTo>
                  <a:lnTo>
                    <a:pt x="291" y="600"/>
                  </a:lnTo>
                  <a:lnTo>
                    <a:pt x="291" y="600"/>
                  </a:lnTo>
                  <a:lnTo>
                    <a:pt x="265" y="564"/>
                  </a:lnTo>
                  <a:lnTo>
                    <a:pt x="256" y="538"/>
                  </a:lnTo>
                  <a:lnTo>
                    <a:pt x="256" y="520"/>
                  </a:lnTo>
                  <a:lnTo>
                    <a:pt x="256" y="520"/>
                  </a:lnTo>
                  <a:lnTo>
                    <a:pt x="256" y="512"/>
                  </a:lnTo>
                  <a:lnTo>
                    <a:pt x="273" y="494"/>
                  </a:lnTo>
                  <a:lnTo>
                    <a:pt x="273" y="494"/>
                  </a:lnTo>
                  <a:lnTo>
                    <a:pt x="291" y="476"/>
                  </a:lnTo>
                  <a:lnTo>
                    <a:pt x="291" y="459"/>
                  </a:lnTo>
                  <a:lnTo>
                    <a:pt x="291" y="459"/>
                  </a:lnTo>
                  <a:lnTo>
                    <a:pt x="291" y="459"/>
                  </a:lnTo>
                  <a:lnTo>
                    <a:pt x="300" y="450"/>
                  </a:lnTo>
                  <a:lnTo>
                    <a:pt x="318" y="432"/>
                  </a:lnTo>
                  <a:lnTo>
                    <a:pt x="318" y="432"/>
                  </a:lnTo>
                  <a:lnTo>
                    <a:pt x="335" y="414"/>
                  </a:lnTo>
                  <a:lnTo>
                    <a:pt x="344" y="388"/>
                  </a:lnTo>
                  <a:lnTo>
                    <a:pt x="344" y="388"/>
                  </a:lnTo>
                  <a:lnTo>
                    <a:pt x="353" y="379"/>
                  </a:lnTo>
                  <a:lnTo>
                    <a:pt x="362" y="379"/>
                  </a:lnTo>
                  <a:lnTo>
                    <a:pt x="362" y="379"/>
                  </a:lnTo>
                  <a:lnTo>
                    <a:pt x="362" y="379"/>
                  </a:lnTo>
                  <a:lnTo>
                    <a:pt x="379" y="370"/>
                  </a:lnTo>
                  <a:lnTo>
                    <a:pt x="379" y="361"/>
                  </a:lnTo>
                  <a:lnTo>
                    <a:pt x="379" y="353"/>
                  </a:lnTo>
                  <a:lnTo>
                    <a:pt x="379" y="353"/>
                  </a:lnTo>
                  <a:lnTo>
                    <a:pt x="379" y="344"/>
                  </a:lnTo>
                  <a:lnTo>
                    <a:pt x="379" y="344"/>
                  </a:lnTo>
                  <a:lnTo>
                    <a:pt x="388" y="344"/>
                  </a:lnTo>
                  <a:lnTo>
                    <a:pt x="388" y="344"/>
                  </a:lnTo>
                  <a:lnTo>
                    <a:pt x="406" y="335"/>
                  </a:lnTo>
                  <a:lnTo>
                    <a:pt x="423" y="317"/>
                  </a:lnTo>
                  <a:lnTo>
                    <a:pt x="423" y="317"/>
                  </a:lnTo>
                  <a:lnTo>
                    <a:pt x="432" y="300"/>
                  </a:lnTo>
                  <a:lnTo>
                    <a:pt x="432" y="282"/>
                  </a:lnTo>
                  <a:lnTo>
                    <a:pt x="432" y="282"/>
                  </a:lnTo>
                  <a:lnTo>
                    <a:pt x="432" y="282"/>
                  </a:lnTo>
                  <a:lnTo>
                    <a:pt x="432" y="282"/>
                  </a:lnTo>
                  <a:lnTo>
                    <a:pt x="441" y="282"/>
                  </a:lnTo>
                  <a:lnTo>
                    <a:pt x="441" y="282"/>
                  </a:lnTo>
                  <a:lnTo>
                    <a:pt x="468" y="282"/>
                  </a:lnTo>
                  <a:lnTo>
                    <a:pt x="476" y="273"/>
                  </a:lnTo>
                  <a:lnTo>
                    <a:pt x="485" y="264"/>
                  </a:lnTo>
                  <a:lnTo>
                    <a:pt x="485" y="264"/>
                  </a:lnTo>
                  <a:lnTo>
                    <a:pt x="512" y="256"/>
                  </a:lnTo>
                  <a:lnTo>
                    <a:pt x="512" y="256"/>
                  </a:lnTo>
                  <a:lnTo>
                    <a:pt x="520" y="256"/>
                  </a:lnTo>
                  <a:lnTo>
                    <a:pt x="520" y="256"/>
                  </a:lnTo>
                  <a:lnTo>
                    <a:pt x="529" y="256"/>
                  </a:lnTo>
                  <a:lnTo>
                    <a:pt x="529" y="256"/>
                  </a:lnTo>
                  <a:lnTo>
                    <a:pt x="547" y="247"/>
                  </a:lnTo>
                  <a:lnTo>
                    <a:pt x="565" y="229"/>
                  </a:lnTo>
                  <a:lnTo>
                    <a:pt x="565" y="229"/>
                  </a:lnTo>
                  <a:lnTo>
                    <a:pt x="600" y="211"/>
                  </a:lnTo>
                  <a:lnTo>
                    <a:pt x="679" y="176"/>
                  </a:lnTo>
                  <a:lnTo>
                    <a:pt x="776" y="150"/>
                  </a:lnTo>
                  <a:lnTo>
                    <a:pt x="873" y="123"/>
                  </a:lnTo>
                  <a:lnTo>
                    <a:pt x="873" y="123"/>
                  </a:lnTo>
                  <a:lnTo>
                    <a:pt x="926" y="105"/>
                  </a:lnTo>
                  <a:lnTo>
                    <a:pt x="970" y="88"/>
                  </a:lnTo>
                  <a:lnTo>
                    <a:pt x="1015" y="61"/>
                  </a:lnTo>
                  <a:lnTo>
                    <a:pt x="1032" y="44"/>
                  </a:lnTo>
                  <a:lnTo>
                    <a:pt x="1032" y="44"/>
                  </a:lnTo>
                  <a:lnTo>
                    <a:pt x="1032" y="35"/>
                  </a:lnTo>
                  <a:lnTo>
                    <a:pt x="1032" y="35"/>
                  </a:lnTo>
                  <a:lnTo>
                    <a:pt x="1023" y="8"/>
                  </a:lnTo>
                  <a:lnTo>
                    <a:pt x="1023" y="8"/>
                  </a:lnTo>
                  <a:lnTo>
                    <a:pt x="1015" y="8"/>
                  </a:lnTo>
                  <a:lnTo>
                    <a:pt x="1015" y="8"/>
                  </a:lnTo>
                  <a:lnTo>
                    <a:pt x="997" y="0"/>
                  </a:lnTo>
                  <a:lnTo>
                    <a:pt x="970" y="0"/>
                  </a:lnTo>
                  <a:lnTo>
                    <a:pt x="970" y="0"/>
                  </a:lnTo>
                  <a:lnTo>
                    <a:pt x="935" y="0"/>
                  </a:lnTo>
                  <a:lnTo>
                    <a:pt x="891" y="17"/>
                  </a:lnTo>
                  <a:lnTo>
                    <a:pt x="856" y="26"/>
                  </a:lnTo>
                  <a:lnTo>
                    <a:pt x="838" y="44"/>
                  </a:lnTo>
                  <a:lnTo>
                    <a:pt x="838" y="44"/>
                  </a:lnTo>
                  <a:lnTo>
                    <a:pt x="812" y="52"/>
                  </a:lnTo>
                  <a:lnTo>
                    <a:pt x="785" y="52"/>
                  </a:lnTo>
                  <a:lnTo>
                    <a:pt x="785" y="52"/>
                  </a:lnTo>
                  <a:lnTo>
                    <a:pt x="768" y="52"/>
                  </a:lnTo>
                  <a:lnTo>
                    <a:pt x="741" y="61"/>
                  </a:lnTo>
                  <a:lnTo>
                    <a:pt x="741" y="61"/>
                  </a:lnTo>
                  <a:lnTo>
                    <a:pt x="715" y="79"/>
                  </a:lnTo>
                  <a:lnTo>
                    <a:pt x="670" y="79"/>
                  </a:lnTo>
                  <a:lnTo>
                    <a:pt x="670" y="79"/>
                  </a:lnTo>
                  <a:lnTo>
                    <a:pt x="644" y="70"/>
                  </a:lnTo>
                  <a:lnTo>
                    <a:pt x="644" y="70"/>
                  </a:lnTo>
                  <a:lnTo>
                    <a:pt x="626" y="70"/>
                  </a:lnTo>
                  <a:lnTo>
                    <a:pt x="609" y="70"/>
                  </a:lnTo>
                  <a:lnTo>
                    <a:pt x="591" y="70"/>
                  </a:lnTo>
                  <a:lnTo>
                    <a:pt x="591" y="70"/>
                  </a:lnTo>
                  <a:lnTo>
                    <a:pt x="582" y="79"/>
                  </a:lnTo>
                  <a:lnTo>
                    <a:pt x="582" y="79"/>
                  </a:lnTo>
                  <a:lnTo>
                    <a:pt x="573" y="79"/>
                  </a:lnTo>
                  <a:lnTo>
                    <a:pt x="573" y="79"/>
                  </a:lnTo>
                  <a:lnTo>
                    <a:pt x="547" y="88"/>
                  </a:lnTo>
                  <a:lnTo>
                    <a:pt x="547" y="88"/>
                  </a:lnTo>
                  <a:lnTo>
                    <a:pt x="529" y="97"/>
                  </a:lnTo>
                  <a:lnTo>
                    <a:pt x="512" y="105"/>
                  </a:lnTo>
                  <a:lnTo>
                    <a:pt x="512" y="105"/>
                  </a:lnTo>
                  <a:lnTo>
                    <a:pt x="485" y="114"/>
                  </a:lnTo>
                  <a:lnTo>
                    <a:pt x="485" y="114"/>
                  </a:lnTo>
                  <a:lnTo>
                    <a:pt x="432" y="123"/>
                  </a:lnTo>
                  <a:lnTo>
                    <a:pt x="415" y="132"/>
                  </a:lnTo>
                  <a:lnTo>
                    <a:pt x="397" y="141"/>
                  </a:lnTo>
                  <a:lnTo>
                    <a:pt x="397" y="141"/>
                  </a:lnTo>
                  <a:lnTo>
                    <a:pt x="397" y="150"/>
                  </a:lnTo>
                  <a:lnTo>
                    <a:pt x="397" y="150"/>
                  </a:lnTo>
                  <a:lnTo>
                    <a:pt x="379" y="158"/>
                  </a:lnTo>
                  <a:lnTo>
                    <a:pt x="379" y="158"/>
                  </a:lnTo>
                  <a:lnTo>
                    <a:pt x="362" y="158"/>
                  </a:lnTo>
                  <a:lnTo>
                    <a:pt x="362" y="176"/>
                  </a:lnTo>
                  <a:lnTo>
                    <a:pt x="362" y="176"/>
                  </a:lnTo>
                  <a:lnTo>
                    <a:pt x="353" y="185"/>
                  </a:lnTo>
                  <a:lnTo>
                    <a:pt x="326" y="185"/>
                  </a:lnTo>
                  <a:lnTo>
                    <a:pt x="326" y="185"/>
                  </a:lnTo>
                  <a:lnTo>
                    <a:pt x="326" y="185"/>
                  </a:lnTo>
                  <a:lnTo>
                    <a:pt x="326" y="185"/>
                  </a:lnTo>
                  <a:lnTo>
                    <a:pt x="309" y="176"/>
                  </a:lnTo>
                  <a:lnTo>
                    <a:pt x="309" y="176"/>
                  </a:lnTo>
                  <a:lnTo>
                    <a:pt x="300" y="176"/>
                  </a:lnTo>
                  <a:lnTo>
                    <a:pt x="291" y="185"/>
                  </a:lnTo>
                  <a:lnTo>
                    <a:pt x="291" y="185"/>
                  </a:lnTo>
                  <a:lnTo>
                    <a:pt x="282" y="203"/>
                  </a:lnTo>
                  <a:lnTo>
                    <a:pt x="282" y="203"/>
                  </a:lnTo>
                  <a:lnTo>
                    <a:pt x="291" y="220"/>
                  </a:lnTo>
                  <a:lnTo>
                    <a:pt x="300" y="238"/>
                  </a:lnTo>
                  <a:lnTo>
                    <a:pt x="300" y="238"/>
                  </a:lnTo>
                  <a:lnTo>
                    <a:pt x="300" y="238"/>
                  </a:lnTo>
                  <a:lnTo>
                    <a:pt x="300" y="238"/>
                  </a:lnTo>
                  <a:lnTo>
                    <a:pt x="291" y="238"/>
                  </a:lnTo>
                  <a:lnTo>
                    <a:pt x="282" y="238"/>
                  </a:lnTo>
                  <a:lnTo>
                    <a:pt x="282" y="238"/>
                  </a:lnTo>
                  <a:lnTo>
                    <a:pt x="273" y="247"/>
                  </a:lnTo>
                  <a:lnTo>
                    <a:pt x="273" y="247"/>
                  </a:lnTo>
                  <a:lnTo>
                    <a:pt x="265" y="256"/>
                  </a:lnTo>
                  <a:lnTo>
                    <a:pt x="265" y="264"/>
                  </a:lnTo>
                  <a:lnTo>
                    <a:pt x="265" y="264"/>
                  </a:lnTo>
                  <a:lnTo>
                    <a:pt x="265" y="273"/>
                  </a:lnTo>
                  <a:lnTo>
                    <a:pt x="265" y="273"/>
                  </a:lnTo>
                  <a:lnTo>
                    <a:pt x="265" y="273"/>
                  </a:lnTo>
                  <a:lnTo>
                    <a:pt x="265" y="273"/>
                  </a:lnTo>
                  <a:lnTo>
                    <a:pt x="256" y="273"/>
                  </a:lnTo>
                  <a:lnTo>
                    <a:pt x="256" y="273"/>
                  </a:lnTo>
                  <a:lnTo>
                    <a:pt x="247" y="282"/>
                  </a:lnTo>
                  <a:lnTo>
                    <a:pt x="247" y="282"/>
                  </a:lnTo>
                  <a:lnTo>
                    <a:pt x="238" y="291"/>
                  </a:lnTo>
                  <a:lnTo>
                    <a:pt x="247" y="300"/>
                  </a:lnTo>
                  <a:lnTo>
                    <a:pt x="247" y="300"/>
                  </a:lnTo>
                  <a:lnTo>
                    <a:pt x="212" y="317"/>
                  </a:lnTo>
                  <a:lnTo>
                    <a:pt x="203" y="317"/>
                  </a:lnTo>
                  <a:lnTo>
                    <a:pt x="203" y="317"/>
                  </a:lnTo>
                  <a:lnTo>
                    <a:pt x="194" y="317"/>
                  </a:lnTo>
                  <a:lnTo>
                    <a:pt x="194" y="317"/>
                  </a:lnTo>
                  <a:lnTo>
                    <a:pt x="185" y="326"/>
                  </a:lnTo>
                  <a:lnTo>
                    <a:pt x="176" y="335"/>
                  </a:lnTo>
                  <a:lnTo>
                    <a:pt x="176" y="344"/>
                  </a:lnTo>
                  <a:lnTo>
                    <a:pt x="176" y="344"/>
                  </a:lnTo>
                  <a:lnTo>
                    <a:pt x="176" y="353"/>
                  </a:lnTo>
                  <a:lnTo>
                    <a:pt x="194" y="370"/>
                  </a:lnTo>
                  <a:lnTo>
                    <a:pt x="194" y="370"/>
                  </a:lnTo>
                  <a:lnTo>
                    <a:pt x="185" y="379"/>
                  </a:lnTo>
                  <a:lnTo>
                    <a:pt x="176" y="388"/>
                  </a:lnTo>
                  <a:lnTo>
                    <a:pt x="176" y="388"/>
                  </a:lnTo>
                  <a:lnTo>
                    <a:pt x="176" y="397"/>
                  </a:lnTo>
                  <a:lnTo>
                    <a:pt x="176" y="397"/>
                  </a:lnTo>
                  <a:lnTo>
                    <a:pt x="176" y="397"/>
                  </a:lnTo>
                  <a:lnTo>
                    <a:pt x="176" y="397"/>
                  </a:lnTo>
                  <a:lnTo>
                    <a:pt x="159" y="406"/>
                  </a:lnTo>
                  <a:lnTo>
                    <a:pt x="141" y="406"/>
                  </a:lnTo>
                  <a:lnTo>
                    <a:pt x="141" y="406"/>
                  </a:lnTo>
                  <a:lnTo>
                    <a:pt x="132" y="406"/>
                  </a:lnTo>
                  <a:lnTo>
                    <a:pt x="123" y="423"/>
                  </a:lnTo>
                  <a:lnTo>
                    <a:pt x="123" y="423"/>
                  </a:lnTo>
                  <a:lnTo>
                    <a:pt x="123" y="423"/>
                  </a:lnTo>
                  <a:lnTo>
                    <a:pt x="123" y="423"/>
                  </a:lnTo>
                  <a:lnTo>
                    <a:pt x="123" y="432"/>
                  </a:lnTo>
                  <a:lnTo>
                    <a:pt x="123" y="432"/>
                  </a:lnTo>
                  <a:lnTo>
                    <a:pt x="97" y="432"/>
                  </a:lnTo>
                  <a:lnTo>
                    <a:pt x="97" y="432"/>
                  </a:lnTo>
                  <a:lnTo>
                    <a:pt x="88" y="441"/>
                  </a:lnTo>
                  <a:lnTo>
                    <a:pt x="88" y="450"/>
                  </a:lnTo>
                  <a:lnTo>
                    <a:pt x="88" y="450"/>
                  </a:lnTo>
                  <a:lnTo>
                    <a:pt x="79" y="459"/>
                  </a:lnTo>
                  <a:lnTo>
                    <a:pt x="88" y="467"/>
                  </a:lnTo>
                  <a:lnTo>
                    <a:pt x="88" y="467"/>
                  </a:lnTo>
                  <a:lnTo>
                    <a:pt x="97" y="476"/>
                  </a:lnTo>
                  <a:lnTo>
                    <a:pt x="97" y="476"/>
                  </a:lnTo>
                  <a:lnTo>
                    <a:pt x="106" y="485"/>
                  </a:lnTo>
                  <a:lnTo>
                    <a:pt x="106" y="485"/>
                  </a:lnTo>
                  <a:lnTo>
                    <a:pt x="106" y="485"/>
                  </a:lnTo>
                  <a:lnTo>
                    <a:pt x="106" y="485"/>
                  </a:lnTo>
                  <a:lnTo>
                    <a:pt x="97" y="485"/>
                  </a:lnTo>
                  <a:lnTo>
                    <a:pt x="97" y="485"/>
                  </a:lnTo>
                  <a:lnTo>
                    <a:pt x="79" y="494"/>
                  </a:lnTo>
                  <a:lnTo>
                    <a:pt x="71" y="512"/>
                  </a:lnTo>
                  <a:lnTo>
                    <a:pt x="71" y="512"/>
                  </a:lnTo>
                  <a:lnTo>
                    <a:pt x="53" y="520"/>
                  </a:lnTo>
                  <a:lnTo>
                    <a:pt x="53" y="520"/>
                  </a:lnTo>
                  <a:lnTo>
                    <a:pt x="44" y="520"/>
                  </a:lnTo>
                  <a:lnTo>
                    <a:pt x="44" y="520"/>
                  </a:lnTo>
                  <a:lnTo>
                    <a:pt x="18" y="529"/>
                  </a:lnTo>
                  <a:lnTo>
                    <a:pt x="9" y="529"/>
                  </a:lnTo>
                  <a:lnTo>
                    <a:pt x="0" y="547"/>
                  </a:lnTo>
                  <a:lnTo>
                    <a:pt x="0" y="547"/>
                  </a:lnTo>
                  <a:lnTo>
                    <a:pt x="0" y="556"/>
                  </a:lnTo>
                  <a:lnTo>
                    <a:pt x="0" y="573"/>
                  </a:lnTo>
                  <a:lnTo>
                    <a:pt x="0" y="573"/>
                  </a:lnTo>
                  <a:lnTo>
                    <a:pt x="9" y="582"/>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5" name="Google Shape;285;p20"/>
            <p:cNvSpPr/>
            <p:nvPr/>
          </p:nvSpPr>
          <p:spPr>
            <a:xfrm>
              <a:off x="4224338" y="3071813"/>
              <a:ext cx="101600" cy="107950"/>
            </a:xfrm>
            <a:custGeom>
              <a:avLst/>
              <a:gdLst/>
              <a:ahLst/>
              <a:cxnLst/>
              <a:rect l="l" t="t" r="r" b="b"/>
              <a:pathLst>
                <a:path w="283" h="301" extrusionOk="0">
                  <a:moveTo>
                    <a:pt x="159" y="256"/>
                  </a:moveTo>
                  <a:lnTo>
                    <a:pt x="159" y="256"/>
                  </a:lnTo>
                  <a:lnTo>
                    <a:pt x="185" y="247"/>
                  </a:lnTo>
                  <a:lnTo>
                    <a:pt x="194" y="247"/>
                  </a:lnTo>
                  <a:lnTo>
                    <a:pt x="194" y="247"/>
                  </a:lnTo>
                  <a:lnTo>
                    <a:pt x="212" y="247"/>
                  </a:lnTo>
                  <a:lnTo>
                    <a:pt x="229" y="247"/>
                  </a:lnTo>
                  <a:lnTo>
                    <a:pt x="229" y="247"/>
                  </a:lnTo>
                  <a:lnTo>
                    <a:pt x="238" y="247"/>
                  </a:lnTo>
                  <a:lnTo>
                    <a:pt x="238" y="247"/>
                  </a:lnTo>
                  <a:lnTo>
                    <a:pt x="247" y="230"/>
                  </a:lnTo>
                  <a:lnTo>
                    <a:pt x="247" y="212"/>
                  </a:lnTo>
                  <a:lnTo>
                    <a:pt x="256" y="177"/>
                  </a:lnTo>
                  <a:lnTo>
                    <a:pt x="238" y="106"/>
                  </a:lnTo>
                  <a:lnTo>
                    <a:pt x="238" y="106"/>
                  </a:lnTo>
                  <a:lnTo>
                    <a:pt x="238" y="106"/>
                  </a:lnTo>
                  <a:lnTo>
                    <a:pt x="238" y="106"/>
                  </a:lnTo>
                  <a:lnTo>
                    <a:pt x="247" y="97"/>
                  </a:lnTo>
                  <a:lnTo>
                    <a:pt x="247" y="97"/>
                  </a:lnTo>
                  <a:lnTo>
                    <a:pt x="247" y="97"/>
                  </a:lnTo>
                  <a:lnTo>
                    <a:pt x="247" y="97"/>
                  </a:lnTo>
                  <a:lnTo>
                    <a:pt x="264" y="88"/>
                  </a:lnTo>
                  <a:lnTo>
                    <a:pt x="282" y="80"/>
                  </a:lnTo>
                  <a:lnTo>
                    <a:pt x="282" y="80"/>
                  </a:lnTo>
                  <a:lnTo>
                    <a:pt x="282" y="71"/>
                  </a:lnTo>
                  <a:lnTo>
                    <a:pt x="282" y="62"/>
                  </a:lnTo>
                  <a:lnTo>
                    <a:pt x="282" y="62"/>
                  </a:lnTo>
                  <a:lnTo>
                    <a:pt x="273" y="36"/>
                  </a:lnTo>
                  <a:lnTo>
                    <a:pt x="247" y="9"/>
                  </a:lnTo>
                  <a:lnTo>
                    <a:pt x="247" y="9"/>
                  </a:lnTo>
                  <a:lnTo>
                    <a:pt x="238" y="0"/>
                  </a:lnTo>
                  <a:lnTo>
                    <a:pt x="220" y="0"/>
                  </a:lnTo>
                  <a:lnTo>
                    <a:pt x="194" y="9"/>
                  </a:lnTo>
                  <a:lnTo>
                    <a:pt x="194" y="9"/>
                  </a:lnTo>
                  <a:lnTo>
                    <a:pt x="185" y="9"/>
                  </a:lnTo>
                  <a:lnTo>
                    <a:pt x="185" y="9"/>
                  </a:lnTo>
                  <a:lnTo>
                    <a:pt x="176" y="18"/>
                  </a:lnTo>
                  <a:lnTo>
                    <a:pt x="176" y="18"/>
                  </a:lnTo>
                  <a:lnTo>
                    <a:pt x="167" y="18"/>
                  </a:lnTo>
                  <a:lnTo>
                    <a:pt x="159" y="27"/>
                  </a:lnTo>
                  <a:lnTo>
                    <a:pt x="159" y="27"/>
                  </a:lnTo>
                  <a:lnTo>
                    <a:pt x="159" y="44"/>
                  </a:lnTo>
                  <a:lnTo>
                    <a:pt x="159" y="44"/>
                  </a:lnTo>
                  <a:lnTo>
                    <a:pt x="150" y="53"/>
                  </a:lnTo>
                  <a:lnTo>
                    <a:pt x="141" y="62"/>
                  </a:lnTo>
                  <a:lnTo>
                    <a:pt x="141" y="62"/>
                  </a:lnTo>
                  <a:lnTo>
                    <a:pt x="123" y="62"/>
                  </a:lnTo>
                  <a:lnTo>
                    <a:pt x="123" y="62"/>
                  </a:lnTo>
                  <a:lnTo>
                    <a:pt x="114" y="62"/>
                  </a:lnTo>
                  <a:lnTo>
                    <a:pt x="114" y="62"/>
                  </a:lnTo>
                  <a:lnTo>
                    <a:pt x="88" y="71"/>
                  </a:lnTo>
                  <a:lnTo>
                    <a:pt x="88" y="71"/>
                  </a:lnTo>
                  <a:lnTo>
                    <a:pt x="88" y="80"/>
                  </a:lnTo>
                  <a:lnTo>
                    <a:pt x="88" y="80"/>
                  </a:lnTo>
                  <a:lnTo>
                    <a:pt x="62" y="80"/>
                  </a:lnTo>
                  <a:lnTo>
                    <a:pt x="62" y="80"/>
                  </a:lnTo>
                  <a:lnTo>
                    <a:pt x="53" y="80"/>
                  </a:lnTo>
                  <a:lnTo>
                    <a:pt x="35" y="80"/>
                  </a:lnTo>
                  <a:lnTo>
                    <a:pt x="35" y="80"/>
                  </a:lnTo>
                  <a:lnTo>
                    <a:pt x="17" y="80"/>
                  </a:lnTo>
                  <a:lnTo>
                    <a:pt x="17" y="97"/>
                  </a:lnTo>
                  <a:lnTo>
                    <a:pt x="17" y="97"/>
                  </a:lnTo>
                  <a:lnTo>
                    <a:pt x="17" y="106"/>
                  </a:lnTo>
                  <a:lnTo>
                    <a:pt x="26" y="106"/>
                  </a:lnTo>
                  <a:lnTo>
                    <a:pt x="26" y="106"/>
                  </a:lnTo>
                  <a:lnTo>
                    <a:pt x="35" y="115"/>
                  </a:lnTo>
                  <a:lnTo>
                    <a:pt x="35" y="115"/>
                  </a:lnTo>
                  <a:lnTo>
                    <a:pt x="26" y="115"/>
                  </a:lnTo>
                  <a:lnTo>
                    <a:pt x="26" y="124"/>
                  </a:lnTo>
                  <a:lnTo>
                    <a:pt x="26" y="124"/>
                  </a:lnTo>
                  <a:lnTo>
                    <a:pt x="17" y="133"/>
                  </a:lnTo>
                  <a:lnTo>
                    <a:pt x="17" y="133"/>
                  </a:lnTo>
                  <a:lnTo>
                    <a:pt x="26" y="150"/>
                  </a:lnTo>
                  <a:lnTo>
                    <a:pt x="35" y="159"/>
                  </a:lnTo>
                  <a:lnTo>
                    <a:pt x="35" y="159"/>
                  </a:lnTo>
                  <a:lnTo>
                    <a:pt x="44" y="168"/>
                  </a:lnTo>
                  <a:lnTo>
                    <a:pt x="44" y="168"/>
                  </a:lnTo>
                  <a:lnTo>
                    <a:pt x="53" y="168"/>
                  </a:lnTo>
                  <a:lnTo>
                    <a:pt x="53" y="168"/>
                  </a:lnTo>
                  <a:lnTo>
                    <a:pt x="53" y="168"/>
                  </a:lnTo>
                  <a:lnTo>
                    <a:pt x="53" y="168"/>
                  </a:lnTo>
                  <a:lnTo>
                    <a:pt x="62" y="177"/>
                  </a:lnTo>
                  <a:lnTo>
                    <a:pt x="62" y="177"/>
                  </a:lnTo>
                  <a:lnTo>
                    <a:pt x="53" y="186"/>
                  </a:lnTo>
                  <a:lnTo>
                    <a:pt x="53" y="186"/>
                  </a:lnTo>
                  <a:lnTo>
                    <a:pt x="44" y="194"/>
                  </a:lnTo>
                  <a:lnTo>
                    <a:pt x="35" y="212"/>
                  </a:lnTo>
                  <a:lnTo>
                    <a:pt x="35" y="212"/>
                  </a:lnTo>
                  <a:lnTo>
                    <a:pt x="35" y="221"/>
                  </a:lnTo>
                  <a:lnTo>
                    <a:pt x="17" y="230"/>
                  </a:lnTo>
                  <a:lnTo>
                    <a:pt x="17" y="230"/>
                  </a:lnTo>
                  <a:lnTo>
                    <a:pt x="9" y="239"/>
                  </a:lnTo>
                  <a:lnTo>
                    <a:pt x="9" y="239"/>
                  </a:lnTo>
                  <a:lnTo>
                    <a:pt x="0" y="247"/>
                  </a:lnTo>
                  <a:lnTo>
                    <a:pt x="0" y="247"/>
                  </a:lnTo>
                  <a:lnTo>
                    <a:pt x="0" y="256"/>
                  </a:lnTo>
                  <a:lnTo>
                    <a:pt x="9" y="265"/>
                  </a:lnTo>
                  <a:lnTo>
                    <a:pt x="9" y="265"/>
                  </a:lnTo>
                  <a:lnTo>
                    <a:pt x="35" y="292"/>
                  </a:lnTo>
                  <a:lnTo>
                    <a:pt x="62" y="300"/>
                  </a:lnTo>
                  <a:lnTo>
                    <a:pt x="62" y="300"/>
                  </a:lnTo>
                  <a:lnTo>
                    <a:pt x="114" y="292"/>
                  </a:lnTo>
                  <a:lnTo>
                    <a:pt x="141" y="274"/>
                  </a:lnTo>
                  <a:lnTo>
                    <a:pt x="159" y="256"/>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6" name="Google Shape;286;p20"/>
            <p:cNvSpPr/>
            <p:nvPr/>
          </p:nvSpPr>
          <p:spPr>
            <a:xfrm>
              <a:off x="4306888" y="2973388"/>
              <a:ext cx="171450" cy="241300"/>
            </a:xfrm>
            <a:custGeom>
              <a:avLst/>
              <a:gdLst/>
              <a:ahLst/>
              <a:cxnLst/>
              <a:rect l="l" t="t" r="r" b="b"/>
              <a:pathLst>
                <a:path w="478" h="671" extrusionOk="0">
                  <a:moveTo>
                    <a:pt x="27" y="203"/>
                  </a:moveTo>
                  <a:lnTo>
                    <a:pt x="27" y="203"/>
                  </a:lnTo>
                  <a:lnTo>
                    <a:pt x="27" y="203"/>
                  </a:lnTo>
                  <a:lnTo>
                    <a:pt x="27" y="203"/>
                  </a:lnTo>
                  <a:lnTo>
                    <a:pt x="27" y="203"/>
                  </a:lnTo>
                  <a:lnTo>
                    <a:pt x="27" y="203"/>
                  </a:lnTo>
                  <a:lnTo>
                    <a:pt x="35" y="203"/>
                  </a:lnTo>
                  <a:lnTo>
                    <a:pt x="35" y="203"/>
                  </a:lnTo>
                  <a:lnTo>
                    <a:pt x="27" y="220"/>
                  </a:lnTo>
                  <a:lnTo>
                    <a:pt x="27" y="220"/>
                  </a:lnTo>
                  <a:lnTo>
                    <a:pt x="27" y="229"/>
                  </a:lnTo>
                  <a:lnTo>
                    <a:pt x="27" y="229"/>
                  </a:lnTo>
                  <a:lnTo>
                    <a:pt x="27" y="238"/>
                  </a:lnTo>
                  <a:lnTo>
                    <a:pt x="27" y="238"/>
                  </a:lnTo>
                  <a:lnTo>
                    <a:pt x="35" y="256"/>
                  </a:lnTo>
                  <a:lnTo>
                    <a:pt x="44" y="264"/>
                  </a:lnTo>
                  <a:lnTo>
                    <a:pt x="53" y="264"/>
                  </a:lnTo>
                  <a:lnTo>
                    <a:pt x="53" y="264"/>
                  </a:lnTo>
                  <a:lnTo>
                    <a:pt x="71" y="256"/>
                  </a:lnTo>
                  <a:lnTo>
                    <a:pt x="88" y="247"/>
                  </a:lnTo>
                  <a:lnTo>
                    <a:pt x="88" y="247"/>
                  </a:lnTo>
                  <a:lnTo>
                    <a:pt x="88" y="256"/>
                  </a:lnTo>
                  <a:lnTo>
                    <a:pt x="88" y="256"/>
                  </a:lnTo>
                  <a:lnTo>
                    <a:pt x="80" y="282"/>
                  </a:lnTo>
                  <a:lnTo>
                    <a:pt x="80" y="282"/>
                  </a:lnTo>
                  <a:lnTo>
                    <a:pt x="80" y="282"/>
                  </a:lnTo>
                  <a:lnTo>
                    <a:pt x="80" y="282"/>
                  </a:lnTo>
                  <a:lnTo>
                    <a:pt x="71" y="291"/>
                  </a:lnTo>
                  <a:lnTo>
                    <a:pt x="71" y="291"/>
                  </a:lnTo>
                  <a:lnTo>
                    <a:pt x="71" y="300"/>
                  </a:lnTo>
                  <a:lnTo>
                    <a:pt x="71" y="309"/>
                  </a:lnTo>
                  <a:lnTo>
                    <a:pt x="71" y="309"/>
                  </a:lnTo>
                  <a:lnTo>
                    <a:pt x="71" y="317"/>
                  </a:lnTo>
                  <a:lnTo>
                    <a:pt x="80" y="326"/>
                  </a:lnTo>
                  <a:lnTo>
                    <a:pt x="106" y="326"/>
                  </a:lnTo>
                  <a:lnTo>
                    <a:pt x="106" y="326"/>
                  </a:lnTo>
                  <a:lnTo>
                    <a:pt x="133" y="317"/>
                  </a:lnTo>
                  <a:lnTo>
                    <a:pt x="159" y="309"/>
                  </a:lnTo>
                  <a:lnTo>
                    <a:pt x="159" y="309"/>
                  </a:lnTo>
                  <a:lnTo>
                    <a:pt x="159" y="309"/>
                  </a:lnTo>
                  <a:lnTo>
                    <a:pt x="159" y="309"/>
                  </a:lnTo>
                  <a:lnTo>
                    <a:pt x="168" y="300"/>
                  </a:lnTo>
                  <a:lnTo>
                    <a:pt x="168" y="300"/>
                  </a:lnTo>
                  <a:lnTo>
                    <a:pt x="168" y="300"/>
                  </a:lnTo>
                  <a:lnTo>
                    <a:pt x="168" y="300"/>
                  </a:lnTo>
                  <a:lnTo>
                    <a:pt x="168" y="317"/>
                  </a:lnTo>
                  <a:lnTo>
                    <a:pt x="168" y="317"/>
                  </a:lnTo>
                  <a:lnTo>
                    <a:pt x="159" y="326"/>
                  </a:lnTo>
                  <a:lnTo>
                    <a:pt x="159" y="335"/>
                  </a:lnTo>
                  <a:lnTo>
                    <a:pt x="159" y="335"/>
                  </a:lnTo>
                  <a:lnTo>
                    <a:pt x="159" y="353"/>
                  </a:lnTo>
                  <a:lnTo>
                    <a:pt x="168" y="353"/>
                  </a:lnTo>
                  <a:lnTo>
                    <a:pt x="168" y="353"/>
                  </a:lnTo>
                  <a:lnTo>
                    <a:pt x="177" y="361"/>
                  </a:lnTo>
                  <a:lnTo>
                    <a:pt x="177" y="361"/>
                  </a:lnTo>
                  <a:lnTo>
                    <a:pt x="185" y="361"/>
                  </a:lnTo>
                  <a:lnTo>
                    <a:pt x="185" y="361"/>
                  </a:lnTo>
                  <a:lnTo>
                    <a:pt x="185" y="361"/>
                  </a:lnTo>
                  <a:lnTo>
                    <a:pt x="185" y="361"/>
                  </a:lnTo>
                  <a:lnTo>
                    <a:pt x="185" y="370"/>
                  </a:lnTo>
                  <a:lnTo>
                    <a:pt x="185" y="370"/>
                  </a:lnTo>
                  <a:lnTo>
                    <a:pt x="185" y="388"/>
                  </a:lnTo>
                  <a:lnTo>
                    <a:pt x="185" y="406"/>
                  </a:lnTo>
                  <a:lnTo>
                    <a:pt x="185" y="423"/>
                  </a:lnTo>
                  <a:lnTo>
                    <a:pt x="185" y="423"/>
                  </a:lnTo>
                  <a:lnTo>
                    <a:pt x="159" y="423"/>
                  </a:lnTo>
                  <a:lnTo>
                    <a:pt x="159" y="423"/>
                  </a:lnTo>
                  <a:lnTo>
                    <a:pt x="141" y="423"/>
                  </a:lnTo>
                  <a:lnTo>
                    <a:pt x="133" y="423"/>
                  </a:lnTo>
                  <a:lnTo>
                    <a:pt x="133" y="423"/>
                  </a:lnTo>
                  <a:lnTo>
                    <a:pt x="124" y="414"/>
                  </a:lnTo>
                  <a:lnTo>
                    <a:pt x="115" y="414"/>
                  </a:lnTo>
                  <a:lnTo>
                    <a:pt x="115" y="414"/>
                  </a:lnTo>
                  <a:lnTo>
                    <a:pt x="106" y="423"/>
                  </a:lnTo>
                  <a:lnTo>
                    <a:pt x="106" y="441"/>
                  </a:lnTo>
                  <a:lnTo>
                    <a:pt x="106" y="441"/>
                  </a:lnTo>
                  <a:lnTo>
                    <a:pt x="97" y="441"/>
                  </a:lnTo>
                  <a:lnTo>
                    <a:pt x="97" y="441"/>
                  </a:lnTo>
                  <a:lnTo>
                    <a:pt x="97" y="450"/>
                  </a:lnTo>
                  <a:lnTo>
                    <a:pt x="97" y="450"/>
                  </a:lnTo>
                  <a:lnTo>
                    <a:pt x="88" y="467"/>
                  </a:lnTo>
                  <a:lnTo>
                    <a:pt x="88" y="467"/>
                  </a:lnTo>
                  <a:lnTo>
                    <a:pt x="97" y="476"/>
                  </a:lnTo>
                  <a:lnTo>
                    <a:pt x="97" y="476"/>
                  </a:lnTo>
                  <a:lnTo>
                    <a:pt x="106" y="485"/>
                  </a:lnTo>
                  <a:lnTo>
                    <a:pt x="115" y="485"/>
                  </a:lnTo>
                  <a:lnTo>
                    <a:pt x="115" y="485"/>
                  </a:lnTo>
                  <a:lnTo>
                    <a:pt x="124" y="485"/>
                  </a:lnTo>
                  <a:lnTo>
                    <a:pt x="124" y="485"/>
                  </a:lnTo>
                  <a:lnTo>
                    <a:pt x="115" y="503"/>
                  </a:lnTo>
                  <a:lnTo>
                    <a:pt x="80" y="520"/>
                  </a:lnTo>
                  <a:lnTo>
                    <a:pt x="71" y="520"/>
                  </a:lnTo>
                  <a:lnTo>
                    <a:pt x="71" y="520"/>
                  </a:lnTo>
                  <a:lnTo>
                    <a:pt x="62" y="520"/>
                  </a:lnTo>
                  <a:lnTo>
                    <a:pt x="53" y="529"/>
                  </a:lnTo>
                  <a:lnTo>
                    <a:pt x="53" y="529"/>
                  </a:lnTo>
                  <a:lnTo>
                    <a:pt x="53" y="538"/>
                  </a:lnTo>
                  <a:lnTo>
                    <a:pt x="62" y="547"/>
                  </a:lnTo>
                  <a:lnTo>
                    <a:pt x="62" y="547"/>
                  </a:lnTo>
                  <a:lnTo>
                    <a:pt x="80" y="556"/>
                  </a:lnTo>
                  <a:lnTo>
                    <a:pt x="88" y="556"/>
                  </a:lnTo>
                  <a:lnTo>
                    <a:pt x="97" y="556"/>
                  </a:lnTo>
                  <a:lnTo>
                    <a:pt x="97" y="556"/>
                  </a:lnTo>
                  <a:lnTo>
                    <a:pt x="106" y="556"/>
                  </a:lnTo>
                  <a:lnTo>
                    <a:pt x="106" y="556"/>
                  </a:lnTo>
                  <a:lnTo>
                    <a:pt x="106" y="556"/>
                  </a:lnTo>
                  <a:lnTo>
                    <a:pt x="106" y="556"/>
                  </a:lnTo>
                  <a:lnTo>
                    <a:pt x="106" y="556"/>
                  </a:lnTo>
                  <a:lnTo>
                    <a:pt x="106" y="556"/>
                  </a:lnTo>
                  <a:lnTo>
                    <a:pt x="124" y="565"/>
                  </a:lnTo>
                  <a:lnTo>
                    <a:pt x="133" y="565"/>
                  </a:lnTo>
                  <a:lnTo>
                    <a:pt x="133" y="565"/>
                  </a:lnTo>
                  <a:lnTo>
                    <a:pt x="141" y="565"/>
                  </a:lnTo>
                  <a:lnTo>
                    <a:pt x="141" y="565"/>
                  </a:lnTo>
                  <a:lnTo>
                    <a:pt x="150" y="573"/>
                  </a:lnTo>
                  <a:lnTo>
                    <a:pt x="150" y="573"/>
                  </a:lnTo>
                  <a:lnTo>
                    <a:pt x="168" y="573"/>
                  </a:lnTo>
                  <a:lnTo>
                    <a:pt x="168" y="573"/>
                  </a:lnTo>
                  <a:lnTo>
                    <a:pt x="185" y="573"/>
                  </a:lnTo>
                  <a:lnTo>
                    <a:pt x="185" y="573"/>
                  </a:lnTo>
                  <a:lnTo>
                    <a:pt x="177" y="573"/>
                  </a:lnTo>
                  <a:lnTo>
                    <a:pt x="141" y="573"/>
                  </a:lnTo>
                  <a:lnTo>
                    <a:pt x="141" y="573"/>
                  </a:lnTo>
                  <a:lnTo>
                    <a:pt x="133" y="582"/>
                  </a:lnTo>
                  <a:lnTo>
                    <a:pt x="133" y="582"/>
                  </a:lnTo>
                  <a:lnTo>
                    <a:pt x="97" y="609"/>
                  </a:lnTo>
                  <a:lnTo>
                    <a:pt x="62" y="644"/>
                  </a:lnTo>
                  <a:lnTo>
                    <a:pt x="62" y="644"/>
                  </a:lnTo>
                  <a:lnTo>
                    <a:pt x="53" y="653"/>
                  </a:lnTo>
                  <a:lnTo>
                    <a:pt x="62" y="670"/>
                  </a:lnTo>
                  <a:lnTo>
                    <a:pt x="62" y="670"/>
                  </a:lnTo>
                  <a:lnTo>
                    <a:pt x="71" y="670"/>
                  </a:lnTo>
                  <a:lnTo>
                    <a:pt x="71" y="670"/>
                  </a:lnTo>
                  <a:lnTo>
                    <a:pt x="80" y="670"/>
                  </a:lnTo>
                  <a:lnTo>
                    <a:pt x="80" y="670"/>
                  </a:lnTo>
                  <a:lnTo>
                    <a:pt x="97" y="662"/>
                  </a:lnTo>
                  <a:lnTo>
                    <a:pt x="97" y="662"/>
                  </a:lnTo>
                  <a:lnTo>
                    <a:pt x="106" y="662"/>
                  </a:lnTo>
                  <a:lnTo>
                    <a:pt x="106" y="662"/>
                  </a:lnTo>
                  <a:lnTo>
                    <a:pt x="115" y="653"/>
                  </a:lnTo>
                  <a:lnTo>
                    <a:pt x="124" y="662"/>
                  </a:lnTo>
                  <a:lnTo>
                    <a:pt x="124" y="662"/>
                  </a:lnTo>
                  <a:lnTo>
                    <a:pt x="141" y="662"/>
                  </a:lnTo>
                  <a:lnTo>
                    <a:pt x="141" y="662"/>
                  </a:lnTo>
                  <a:lnTo>
                    <a:pt x="141" y="662"/>
                  </a:lnTo>
                  <a:lnTo>
                    <a:pt x="159" y="662"/>
                  </a:lnTo>
                  <a:lnTo>
                    <a:pt x="159" y="653"/>
                  </a:lnTo>
                  <a:lnTo>
                    <a:pt x="159" y="653"/>
                  </a:lnTo>
                  <a:lnTo>
                    <a:pt x="168" y="653"/>
                  </a:lnTo>
                  <a:lnTo>
                    <a:pt x="168" y="653"/>
                  </a:lnTo>
                  <a:lnTo>
                    <a:pt x="168" y="644"/>
                  </a:lnTo>
                  <a:lnTo>
                    <a:pt x="185" y="644"/>
                  </a:lnTo>
                  <a:lnTo>
                    <a:pt x="185" y="644"/>
                  </a:lnTo>
                  <a:lnTo>
                    <a:pt x="194" y="635"/>
                  </a:lnTo>
                  <a:lnTo>
                    <a:pt x="194" y="635"/>
                  </a:lnTo>
                  <a:lnTo>
                    <a:pt x="212" y="635"/>
                  </a:lnTo>
                  <a:lnTo>
                    <a:pt x="212" y="635"/>
                  </a:lnTo>
                  <a:lnTo>
                    <a:pt x="230" y="635"/>
                  </a:lnTo>
                  <a:lnTo>
                    <a:pt x="238" y="635"/>
                  </a:lnTo>
                  <a:lnTo>
                    <a:pt x="256" y="617"/>
                  </a:lnTo>
                  <a:lnTo>
                    <a:pt x="256" y="617"/>
                  </a:lnTo>
                  <a:lnTo>
                    <a:pt x="274" y="626"/>
                  </a:lnTo>
                  <a:lnTo>
                    <a:pt x="274" y="626"/>
                  </a:lnTo>
                  <a:lnTo>
                    <a:pt x="283" y="626"/>
                  </a:lnTo>
                  <a:lnTo>
                    <a:pt x="283" y="626"/>
                  </a:lnTo>
                  <a:lnTo>
                    <a:pt x="291" y="635"/>
                  </a:lnTo>
                  <a:lnTo>
                    <a:pt x="300" y="635"/>
                  </a:lnTo>
                  <a:lnTo>
                    <a:pt x="300" y="635"/>
                  </a:lnTo>
                  <a:lnTo>
                    <a:pt x="327" y="626"/>
                  </a:lnTo>
                  <a:lnTo>
                    <a:pt x="362" y="617"/>
                  </a:lnTo>
                  <a:lnTo>
                    <a:pt x="362" y="617"/>
                  </a:lnTo>
                  <a:lnTo>
                    <a:pt x="362" y="617"/>
                  </a:lnTo>
                  <a:lnTo>
                    <a:pt x="406" y="609"/>
                  </a:lnTo>
                  <a:lnTo>
                    <a:pt x="424" y="600"/>
                  </a:lnTo>
                  <a:lnTo>
                    <a:pt x="441" y="591"/>
                  </a:lnTo>
                  <a:lnTo>
                    <a:pt x="441" y="591"/>
                  </a:lnTo>
                  <a:lnTo>
                    <a:pt x="450" y="582"/>
                  </a:lnTo>
                  <a:lnTo>
                    <a:pt x="441" y="573"/>
                  </a:lnTo>
                  <a:lnTo>
                    <a:pt x="441" y="573"/>
                  </a:lnTo>
                  <a:lnTo>
                    <a:pt x="441" y="565"/>
                  </a:lnTo>
                  <a:lnTo>
                    <a:pt x="433" y="565"/>
                  </a:lnTo>
                  <a:lnTo>
                    <a:pt x="415" y="565"/>
                  </a:lnTo>
                  <a:lnTo>
                    <a:pt x="415" y="565"/>
                  </a:lnTo>
                  <a:lnTo>
                    <a:pt x="424" y="547"/>
                  </a:lnTo>
                  <a:lnTo>
                    <a:pt x="424" y="547"/>
                  </a:lnTo>
                  <a:lnTo>
                    <a:pt x="441" y="538"/>
                  </a:lnTo>
                  <a:lnTo>
                    <a:pt x="441" y="538"/>
                  </a:lnTo>
                  <a:lnTo>
                    <a:pt x="468" y="512"/>
                  </a:lnTo>
                  <a:lnTo>
                    <a:pt x="477" y="503"/>
                  </a:lnTo>
                  <a:lnTo>
                    <a:pt x="477" y="485"/>
                  </a:lnTo>
                  <a:lnTo>
                    <a:pt x="477" y="485"/>
                  </a:lnTo>
                  <a:lnTo>
                    <a:pt x="477" y="476"/>
                  </a:lnTo>
                  <a:lnTo>
                    <a:pt x="468" y="467"/>
                  </a:lnTo>
                  <a:lnTo>
                    <a:pt x="468" y="467"/>
                  </a:lnTo>
                  <a:lnTo>
                    <a:pt x="459" y="459"/>
                  </a:lnTo>
                  <a:lnTo>
                    <a:pt x="459" y="459"/>
                  </a:lnTo>
                  <a:lnTo>
                    <a:pt x="459" y="459"/>
                  </a:lnTo>
                  <a:lnTo>
                    <a:pt x="441" y="450"/>
                  </a:lnTo>
                  <a:lnTo>
                    <a:pt x="415" y="441"/>
                  </a:lnTo>
                  <a:lnTo>
                    <a:pt x="415" y="441"/>
                  </a:lnTo>
                  <a:lnTo>
                    <a:pt x="406" y="450"/>
                  </a:lnTo>
                  <a:lnTo>
                    <a:pt x="406" y="450"/>
                  </a:lnTo>
                  <a:lnTo>
                    <a:pt x="397" y="459"/>
                  </a:lnTo>
                  <a:lnTo>
                    <a:pt x="388" y="450"/>
                  </a:lnTo>
                  <a:lnTo>
                    <a:pt x="388" y="450"/>
                  </a:lnTo>
                  <a:lnTo>
                    <a:pt x="388" y="441"/>
                  </a:lnTo>
                  <a:lnTo>
                    <a:pt x="388" y="441"/>
                  </a:lnTo>
                  <a:lnTo>
                    <a:pt x="388" y="432"/>
                  </a:lnTo>
                  <a:lnTo>
                    <a:pt x="388" y="432"/>
                  </a:lnTo>
                  <a:lnTo>
                    <a:pt x="380" y="414"/>
                  </a:lnTo>
                  <a:lnTo>
                    <a:pt x="380" y="414"/>
                  </a:lnTo>
                  <a:lnTo>
                    <a:pt x="380" y="414"/>
                  </a:lnTo>
                  <a:lnTo>
                    <a:pt x="380" y="414"/>
                  </a:lnTo>
                  <a:lnTo>
                    <a:pt x="380" y="406"/>
                  </a:lnTo>
                  <a:lnTo>
                    <a:pt x="380" y="406"/>
                  </a:lnTo>
                  <a:lnTo>
                    <a:pt x="371" y="406"/>
                  </a:lnTo>
                  <a:lnTo>
                    <a:pt x="371" y="406"/>
                  </a:lnTo>
                  <a:lnTo>
                    <a:pt x="371" y="397"/>
                  </a:lnTo>
                  <a:lnTo>
                    <a:pt x="371" y="397"/>
                  </a:lnTo>
                  <a:lnTo>
                    <a:pt x="371" y="397"/>
                  </a:lnTo>
                  <a:lnTo>
                    <a:pt x="371" y="397"/>
                  </a:lnTo>
                  <a:lnTo>
                    <a:pt x="362" y="353"/>
                  </a:lnTo>
                  <a:lnTo>
                    <a:pt x="344" y="335"/>
                  </a:lnTo>
                  <a:lnTo>
                    <a:pt x="327" y="317"/>
                  </a:lnTo>
                  <a:lnTo>
                    <a:pt x="327" y="317"/>
                  </a:lnTo>
                  <a:lnTo>
                    <a:pt x="300" y="309"/>
                  </a:lnTo>
                  <a:lnTo>
                    <a:pt x="291" y="264"/>
                  </a:lnTo>
                  <a:lnTo>
                    <a:pt x="291" y="264"/>
                  </a:lnTo>
                  <a:lnTo>
                    <a:pt x="291" y="264"/>
                  </a:lnTo>
                  <a:lnTo>
                    <a:pt x="291" y="247"/>
                  </a:lnTo>
                  <a:lnTo>
                    <a:pt x="283" y="238"/>
                  </a:lnTo>
                  <a:lnTo>
                    <a:pt x="265" y="238"/>
                  </a:lnTo>
                  <a:lnTo>
                    <a:pt x="265" y="238"/>
                  </a:lnTo>
                  <a:lnTo>
                    <a:pt x="265" y="238"/>
                  </a:lnTo>
                  <a:lnTo>
                    <a:pt x="265" y="238"/>
                  </a:lnTo>
                  <a:lnTo>
                    <a:pt x="256" y="229"/>
                  </a:lnTo>
                  <a:lnTo>
                    <a:pt x="256" y="229"/>
                  </a:lnTo>
                  <a:lnTo>
                    <a:pt x="247" y="220"/>
                  </a:lnTo>
                  <a:lnTo>
                    <a:pt x="247" y="220"/>
                  </a:lnTo>
                  <a:lnTo>
                    <a:pt x="238" y="211"/>
                  </a:lnTo>
                  <a:lnTo>
                    <a:pt x="221" y="211"/>
                  </a:lnTo>
                  <a:lnTo>
                    <a:pt x="203" y="211"/>
                  </a:lnTo>
                  <a:lnTo>
                    <a:pt x="203" y="211"/>
                  </a:lnTo>
                  <a:lnTo>
                    <a:pt x="203" y="211"/>
                  </a:lnTo>
                  <a:lnTo>
                    <a:pt x="203" y="211"/>
                  </a:lnTo>
                  <a:lnTo>
                    <a:pt x="221" y="194"/>
                  </a:lnTo>
                  <a:lnTo>
                    <a:pt x="221" y="194"/>
                  </a:lnTo>
                  <a:lnTo>
                    <a:pt x="238" y="176"/>
                  </a:lnTo>
                  <a:lnTo>
                    <a:pt x="256" y="141"/>
                  </a:lnTo>
                  <a:lnTo>
                    <a:pt x="265" y="97"/>
                  </a:lnTo>
                  <a:lnTo>
                    <a:pt x="265" y="97"/>
                  </a:lnTo>
                  <a:lnTo>
                    <a:pt x="265" y="88"/>
                  </a:lnTo>
                  <a:lnTo>
                    <a:pt x="265" y="88"/>
                  </a:lnTo>
                  <a:lnTo>
                    <a:pt x="247" y="79"/>
                  </a:lnTo>
                  <a:lnTo>
                    <a:pt x="247" y="79"/>
                  </a:lnTo>
                  <a:lnTo>
                    <a:pt x="247" y="79"/>
                  </a:lnTo>
                  <a:lnTo>
                    <a:pt x="247" y="79"/>
                  </a:lnTo>
                  <a:lnTo>
                    <a:pt x="203" y="70"/>
                  </a:lnTo>
                  <a:lnTo>
                    <a:pt x="203" y="70"/>
                  </a:lnTo>
                  <a:lnTo>
                    <a:pt x="159" y="79"/>
                  </a:lnTo>
                  <a:lnTo>
                    <a:pt x="159" y="79"/>
                  </a:lnTo>
                  <a:lnTo>
                    <a:pt x="159" y="79"/>
                  </a:lnTo>
                  <a:lnTo>
                    <a:pt x="159" y="79"/>
                  </a:lnTo>
                  <a:lnTo>
                    <a:pt x="150" y="79"/>
                  </a:lnTo>
                  <a:lnTo>
                    <a:pt x="150" y="79"/>
                  </a:lnTo>
                  <a:lnTo>
                    <a:pt x="141" y="79"/>
                  </a:lnTo>
                  <a:lnTo>
                    <a:pt x="141" y="79"/>
                  </a:lnTo>
                  <a:lnTo>
                    <a:pt x="141" y="79"/>
                  </a:lnTo>
                  <a:lnTo>
                    <a:pt x="141" y="79"/>
                  </a:lnTo>
                  <a:lnTo>
                    <a:pt x="141" y="79"/>
                  </a:lnTo>
                  <a:lnTo>
                    <a:pt x="141" y="79"/>
                  </a:lnTo>
                  <a:lnTo>
                    <a:pt x="159" y="61"/>
                  </a:lnTo>
                  <a:lnTo>
                    <a:pt x="177" y="44"/>
                  </a:lnTo>
                  <a:lnTo>
                    <a:pt x="185" y="35"/>
                  </a:lnTo>
                  <a:lnTo>
                    <a:pt x="185" y="35"/>
                  </a:lnTo>
                  <a:lnTo>
                    <a:pt x="185" y="26"/>
                  </a:lnTo>
                  <a:lnTo>
                    <a:pt x="185" y="17"/>
                  </a:lnTo>
                  <a:lnTo>
                    <a:pt x="185" y="17"/>
                  </a:lnTo>
                  <a:lnTo>
                    <a:pt x="185" y="8"/>
                  </a:lnTo>
                  <a:lnTo>
                    <a:pt x="168" y="0"/>
                  </a:lnTo>
                  <a:lnTo>
                    <a:pt x="168" y="0"/>
                  </a:lnTo>
                  <a:lnTo>
                    <a:pt x="168" y="0"/>
                  </a:lnTo>
                  <a:lnTo>
                    <a:pt x="150" y="8"/>
                  </a:lnTo>
                  <a:lnTo>
                    <a:pt x="150" y="8"/>
                  </a:lnTo>
                  <a:lnTo>
                    <a:pt x="141" y="8"/>
                  </a:lnTo>
                  <a:lnTo>
                    <a:pt x="106" y="8"/>
                  </a:lnTo>
                  <a:lnTo>
                    <a:pt x="106" y="8"/>
                  </a:lnTo>
                  <a:lnTo>
                    <a:pt x="88" y="8"/>
                  </a:lnTo>
                  <a:lnTo>
                    <a:pt x="71" y="17"/>
                  </a:lnTo>
                  <a:lnTo>
                    <a:pt x="71" y="17"/>
                  </a:lnTo>
                  <a:lnTo>
                    <a:pt x="71" y="17"/>
                  </a:lnTo>
                  <a:lnTo>
                    <a:pt x="71" y="17"/>
                  </a:lnTo>
                  <a:lnTo>
                    <a:pt x="62" y="35"/>
                  </a:lnTo>
                  <a:lnTo>
                    <a:pt x="53" y="61"/>
                  </a:lnTo>
                  <a:lnTo>
                    <a:pt x="53" y="61"/>
                  </a:lnTo>
                  <a:lnTo>
                    <a:pt x="53" y="70"/>
                  </a:lnTo>
                  <a:lnTo>
                    <a:pt x="53" y="70"/>
                  </a:lnTo>
                  <a:lnTo>
                    <a:pt x="44" y="79"/>
                  </a:lnTo>
                  <a:lnTo>
                    <a:pt x="44" y="79"/>
                  </a:lnTo>
                  <a:lnTo>
                    <a:pt x="35" y="79"/>
                  </a:lnTo>
                  <a:lnTo>
                    <a:pt x="35" y="79"/>
                  </a:lnTo>
                  <a:lnTo>
                    <a:pt x="35" y="97"/>
                  </a:lnTo>
                  <a:lnTo>
                    <a:pt x="35" y="105"/>
                  </a:lnTo>
                  <a:lnTo>
                    <a:pt x="35" y="105"/>
                  </a:lnTo>
                  <a:lnTo>
                    <a:pt x="35" y="105"/>
                  </a:lnTo>
                  <a:lnTo>
                    <a:pt x="35" y="105"/>
                  </a:lnTo>
                  <a:lnTo>
                    <a:pt x="27" y="114"/>
                  </a:lnTo>
                  <a:lnTo>
                    <a:pt x="27" y="114"/>
                  </a:lnTo>
                  <a:lnTo>
                    <a:pt x="18" y="123"/>
                  </a:lnTo>
                  <a:lnTo>
                    <a:pt x="18" y="123"/>
                  </a:lnTo>
                  <a:lnTo>
                    <a:pt x="27" y="141"/>
                  </a:lnTo>
                  <a:lnTo>
                    <a:pt x="27" y="141"/>
                  </a:lnTo>
                  <a:lnTo>
                    <a:pt x="27" y="141"/>
                  </a:lnTo>
                  <a:lnTo>
                    <a:pt x="27" y="141"/>
                  </a:lnTo>
                  <a:lnTo>
                    <a:pt x="27" y="141"/>
                  </a:lnTo>
                  <a:lnTo>
                    <a:pt x="0" y="167"/>
                  </a:lnTo>
                  <a:lnTo>
                    <a:pt x="0" y="167"/>
                  </a:lnTo>
                  <a:lnTo>
                    <a:pt x="0" y="176"/>
                  </a:lnTo>
                  <a:lnTo>
                    <a:pt x="0" y="176"/>
                  </a:lnTo>
                  <a:lnTo>
                    <a:pt x="0" y="194"/>
                  </a:lnTo>
                  <a:lnTo>
                    <a:pt x="9" y="194"/>
                  </a:lnTo>
                  <a:lnTo>
                    <a:pt x="27" y="203"/>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7" name="Google Shape;287;p20"/>
            <p:cNvSpPr/>
            <p:nvPr/>
          </p:nvSpPr>
          <p:spPr>
            <a:xfrm>
              <a:off x="4608513" y="3430588"/>
              <a:ext cx="38100" cy="57150"/>
            </a:xfrm>
            <a:custGeom>
              <a:avLst/>
              <a:gdLst/>
              <a:ahLst/>
              <a:cxnLst/>
              <a:rect l="l" t="t" r="r" b="b"/>
              <a:pathLst>
                <a:path w="107" h="159" extrusionOk="0">
                  <a:moveTo>
                    <a:pt x="45" y="9"/>
                  </a:moveTo>
                  <a:lnTo>
                    <a:pt x="45" y="9"/>
                  </a:lnTo>
                  <a:lnTo>
                    <a:pt x="36" y="17"/>
                  </a:lnTo>
                  <a:lnTo>
                    <a:pt x="36" y="17"/>
                  </a:lnTo>
                  <a:lnTo>
                    <a:pt x="27" y="17"/>
                  </a:lnTo>
                  <a:lnTo>
                    <a:pt x="18" y="17"/>
                  </a:lnTo>
                  <a:lnTo>
                    <a:pt x="18" y="17"/>
                  </a:lnTo>
                  <a:lnTo>
                    <a:pt x="0" y="26"/>
                  </a:lnTo>
                  <a:lnTo>
                    <a:pt x="0" y="26"/>
                  </a:lnTo>
                  <a:lnTo>
                    <a:pt x="0" y="44"/>
                  </a:lnTo>
                  <a:lnTo>
                    <a:pt x="0" y="44"/>
                  </a:lnTo>
                  <a:lnTo>
                    <a:pt x="9" y="62"/>
                  </a:lnTo>
                  <a:lnTo>
                    <a:pt x="9" y="62"/>
                  </a:lnTo>
                  <a:lnTo>
                    <a:pt x="18" y="79"/>
                  </a:lnTo>
                  <a:lnTo>
                    <a:pt x="18" y="97"/>
                  </a:lnTo>
                  <a:lnTo>
                    <a:pt x="18" y="97"/>
                  </a:lnTo>
                  <a:lnTo>
                    <a:pt x="18" y="97"/>
                  </a:lnTo>
                  <a:lnTo>
                    <a:pt x="18" y="97"/>
                  </a:lnTo>
                  <a:lnTo>
                    <a:pt x="18" y="131"/>
                  </a:lnTo>
                  <a:lnTo>
                    <a:pt x="36" y="158"/>
                  </a:lnTo>
                  <a:lnTo>
                    <a:pt x="36" y="158"/>
                  </a:lnTo>
                  <a:lnTo>
                    <a:pt x="45" y="158"/>
                  </a:lnTo>
                  <a:lnTo>
                    <a:pt x="45" y="158"/>
                  </a:lnTo>
                  <a:lnTo>
                    <a:pt x="53" y="158"/>
                  </a:lnTo>
                  <a:lnTo>
                    <a:pt x="53" y="158"/>
                  </a:lnTo>
                  <a:lnTo>
                    <a:pt x="71" y="140"/>
                  </a:lnTo>
                  <a:lnTo>
                    <a:pt x="80" y="140"/>
                  </a:lnTo>
                  <a:lnTo>
                    <a:pt x="80" y="140"/>
                  </a:lnTo>
                  <a:lnTo>
                    <a:pt x="97" y="131"/>
                  </a:lnTo>
                  <a:lnTo>
                    <a:pt x="97" y="131"/>
                  </a:lnTo>
                  <a:lnTo>
                    <a:pt x="106" y="114"/>
                  </a:lnTo>
                  <a:lnTo>
                    <a:pt x="106" y="79"/>
                  </a:lnTo>
                  <a:lnTo>
                    <a:pt x="106" y="44"/>
                  </a:lnTo>
                  <a:lnTo>
                    <a:pt x="106" y="44"/>
                  </a:lnTo>
                  <a:lnTo>
                    <a:pt x="106" y="35"/>
                  </a:lnTo>
                  <a:lnTo>
                    <a:pt x="106" y="35"/>
                  </a:lnTo>
                  <a:lnTo>
                    <a:pt x="106" y="17"/>
                  </a:lnTo>
                  <a:lnTo>
                    <a:pt x="106" y="17"/>
                  </a:lnTo>
                  <a:lnTo>
                    <a:pt x="89" y="9"/>
                  </a:lnTo>
                  <a:lnTo>
                    <a:pt x="80" y="0"/>
                  </a:lnTo>
                  <a:lnTo>
                    <a:pt x="45" y="9"/>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8" name="Google Shape;288;p20"/>
            <p:cNvSpPr/>
            <p:nvPr/>
          </p:nvSpPr>
          <p:spPr>
            <a:xfrm>
              <a:off x="4691063" y="3500438"/>
              <a:ext cx="63500" cy="44450"/>
            </a:xfrm>
            <a:custGeom>
              <a:avLst/>
              <a:gdLst/>
              <a:ahLst/>
              <a:cxnLst/>
              <a:rect l="l" t="t" r="r" b="b"/>
              <a:pathLst>
                <a:path w="177" h="125" extrusionOk="0">
                  <a:moveTo>
                    <a:pt x="159" y="0"/>
                  </a:moveTo>
                  <a:lnTo>
                    <a:pt x="159" y="0"/>
                  </a:lnTo>
                  <a:lnTo>
                    <a:pt x="123" y="9"/>
                  </a:lnTo>
                  <a:lnTo>
                    <a:pt x="114" y="9"/>
                  </a:lnTo>
                  <a:lnTo>
                    <a:pt x="114" y="9"/>
                  </a:lnTo>
                  <a:lnTo>
                    <a:pt x="88" y="9"/>
                  </a:lnTo>
                  <a:lnTo>
                    <a:pt x="70" y="9"/>
                  </a:lnTo>
                  <a:lnTo>
                    <a:pt x="70" y="9"/>
                  </a:lnTo>
                  <a:lnTo>
                    <a:pt x="44" y="0"/>
                  </a:lnTo>
                  <a:lnTo>
                    <a:pt x="44" y="0"/>
                  </a:lnTo>
                  <a:lnTo>
                    <a:pt x="17" y="9"/>
                  </a:lnTo>
                  <a:lnTo>
                    <a:pt x="9" y="18"/>
                  </a:lnTo>
                  <a:lnTo>
                    <a:pt x="0" y="35"/>
                  </a:lnTo>
                  <a:lnTo>
                    <a:pt x="0" y="35"/>
                  </a:lnTo>
                  <a:lnTo>
                    <a:pt x="9" y="44"/>
                  </a:lnTo>
                  <a:lnTo>
                    <a:pt x="9" y="44"/>
                  </a:lnTo>
                  <a:lnTo>
                    <a:pt x="26" y="53"/>
                  </a:lnTo>
                  <a:lnTo>
                    <a:pt x="70" y="79"/>
                  </a:lnTo>
                  <a:lnTo>
                    <a:pt x="70" y="79"/>
                  </a:lnTo>
                  <a:lnTo>
                    <a:pt x="88" y="79"/>
                  </a:lnTo>
                  <a:lnTo>
                    <a:pt x="106" y="97"/>
                  </a:lnTo>
                  <a:lnTo>
                    <a:pt x="106" y="97"/>
                  </a:lnTo>
                  <a:lnTo>
                    <a:pt x="106" y="97"/>
                  </a:lnTo>
                  <a:lnTo>
                    <a:pt x="123" y="106"/>
                  </a:lnTo>
                  <a:lnTo>
                    <a:pt x="123" y="106"/>
                  </a:lnTo>
                  <a:lnTo>
                    <a:pt x="123" y="115"/>
                  </a:lnTo>
                  <a:lnTo>
                    <a:pt x="141" y="124"/>
                  </a:lnTo>
                  <a:lnTo>
                    <a:pt x="141" y="124"/>
                  </a:lnTo>
                  <a:lnTo>
                    <a:pt x="150" y="115"/>
                  </a:lnTo>
                  <a:lnTo>
                    <a:pt x="159" y="106"/>
                  </a:lnTo>
                  <a:lnTo>
                    <a:pt x="159" y="106"/>
                  </a:lnTo>
                  <a:lnTo>
                    <a:pt x="159" y="106"/>
                  </a:lnTo>
                  <a:lnTo>
                    <a:pt x="159" y="88"/>
                  </a:lnTo>
                  <a:lnTo>
                    <a:pt x="159" y="71"/>
                  </a:lnTo>
                  <a:lnTo>
                    <a:pt x="159" y="71"/>
                  </a:lnTo>
                  <a:lnTo>
                    <a:pt x="159" y="62"/>
                  </a:lnTo>
                  <a:lnTo>
                    <a:pt x="159" y="62"/>
                  </a:lnTo>
                  <a:lnTo>
                    <a:pt x="159" y="44"/>
                  </a:lnTo>
                  <a:lnTo>
                    <a:pt x="167" y="35"/>
                  </a:lnTo>
                  <a:lnTo>
                    <a:pt x="167" y="35"/>
                  </a:lnTo>
                  <a:lnTo>
                    <a:pt x="176" y="26"/>
                  </a:lnTo>
                  <a:lnTo>
                    <a:pt x="176" y="26"/>
                  </a:lnTo>
                  <a:lnTo>
                    <a:pt x="176" y="9"/>
                  </a:lnTo>
                  <a:lnTo>
                    <a:pt x="176" y="9"/>
                  </a:lnTo>
                  <a:lnTo>
                    <a:pt x="159" y="0"/>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9" name="Google Shape;289;p20"/>
            <p:cNvSpPr/>
            <p:nvPr/>
          </p:nvSpPr>
          <p:spPr>
            <a:xfrm>
              <a:off x="6167438" y="3221038"/>
              <a:ext cx="3175" cy="3175"/>
            </a:xfrm>
            <a:custGeom>
              <a:avLst/>
              <a:gdLst/>
              <a:ahLst/>
              <a:cxnLst/>
              <a:rect l="l" t="t" r="r" b="b"/>
              <a:pathLst>
                <a:path w="9" h="10" extrusionOk="0">
                  <a:moveTo>
                    <a:pt x="0" y="0"/>
                  </a:moveTo>
                  <a:lnTo>
                    <a:pt x="0" y="0"/>
                  </a:lnTo>
                  <a:lnTo>
                    <a:pt x="0" y="0"/>
                  </a:lnTo>
                  <a:lnTo>
                    <a:pt x="8" y="9"/>
                  </a:lnTo>
                  <a:lnTo>
                    <a:pt x="8" y="9"/>
                  </a:lnTo>
                  <a:lnTo>
                    <a:pt x="0" y="0"/>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0" name="Google Shape;290;p20"/>
            <p:cNvSpPr/>
            <p:nvPr/>
          </p:nvSpPr>
          <p:spPr>
            <a:xfrm>
              <a:off x="6151563" y="3205163"/>
              <a:ext cx="6350" cy="6350"/>
            </a:xfrm>
            <a:custGeom>
              <a:avLst/>
              <a:gdLst/>
              <a:ahLst/>
              <a:cxnLst/>
              <a:rect l="l" t="t" r="r" b="b"/>
              <a:pathLst>
                <a:path w="19" h="19" extrusionOk="0">
                  <a:moveTo>
                    <a:pt x="0" y="0"/>
                  </a:moveTo>
                  <a:lnTo>
                    <a:pt x="0" y="0"/>
                  </a:lnTo>
                  <a:lnTo>
                    <a:pt x="9" y="18"/>
                  </a:lnTo>
                  <a:lnTo>
                    <a:pt x="18" y="18"/>
                  </a:lnTo>
                  <a:lnTo>
                    <a:pt x="18" y="18"/>
                  </a:lnTo>
                  <a:lnTo>
                    <a:pt x="0" y="0"/>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1" name="Google Shape;291;p20"/>
            <p:cNvSpPr/>
            <p:nvPr/>
          </p:nvSpPr>
          <p:spPr>
            <a:xfrm>
              <a:off x="2932113" y="1692275"/>
              <a:ext cx="1236661" cy="893762"/>
            </a:xfrm>
            <a:custGeom>
              <a:avLst/>
              <a:gdLst/>
              <a:ahLst/>
              <a:cxnLst/>
              <a:rect l="l" t="t" r="r" b="b"/>
              <a:pathLst>
                <a:path w="3433" h="2482" extrusionOk="0">
                  <a:moveTo>
                    <a:pt x="3423" y="274"/>
                  </a:moveTo>
                  <a:lnTo>
                    <a:pt x="3423" y="274"/>
                  </a:lnTo>
                  <a:lnTo>
                    <a:pt x="3397" y="265"/>
                  </a:lnTo>
                  <a:lnTo>
                    <a:pt x="3344" y="247"/>
                  </a:lnTo>
                  <a:lnTo>
                    <a:pt x="3291" y="238"/>
                  </a:lnTo>
                  <a:lnTo>
                    <a:pt x="3229" y="230"/>
                  </a:lnTo>
                  <a:lnTo>
                    <a:pt x="3229" y="230"/>
                  </a:lnTo>
                  <a:lnTo>
                    <a:pt x="3185" y="230"/>
                  </a:lnTo>
                  <a:lnTo>
                    <a:pt x="3150" y="238"/>
                  </a:lnTo>
                  <a:lnTo>
                    <a:pt x="3132" y="256"/>
                  </a:lnTo>
                  <a:lnTo>
                    <a:pt x="3114" y="282"/>
                  </a:lnTo>
                  <a:lnTo>
                    <a:pt x="3114" y="282"/>
                  </a:lnTo>
                  <a:lnTo>
                    <a:pt x="3114" y="291"/>
                  </a:lnTo>
                  <a:lnTo>
                    <a:pt x="3097" y="300"/>
                  </a:lnTo>
                  <a:lnTo>
                    <a:pt x="3097" y="300"/>
                  </a:lnTo>
                  <a:lnTo>
                    <a:pt x="3061" y="291"/>
                  </a:lnTo>
                  <a:lnTo>
                    <a:pt x="3061" y="291"/>
                  </a:lnTo>
                  <a:lnTo>
                    <a:pt x="3008" y="282"/>
                  </a:lnTo>
                  <a:lnTo>
                    <a:pt x="3008" y="282"/>
                  </a:lnTo>
                  <a:lnTo>
                    <a:pt x="3000" y="282"/>
                  </a:lnTo>
                  <a:lnTo>
                    <a:pt x="3000" y="282"/>
                  </a:lnTo>
                  <a:lnTo>
                    <a:pt x="3000" y="291"/>
                  </a:lnTo>
                  <a:lnTo>
                    <a:pt x="3000" y="291"/>
                  </a:lnTo>
                  <a:lnTo>
                    <a:pt x="2982" y="282"/>
                  </a:lnTo>
                  <a:lnTo>
                    <a:pt x="2982" y="274"/>
                  </a:lnTo>
                  <a:lnTo>
                    <a:pt x="2982" y="274"/>
                  </a:lnTo>
                  <a:lnTo>
                    <a:pt x="2982" y="265"/>
                  </a:lnTo>
                  <a:lnTo>
                    <a:pt x="2973" y="265"/>
                  </a:lnTo>
                  <a:lnTo>
                    <a:pt x="2973" y="265"/>
                  </a:lnTo>
                  <a:lnTo>
                    <a:pt x="2956" y="274"/>
                  </a:lnTo>
                  <a:lnTo>
                    <a:pt x="2956" y="274"/>
                  </a:lnTo>
                  <a:lnTo>
                    <a:pt x="2929" y="282"/>
                  </a:lnTo>
                  <a:lnTo>
                    <a:pt x="2911" y="300"/>
                  </a:lnTo>
                  <a:lnTo>
                    <a:pt x="2911" y="300"/>
                  </a:lnTo>
                  <a:lnTo>
                    <a:pt x="2876" y="318"/>
                  </a:lnTo>
                  <a:lnTo>
                    <a:pt x="2850" y="335"/>
                  </a:lnTo>
                  <a:lnTo>
                    <a:pt x="2850" y="335"/>
                  </a:lnTo>
                  <a:lnTo>
                    <a:pt x="2814" y="362"/>
                  </a:lnTo>
                  <a:lnTo>
                    <a:pt x="2814" y="362"/>
                  </a:lnTo>
                  <a:lnTo>
                    <a:pt x="2797" y="371"/>
                  </a:lnTo>
                  <a:lnTo>
                    <a:pt x="2797" y="371"/>
                  </a:lnTo>
                  <a:lnTo>
                    <a:pt x="2753" y="397"/>
                  </a:lnTo>
                  <a:lnTo>
                    <a:pt x="2753" y="397"/>
                  </a:lnTo>
                  <a:lnTo>
                    <a:pt x="2753" y="397"/>
                  </a:lnTo>
                  <a:lnTo>
                    <a:pt x="2753" y="397"/>
                  </a:lnTo>
                  <a:lnTo>
                    <a:pt x="2770" y="371"/>
                  </a:lnTo>
                  <a:lnTo>
                    <a:pt x="2850" y="291"/>
                  </a:lnTo>
                  <a:lnTo>
                    <a:pt x="2850" y="291"/>
                  </a:lnTo>
                  <a:lnTo>
                    <a:pt x="2867" y="265"/>
                  </a:lnTo>
                  <a:lnTo>
                    <a:pt x="2867" y="247"/>
                  </a:lnTo>
                  <a:lnTo>
                    <a:pt x="2867" y="230"/>
                  </a:lnTo>
                  <a:lnTo>
                    <a:pt x="2867" y="230"/>
                  </a:lnTo>
                  <a:lnTo>
                    <a:pt x="2858" y="221"/>
                  </a:lnTo>
                  <a:lnTo>
                    <a:pt x="2850" y="212"/>
                  </a:lnTo>
                  <a:lnTo>
                    <a:pt x="2806" y="203"/>
                  </a:lnTo>
                  <a:lnTo>
                    <a:pt x="2806" y="203"/>
                  </a:lnTo>
                  <a:lnTo>
                    <a:pt x="2779" y="221"/>
                  </a:lnTo>
                  <a:lnTo>
                    <a:pt x="2761" y="238"/>
                  </a:lnTo>
                  <a:lnTo>
                    <a:pt x="2761" y="238"/>
                  </a:lnTo>
                  <a:lnTo>
                    <a:pt x="2735" y="247"/>
                  </a:lnTo>
                  <a:lnTo>
                    <a:pt x="2735" y="247"/>
                  </a:lnTo>
                  <a:lnTo>
                    <a:pt x="2717" y="256"/>
                  </a:lnTo>
                  <a:lnTo>
                    <a:pt x="2717" y="256"/>
                  </a:lnTo>
                  <a:lnTo>
                    <a:pt x="2682" y="274"/>
                  </a:lnTo>
                  <a:lnTo>
                    <a:pt x="2682" y="274"/>
                  </a:lnTo>
                  <a:lnTo>
                    <a:pt x="2611" y="300"/>
                  </a:lnTo>
                  <a:lnTo>
                    <a:pt x="2567" y="309"/>
                  </a:lnTo>
                  <a:lnTo>
                    <a:pt x="2567" y="309"/>
                  </a:lnTo>
                  <a:lnTo>
                    <a:pt x="2558" y="300"/>
                  </a:lnTo>
                  <a:lnTo>
                    <a:pt x="2558" y="300"/>
                  </a:lnTo>
                  <a:lnTo>
                    <a:pt x="2585" y="291"/>
                  </a:lnTo>
                  <a:lnTo>
                    <a:pt x="2629" y="274"/>
                  </a:lnTo>
                  <a:lnTo>
                    <a:pt x="2629" y="274"/>
                  </a:lnTo>
                  <a:lnTo>
                    <a:pt x="2638" y="265"/>
                  </a:lnTo>
                  <a:lnTo>
                    <a:pt x="2638" y="265"/>
                  </a:lnTo>
                  <a:lnTo>
                    <a:pt x="2664" y="247"/>
                  </a:lnTo>
                  <a:lnTo>
                    <a:pt x="2664" y="247"/>
                  </a:lnTo>
                  <a:lnTo>
                    <a:pt x="2673" y="230"/>
                  </a:lnTo>
                  <a:lnTo>
                    <a:pt x="2673" y="230"/>
                  </a:lnTo>
                  <a:lnTo>
                    <a:pt x="2656" y="221"/>
                  </a:lnTo>
                  <a:lnTo>
                    <a:pt x="2656" y="221"/>
                  </a:lnTo>
                  <a:lnTo>
                    <a:pt x="2638" y="221"/>
                  </a:lnTo>
                  <a:lnTo>
                    <a:pt x="2638" y="221"/>
                  </a:lnTo>
                  <a:lnTo>
                    <a:pt x="2567" y="221"/>
                  </a:lnTo>
                  <a:lnTo>
                    <a:pt x="2567" y="221"/>
                  </a:lnTo>
                  <a:lnTo>
                    <a:pt x="2453" y="230"/>
                  </a:lnTo>
                  <a:lnTo>
                    <a:pt x="2453" y="230"/>
                  </a:lnTo>
                  <a:lnTo>
                    <a:pt x="2391" y="238"/>
                  </a:lnTo>
                  <a:lnTo>
                    <a:pt x="2391" y="238"/>
                  </a:lnTo>
                  <a:lnTo>
                    <a:pt x="2364" y="247"/>
                  </a:lnTo>
                  <a:lnTo>
                    <a:pt x="2347" y="247"/>
                  </a:lnTo>
                  <a:lnTo>
                    <a:pt x="2347" y="247"/>
                  </a:lnTo>
                  <a:lnTo>
                    <a:pt x="2276" y="265"/>
                  </a:lnTo>
                  <a:lnTo>
                    <a:pt x="2276" y="265"/>
                  </a:lnTo>
                  <a:lnTo>
                    <a:pt x="2259" y="265"/>
                  </a:lnTo>
                  <a:lnTo>
                    <a:pt x="2259" y="265"/>
                  </a:lnTo>
                  <a:lnTo>
                    <a:pt x="2285" y="247"/>
                  </a:lnTo>
                  <a:lnTo>
                    <a:pt x="2329" y="238"/>
                  </a:lnTo>
                  <a:lnTo>
                    <a:pt x="2470" y="212"/>
                  </a:lnTo>
                  <a:lnTo>
                    <a:pt x="2576" y="212"/>
                  </a:lnTo>
                  <a:lnTo>
                    <a:pt x="2576" y="212"/>
                  </a:lnTo>
                  <a:lnTo>
                    <a:pt x="2664" y="203"/>
                  </a:lnTo>
                  <a:lnTo>
                    <a:pt x="2708" y="203"/>
                  </a:lnTo>
                  <a:lnTo>
                    <a:pt x="2744" y="194"/>
                  </a:lnTo>
                  <a:lnTo>
                    <a:pt x="2744" y="194"/>
                  </a:lnTo>
                  <a:lnTo>
                    <a:pt x="2779" y="177"/>
                  </a:lnTo>
                  <a:lnTo>
                    <a:pt x="2814" y="168"/>
                  </a:lnTo>
                  <a:lnTo>
                    <a:pt x="2823" y="168"/>
                  </a:lnTo>
                  <a:lnTo>
                    <a:pt x="2823" y="168"/>
                  </a:lnTo>
                  <a:lnTo>
                    <a:pt x="2885" y="150"/>
                  </a:lnTo>
                  <a:lnTo>
                    <a:pt x="2885" y="150"/>
                  </a:lnTo>
                  <a:lnTo>
                    <a:pt x="2894" y="141"/>
                  </a:lnTo>
                  <a:lnTo>
                    <a:pt x="2894" y="141"/>
                  </a:lnTo>
                  <a:lnTo>
                    <a:pt x="2894" y="132"/>
                  </a:lnTo>
                  <a:lnTo>
                    <a:pt x="2894" y="132"/>
                  </a:lnTo>
                  <a:lnTo>
                    <a:pt x="2850" y="115"/>
                  </a:lnTo>
                  <a:lnTo>
                    <a:pt x="2788" y="106"/>
                  </a:lnTo>
                  <a:lnTo>
                    <a:pt x="2770" y="106"/>
                  </a:lnTo>
                  <a:lnTo>
                    <a:pt x="2770" y="106"/>
                  </a:lnTo>
                  <a:lnTo>
                    <a:pt x="2735" y="106"/>
                  </a:lnTo>
                  <a:lnTo>
                    <a:pt x="2717" y="97"/>
                  </a:lnTo>
                  <a:lnTo>
                    <a:pt x="2717" y="97"/>
                  </a:lnTo>
                  <a:lnTo>
                    <a:pt x="2708" y="88"/>
                  </a:lnTo>
                  <a:lnTo>
                    <a:pt x="2708" y="88"/>
                  </a:lnTo>
                  <a:lnTo>
                    <a:pt x="2700" y="71"/>
                  </a:lnTo>
                  <a:lnTo>
                    <a:pt x="2682" y="62"/>
                  </a:lnTo>
                  <a:lnTo>
                    <a:pt x="2682" y="62"/>
                  </a:lnTo>
                  <a:lnTo>
                    <a:pt x="2673" y="62"/>
                  </a:lnTo>
                  <a:lnTo>
                    <a:pt x="2673" y="62"/>
                  </a:lnTo>
                  <a:lnTo>
                    <a:pt x="2647" y="44"/>
                  </a:lnTo>
                  <a:lnTo>
                    <a:pt x="2647" y="44"/>
                  </a:lnTo>
                  <a:lnTo>
                    <a:pt x="2647" y="44"/>
                  </a:lnTo>
                  <a:lnTo>
                    <a:pt x="2647" y="44"/>
                  </a:lnTo>
                  <a:lnTo>
                    <a:pt x="2620" y="35"/>
                  </a:lnTo>
                  <a:lnTo>
                    <a:pt x="2576" y="35"/>
                  </a:lnTo>
                  <a:lnTo>
                    <a:pt x="2576" y="35"/>
                  </a:lnTo>
                  <a:lnTo>
                    <a:pt x="2514" y="26"/>
                  </a:lnTo>
                  <a:lnTo>
                    <a:pt x="2488" y="26"/>
                  </a:lnTo>
                  <a:lnTo>
                    <a:pt x="2488" y="26"/>
                  </a:lnTo>
                  <a:lnTo>
                    <a:pt x="2435" y="9"/>
                  </a:lnTo>
                  <a:lnTo>
                    <a:pt x="2356" y="0"/>
                  </a:lnTo>
                  <a:lnTo>
                    <a:pt x="2320" y="0"/>
                  </a:lnTo>
                  <a:lnTo>
                    <a:pt x="2320" y="0"/>
                  </a:lnTo>
                  <a:lnTo>
                    <a:pt x="2259" y="9"/>
                  </a:lnTo>
                  <a:lnTo>
                    <a:pt x="2259" y="9"/>
                  </a:lnTo>
                  <a:lnTo>
                    <a:pt x="2170" y="9"/>
                  </a:lnTo>
                  <a:lnTo>
                    <a:pt x="2082" y="9"/>
                  </a:lnTo>
                  <a:lnTo>
                    <a:pt x="2082" y="9"/>
                  </a:lnTo>
                  <a:lnTo>
                    <a:pt x="2082" y="9"/>
                  </a:lnTo>
                  <a:lnTo>
                    <a:pt x="2082" y="9"/>
                  </a:lnTo>
                  <a:lnTo>
                    <a:pt x="2064" y="18"/>
                  </a:lnTo>
                  <a:lnTo>
                    <a:pt x="2064" y="18"/>
                  </a:lnTo>
                  <a:lnTo>
                    <a:pt x="2047" y="18"/>
                  </a:lnTo>
                  <a:lnTo>
                    <a:pt x="2047" y="18"/>
                  </a:lnTo>
                  <a:lnTo>
                    <a:pt x="2020" y="18"/>
                  </a:lnTo>
                  <a:lnTo>
                    <a:pt x="2020" y="18"/>
                  </a:lnTo>
                  <a:lnTo>
                    <a:pt x="2003" y="26"/>
                  </a:lnTo>
                  <a:lnTo>
                    <a:pt x="1994" y="26"/>
                  </a:lnTo>
                  <a:lnTo>
                    <a:pt x="1994" y="26"/>
                  </a:lnTo>
                  <a:lnTo>
                    <a:pt x="1959" y="26"/>
                  </a:lnTo>
                  <a:lnTo>
                    <a:pt x="1950" y="35"/>
                  </a:lnTo>
                  <a:lnTo>
                    <a:pt x="1941" y="44"/>
                  </a:lnTo>
                  <a:lnTo>
                    <a:pt x="1941" y="44"/>
                  </a:lnTo>
                  <a:lnTo>
                    <a:pt x="1950" y="53"/>
                  </a:lnTo>
                  <a:lnTo>
                    <a:pt x="1950" y="53"/>
                  </a:lnTo>
                  <a:lnTo>
                    <a:pt x="1950" y="62"/>
                  </a:lnTo>
                  <a:lnTo>
                    <a:pt x="1950" y="71"/>
                  </a:lnTo>
                  <a:lnTo>
                    <a:pt x="1950" y="71"/>
                  </a:lnTo>
                  <a:lnTo>
                    <a:pt x="1950" y="71"/>
                  </a:lnTo>
                  <a:lnTo>
                    <a:pt x="1950" y="71"/>
                  </a:lnTo>
                  <a:lnTo>
                    <a:pt x="1941" y="79"/>
                  </a:lnTo>
                  <a:lnTo>
                    <a:pt x="1914" y="79"/>
                  </a:lnTo>
                  <a:lnTo>
                    <a:pt x="1914" y="79"/>
                  </a:lnTo>
                  <a:lnTo>
                    <a:pt x="1914" y="71"/>
                  </a:lnTo>
                  <a:lnTo>
                    <a:pt x="1914" y="71"/>
                  </a:lnTo>
                  <a:lnTo>
                    <a:pt x="1914" y="71"/>
                  </a:lnTo>
                  <a:lnTo>
                    <a:pt x="1914" y="71"/>
                  </a:lnTo>
                  <a:lnTo>
                    <a:pt x="1914" y="62"/>
                  </a:lnTo>
                  <a:lnTo>
                    <a:pt x="1914" y="62"/>
                  </a:lnTo>
                  <a:lnTo>
                    <a:pt x="1897" y="53"/>
                  </a:lnTo>
                  <a:lnTo>
                    <a:pt x="1888" y="44"/>
                  </a:lnTo>
                  <a:lnTo>
                    <a:pt x="1853" y="44"/>
                  </a:lnTo>
                  <a:lnTo>
                    <a:pt x="1853" y="44"/>
                  </a:lnTo>
                  <a:lnTo>
                    <a:pt x="1835" y="44"/>
                  </a:lnTo>
                  <a:lnTo>
                    <a:pt x="1835" y="44"/>
                  </a:lnTo>
                  <a:lnTo>
                    <a:pt x="1835" y="44"/>
                  </a:lnTo>
                  <a:lnTo>
                    <a:pt x="1835" y="44"/>
                  </a:lnTo>
                  <a:lnTo>
                    <a:pt x="1817" y="53"/>
                  </a:lnTo>
                  <a:lnTo>
                    <a:pt x="1817" y="53"/>
                  </a:lnTo>
                  <a:lnTo>
                    <a:pt x="1809" y="53"/>
                  </a:lnTo>
                  <a:lnTo>
                    <a:pt x="1800" y="53"/>
                  </a:lnTo>
                  <a:lnTo>
                    <a:pt x="1800" y="53"/>
                  </a:lnTo>
                  <a:lnTo>
                    <a:pt x="1773" y="53"/>
                  </a:lnTo>
                  <a:lnTo>
                    <a:pt x="1773" y="53"/>
                  </a:lnTo>
                  <a:lnTo>
                    <a:pt x="1747" y="53"/>
                  </a:lnTo>
                  <a:lnTo>
                    <a:pt x="1747" y="53"/>
                  </a:lnTo>
                  <a:lnTo>
                    <a:pt x="1694" y="44"/>
                  </a:lnTo>
                  <a:lnTo>
                    <a:pt x="1676" y="44"/>
                  </a:lnTo>
                  <a:lnTo>
                    <a:pt x="1676" y="44"/>
                  </a:lnTo>
                  <a:lnTo>
                    <a:pt x="1667" y="53"/>
                  </a:lnTo>
                  <a:lnTo>
                    <a:pt x="1667" y="53"/>
                  </a:lnTo>
                  <a:lnTo>
                    <a:pt x="1650" y="62"/>
                  </a:lnTo>
                  <a:lnTo>
                    <a:pt x="1623" y="62"/>
                  </a:lnTo>
                  <a:lnTo>
                    <a:pt x="1544" y="71"/>
                  </a:lnTo>
                  <a:lnTo>
                    <a:pt x="1544" y="71"/>
                  </a:lnTo>
                  <a:lnTo>
                    <a:pt x="1500" y="71"/>
                  </a:lnTo>
                  <a:lnTo>
                    <a:pt x="1500" y="71"/>
                  </a:lnTo>
                  <a:lnTo>
                    <a:pt x="1491" y="79"/>
                  </a:lnTo>
                  <a:lnTo>
                    <a:pt x="1482" y="88"/>
                  </a:lnTo>
                  <a:lnTo>
                    <a:pt x="1482" y="88"/>
                  </a:lnTo>
                  <a:lnTo>
                    <a:pt x="1491" y="97"/>
                  </a:lnTo>
                  <a:lnTo>
                    <a:pt x="1500" y="97"/>
                  </a:lnTo>
                  <a:lnTo>
                    <a:pt x="1500" y="97"/>
                  </a:lnTo>
                  <a:lnTo>
                    <a:pt x="1500" y="97"/>
                  </a:lnTo>
                  <a:lnTo>
                    <a:pt x="1500" y="97"/>
                  </a:lnTo>
                  <a:lnTo>
                    <a:pt x="1500" y="97"/>
                  </a:lnTo>
                  <a:lnTo>
                    <a:pt x="1509" y="106"/>
                  </a:lnTo>
                  <a:lnTo>
                    <a:pt x="1509" y="106"/>
                  </a:lnTo>
                  <a:lnTo>
                    <a:pt x="1535" y="124"/>
                  </a:lnTo>
                  <a:lnTo>
                    <a:pt x="1535" y="124"/>
                  </a:lnTo>
                  <a:lnTo>
                    <a:pt x="1491" y="132"/>
                  </a:lnTo>
                  <a:lnTo>
                    <a:pt x="1491" y="132"/>
                  </a:lnTo>
                  <a:lnTo>
                    <a:pt x="1491" y="132"/>
                  </a:lnTo>
                  <a:lnTo>
                    <a:pt x="1491" y="132"/>
                  </a:lnTo>
                  <a:lnTo>
                    <a:pt x="1447" y="132"/>
                  </a:lnTo>
                  <a:lnTo>
                    <a:pt x="1447" y="132"/>
                  </a:lnTo>
                  <a:lnTo>
                    <a:pt x="1438" y="141"/>
                  </a:lnTo>
                  <a:lnTo>
                    <a:pt x="1438" y="141"/>
                  </a:lnTo>
                  <a:lnTo>
                    <a:pt x="1438" y="159"/>
                  </a:lnTo>
                  <a:lnTo>
                    <a:pt x="1438" y="159"/>
                  </a:lnTo>
                  <a:lnTo>
                    <a:pt x="1464" y="177"/>
                  </a:lnTo>
                  <a:lnTo>
                    <a:pt x="1509" y="194"/>
                  </a:lnTo>
                  <a:lnTo>
                    <a:pt x="1509" y="194"/>
                  </a:lnTo>
                  <a:lnTo>
                    <a:pt x="1553" y="221"/>
                  </a:lnTo>
                  <a:lnTo>
                    <a:pt x="1579" y="247"/>
                  </a:lnTo>
                  <a:lnTo>
                    <a:pt x="1579" y="247"/>
                  </a:lnTo>
                  <a:lnTo>
                    <a:pt x="1588" y="256"/>
                  </a:lnTo>
                  <a:lnTo>
                    <a:pt x="1588" y="256"/>
                  </a:lnTo>
                  <a:lnTo>
                    <a:pt x="1588" y="256"/>
                  </a:lnTo>
                  <a:lnTo>
                    <a:pt x="1588" y="256"/>
                  </a:lnTo>
                  <a:lnTo>
                    <a:pt x="1588" y="256"/>
                  </a:lnTo>
                  <a:lnTo>
                    <a:pt x="1588" y="256"/>
                  </a:lnTo>
                  <a:lnTo>
                    <a:pt x="1561" y="247"/>
                  </a:lnTo>
                  <a:lnTo>
                    <a:pt x="1517" y="230"/>
                  </a:lnTo>
                  <a:lnTo>
                    <a:pt x="1517" y="230"/>
                  </a:lnTo>
                  <a:lnTo>
                    <a:pt x="1482" y="212"/>
                  </a:lnTo>
                  <a:lnTo>
                    <a:pt x="1456" y="203"/>
                  </a:lnTo>
                  <a:lnTo>
                    <a:pt x="1447" y="203"/>
                  </a:lnTo>
                  <a:lnTo>
                    <a:pt x="1447" y="203"/>
                  </a:lnTo>
                  <a:lnTo>
                    <a:pt x="1411" y="194"/>
                  </a:lnTo>
                  <a:lnTo>
                    <a:pt x="1394" y="185"/>
                  </a:lnTo>
                  <a:lnTo>
                    <a:pt x="1394" y="185"/>
                  </a:lnTo>
                  <a:lnTo>
                    <a:pt x="1367" y="168"/>
                  </a:lnTo>
                  <a:lnTo>
                    <a:pt x="1332" y="150"/>
                  </a:lnTo>
                  <a:lnTo>
                    <a:pt x="1261" y="141"/>
                  </a:lnTo>
                  <a:lnTo>
                    <a:pt x="1261" y="141"/>
                  </a:lnTo>
                  <a:lnTo>
                    <a:pt x="1244" y="141"/>
                  </a:lnTo>
                  <a:lnTo>
                    <a:pt x="1235" y="150"/>
                  </a:lnTo>
                  <a:lnTo>
                    <a:pt x="1235" y="159"/>
                  </a:lnTo>
                  <a:lnTo>
                    <a:pt x="1235" y="159"/>
                  </a:lnTo>
                  <a:lnTo>
                    <a:pt x="1235" y="168"/>
                  </a:lnTo>
                  <a:lnTo>
                    <a:pt x="1235" y="168"/>
                  </a:lnTo>
                  <a:lnTo>
                    <a:pt x="1244" y="185"/>
                  </a:lnTo>
                  <a:lnTo>
                    <a:pt x="1270" y="194"/>
                  </a:lnTo>
                  <a:lnTo>
                    <a:pt x="1270" y="194"/>
                  </a:lnTo>
                  <a:lnTo>
                    <a:pt x="1297" y="221"/>
                  </a:lnTo>
                  <a:lnTo>
                    <a:pt x="1306" y="230"/>
                  </a:lnTo>
                  <a:lnTo>
                    <a:pt x="1306" y="230"/>
                  </a:lnTo>
                  <a:lnTo>
                    <a:pt x="1288" y="230"/>
                  </a:lnTo>
                  <a:lnTo>
                    <a:pt x="1261" y="230"/>
                  </a:lnTo>
                  <a:lnTo>
                    <a:pt x="1261" y="230"/>
                  </a:lnTo>
                  <a:lnTo>
                    <a:pt x="1235" y="221"/>
                  </a:lnTo>
                  <a:lnTo>
                    <a:pt x="1226" y="221"/>
                  </a:lnTo>
                  <a:lnTo>
                    <a:pt x="1226" y="221"/>
                  </a:lnTo>
                  <a:lnTo>
                    <a:pt x="1191" y="212"/>
                  </a:lnTo>
                  <a:lnTo>
                    <a:pt x="1191" y="203"/>
                  </a:lnTo>
                  <a:lnTo>
                    <a:pt x="1191" y="203"/>
                  </a:lnTo>
                  <a:lnTo>
                    <a:pt x="1156" y="185"/>
                  </a:lnTo>
                  <a:lnTo>
                    <a:pt x="1129" y="177"/>
                  </a:lnTo>
                  <a:lnTo>
                    <a:pt x="1120" y="177"/>
                  </a:lnTo>
                  <a:lnTo>
                    <a:pt x="1120" y="177"/>
                  </a:lnTo>
                  <a:lnTo>
                    <a:pt x="1103" y="177"/>
                  </a:lnTo>
                  <a:lnTo>
                    <a:pt x="1103" y="177"/>
                  </a:lnTo>
                  <a:lnTo>
                    <a:pt x="1103" y="194"/>
                  </a:lnTo>
                  <a:lnTo>
                    <a:pt x="1103" y="194"/>
                  </a:lnTo>
                  <a:lnTo>
                    <a:pt x="1112" y="203"/>
                  </a:lnTo>
                  <a:lnTo>
                    <a:pt x="1112" y="203"/>
                  </a:lnTo>
                  <a:lnTo>
                    <a:pt x="1112" y="212"/>
                  </a:lnTo>
                  <a:lnTo>
                    <a:pt x="1112" y="212"/>
                  </a:lnTo>
                  <a:lnTo>
                    <a:pt x="1112" y="221"/>
                  </a:lnTo>
                  <a:lnTo>
                    <a:pt x="1120" y="247"/>
                  </a:lnTo>
                  <a:lnTo>
                    <a:pt x="1120" y="247"/>
                  </a:lnTo>
                  <a:lnTo>
                    <a:pt x="1112" y="265"/>
                  </a:lnTo>
                  <a:lnTo>
                    <a:pt x="1103" y="274"/>
                  </a:lnTo>
                  <a:lnTo>
                    <a:pt x="1076" y="291"/>
                  </a:lnTo>
                  <a:lnTo>
                    <a:pt x="1076" y="291"/>
                  </a:lnTo>
                  <a:lnTo>
                    <a:pt x="1076" y="282"/>
                  </a:lnTo>
                  <a:lnTo>
                    <a:pt x="1076" y="282"/>
                  </a:lnTo>
                  <a:lnTo>
                    <a:pt x="1076" y="282"/>
                  </a:lnTo>
                  <a:lnTo>
                    <a:pt x="1076" y="282"/>
                  </a:lnTo>
                  <a:lnTo>
                    <a:pt x="1085" y="247"/>
                  </a:lnTo>
                  <a:lnTo>
                    <a:pt x="1076" y="212"/>
                  </a:lnTo>
                  <a:lnTo>
                    <a:pt x="1076" y="212"/>
                  </a:lnTo>
                  <a:lnTo>
                    <a:pt x="1067" y="185"/>
                  </a:lnTo>
                  <a:lnTo>
                    <a:pt x="1050" y="168"/>
                  </a:lnTo>
                  <a:lnTo>
                    <a:pt x="1050" y="168"/>
                  </a:lnTo>
                  <a:lnTo>
                    <a:pt x="1006" y="168"/>
                  </a:lnTo>
                  <a:lnTo>
                    <a:pt x="953" y="177"/>
                  </a:lnTo>
                  <a:lnTo>
                    <a:pt x="953" y="177"/>
                  </a:lnTo>
                  <a:lnTo>
                    <a:pt x="909" y="185"/>
                  </a:lnTo>
                  <a:lnTo>
                    <a:pt x="882" y="194"/>
                  </a:lnTo>
                  <a:lnTo>
                    <a:pt x="873" y="194"/>
                  </a:lnTo>
                  <a:lnTo>
                    <a:pt x="873" y="194"/>
                  </a:lnTo>
                  <a:lnTo>
                    <a:pt x="820" y="194"/>
                  </a:lnTo>
                  <a:lnTo>
                    <a:pt x="794" y="212"/>
                  </a:lnTo>
                  <a:lnTo>
                    <a:pt x="794" y="212"/>
                  </a:lnTo>
                  <a:lnTo>
                    <a:pt x="794" y="221"/>
                  </a:lnTo>
                  <a:lnTo>
                    <a:pt x="794" y="221"/>
                  </a:lnTo>
                  <a:lnTo>
                    <a:pt x="794" y="230"/>
                  </a:lnTo>
                  <a:lnTo>
                    <a:pt x="803" y="230"/>
                  </a:lnTo>
                  <a:lnTo>
                    <a:pt x="803" y="230"/>
                  </a:lnTo>
                  <a:lnTo>
                    <a:pt x="803" y="238"/>
                  </a:lnTo>
                  <a:lnTo>
                    <a:pt x="803" y="238"/>
                  </a:lnTo>
                  <a:lnTo>
                    <a:pt x="820" y="247"/>
                  </a:lnTo>
                  <a:lnTo>
                    <a:pt x="820" y="247"/>
                  </a:lnTo>
                  <a:lnTo>
                    <a:pt x="812" y="256"/>
                  </a:lnTo>
                  <a:lnTo>
                    <a:pt x="812" y="256"/>
                  </a:lnTo>
                  <a:lnTo>
                    <a:pt x="785" y="247"/>
                  </a:lnTo>
                  <a:lnTo>
                    <a:pt x="785" y="247"/>
                  </a:lnTo>
                  <a:lnTo>
                    <a:pt x="767" y="238"/>
                  </a:lnTo>
                  <a:lnTo>
                    <a:pt x="767" y="238"/>
                  </a:lnTo>
                  <a:lnTo>
                    <a:pt x="750" y="230"/>
                  </a:lnTo>
                  <a:lnTo>
                    <a:pt x="723" y="230"/>
                  </a:lnTo>
                  <a:lnTo>
                    <a:pt x="723" y="230"/>
                  </a:lnTo>
                  <a:lnTo>
                    <a:pt x="679" y="230"/>
                  </a:lnTo>
                  <a:lnTo>
                    <a:pt x="653" y="238"/>
                  </a:lnTo>
                  <a:lnTo>
                    <a:pt x="653" y="238"/>
                  </a:lnTo>
                  <a:lnTo>
                    <a:pt x="644" y="247"/>
                  </a:lnTo>
                  <a:lnTo>
                    <a:pt x="644" y="247"/>
                  </a:lnTo>
                  <a:lnTo>
                    <a:pt x="644" y="265"/>
                  </a:lnTo>
                  <a:lnTo>
                    <a:pt x="644" y="265"/>
                  </a:lnTo>
                  <a:lnTo>
                    <a:pt x="662" y="282"/>
                  </a:lnTo>
                  <a:lnTo>
                    <a:pt x="662" y="300"/>
                  </a:lnTo>
                  <a:lnTo>
                    <a:pt x="662" y="300"/>
                  </a:lnTo>
                  <a:lnTo>
                    <a:pt x="662" y="300"/>
                  </a:lnTo>
                  <a:lnTo>
                    <a:pt x="662" y="300"/>
                  </a:lnTo>
                  <a:lnTo>
                    <a:pt x="662" y="327"/>
                  </a:lnTo>
                  <a:lnTo>
                    <a:pt x="662" y="335"/>
                  </a:lnTo>
                  <a:lnTo>
                    <a:pt x="662" y="335"/>
                  </a:lnTo>
                  <a:lnTo>
                    <a:pt x="653" y="344"/>
                  </a:lnTo>
                  <a:lnTo>
                    <a:pt x="653" y="344"/>
                  </a:lnTo>
                  <a:lnTo>
                    <a:pt x="626" y="335"/>
                  </a:lnTo>
                  <a:lnTo>
                    <a:pt x="617" y="327"/>
                  </a:lnTo>
                  <a:lnTo>
                    <a:pt x="617" y="327"/>
                  </a:lnTo>
                  <a:lnTo>
                    <a:pt x="582" y="327"/>
                  </a:lnTo>
                  <a:lnTo>
                    <a:pt x="556" y="318"/>
                  </a:lnTo>
                  <a:lnTo>
                    <a:pt x="556" y="318"/>
                  </a:lnTo>
                  <a:lnTo>
                    <a:pt x="494" y="335"/>
                  </a:lnTo>
                  <a:lnTo>
                    <a:pt x="414" y="371"/>
                  </a:lnTo>
                  <a:lnTo>
                    <a:pt x="335" y="415"/>
                  </a:lnTo>
                  <a:lnTo>
                    <a:pt x="309" y="433"/>
                  </a:lnTo>
                  <a:lnTo>
                    <a:pt x="300" y="450"/>
                  </a:lnTo>
                  <a:lnTo>
                    <a:pt x="300" y="450"/>
                  </a:lnTo>
                  <a:lnTo>
                    <a:pt x="300" y="459"/>
                  </a:lnTo>
                  <a:lnTo>
                    <a:pt x="300" y="459"/>
                  </a:lnTo>
                  <a:lnTo>
                    <a:pt x="317" y="477"/>
                  </a:lnTo>
                  <a:lnTo>
                    <a:pt x="362" y="477"/>
                  </a:lnTo>
                  <a:lnTo>
                    <a:pt x="388" y="477"/>
                  </a:lnTo>
                  <a:lnTo>
                    <a:pt x="388" y="477"/>
                  </a:lnTo>
                  <a:lnTo>
                    <a:pt x="441" y="477"/>
                  </a:lnTo>
                  <a:lnTo>
                    <a:pt x="441" y="477"/>
                  </a:lnTo>
                  <a:lnTo>
                    <a:pt x="441" y="486"/>
                  </a:lnTo>
                  <a:lnTo>
                    <a:pt x="441" y="494"/>
                  </a:lnTo>
                  <a:lnTo>
                    <a:pt x="441" y="494"/>
                  </a:lnTo>
                  <a:lnTo>
                    <a:pt x="441" y="512"/>
                  </a:lnTo>
                  <a:lnTo>
                    <a:pt x="423" y="538"/>
                  </a:lnTo>
                  <a:lnTo>
                    <a:pt x="414" y="556"/>
                  </a:lnTo>
                  <a:lnTo>
                    <a:pt x="388" y="574"/>
                  </a:lnTo>
                  <a:lnTo>
                    <a:pt x="388" y="574"/>
                  </a:lnTo>
                  <a:lnTo>
                    <a:pt x="370" y="583"/>
                  </a:lnTo>
                  <a:lnTo>
                    <a:pt x="353" y="583"/>
                  </a:lnTo>
                  <a:lnTo>
                    <a:pt x="300" y="583"/>
                  </a:lnTo>
                  <a:lnTo>
                    <a:pt x="300" y="583"/>
                  </a:lnTo>
                  <a:lnTo>
                    <a:pt x="264" y="591"/>
                  </a:lnTo>
                  <a:lnTo>
                    <a:pt x="238" y="591"/>
                  </a:lnTo>
                  <a:lnTo>
                    <a:pt x="212" y="600"/>
                  </a:lnTo>
                  <a:lnTo>
                    <a:pt x="212" y="600"/>
                  </a:lnTo>
                  <a:lnTo>
                    <a:pt x="212" y="609"/>
                  </a:lnTo>
                  <a:lnTo>
                    <a:pt x="212" y="609"/>
                  </a:lnTo>
                  <a:lnTo>
                    <a:pt x="194" y="618"/>
                  </a:lnTo>
                  <a:lnTo>
                    <a:pt x="123" y="636"/>
                  </a:lnTo>
                  <a:lnTo>
                    <a:pt x="114" y="636"/>
                  </a:lnTo>
                  <a:lnTo>
                    <a:pt x="114" y="636"/>
                  </a:lnTo>
                  <a:lnTo>
                    <a:pt x="26" y="662"/>
                  </a:lnTo>
                  <a:lnTo>
                    <a:pt x="9" y="671"/>
                  </a:lnTo>
                  <a:lnTo>
                    <a:pt x="0" y="689"/>
                  </a:lnTo>
                  <a:lnTo>
                    <a:pt x="0" y="689"/>
                  </a:lnTo>
                  <a:lnTo>
                    <a:pt x="9" y="715"/>
                  </a:lnTo>
                  <a:lnTo>
                    <a:pt x="17" y="724"/>
                  </a:lnTo>
                  <a:lnTo>
                    <a:pt x="35" y="733"/>
                  </a:lnTo>
                  <a:lnTo>
                    <a:pt x="62" y="733"/>
                  </a:lnTo>
                  <a:lnTo>
                    <a:pt x="62" y="733"/>
                  </a:lnTo>
                  <a:lnTo>
                    <a:pt x="79" y="733"/>
                  </a:lnTo>
                  <a:lnTo>
                    <a:pt x="79" y="733"/>
                  </a:lnTo>
                  <a:lnTo>
                    <a:pt x="106" y="742"/>
                  </a:lnTo>
                  <a:lnTo>
                    <a:pt x="123" y="759"/>
                  </a:lnTo>
                  <a:lnTo>
                    <a:pt x="123" y="759"/>
                  </a:lnTo>
                  <a:lnTo>
                    <a:pt x="159" y="777"/>
                  </a:lnTo>
                  <a:lnTo>
                    <a:pt x="212" y="777"/>
                  </a:lnTo>
                  <a:lnTo>
                    <a:pt x="212" y="777"/>
                  </a:lnTo>
                  <a:lnTo>
                    <a:pt x="282" y="768"/>
                  </a:lnTo>
                  <a:lnTo>
                    <a:pt x="282" y="768"/>
                  </a:lnTo>
                  <a:lnTo>
                    <a:pt x="326" y="759"/>
                  </a:lnTo>
                  <a:lnTo>
                    <a:pt x="344" y="768"/>
                  </a:lnTo>
                  <a:lnTo>
                    <a:pt x="362" y="777"/>
                  </a:lnTo>
                  <a:lnTo>
                    <a:pt x="362" y="777"/>
                  </a:lnTo>
                  <a:lnTo>
                    <a:pt x="362" y="794"/>
                  </a:lnTo>
                  <a:lnTo>
                    <a:pt x="362" y="794"/>
                  </a:lnTo>
                  <a:lnTo>
                    <a:pt x="362" y="803"/>
                  </a:lnTo>
                  <a:lnTo>
                    <a:pt x="335" y="803"/>
                  </a:lnTo>
                  <a:lnTo>
                    <a:pt x="335" y="803"/>
                  </a:lnTo>
                  <a:lnTo>
                    <a:pt x="300" y="803"/>
                  </a:lnTo>
                  <a:lnTo>
                    <a:pt x="300" y="803"/>
                  </a:lnTo>
                  <a:lnTo>
                    <a:pt x="247" y="794"/>
                  </a:lnTo>
                  <a:lnTo>
                    <a:pt x="247" y="794"/>
                  </a:lnTo>
                  <a:lnTo>
                    <a:pt x="229" y="794"/>
                  </a:lnTo>
                  <a:lnTo>
                    <a:pt x="220" y="803"/>
                  </a:lnTo>
                  <a:lnTo>
                    <a:pt x="220" y="803"/>
                  </a:lnTo>
                  <a:lnTo>
                    <a:pt x="185" y="812"/>
                  </a:lnTo>
                  <a:lnTo>
                    <a:pt x="141" y="812"/>
                  </a:lnTo>
                  <a:lnTo>
                    <a:pt x="141" y="812"/>
                  </a:lnTo>
                  <a:lnTo>
                    <a:pt x="106" y="812"/>
                  </a:lnTo>
                  <a:lnTo>
                    <a:pt x="88" y="821"/>
                  </a:lnTo>
                  <a:lnTo>
                    <a:pt x="88" y="821"/>
                  </a:lnTo>
                  <a:lnTo>
                    <a:pt x="79" y="830"/>
                  </a:lnTo>
                  <a:lnTo>
                    <a:pt x="79" y="830"/>
                  </a:lnTo>
                  <a:lnTo>
                    <a:pt x="79" y="839"/>
                  </a:lnTo>
                  <a:lnTo>
                    <a:pt x="79" y="839"/>
                  </a:lnTo>
                  <a:lnTo>
                    <a:pt x="106" y="856"/>
                  </a:lnTo>
                  <a:lnTo>
                    <a:pt x="141" y="856"/>
                  </a:lnTo>
                  <a:lnTo>
                    <a:pt x="141" y="856"/>
                  </a:lnTo>
                  <a:lnTo>
                    <a:pt x="185" y="856"/>
                  </a:lnTo>
                  <a:lnTo>
                    <a:pt x="185" y="856"/>
                  </a:lnTo>
                  <a:lnTo>
                    <a:pt x="185" y="865"/>
                  </a:lnTo>
                  <a:lnTo>
                    <a:pt x="185" y="865"/>
                  </a:lnTo>
                  <a:lnTo>
                    <a:pt x="194" y="865"/>
                  </a:lnTo>
                  <a:lnTo>
                    <a:pt x="194" y="865"/>
                  </a:lnTo>
                  <a:lnTo>
                    <a:pt x="194" y="865"/>
                  </a:lnTo>
                  <a:lnTo>
                    <a:pt x="194" y="883"/>
                  </a:lnTo>
                  <a:lnTo>
                    <a:pt x="194" y="883"/>
                  </a:lnTo>
                  <a:lnTo>
                    <a:pt x="185" y="892"/>
                  </a:lnTo>
                  <a:lnTo>
                    <a:pt x="185" y="900"/>
                  </a:lnTo>
                  <a:lnTo>
                    <a:pt x="185" y="900"/>
                  </a:lnTo>
                  <a:lnTo>
                    <a:pt x="185" y="918"/>
                  </a:lnTo>
                  <a:lnTo>
                    <a:pt x="203" y="927"/>
                  </a:lnTo>
                  <a:lnTo>
                    <a:pt x="247" y="936"/>
                  </a:lnTo>
                  <a:lnTo>
                    <a:pt x="247" y="936"/>
                  </a:lnTo>
                  <a:lnTo>
                    <a:pt x="291" y="953"/>
                  </a:lnTo>
                  <a:lnTo>
                    <a:pt x="326" y="962"/>
                  </a:lnTo>
                  <a:lnTo>
                    <a:pt x="326" y="962"/>
                  </a:lnTo>
                  <a:lnTo>
                    <a:pt x="344" y="953"/>
                  </a:lnTo>
                  <a:lnTo>
                    <a:pt x="344" y="953"/>
                  </a:lnTo>
                  <a:lnTo>
                    <a:pt x="344" y="945"/>
                  </a:lnTo>
                  <a:lnTo>
                    <a:pt x="344" y="945"/>
                  </a:lnTo>
                  <a:lnTo>
                    <a:pt x="335" y="936"/>
                  </a:lnTo>
                  <a:lnTo>
                    <a:pt x="335" y="936"/>
                  </a:lnTo>
                  <a:lnTo>
                    <a:pt x="344" y="936"/>
                  </a:lnTo>
                  <a:lnTo>
                    <a:pt x="344" y="936"/>
                  </a:lnTo>
                  <a:lnTo>
                    <a:pt x="362" y="936"/>
                  </a:lnTo>
                  <a:lnTo>
                    <a:pt x="362" y="936"/>
                  </a:lnTo>
                  <a:lnTo>
                    <a:pt x="379" y="936"/>
                  </a:lnTo>
                  <a:lnTo>
                    <a:pt x="388" y="945"/>
                  </a:lnTo>
                  <a:lnTo>
                    <a:pt x="388" y="945"/>
                  </a:lnTo>
                  <a:lnTo>
                    <a:pt x="406" y="945"/>
                  </a:lnTo>
                  <a:lnTo>
                    <a:pt x="423" y="945"/>
                  </a:lnTo>
                  <a:lnTo>
                    <a:pt x="423" y="945"/>
                  </a:lnTo>
                  <a:lnTo>
                    <a:pt x="423" y="936"/>
                  </a:lnTo>
                  <a:lnTo>
                    <a:pt x="423" y="936"/>
                  </a:lnTo>
                  <a:lnTo>
                    <a:pt x="432" y="936"/>
                  </a:lnTo>
                  <a:lnTo>
                    <a:pt x="432" y="936"/>
                  </a:lnTo>
                  <a:lnTo>
                    <a:pt x="467" y="927"/>
                  </a:lnTo>
                  <a:lnTo>
                    <a:pt x="467" y="927"/>
                  </a:lnTo>
                  <a:lnTo>
                    <a:pt x="485" y="927"/>
                  </a:lnTo>
                  <a:lnTo>
                    <a:pt x="512" y="918"/>
                  </a:lnTo>
                  <a:lnTo>
                    <a:pt x="512" y="918"/>
                  </a:lnTo>
                  <a:lnTo>
                    <a:pt x="512" y="918"/>
                  </a:lnTo>
                  <a:lnTo>
                    <a:pt x="512" y="918"/>
                  </a:lnTo>
                  <a:lnTo>
                    <a:pt x="529" y="918"/>
                  </a:lnTo>
                  <a:lnTo>
                    <a:pt x="529" y="918"/>
                  </a:lnTo>
                  <a:lnTo>
                    <a:pt x="538" y="918"/>
                  </a:lnTo>
                  <a:lnTo>
                    <a:pt x="538" y="918"/>
                  </a:lnTo>
                  <a:lnTo>
                    <a:pt x="573" y="927"/>
                  </a:lnTo>
                  <a:lnTo>
                    <a:pt x="617" y="936"/>
                  </a:lnTo>
                  <a:lnTo>
                    <a:pt x="617" y="936"/>
                  </a:lnTo>
                  <a:lnTo>
                    <a:pt x="670" y="945"/>
                  </a:lnTo>
                  <a:lnTo>
                    <a:pt x="714" y="962"/>
                  </a:lnTo>
                  <a:lnTo>
                    <a:pt x="714" y="962"/>
                  </a:lnTo>
                  <a:lnTo>
                    <a:pt x="750" y="980"/>
                  </a:lnTo>
                  <a:lnTo>
                    <a:pt x="759" y="980"/>
                  </a:lnTo>
                  <a:lnTo>
                    <a:pt x="759" y="980"/>
                  </a:lnTo>
                  <a:lnTo>
                    <a:pt x="794" y="998"/>
                  </a:lnTo>
                  <a:lnTo>
                    <a:pt x="803" y="1006"/>
                  </a:lnTo>
                  <a:lnTo>
                    <a:pt x="803" y="1015"/>
                  </a:lnTo>
                  <a:lnTo>
                    <a:pt x="803" y="1015"/>
                  </a:lnTo>
                  <a:lnTo>
                    <a:pt x="812" y="1033"/>
                  </a:lnTo>
                  <a:lnTo>
                    <a:pt x="820" y="1050"/>
                  </a:lnTo>
                  <a:lnTo>
                    <a:pt x="847" y="1068"/>
                  </a:lnTo>
                  <a:lnTo>
                    <a:pt x="882" y="1095"/>
                  </a:lnTo>
                  <a:lnTo>
                    <a:pt x="882" y="1095"/>
                  </a:lnTo>
                  <a:lnTo>
                    <a:pt x="909" y="1103"/>
                  </a:lnTo>
                  <a:lnTo>
                    <a:pt x="926" y="1121"/>
                  </a:lnTo>
                  <a:lnTo>
                    <a:pt x="935" y="1148"/>
                  </a:lnTo>
                  <a:lnTo>
                    <a:pt x="935" y="1174"/>
                  </a:lnTo>
                  <a:lnTo>
                    <a:pt x="935" y="1174"/>
                  </a:lnTo>
                  <a:lnTo>
                    <a:pt x="944" y="1201"/>
                  </a:lnTo>
                  <a:lnTo>
                    <a:pt x="962" y="1218"/>
                  </a:lnTo>
                  <a:lnTo>
                    <a:pt x="962" y="1218"/>
                  </a:lnTo>
                  <a:lnTo>
                    <a:pt x="962" y="1218"/>
                  </a:lnTo>
                  <a:lnTo>
                    <a:pt x="970" y="1236"/>
                  </a:lnTo>
                  <a:lnTo>
                    <a:pt x="970" y="1236"/>
                  </a:lnTo>
                  <a:lnTo>
                    <a:pt x="970" y="1236"/>
                  </a:lnTo>
                  <a:lnTo>
                    <a:pt x="970" y="1254"/>
                  </a:lnTo>
                  <a:lnTo>
                    <a:pt x="979" y="1262"/>
                  </a:lnTo>
                  <a:lnTo>
                    <a:pt x="1006" y="1298"/>
                  </a:lnTo>
                  <a:lnTo>
                    <a:pt x="1006" y="1298"/>
                  </a:lnTo>
                  <a:lnTo>
                    <a:pt x="1006" y="1306"/>
                  </a:lnTo>
                  <a:lnTo>
                    <a:pt x="1006" y="1306"/>
                  </a:lnTo>
                  <a:lnTo>
                    <a:pt x="997" y="1324"/>
                  </a:lnTo>
                  <a:lnTo>
                    <a:pt x="997" y="1324"/>
                  </a:lnTo>
                  <a:lnTo>
                    <a:pt x="988" y="1324"/>
                  </a:lnTo>
                  <a:lnTo>
                    <a:pt x="988" y="1324"/>
                  </a:lnTo>
                  <a:lnTo>
                    <a:pt x="979" y="1333"/>
                  </a:lnTo>
                  <a:lnTo>
                    <a:pt x="970" y="1351"/>
                  </a:lnTo>
                  <a:lnTo>
                    <a:pt x="970" y="1351"/>
                  </a:lnTo>
                  <a:lnTo>
                    <a:pt x="970" y="1359"/>
                  </a:lnTo>
                  <a:lnTo>
                    <a:pt x="970" y="1359"/>
                  </a:lnTo>
                  <a:lnTo>
                    <a:pt x="979" y="1377"/>
                  </a:lnTo>
                  <a:lnTo>
                    <a:pt x="979" y="1386"/>
                  </a:lnTo>
                  <a:lnTo>
                    <a:pt x="979" y="1386"/>
                  </a:lnTo>
                  <a:lnTo>
                    <a:pt x="970" y="1386"/>
                  </a:lnTo>
                  <a:lnTo>
                    <a:pt x="970" y="1386"/>
                  </a:lnTo>
                  <a:lnTo>
                    <a:pt x="970" y="1395"/>
                  </a:lnTo>
                  <a:lnTo>
                    <a:pt x="970" y="1395"/>
                  </a:lnTo>
                  <a:lnTo>
                    <a:pt x="970" y="1412"/>
                  </a:lnTo>
                  <a:lnTo>
                    <a:pt x="979" y="1421"/>
                  </a:lnTo>
                  <a:lnTo>
                    <a:pt x="979" y="1421"/>
                  </a:lnTo>
                  <a:lnTo>
                    <a:pt x="988" y="1430"/>
                  </a:lnTo>
                  <a:lnTo>
                    <a:pt x="988" y="1430"/>
                  </a:lnTo>
                  <a:lnTo>
                    <a:pt x="997" y="1430"/>
                  </a:lnTo>
                  <a:lnTo>
                    <a:pt x="997" y="1430"/>
                  </a:lnTo>
                  <a:lnTo>
                    <a:pt x="1006" y="1439"/>
                  </a:lnTo>
                  <a:lnTo>
                    <a:pt x="1006" y="1439"/>
                  </a:lnTo>
                  <a:lnTo>
                    <a:pt x="1032" y="1430"/>
                  </a:lnTo>
                  <a:lnTo>
                    <a:pt x="1059" y="1421"/>
                  </a:lnTo>
                  <a:lnTo>
                    <a:pt x="1059" y="1421"/>
                  </a:lnTo>
                  <a:lnTo>
                    <a:pt x="1059" y="1412"/>
                  </a:lnTo>
                  <a:lnTo>
                    <a:pt x="1059" y="1412"/>
                  </a:lnTo>
                  <a:lnTo>
                    <a:pt x="1067" y="1404"/>
                  </a:lnTo>
                  <a:lnTo>
                    <a:pt x="1085" y="1395"/>
                  </a:lnTo>
                  <a:lnTo>
                    <a:pt x="1085" y="1395"/>
                  </a:lnTo>
                  <a:lnTo>
                    <a:pt x="1103" y="1404"/>
                  </a:lnTo>
                  <a:lnTo>
                    <a:pt x="1103" y="1404"/>
                  </a:lnTo>
                  <a:lnTo>
                    <a:pt x="1103" y="1412"/>
                  </a:lnTo>
                  <a:lnTo>
                    <a:pt x="1103" y="1412"/>
                  </a:lnTo>
                  <a:lnTo>
                    <a:pt x="1103" y="1421"/>
                  </a:lnTo>
                  <a:lnTo>
                    <a:pt x="1103" y="1421"/>
                  </a:lnTo>
                  <a:lnTo>
                    <a:pt x="1094" y="1430"/>
                  </a:lnTo>
                  <a:lnTo>
                    <a:pt x="1094" y="1430"/>
                  </a:lnTo>
                  <a:lnTo>
                    <a:pt x="1094" y="1439"/>
                  </a:lnTo>
                  <a:lnTo>
                    <a:pt x="1103" y="1457"/>
                  </a:lnTo>
                  <a:lnTo>
                    <a:pt x="1103" y="1457"/>
                  </a:lnTo>
                  <a:lnTo>
                    <a:pt x="1120" y="1465"/>
                  </a:lnTo>
                  <a:lnTo>
                    <a:pt x="1147" y="1474"/>
                  </a:lnTo>
                  <a:lnTo>
                    <a:pt x="1147" y="1474"/>
                  </a:lnTo>
                  <a:lnTo>
                    <a:pt x="1164" y="1474"/>
                  </a:lnTo>
                  <a:lnTo>
                    <a:pt x="1164" y="1474"/>
                  </a:lnTo>
                  <a:lnTo>
                    <a:pt x="1209" y="1501"/>
                  </a:lnTo>
                  <a:lnTo>
                    <a:pt x="1209" y="1501"/>
                  </a:lnTo>
                  <a:lnTo>
                    <a:pt x="1226" y="1518"/>
                  </a:lnTo>
                  <a:lnTo>
                    <a:pt x="1235" y="1527"/>
                  </a:lnTo>
                  <a:lnTo>
                    <a:pt x="1235" y="1527"/>
                  </a:lnTo>
                  <a:lnTo>
                    <a:pt x="1217" y="1527"/>
                  </a:lnTo>
                  <a:lnTo>
                    <a:pt x="1191" y="1518"/>
                  </a:lnTo>
                  <a:lnTo>
                    <a:pt x="1191" y="1518"/>
                  </a:lnTo>
                  <a:lnTo>
                    <a:pt x="1173" y="1510"/>
                  </a:lnTo>
                  <a:lnTo>
                    <a:pt x="1147" y="1501"/>
                  </a:lnTo>
                  <a:lnTo>
                    <a:pt x="1094" y="1501"/>
                  </a:lnTo>
                  <a:lnTo>
                    <a:pt x="1059" y="1501"/>
                  </a:lnTo>
                  <a:lnTo>
                    <a:pt x="1059" y="1501"/>
                  </a:lnTo>
                  <a:lnTo>
                    <a:pt x="1050" y="1510"/>
                  </a:lnTo>
                  <a:lnTo>
                    <a:pt x="1050" y="1510"/>
                  </a:lnTo>
                  <a:lnTo>
                    <a:pt x="1059" y="1527"/>
                  </a:lnTo>
                  <a:lnTo>
                    <a:pt x="1059" y="1527"/>
                  </a:lnTo>
                  <a:lnTo>
                    <a:pt x="1120" y="1562"/>
                  </a:lnTo>
                  <a:lnTo>
                    <a:pt x="1156" y="1571"/>
                  </a:lnTo>
                  <a:lnTo>
                    <a:pt x="1182" y="1580"/>
                  </a:lnTo>
                  <a:lnTo>
                    <a:pt x="1200" y="1580"/>
                  </a:lnTo>
                  <a:lnTo>
                    <a:pt x="1200" y="1580"/>
                  </a:lnTo>
                  <a:lnTo>
                    <a:pt x="1226" y="1589"/>
                  </a:lnTo>
                  <a:lnTo>
                    <a:pt x="1235" y="1607"/>
                  </a:lnTo>
                  <a:lnTo>
                    <a:pt x="1235" y="1607"/>
                  </a:lnTo>
                  <a:lnTo>
                    <a:pt x="1244" y="1615"/>
                  </a:lnTo>
                  <a:lnTo>
                    <a:pt x="1244" y="1615"/>
                  </a:lnTo>
                  <a:lnTo>
                    <a:pt x="1244" y="1624"/>
                  </a:lnTo>
                  <a:lnTo>
                    <a:pt x="1244" y="1633"/>
                  </a:lnTo>
                  <a:lnTo>
                    <a:pt x="1244" y="1633"/>
                  </a:lnTo>
                  <a:lnTo>
                    <a:pt x="1226" y="1660"/>
                  </a:lnTo>
                  <a:lnTo>
                    <a:pt x="1226" y="1686"/>
                  </a:lnTo>
                  <a:lnTo>
                    <a:pt x="1226" y="1713"/>
                  </a:lnTo>
                  <a:lnTo>
                    <a:pt x="1226" y="1713"/>
                  </a:lnTo>
                  <a:lnTo>
                    <a:pt x="1217" y="1713"/>
                  </a:lnTo>
                  <a:lnTo>
                    <a:pt x="1191" y="1713"/>
                  </a:lnTo>
                  <a:lnTo>
                    <a:pt x="1191" y="1713"/>
                  </a:lnTo>
                  <a:lnTo>
                    <a:pt x="1156" y="1713"/>
                  </a:lnTo>
                  <a:lnTo>
                    <a:pt x="1156" y="1713"/>
                  </a:lnTo>
                  <a:lnTo>
                    <a:pt x="1129" y="1721"/>
                  </a:lnTo>
                  <a:lnTo>
                    <a:pt x="1120" y="1730"/>
                  </a:lnTo>
                  <a:lnTo>
                    <a:pt x="1112" y="1748"/>
                  </a:lnTo>
                  <a:lnTo>
                    <a:pt x="1112" y="1748"/>
                  </a:lnTo>
                  <a:lnTo>
                    <a:pt x="1103" y="1766"/>
                  </a:lnTo>
                  <a:lnTo>
                    <a:pt x="1094" y="1783"/>
                  </a:lnTo>
                  <a:lnTo>
                    <a:pt x="1094" y="1783"/>
                  </a:lnTo>
                  <a:lnTo>
                    <a:pt x="1085" y="1801"/>
                  </a:lnTo>
                  <a:lnTo>
                    <a:pt x="1085" y="1801"/>
                  </a:lnTo>
                  <a:lnTo>
                    <a:pt x="1067" y="1827"/>
                  </a:lnTo>
                  <a:lnTo>
                    <a:pt x="1067" y="1827"/>
                  </a:lnTo>
                  <a:lnTo>
                    <a:pt x="1067" y="1836"/>
                  </a:lnTo>
                  <a:lnTo>
                    <a:pt x="1067" y="1836"/>
                  </a:lnTo>
                  <a:lnTo>
                    <a:pt x="1067" y="1845"/>
                  </a:lnTo>
                  <a:lnTo>
                    <a:pt x="1076" y="1854"/>
                  </a:lnTo>
                  <a:lnTo>
                    <a:pt x="1103" y="1871"/>
                  </a:lnTo>
                  <a:lnTo>
                    <a:pt x="1103" y="1871"/>
                  </a:lnTo>
                  <a:lnTo>
                    <a:pt x="1103" y="1871"/>
                  </a:lnTo>
                  <a:lnTo>
                    <a:pt x="1103" y="1871"/>
                  </a:lnTo>
                  <a:lnTo>
                    <a:pt x="1120" y="1880"/>
                  </a:lnTo>
                  <a:lnTo>
                    <a:pt x="1120" y="1880"/>
                  </a:lnTo>
                  <a:lnTo>
                    <a:pt x="1120" y="1880"/>
                  </a:lnTo>
                  <a:lnTo>
                    <a:pt x="1120" y="1880"/>
                  </a:lnTo>
                  <a:lnTo>
                    <a:pt x="1120" y="1889"/>
                  </a:lnTo>
                  <a:lnTo>
                    <a:pt x="1120" y="1889"/>
                  </a:lnTo>
                  <a:lnTo>
                    <a:pt x="1112" y="1898"/>
                  </a:lnTo>
                  <a:lnTo>
                    <a:pt x="1103" y="1898"/>
                  </a:lnTo>
                  <a:lnTo>
                    <a:pt x="1103" y="1898"/>
                  </a:lnTo>
                  <a:lnTo>
                    <a:pt x="1085" y="1907"/>
                  </a:lnTo>
                  <a:lnTo>
                    <a:pt x="1076" y="1924"/>
                  </a:lnTo>
                  <a:lnTo>
                    <a:pt x="1076" y="1924"/>
                  </a:lnTo>
                  <a:lnTo>
                    <a:pt x="1076" y="1942"/>
                  </a:lnTo>
                  <a:lnTo>
                    <a:pt x="1085" y="1951"/>
                  </a:lnTo>
                  <a:lnTo>
                    <a:pt x="1112" y="1977"/>
                  </a:lnTo>
                  <a:lnTo>
                    <a:pt x="1156" y="2004"/>
                  </a:lnTo>
                  <a:lnTo>
                    <a:pt x="1156" y="2004"/>
                  </a:lnTo>
                  <a:lnTo>
                    <a:pt x="1164" y="2013"/>
                  </a:lnTo>
                  <a:lnTo>
                    <a:pt x="1164" y="2030"/>
                  </a:lnTo>
                  <a:lnTo>
                    <a:pt x="1164" y="2057"/>
                  </a:lnTo>
                  <a:lnTo>
                    <a:pt x="1164" y="2092"/>
                  </a:lnTo>
                  <a:lnTo>
                    <a:pt x="1164" y="2092"/>
                  </a:lnTo>
                  <a:lnTo>
                    <a:pt x="1164" y="2101"/>
                  </a:lnTo>
                  <a:lnTo>
                    <a:pt x="1164" y="2101"/>
                  </a:lnTo>
                  <a:lnTo>
                    <a:pt x="1173" y="2110"/>
                  </a:lnTo>
                  <a:lnTo>
                    <a:pt x="1182" y="2110"/>
                  </a:lnTo>
                  <a:lnTo>
                    <a:pt x="1191" y="2110"/>
                  </a:lnTo>
                  <a:lnTo>
                    <a:pt x="1191" y="2110"/>
                  </a:lnTo>
                  <a:lnTo>
                    <a:pt x="1200" y="2119"/>
                  </a:lnTo>
                  <a:lnTo>
                    <a:pt x="1200" y="2119"/>
                  </a:lnTo>
                  <a:lnTo>
                    <a:pt x="1200" y="2127"/>
                  </a:lnTo>
                  <a:lnTo>
                    <a:pt x="1200" y="2127"/>
                  </a:lnTo>
                  <a:lnTo>
                    <a:pt x="1200" y="2145"/>
                  </a:lnTo>
                  <a:lnTo>
                    <a:pt x="1217" y="2163"/>
                  </a:lnTo>
                  <a:lnTo>
                    <a:pt x="1217" y="2163"/>
                  </a:lnTo>
                  <a:lnTo>
                    <a:pt x="1226" y="2180"/>
                  </a:lnTo>
                  <a:lnTo>
                    <a:pt x="1226" y="2180"/>
                  </a:lnTo>
                  <a:lnTo>
                    <a:pt x="1235" y="2189"/>
                  </a:lnTo>
                  <a:lnTo>
                    <a:pt x="1244" y="2198"/>
                  </a:lnTo>
                  <a:lnTo>
                    <a:pt x="1244" y="2198"/>
                  </a:lnTo>
                  <a:lnTo>
                    <a:pt x="1244" y="2198"/>
                  </a:lnTo>
                  <a:lnTo>
                    <a:pt x="1244" y="2198"/>
                  </a:lnTo>
                  <a:lnTo>
                    <a:pt x="1253" y="2207"/>
                  </a:lnTo>
                  <a:lnTo>
                    <a:pt x="1253" y="2207"/>
                  </a:lnTo>
                  <a:lnTo>
                    <a:pt x="1270" y="2216"/>
                  </a:lnTo>
                  <a:lnTo>
                    <a:pt x="1270" y="2216"/>
                  </a:lnTo>
                  <a:lnTo>
                    <a:pt x="1270" y="2225"/>
                  </a:lnTo>
                  <a:lnTo>
                    <a:pt x="1270" y="2225"/>
                  </a:lnTo>
                  <a:lnTo>
                    <a:pt x="1270" y="2242"/>
                  </a:lnTo>
                  <a:lnTo>
                    <a:pt x="1270" y="2260"/>
                  </a:lnTo>
                  <a:lnTo>
                    <a:pt x="1288" y="2286"/>
                  </a:lnTo>
                  <a:lnTo>
                    <a:pt x="1288" y="2286"/>
                  </a:lnTo>
                  <a:lnTo>
                    <a:pt x="1297" y="2295"/>
                  </a:lnTo>
                  <a:lnTo>
                    <a:pt x="1297" y="2295"/>
                  </a:lnTo>
                  <a:lnTo>
                    <a:pt x="1323" y="2322"/>
                  </a:lnTo>
                  <a:lnTo>
                    <a:pt x="1323" y="2322"/>
                  </a:lnTo>
                  <a:lnTo>
                    <a:pt x="1350" y="2339"/>
                  </a:lnTo>
                  <a:lnTo>
                    <a:pt x="1359" y="2357"/>
                  </a:lnTo>
                  <a:lnTo>
                    <a:pt x="1359" y="2357"/>
                  </a:lnTo>
                  <a:lnTo>
                    <a:pt x="1359" y="2366"/>
                  </a:lnTo>
                  <a:lnTo>
                    <a:pt x="1359" y="2366"/>
                  </a:lnTo>
                  <a:lnTo>
                    <a:pt x="1376" y="2383"/>
                  </a:lnTo>
                  <a:lnTo>
                    <a:pt x="1394" y="2401"/>
                  </a:lnTo>
                  <a:lnTo>
                    <a:pt x="1411" y="2401"/>
                  </a:lnTo>
                  <a:lnTo>
                    <a:pt x="1429" y="2401"/>
                  </a:lnTo>
                  <a:lnTo>
                    <a:pt x="1429" y="2401"/>
                  </a:lnTo>
                  <a:lnTo>
                    <a:pt x="1438" y="2401"/>
                  </a:lnTo>
                  <a:lnTo>
                    <a:pt x="1438" y="2401"/>
                  </a:lnTo>
                  <a:lnTo>
                    <a:pt x="1447" y="2401"/>
                  </a:lnTo>
                  <a:lnTo>
                    <a:pt x="1447" y="2401"/>
                  </a:lnTo>
                  <a:lnTo>
                    <a:pt x="1456" y="2410"/>
                  </a:lnTo>
                  <a:lnTo>
                    <a:pt x="1456" y="2410"/>
                  </a:lnTo>
                  <a:lnTo>
                    <a:pt x="1464" y="2419"/>
                  </a:lnTo>
                  <a:lnTo>
                    <a:pt x="1482" y="2419"/>
                  </a:lnTo>
                  <a:lnTo>
                    <a:pt x="1491" y="2419"/>
                  </a:lnTo>
                  <a:lnTo>
                    <a:pt x="1491" y="2419"/>
                  </a:lnTo>
                  <a:lnTo>
                    <a:pt x="1526" y="2428"/>
                  </a:lnTo>
                  <a:lnTo>
                    <a:pt x="1544" y="2445"/>
                  </a:lnTo>
                  <a:lnTo>
                    <a:pt x="1544" y="2445"/>
                  </a:lnTo>
                  <a:lnTo>
                    <a:pt x="1561" y="2454"/>
                  </a:lnTo>
                  <a:lnTo>
                    <a:pt x="1597" y="2472"/>
                  </a:lnTo>
                  <a:lnTo>
                    <a:pt x="1641" y="2481"/>
                  </a:lnTo>
                  <a:lnTo>
                    <a:pt x="1650" y="2481"/>
                  </a:lnTo>
                  <a:lnTo>
                    <a:pt x="1650" y="2481"/>
                  </a:lnTo>
                  <a:lnTo>
                    <a:pt x="1659" y="2472"/>
                  </a:lnTo>
                  <a:lnTo>
                    <a:pt x="1659" y="2472"/>
                  </a:lnTo>
                  <a:lnTo>
                    <a:pt x="1667" y="2454"/>
                  </a:lnTo>
                  <a:lnTo>
                    <a:pt x="1667" y="2454"/>
                  </a:lnTo>
                  <a:lnTo>
                    <a:pt x="1685" y="2436"/>
                  </a:lnTo>
                  <a:lnTo>
                    <a:pt x="1685" y="2436"/>
                  </a:lnTo>
                  <a:lnTo>
                    <a:pt x="1685" y="2436"/>
                  </a:lnTo>
                  <a:lnTo>
                    <a:pt x="1685" y="2436"/>
                  </a:lnTo>
                  <a:lnTo>
                    <a:pt x="1694" y="2410"/>
                  </a:lnTo>
                  <a:lnTo>
                    <a:pt x="1703" y="2392"/>
                  </a:lnTo>
                  <a:lnTo>
                    <a:pt x="1703" y="2392"/>
                  </a:lnTo>
                  <a:lnTo>
                    <a:pt x="1711" y="2357"/>
                  </a:lnTo>
                  <a:lnTo>
                    <a:pt x="1711" y="2357"/>
                  </a:lnTo>
                  <a:lnTo>
                    <a:pt x="1720" y="2348"/>
                  </a:lnTo>
                  <a:lnTo>
                    <a:pt x="1720" y="2339"/>
                  </a:lnTo>
                  <a:lnTo>
                    <a:pt x="1729" y="2304"/>
                  </a:lnTo>
                  <a:lnTo>
                    <a:pt x="1729" y="2304"/>
                  </a:lnTo>
                  <a:lnTo>
                    <a:pt x="1720" y="2278"/>
                  </a:lnTo>
                  <a:lnTo>
                    <a:pt x="1720" y="2269"/>
                  </a:lnTo>
                  <a:lnTo>
                    <a:pt x="1703" y="2260"/>
                  </a:lnTo>
                  <a:lnTo>
                    <a:pt x="1703" y="2260"/>
                  </a:lnTo>
                  <a:lnTo>
                    <a:pt x="1703" y="2251"/>
                  </a:lnTo>
                  <a:lnTo>
                    <a:pt x="1703" y="2251"/>
                  </a:lnTo>
                  <a:lnTo>
                    <a:pt x="1711" y="2242"/>
                  </a:lnTo>
                  <a:lnTo>
                    <a:pt x="1738" y="2242"/>
                  </a:lnTo>
                  <a:lnTo>
                    <a:pt x="1738" y="2242"/>
                  </a:lnTo>
                  <a:lnTo>
                    <a:pt x="1756" y="2242"/>
                  </a:lnTo>
                  <a:lnTo>
                    <a:pt x="1764" y="2225"/>
                  </a:lnTo>
                  <a:lnTo>
                    <a:pt x="1764" y="2225"/>
                  </a:lnTo>
                  <a:lnTo>
                    <a:pt x="1764" y="2225"/>
                  </a:lnTo>
                  <a:lnTo>
                    <a:pt x="1773" y="2216"/>
                  </a:lnTo>
                  <a:lnTo>
                    <a:pt x="1773" y="2216"/>
                  </a:lnTo>
                  <a:lnTo>
                    <a:pt x="1782" y="2207"/>
                  </a:lnTo>
                  <a:lnTo>
                    <a:pt x="1782" y="2207"/>
                  </a:lnTo>
                  <a:lnTo>
                    <a:pt x="1791" y="2198"/>
                  </a:lnTo>
                  <a:lnTo>
                    <a:pt x="1791" y="2180"/>
                  </a:lnTo>
                  <a:lnTo>
                    <a:pt x="1791" y="2180"/>
                  </a:lnTo>
                  <a:lnTo>
                    <a:pt x="1800" y="2172"/>
                  </a:lnTo>
                  <a:lnTo>
                    <a:pt x="1800" y="2172"/>
                  </a:lnTo>
                  <a:lnTo>
                    <a:pt x="1809" y="2163"/>
                  </a:lnTo>
                  <a:lnTo>
                    <a:pt x="1809" y="2163"/>
                  </a:lnTo>
                  <a:lnTo>
                    <a:pt x="1817" y="2145"/>
                  </a:lnTo>
                  <a:lnTo>
                    <a:pt x="1817" y="2145"/>
                  </a:lnTo>
                  <a:lnTo>
                    <a:pt x="1817" y="2136"/>
                  </a:lnTo>
                  <a:lnTo>
                    <a:pt x="1809" y="2119"/>
                  </a:lnTo>
                  <a:lnTo>
                    <a:pt x="1809" y="2119"/>
                  </a:lnTo>
                  <a:lnTo>
                    <a:pt x="1809" y="2119"/>
                  </a:lnTo>
                  <a:lnTo>
                    <a:pt x="1809" y="2119"/>
                  </a:lnTo>
                  <a:lnTo>
                    <a:pt x="1800" y="2110"/>
                  </a:lnTo>
                  <a:lnTo>
                    <a:pt x="1800" y="2110"/>
                  </a:lnTo>
                  <a:lnTo>
                    <a:pt x="1800" y="2110"/>
                  </a:lnTo>
                  <a:lnTo>
                    <a:pt x="1800" y="2110"/>
                  </a:lnTo>
                  <a:lnTo>
                    <a:pt x="1826" y="2101"/>
                  </a:lnTo>
                  <a:lnTo>
                    <a:pt x="1826" y="2101"/>
                  </a:lnTo>
                  <a:lnTo>
                    <a:pt x="1835" y="2092"/>
                  </a:lnTo>
                  <a:lnTo>
                    <a:pt x="1835" y="2083"/>
                  </a:lnTo>
                  <a:lnTo>
                    <a:pt x="1835" y="2083"/>
                  </a:lnTo>
                  <a:lnTo>
                    <a:pt x="1835" y="2066"/>
                  </a:lnTo>
                  <a:lnTo>
                    <a:pt x="1817" y="2048"/>
                  </a:lnTo>
                  <a:lnTo>
                    <a:pt x="1817" y="2048"/>
                  </a:lnTo>
                  <a:lnTo>
                    <a:pt x="1800" y="2048"/>
                  </a:lnTo>
                  <a:lnTo>
                    <a:pt x="1800" y="2039"/>
                  </a:lnTo>
                  <a:lnTo>
                    <a:pt x="1800" y="2039"/>
                  </a:lnTo>
                  <a:lnTo>
                    <a:pt x="1800" y="2030"/>
                  </a:lnTo>
                  <a:lnTo>
                    <a:pt x="1800" y="2030"/>
                  </a:lnTo>
                  <a:lnTo>
                    <a:pt x="1817" y="2039"/>
                  </a:lnTo>
                  <a:lnTo>
                    <a:pt x="1817" y="2039"/>
                  </a:lnTo>
                  <a:lnTo>
                    <a:pt x="1826" y="2039"/>
                  </a:lnTo>
                  <a:lnTo>
                    <a:pt x="1826" y="2039"/>
                  </a:lnTo>
                  <a:lnTo>
                    <a:pt x="1835" y="2039"/>
                  </a:lnTo>
                  <a:lnTo>
                    <a:pt x="1835" y="2039"/>
                  </a:lnTo>
                  <a:lnTo>
                    <a:pt x="1844" y="2048"/>
                  </a:lnTo>
                  <a:lnTo>
                    <a:pt x="1844" y="2048"/>
                  </a:lnTo>
                  <a:lnTo>
                    <a:pt x="1853" y="2039"/>
                  </a:lnTo>
                  <a:lnTo>
                    <a:pt x="1861" y="2030"/>
                  </a:lnTo>
                  <a:lnTo>
                    <a:pt x="1861" y="2022"/>
                  </a:lnTo>
                  <a:lnTo>
                    <a:pt x="1861" y="2022"/>
                  </a:lnTo>
                  <a:lnTo>
                    <a:pt x="1853" y="2013"/>
                  </a:lnTo>
                  <a:lnTo>
                    <a:pt x="1853" y="2013"/>
                  </a:lnTo>
                  <a:lnTo>
                    <a:pt x="1853" y="2013"/>
                  </a:lnTo>
                  <a:lnTo>
                    <a:pt x="1853" y="2013"/>
                  </a:lnTo>
                  <a:lnTo>
                    <a:pt x="1853" y="2004"/>
                  </a:lnTo>
                  <a:lnTo>
                    <a:pt x="1853" y="2004"/>
                  </a:lnTo>
                  <a:lnTo>
                    <a:pt x="1870" y="1995"/>
                  </a:lnTo>
                  <a:lnTo>
                    <a:pt x="1906" y="1995"/>
                  </a:lnTo>
                  <a:lnTo>
                    <a:pt x="1906" y="1995"/>
                  </a:lnTo>
                  <a:lnTo>
                    <a:pt x="1906" y="1995"/>
                  </a:lnTo>
                  <a:lnTo>
                    <a:pt x="1906" y="1995"/>
                  </a:lnTo>
                  <a:lnTo>
                    <a:pt x="1950" y="1977"/>
                  </a:lnTo>
                  <a:lnTo>
                    <a:pt x="1950" y="1977"/>
                  </a:lnTo>
                  <a:lnTo>
                    <a:pt x="1950" y="1969"/>
                  </a:lnTo>
                  <a:lnTo>
                    <a:pt x="1950" y="1969"/>
                  </a:lnTo>
                  <a:lnTo>
                    <a:pt x="1959" y="1960"/>
                  </a:lnTo>
                  <a:lnTo>
                    <a:pt x="1950" y="1942"/>
                  </a:lnTo>
                  <a:lnTo>
                    <a:pt x="1950" y="1942"/>
                  </a:lnTo>
                  <a:lnTo>
                    <a:pt x="1959" y="1933"/>
                  </a:lnTo>
                  <a:lnTo>
                    <a:pt x="1959" y="1933"/>
                  </a:lnTo>
                  <a:lnTo>
                    <a:pt x="1959" y="1924"/>
                  </a:lnTo>
                  <a:lnTo>
                    <a:pt x="1959" y="1924"/>
                  </a:lnTo>
                  <a:lnTo>
                    <a:pt x="1976" y="1933"/>
                  </a:lnTo>
                  <a:lnTo>
                    <a:pt x="1976" y="1933"/>
                  </a:lnTo>
                  <a:lnTo>
                    <a:pt x="1976" y="1933"/>
                  </a:lnTo>
                  <a:lnTo>
                    <a:pt x="1976" y="1933"/>
                  </a:lnTo>
                  <a:lnTo>
                    <a:pt x="1976" y="1933"/>
                  </a:lnTo>
                  <a:lnTo>
                    <a:pt x="1976" y="1933"/>
                  </a:lnTo>
                  <a:lnTo>
                    <a:pt x="1967" y="1960"/>
                  </a:lnTo>
                  <a:lnTo>
                    <a:pt x="1967" y="1960"/>
                  </a:lnTo>
                  <a:lnTo>
                    <a:pt x="1976" y="1977"/>
                  </a:lnTo>
                  <a:lnTo>
                    <a:pt x="1976" y="1977"/>
                  </a:lnTo>
                  <a:lnTo>
                    <a:pt x="1994" y="1969"/>
                  </a:lnTo>
                  <a:lnTo>
                    <a:pt x="1994" y="1969"/>
                  </a:lnTo>
                  <a:lnTo>
                    <a:pt x="2020" y="1960"/>
                  </a:lnTo>
                  <a:lnTo>
                    <a:pt x="2020" y="1960"/>
                  </a:lnTo>
                  <a:lnTo>
                    <a:pt x="2029" y="1960"/>
                  </a:lnTo>
                  <a:lnTo>
                    <a:pt x="2029" y="1960"/>
                  </a:lnTo>
                  <a:lnTo>
                    <a:pt x="2064" y="1960"/>
                  </a:lnTo>
                  <a:lnTo>
                    <a:pt x="2100" y="1951"/>
                  </a:lnTo>
                  <a:lnTo>
                    <a:pt x="2100" y="1951"/>
                  </a:lnTo>
                  <a:lnTo>
                    <a:pt x="2135" y="1933"/>
                  </a:lnTo>
                  <a:lnTo>
                    <a:pt x="2179" y="1907"/>
                  </a:lnTo>
                  <a:lnTo>
                    <a:pt x="2206" y="1880"/>
                  </a:lnTo>
                  <a:lnTo>
                    <a:pt x="2223" y="1845"/>
                  </a:lnTo>
                  <a:lnTo>
                    <a:pt x="2223" y="1845"/>
                  </a:lnTo>
                  <a:lnTo>
                    <a:pt x="2241" y="1819"/>
                  </a:lnTo>
                  <a:lnTo>
                    <a:pt x="2259" y="1810"/>
                  </a:lnTo>
                  <a:lnTo>
                    <a:pt x="2259" y="1810"/>
                  </a:lnTo>
                  <a:lnTo>
                    <a:pt x="2285" y="1801"/>
                  </a:lnTo>
                  <a:lnTo>
                    <a:pt x="2294" y="1783"/>
                  </a:lnTo>
                  <a:lnTo>
                    <a:pt x="2294" y="1783"/>
                  </a:lnTo>
                  <a:lnTo>
                    <a:pt x="2294" y="1774"/>
                  </a:lnTo>
                  <a:lnTo>
                    <a:pt x="2294" y="1774"/>
                  </a:lnTo>
                  <a:lnTo>
                    <a:pt x="2294" y="1757"/>
                  </a:lnTo>
                  <a:lnTo>
                    <a:pt x="2294" y="1757"/>
                  </a:lnTo>
                  <a:lnTo>
                    <a:pt x="2303" y="1748"/>
                  </a:lnTo>
                  <a:lnTo>
                    <a:pt x="2303" y="1748"/>
                  </a:lnTo>
                  <a:lnTo>
                    <a:pt x="2338" y="1757"/>
                  </a:lnTo>
                  <a:lnTo>
                    <a:pt x="2338" y="1757"/>
                  </a:lnTo>
                  <a:lnTo>
                    <a:pt x="2356" y="1766"/>
                  </a:lnTo>
                  <a:lnTo>
                    <a:pt x="2356" y="1766"/>
                  </a:lnTo>
                  <a:lnTo>
                    <a:pt x="2364" y="1757"/>
                  </a:lnTo>
                  <a:lnTo>
                    <a:pt x="2364" y="1757"/>
                  </a:lnTo>
                  <a:lnTo>
                    <a:pt x="2373" y="1748"/>
                  </a:lnTo>
                  <a:lnTo>
                    <a:pt x="2400" y="1748"/>
                  </a:lnTo>
                  <a:lnTo>
                    <a:pt x="2400" y="1748"/>
                  </a:lnTo>
                  <a:lnTo>
                    <a:pt x="2426" y="1748"/>
                  </a:lnTo>
                  <a:lnTo>
                    <a:pt x="2444" y="1739"/>
                  </a:lnTo>
                  <a:lnTo>
                    <a:pt x="2444" y="1739"/>
                  </a:lnTo>
                  <a:lnTo>
                    <a:pt x="2453" y="1730"/>
                  </a:lnTo>
                  <a:lnTo>
                    <a:pt x="2479" y="1730"/>
                  </a:lnTo>
                  <a:lnTo>
                    <a:pt x="2479" y="1730"/>
                  </a:lnTo>
                  <a:lnTo>
                    <a:pt x="2523" y="1730"/>
                  </a:lnTo>
                  <a:lnTo>
                    <a:pt x="2585" y="1713"/>
                  </a:lnTo>
                  <a:lnTo>
                    <a:pt x="2638" y="1695"/>
                  </a:lnTo>
                  <a:lnTo>
                    <a:pt x="2682" y="1677"/>
                  </a:lnTo>
                  <a:lnTo>
                    <a:pt x="2682" y="1677"/>
                  </a:lnTo>
                  <a:lnTo>
                    <a:pt x="2726" y="1651"/>
                  </a:lnTo>
                  <a:lnTo>
                    <a:pt x="2779" y="1624"/>
                  </a:lnTo>
                  <a:lnTo>
                    <a:pt x="2779" y="1624"/>
                  </a:lnTo>
                  <a:lnTo>
                    <a:pt x="2832" y="1598"/>
                  </a:lnTo>
                  <a:lnTo>
                    <a:pt x="2832" y="1598"/>
                  </a:lnTo>
                  <a:lnTo>
                    <a:pt x="2841" y="1598"/>
                  </a:lnTo>
                  <a:lnTo>
                    <a:pt x="2841" y="1598"/>
                  </a:lnTo>
                  <a:lnTo>
                    <a:pt x="2850" y="1580"/>
                  </a:lnTo>
                  <a:lnTo>
                    <a:pt x="2850" y="1580"/>
                  </a:lnTo>
                  <a:lnTo>
                    <a:pt x="2841" y="1571"/>
                  </a:lnTo>
                  <a:lnTo>
                    <a:pt x="2832" y="1571"/>
                  </a:lnTo>
                  <a:lnTo>
                    <a:pt x="2832" y="1571"/>
                  </a:lnTo>
                  <a:lnTo>
                    <a:pt x="2797" y="1571"/>
                  </a:lnTo>
                  <a:lnTo>
                    <a:pt x="2761" y="1571"/>
                  </a:lnTo>
                  <a:lnTo>
                    <a:pt x="2761" y="1571"/>
                  </a:lnTo>
                  <a:lnTo>
                    <a:pt x="2753" y="1562"/>
                  </a:lnTo>
                  <a:lnTo>
                    <a:pt x="2753" y="1562"/>
                  </a:lnTo>
                  <a:lnTo>
                    <a:pt x="2735" y="1562"/>
                  </a:lnTo>
                  <a:lnTo>
                    <a:pt x="2735" y="1562"/>
                  </a:lnTo>
                  <a:lnTo>
                    <a:pt x="2717" y="1554"/>
                  </a:lnTo>
                  <a:lnTo>
                    <a:pt x="2717" y="1554"/>
                  </a:lnTo>
                  <a:lnTo>
                    <a:pt x="2664" y="1545"/>
                  </a:lnTo>
                  <a:lnTo>
                    <a:pt x="2664" y="1545"/>
                  </a:lnTo>
                  <a:lnTo>
                    <a:pt x="2647" y="1545"/>
                  </a:lnTo>
                  <a:lnTo>
                    <a:pt x="2629" y="1554"/>
                  </a:lnTo>
                  <a:lnTo>
                    <a:pt x="2629" y="1554"/>
                  </a:lnTo>
                  <a:lnTo>
                    <a:pt x="2620" y="1562"/>
                  </a:lnTo>
                  <a:lnTo>
                    <a:pt x="2620" y="1562"/>
                  </a:lnTo>
                  <a:lnTo>
                    <a:pt x="2620" y="1554"/>
                  </a:lnTo>
                  <a:lnTo>
                    <a:pt x="2620" y="1554"/>
                  </a:lnTo>
                  <a:lnTo>
                    <a:pt x="2629" y="1536"/>
                  </a:lnTo>
                  <a:lnTo>
                    <a:pt x="2647" y="1527"/>
                  </a:lnTo>
                  <a:lnTo>
                    <a:pt x="2664" y="1527"/>
                  </a:lnTo>
                  <a:lnTo>
                    <a:pt x="2664" y="1527"/>
                  </a:lnTo>
                  <a:lnTo>
                    <a:pt x="2673" y="1518"/>
                  </a:lnTo>
                  <a:lnTo>
                    <a:pt x="2673" y="1510"/>
                  </a:lnTo>
                  <a:lnTo>
                    <a:pt x="2673" y="1510"/>
                  </a:lnTo>
                  <a:lnTo>
                    <a:pt x="2673" y="1501"/>
                  </a:lnTo>
                  <a:lnTo>
                    <a:pt x="2673" y="1501"/>
                  </a:lnTo>
                  <a:lnTo>
                    <a:pt x="2673" y="1492"/>
                  </a:lnTo>
                  <a:lnTo>
                    <a:pt x="2673" y="1492"/>
                  </a:lnTo>
                  <a:lnTo>
                    <a:pt x="2664" y="1474"/>
                  </a:lnTo>
                  <a:lnTo>
                    <a:pt x="2664" y="1474"/>
                  </a:lnTo>
                  <a:lnTo>
                    <a:pt x="2664" y="1474"/>
                  </a:lnTo>
                  <a:lnTo>
                    <a:pt x="2664" y="1474"/>
                  </a:lnTo>
                  <a:lnTo>
                    <a:pt x="2664" y="1465"/>
                  </a:lnTo>
                  <a:lnTo>
                    <a:pt x="2664" y="1465"/>
                  </a:lnTo>
                  <a:lnTo>
                    <a:pt x="2664" y="1465"/>
                  </a:lnTo>
                  <a:lnTo>
                    <a:pt x="2664" y="1465"/>
                  </a:lnTo>
                  <a:lnTo>
                    <a:pt x="2664" y="1457"/>
                  </a:lnTo>
                  <a:lnTo>
                    <a:pt x="2664" y="1457"/>
                  </a:lnTo>
                  <a:lnTo>
                    <a:pt x="2673" y="1457"/>
                  </a:lnTo>
                  <a:lnTo>
                    <a:pt x="2673" y="1457"/>
                  </a:lnTo>
                  <a:lnTo>
                    <a:pt x="2700" y="1465"/>
                  </a:lnTo>
                  <a:lnTo>
                    <a:pt x="2735" y="1501"/>
                  </a:lnTo>
                  <a:lnTo>
                    <a:pt x="2735" y="1501"/>
                  </a:lnTo>
                  <a:lnTo>
                    <a:pt x="2753" y="1518"/>
                  </a:lnTo>
                  <a:lnTo>
                    <a:pt x="2779" y="1527"/>
                  </a:lnTo>
                  <a:lnTo>
                    <a:pt x="2806" y="1536"/>
                  </a:lnTo>
                  <a:lnTo>
                    <a:pt x="2832" y="1545"/>
                  </a:lnTo>
                  <a:lnTo>
                    <a:pt x="2832" y="1545"/>
                  </a:lnTo>
                  <a:lnTo>
                    <a:pt x="2850" y="1545"/>
                  </a:lnTo>
                  <a:lnTo>
                    <a:pt x="2867" y="1536"/>
                  </a:lnTo>
                  <a:lnTo>
                    <a:pt x="2867" y="1536"/>
                  </a:lnTo>
                  <a:lnTo>
                    <a:pt x="2876" y="1536"/>
                  </a:lnTo>
                  <a:lnTo>
                    <a:pt x="2885" y="1527"/>
                  </a:lnTo>
                  <a:lnTo>
                    <a:pt x="2885" y="1527"/>
                  </a:lnTo>
                  <a:lnTo>
                    <a:pt x="2885" y="1510"/>
                  </a:lnTo>
                  <a:lnTo>
                    <a:pt x="2885" y="1501"/>
                  </a:lnTo>
                  <a:lnTo>
                    <a:pt x="2885" y="1501"/>
                  </a:lnTo>
                  <a:lnTo>
                    <a:pt x="2885" y="1492"/>
                  </a:lnTo>
                  <a:lnTo>
                    <a:pt x="2885" y="1492"/>
                  </a:lnTo>
                  <a:lnTo>
                    <a:pt x="2885" y="1474"/>
                  </a:lnTo>
                  <a:lnTo>
                    <a:pt x="2885" y="1465"/>
                  </a:lnTo>
                  <a:lnTo>
                    <a:pt x="2885" y="1465"/>
                  </a:lnTo>
                  <a:lnTo>
                    <a:pt x="2894" y="1457"/>
                  </a:lnTo>
                  <a:lnTo>
                    <a:pt x="2894" y="1457"/>
                  </a:lnTo>
                  <a:lnTo>
                    <a:pt x="2876" y="1439"/>
                  </a:lnTo>
                  <a:lnTo>
                    <a:pt x="2850" y="1412"/>
                  </a:lnTo>
                  <a:lnTo>
                    <a:pt x="2806" y="1386"/>
                  </a:lnTo>
                  <a:lnTo>
                    <a:pt x="2806" y="1386"/>
                  </a:lnTo>
                  <a:lnTo>
                    <a:pt x="2779" y="1368"/>
                  </a:lnTo>
                  <a:lnTo>
                    <a:pt x="2779" y="1368"/>
                  </a:lnTo>
                  <a:lnTo>
                    <a:pt x="2744" y="1342"/>
                  </a:lnTo>
                  <a:lnTo>
                    <a:pt x="2744" y="1342"/>
                  </a:lnTo>
                  <a:lnTo>
                    <a:pt x="2744" y="1333"/>
                  </a:lnTo>
                  <a:lnTo>
                    <a:pt x="2744" y="1333"/>
                  </a:lnTo>
                  <a:lnTo>
                    <a:pt x="2770" y="1333"/>
                  </a:lnTo>
                  <a:lnTo>
                    <a:pt x="2814" y="1351"/>
                  </a:lnTo>
                  <a:lnTo>
                    <a:pt x="2814" y="1351"/>
                  </a:lnTo>
                  <a:lnTo>
                    <a:pt x="2823" y="1351"/>
                  </a:lnTo>
                  <a:lnTo>
                    <a:pt x="2841" y="1359"/>
                  </a:lnTo>
                  <a:lnTo>
                    <a:pt x="2841" y="1359"/>
                  </a:lnTo>
                  <a:lnTo>
                    <a:pt x="2858" y="1351"/>
                  </a:lnTo>
                  <a:lnTo>
                    <a:pt x="2867" y="1333"/>
                  </a:lnTo>
                  <a:lnTo>
                    <a:pt x="2876" y="1298"/>
                  </a:lnTo>
                  <a:lnTo>
                    <a:pt x="2876" y="1298"/>
                  </a:lnTo>
                  <a:lnTo>
                    <a:pt x="2867" y="1280"/>
                  </a:lnTo>
                  <a:lnTo>
                    <a:pt x="2858" y="1280"/>
                  </a:lnTo>
                  <a:lnTo>
                    <a:pt x="2814" y="1271"/>
                  </a:lnTo>
                  <a:lnTo>
                    <a:pt x="2814" y="1271"/>
                  </a:lnTo>
                  <a:lnTo>
                    <a:pt x="2779" y="1271"/>
                  </a:lnTo>
                  <a:lnTo>
                    <a:pt x="2735" y="1289"/>
                  </a:lnTo>
                  <a:lnTo>
                    <a:pt x="2735" y="1289"/>
                  </a:lnTo>
                  <a:lnTo>
                    <a:pt x="2735" y="1289"/>
                  </a:lnTo>
                  <a:lnTo>
                    <a:pt x="2735" y="1289"/>
                  </a:lnTo>
                  <a:lnTo>
                    <a:pt x="2717" y="1289"/>
                  </a:lnTo>
                  <a:lnTo>
                    <a:pt x="2717" y="1289"/>
                  </a:lnTo>
                  <a:lnTo>
                    <a:pt x="2700" y="1289"/>
                  </a:lnTo>
                  <a:lnTo>
                    <a:pt x="2691" y="1271"/>
                  </a:lnTo>
                  <a:lnTo>
                    <a:pt x="2691" y="1271"/>
                  </a:lnTo>
                  <a:lnTo>
                    <a:pt x="2691" y="1271"/>
                  </a:lnTo>
                  <a:lnTo>
                    <a:pt x="2717" y="1262"/>
                  </a:lnTo>
                  <a:lnTo>
                    <a:pt x="2717" y="1262"/>
                  </a:lnTo>
                  <a:lnTo>
                    <a:pt x="2735" y="1254"/>
                  </a:lnTo>
                  <a:lnTo>
                    <a:pt x="2744" y="1254"/>
                  </a:lnTo>
                  <a:lnTo>
                    <a:pt x="2744" y="1254"/>
                  </a:lnTo>
                  <a:lnTo>
                    <a:pt x="2744" y="1245"/>
                  </a:lnTo>
                  <a:lnTo>
                    <a:pt x="2744" y="1245"/>
                  </a:lnTo>
                  <a:lnTo>
                    <a:pt x="2744" y="1236"/>
                  </a:lnTo>
                  <a:lnTo>
                    <a:pt x="2735" y="1227"/>
                  </a:lnTo>
                  <a:lnTo>
                    <a:pt x="2735" y="1227"/>
                  </a:lnTo>
                  <a:lnTo>
                    <a:pt x="2735" y="1218"/>
                  </a:lnTo>
                  <a:lnTo>
                    <a:pt x="2735" y="1218"/>
                  </a:lnTo>
                  <a:lnTo>
                    <a:pt x="2744" y="1209"/>
                  </a:lnTo>
                  <a:lnTo>
                    <a:pt x="2744" y="1209"/>
                  </a:lnTo>
                  <a:lnTo>
                    <a:pt x="2770" y="1227"/>
                  </a:lnTo>
                  <a:lnTo>
                    <a:pt x="2788" y="1227"/>
                  </a:lnTo>
                  <a:lnTo>
                    <a:pt x="2788" y="1227"/>
                  </a:lnTo>
                  <a:lnTo>
                    <a:pt x="2806" y="1236"/>
                  </a:lnTo>
                  <a:lnTo>
                    <a:pt x="2806" y="1236"/>
                  </a:lnTo>
                  <a:lnTo>
                    <a:pt x="2832" y="1245"/>
                  </a:lnTo>
                  <a:lnTo>
                    <a:pt x="2858" y="1254"/>
                  </a:lnTo>
                  <a:lnTo>
                    <a:pt x="2858" y="1254"/>
                  </a:lnTo>
                  <a:lnTo>
                    <a:pt x="2894" y="1245"/>
                  </a:lnTo>
                  <a:lnTo>
                    <a:pt x="2894" y="1245"/>
                  </a:lnTo>
                  <a:lnTo>
                    <a:pt x="2929" y="1245"/>
                  </a:lnTo>
                  <a:lnTo>
                    <a:pt x="2956" y="1227"/>
                  </a:lnTo>
                  <a:lnTo>
                    <a:pt x="2956" y="1227"/>
                  </a:lnTo>
                  <a:lnTo>
                    <a:pt x="2964" y="1218"/>
                  </a:lnTo>
                  <a:lnTo>
                    <a:pt x="2964" y="1209"/>
                  </a:lnTo>
                  <a:lnTo>
                    <a:pt x="2964" y="1209"/>
                  </a:lnTo>
                  <a:lnTo>
                    <a:pt x="2956" y="1201"/>
                  </a:lnTo>
                  <a:lnTo>
                    <a:pt x="2938" y="1192"/>
                  </a:lnTo>
                  <a:lnTo>
                    <a:pt x="2920" y="1174"/>
                  </a:lnTo>
                  <a:lnTo>
                    <a:pt x="2920" y="1174"/>
                  </a:lnTo>
                  <a:lnTo>
                    <a:pt x="2885" y="1156"/>
                  </a:lnTo>
                  <a:lnTo>
                    <a:pt x="2885" y="1156"/>
                  </a:lnTo>
                  <a:lnTo>
                    <a:pt x="2885" y="1156"/>
                  </a:lnTo>
                  <a:lnTo>
                    <a:pt x="2885" y="1156"/>
                  </a:lnTo>
                  <a:lnTo>
                    <a:pt x="2885" y="1148"/>
                  </a:lnTo>
                  <a:lnTo>
                    <a:pt x="2885" y="1148"/>
                  </a:lnTo>
                  <a:lnTo>
                    <a:pt x="2929" y="1148"/>
                  </a:lnTo>
                  <a:lnTo>
                    <a:pt x="2929" y="1148"/>
                  </a:lnTo>
                  <a:lnTo>
                    <a:pt x="2964" y="1148"/>
                  </a:lnTo>
                  <a:lnTo>
                    <a:pt x="2964" y="1148"/>
                  </a:lnTo>
                  <a:lnTo>
                    <a:pt x="3000" y="1148"/>
                  </a:lnTo>
                  <a:lnTo>
                    <a:pt x="3008" y="1148"/>
                  </a:lnTo>
                  <a:lnTo>
                    <a:pt x="3008" y="1148"/>
                  </a:lnTo>
                  <a:lnTo>
                    <a:pt x="3026" y="1148"/>
                  </a:lnTo>
                  <a:lnTo>
                    <a:pt x="3035" y="1130"/>
                  </a:lnTo>
                  <a:lnTo>
                    <a:pt x="3035" y="1130"/>
                  </a:lnTo>
                  <a:lnTo>
                    <a:pt x="3035" y="1112"/>
                  </a:lnTo>
                  <a:lnTo>
                    <a:pt x="3035" y="1112"/>
                  </a:lnTo>
                  <a:lnTo>
                    <a:pt x="3035" y="1103"/>
                  </a:lnTo>
                  <a:lnTo>
                    <a:pt x="3026" y="1103"/>
                  </a:lnTo>
                  <a:lnTo>
                    <a:pt x="3017" y="1103"/>
                  </a:lnTo>
                  <a:lnTo>
                    <a:pt x="3017" y="1103"/>
                  </a:lnTo>
                  <a:lnTo>
                    <a:pt x="3008" y="1112"/>
                  </a:lnTo>
                  <a:lnTo>
                    <a:pt x="3008" y="1112"/>
                  </a:lnTo>
                  <a:lnTo>
                    <a:pt x="2991" y="1103"/>
                  </a:lnTo>
                  <a:lnTo>
                    <a:pt x="2964" y="1095"/>
                  </a:lnTo>
                  <a:lnTo>
                    <a:pt x="2938" y="1077"/>
                  </a:lnTo>
                  <a:lnTo>
                    <a:pt x="2920" y="1059"/>
                  </a:lnTo>
                  <a:lnTo>
                    <a:pt x="2920" y="1059"/>
                  </a:lnTo>
                  <a:lnTo>
                    <a:pt x="2920" y="1050"/>
                  </a:lnTo>
                  <a:lnTo>
                    <a:pt x="2920" y="1050"/>
                  </a:lnTo>
                  <a:lnTo>
                    <a:pt x="2929" y="1042"/>
                  </a:lnTo>
                  <a:lnTo>
                    <a:pt x="2938" y="1042"/>
                  </a:lnTo>
                  <a:lnTo>
                    <a:pt x="2956" y="1042"/>
                  </a:lnTo>
                  <a:lnTo>
                    <a:pt x="2956" y="1042"/>
                  </a:lnTo>
                  <a:lnTo>
                    <a:pt x="2982" y="1042"/>
                  </a:lnTo>
                  <a:lnTo>
                    <a:pt x="2982" y="1042"/>
                  </a:lnTo>
                  <a:lnTo>
                    <a:pt x="3008" y="1033"/>
                  </a:lnTo>
                  <a:lnTo>
                    <a:pt x="3008" y="1033"/>
                  </a:lnTo>
                  <a:lnTo>
                    <a:pt x="3017" y="1033"/>
                  </a:lnTo>
                  <a:lnTo>
                    <a:pt x="3017" y="1033"/>
                  </a:lnTo>
                  <a:lnTo>
                    <a:pt x="3035" y="1015"/>
                  </a:lnTo>
                  <a:lnTo>
                    <a:pt x="3035" y="1015"/>
                  </a:lnTo>
                  <a:lnTo>
                    <a:pt x="3035" y="998"/>
                  </a:lnTo>
                  <a:lnTo>
                    <a:pt x="3035" y="980"/>
                  </a:lnTo>
                  <a:lnTo>
                    <a:pt x="3035" y="980"/>
                  </a:lnTo>
                  <a:lnTo>
                    <a:pt x="3017" y="945"/>
                  </a:lnTo>
                  <a:lnTo>
                    <a:pt x="3008" y="936"/>
                  </a:lnTo>
                  <a:lnTo>
                    <a:pt x="2991" y="927"/>
                  </a:lnTo>
                  <a:lnTo>
                    <a:pt x="2991" y="927"/>
                  </a:lnTo>
                  <a:lnTo>
                    <a:pt x="2991" y="927"/>
                  </a:lnTo>
                  <a:lnTo>
                    <a:pt x="2929" y="927"/>
                  </a:lnTo>
                  <a:lnTo>
                    <a:pt x="2894" y="909"/>
                  </a:lnTo>
                  <a:lnTo>
                    <a:pt x="2894" y="909"/>
                  </a:lnTo>
                  <a:lnTo>
                    <a:pt x="2894" y="900"/>
                  </a:lnTo>
                  <a:lnTo>
                    <a:pt x="2894" y="900"/>
                  </a:lnTo>
                  <a:lnTo>
                    <a:pt x="2867" y="892"/>
                  </a:lnTo>
                  <a:lnTo>
                    <a:pt x="2867" y="892"/>
                  </a:lnTo>
                  <a:lnTo>
                    <a:pt x="2858" y="883"/>
                  </a:lnTo>
                  <a:lnTo>
                    <a:pt x="2858" y="883"/>
                  </a:lnTo>
                  <a:lnTo>
                    <a:pt x="2850" y="874"/>
                  </a:lnTo>
                  <a:lnTo>
                    <a:pt x="2850" y="874"/>
                  </a:lnTo>
                  <a:lnTo>
                    <a:pt x="2850" y="865"/>
                  </a:lnTo>
                  <a:lnTo>
                    <a:pt x="2850" y="865"/>
                  </a:lnTo>
                  <a:lnTo>
                    <a:pt x="2876" y="874"/>
                  </a:lnTo>
                  <a:lnTo>
                    <a:pt x="2876" y="874"/>
                  </a:lnTo>
                  <a:lnTo>
                    <a:pt x="2885" y="874"/>
                  </a:lnTo>
                  <a:lnTo>
                    <a:pt x="2885" y="874"/>
                  </a:lnTo>
                  <a:lnTo>
                    <a:pt x="2903" y="874"/>
                  </a:lnTo>
                  <a:lnTo>
                    <a:pt x="2929" y="856"/>
                  </a:lnTo>
                  <a:lnTo>
                    <a:pt x="2929" y="856"/>
                  </a:lnTo>
                  <a:lnTo>
                    <a:pt x="2947" y="856"/>
                  </a:lnTo>
                  <a:lnTo>
                    <a:pt x="2964" y="847"/>
                  </a:lnTo>
                  <a:lnTo>
                    <a:pt x="2964" y="847"/>
                  </a:lnTo>
                  <a:lnTo>
                    <a:pt x="3026" y="856"/>
                  </a:lnTo>
                  <a:lnTo>
                    <a:pt x="3026" y="856"/>
                  </a:lnTo>
                  <a:lnTo>
                    <a:pt x="3079" y="865"/>
                  </a:lnTo>
                  <a:lnTo>
                    <a:pt x="3079" y="865"/>
                  </a:lnTo>
                  <a:lnTo>
                    <a:pt x="3088" y="856"/>
                  </a:lnTo>
                  <a:lnTo>
                    <a:pt x="3097" y="847"/>
                  </a:lnTo>
                  <a:lnTo>
                    <a:pt x="3097" y="847"/>
                  </a:lnTo>
                  <a:lnTo>
                    <a:pt x="3088" y="830"/>
                  </a:lnTo>
                  <a:lnTo>
                    <a:pt x="3079" y="812"/>
                  </a:lnTo>
                  <a:lnTo>
                    <a:pt x="3061" y="803"/>
                  </a:lnTo>
                  <a:lnTo>
                    <a:pt x="3044" y="794"/>
                  </a:lnTo>
                  <a:lnTo>
                    <a:pt x="3044" y="794"/>
                  </a:lnTo>
                  <a:lnTo>
                    <a:pt x="3035" y="794"/>
                  </a:lnTo>
                  <a:lnTo>
                    <a:pt x="3035" y="794"/>
                  </a:lnTo>
                  <a:lnTo>
                    <a:pt x="3026" y="803"/>
                  </a:lnTo>
                  <a:lnTo>
                    <a:pt x="3000" y="803"/>
                  </a:lnTo>
                  <a:lnTo>
                    <a:pt x="3000" y="803"/>
                  </a:lnTo>
                  <a:lnTo>
                    <a:pt x="2964" y="803"/>
                  </a:lnTo>
                  <a:lnTo>
                    <a:pt x="2956" y="794"/>
                  </a:lnTo>
                  <a:lnTo>
                    <a:pt x="2956" y="777"/>
                  </a:lnTo>
                  <a:lnTo>
                    <a:pt x="2956" y="777"/>
                  </a:lnTo>
                  <a:lnTo>
                    <a:pt x="2956" y="768"/>
                  </a:lnTo>
                  <a:lnTo>
                    <a:pt x="2956" y="768"/>
                  </a:lnTo>
                  <a:lnTo>
                    <a:pt x="2964" y="768"/>
                  </a:lnTo>
                  <a:lnTo>
                    <a:pt x="2991" y="768"/>
                  </a:lnTo>
                  <a:lnTo>
                    <a:pt x="2991" y="768"/>
                  </a:lnTo>
                  <a:lnTo>
                    <a:pt x="3000" y="768"/>
                  </a:lnTo>
                  <a:lnTo>
                    <a:pt x="3000" y="768"/>
                  </a:lnTo>
                  <a:lnTo>
                    <a:pt x="3017" y="777"/>
                  </a:lnTo>
                  <a:lnTo>
                    <a:pt x="3026" y="768"/>
                  </a:lnTo>
                  <a:lnTo>
                    <a:pt x="3026" y="768"/>
                  </a:lnTo>
                  <a:lnTo>
                    <a:pt x="3026" y="750"/>
                  </a:lnTo>
                  <a:lnTo>
                    <a:pt x="3026" y="750"/>
                  </a:lnTo>
                  <a:lnTo>
                    <a:pt x="2982" y="733"/>
                  </a:lnTo>
                  <a:lnTo>
                    <a:pt x="2938" y="724"/>
                  </a:lnTo>
                  <a:lnTo>
                    <a:pt x="2938" y="724"/>
                  </a:lnTo>
                  <a:lnTo>
                    <a:pt x="2929" y="724"/>
                  </a:lnTo>
                  <a:lnTo>
                    <a:pt x="2911" y="733"/>
                  </a:lnTo>
                  <a:lnTo>
                    <a:pt x="2911" y="733"/>
                  </a:lnTo>
                  <a:lnTo>
                    <a:pt x="2911" y="742"/>
                  </a:lnTo>
                  <a:lnTo>
                    <a:pt x="2911" y="742"/>
                  </a:lnTo>
                  <a:lnTo>
                    <a:pt x="2894" y="750"/>
                  </a:lnTo>
                  <a:lnTo>
                    <a:pt x="2876" y="759"/>
                  </a:lnTo>
                  <a:lnTo>
                    <a:pt x="2876" y="759"/>
                  </a:lnTo>
                  <a:lnTo>
                    <a:pt x="2867" y="759"/>
                  </a:lnTo>
                  <a:lnTo>
                    <a:pt x="2867" y="759"/>
                  </a:lnTo>
                  <a:lnTo>
                    <a:pt x="2867" y="750"/>
                  </a:lnTo>
                  <a:lnTo>
                    <a:pt x="2867" y="750"/>
                  </a:lnTo>
                  <a:lnTo>
                    <a:pt x="2867" y="750"/>
                  </a:lnTo>
                  <a:lnTo>
                    <a:pt x="2867" y="750"/>
                  </a:lnTo>
                  <a:lnTo>
                    <a:pt x="2867" y="750"/>
                  </a:lnTo>
                  <a:lnTo>
                    <a:pt x="2867" y="750"/>
                  </a:lnTo>
                  <a:lnTo>
                    <a:pt x="2894" y="724"/>
                  </a:lnTo>
                  <a:lnTo>
                    <a:pt x="2903" y="697"/>
                  </a:lnTo>
                  <a:lnTo>
                    <a:pt x="2903" y="662"/>
                  </a:lnTo>
                  <a:lnTo>
                    <a:pt x="2903" y="644"/>
                  </a:lnTo>
                  <a:lnTo>
                    <a:pt x="2903" y="644"/>
                  </a:lnTo>
                  <a:lnTo>
                    <a:pt x="2911" y="636"/>
                  </a:lnTo>
                  <a:lnTo>
                    <a:pt x="2929" y="627"/>
                  </a:lnTo>
                  <a:lnTo>
                    <a:pt x="2929" y="627"/>
                  </a:lnTo>
                  <a:lnTo>
                    <a:pt x="2947" y="618"/>
                  </a:lnTo>
                  <a:lnTo>
                    <a:pt x="2947" y="618"/>
                  </a:lnTo>
                  <a:lnTo>
                    <a:pt x="2982" y="609"/>
                  </a:lnTo>
                  <a:lnTo>
                    <a:pt x="3000" y="591"/>
                  </a:lnTo>
                  <a:lnTo>
                    <a:pt x="3000" y="565"/>
                  </a:lnTo>
                  <a:lnTo>
                    <a:pt x="3000" y="565"/>
                  </a:lnTo>
                  <a:lnTo>
                    <a:pt x="3008" y="556"/>
                  </a:lnTo>
                  <a:lnTo>
                    <a:pt x="3008" y="547"/>
                  </a:lnTo>
                  <a:lnTo>
                    <a:pt x="3008" y="547"/>
                  </a:lnTo>
                  <a:lnTo>
                    <a:pt x="3035" y="530"/>
                  </a:lnTo>
                  <a:lnTo>
                    <a:pt x="3061" y="521"/>
                  </a:lnTo>
                  <a:lnTo>
                    <a:pt x="3097" y="521"/>
                  </a:lnTo>
                  <a:lnTo>
                    <a:pt x="3097" y="521"/>
                  </a:lnTo>
                  <a:lnTo>
                    <a:pt x="3106" y="512"/>
                  </a:lnTo>
                  <a:lnTo>
                    <a:pt x="3114" y="503"/>
                  </a:lnTo>
                  <a:lnTo>
                    <a:pt x="3114" y="503"/>
                  </a:lnTo>
                  <a:lnTo>
                    <a:pt x="3106" y="494"/>
                  </a:lnTo>
                  <a:lnTo>
                    <a:pt x="3106" y="486"/>
                  </a:lnTo>
                  <a:lnTo>
                    <a:pt x="3106" y="486"/>
                  </a:lnTo>
                  <a:lnTo>
                    <a:pt x="3088" y="477"/>
                  </a:lnTo>
                  <a:lnTo>
                    <a:pt x="3070" y="468"/>
                  </a:lnTo>
                  <a:lnTo>
                    <a:pt x="3061" y="468"/>
                  </a:lnTo>
                  <a:lnTo>
                    <a:pt x="3061" y="468"/>
                  </a:lnTo>
                  <a:lnTo>
                    <a:pt x="3026" y="477"/>
                  </a:lnTo>
                  <a:lnTo>
                    <a:pt x="3026" y="477"/>
                  </a:lnTo>
                  <a:lnTo>
                    <a:pt x="3008" y="486"/>
                  </a:lnTo>
                  <a:lnTo>
                    <a:pt x="3008" y="486"/>
                  </a:lnTo>
                  <a:lnTo>
                    <a:pt x="3008" y="486"/>
                  </a:lnTo>
                  <a:lnTo>
                    <a:pt x="3008" y="486"/>
                  </a:lnTo>
                  <a:lnTo>
                    <a:pt x="2973" y="494"/>
                  </a:lnTo>
                  <a:lnTo>
                    <a:pt x="2973" y="494"/>
                  </a:lnTo>
                  <a:lnTo>
                    <a:pt x="2964" y="494"/>
                  </a:lnTo>
                  <a:lnTo>
                    <a:pt x="2964" y="494"/>
                  </a:lnTo>
                  <a:lnTo>
                    <a:pt x="2964" y="494"/>
                  </a:lnTo>
                  <a:lnTo>
                    <a:pt x="2964" y="494"/>
                  </a:lnTo>
                  <a:lnTo>
                    <a:pt x="2973" y="477"/>
                  </a:lnTo>
                  <a:lnTo>
                    <a:pt x="3000" y="468"/>
                  </a:lnTo>
                  <a:lnTo>
                    <a:pt x="3044" y="459"/>
                  </a:lnTo>
                  <a:lnTo>
                    <a:pt x="3044" y="459"/>
                  </a:lnTo>
                  <a:lnTo>
                    <a:pt x="3114" y="459"/>
                  </a:lnTo>
                  <a:lnTo>
                    <a:pt x="3150" y="450"/>
                  </a:lnTo>
                  <a:lnTo>
                    <a:pt x="3176" y="441"/>
                  </a:lnTo>
                  <a:lnTo>
                    <a:pt x="3176" y="441"/>
                  </a:lnTo>
                  <a:lnTo>
                    <a:pt x="3185" y="433"/>
                  </a:lnTo>
                  <a:lnTo>
                    <a:pt x="3185" y="433"/>
                  </a:lnTo>
                  <a:lnTo>
                    <a:pt x="3176" y="415"/>
                  </a:lnTo>
                  <a:lnTo>
                    <a:pt x="3176" y="415"/>
                  </a:lnTo>
                  <a:lnTo>
                    <a:pt x="3150" y="406"/>
                  </a:lnTo>
                  <a:lnTo>
                    <a:pt x="3106" y="406"/>
                  </a:lnTo>
                  <a:lnTo>
                    <a:pt x="3079" y="406"/>
                  </a:lnTo>
                  <a:lnTo>
                    <a:pt x="3079" y="406"/>
                  </a:lnTo>
                  <a:lnTo>
                    <a:pt x="3061" y="406"/>
                  </a:lnTo>
                  <a:lnTo>
                    <a:pt x="3061" y="406"/>
                  </a:lnTo>
                  <a:lnTo>
                    <a:pt x="3044" y="406"/>
                  </a:lnTo>
                  <a:lnTo>
                    <a:pt x="3044" y="406"/>
                  </a:lnTo>
                  <a:lnTo>
                    <a:pt x="3061" y="406"/>
                  </a:lnTo>
                  <a:lnTo>
                    <a:pt x="3106" y="397"/>
                  </a:lnTo>
                  <a:lnTo>
                    <a:pt x="3106" y="397"/>
                  </a:lnTo>
                  <a:lnTo>
                    <a:pt x="3158" y="388"/>
                  </a:lnTo>
                  <a:lnTo>
                    <a:pt x="3185" y="388"/>
                  </a:lnTo>
                  <a:lnTo>
                    <a:pt x="3185" y="388"/>
                  </a:lnTo>
                  <a:lnTo>
                    <a:pt x="3203" y="380"/>
                  </a:lnTo>
                  <a:lnTo>
                    <a:pt x="3229" y="380"/>
                  </a:lnTo>
                  <a:lnTo>
                    <a:pt x="3229" y="380"/>
                  </a:lnTo>
                  <a:lnTo>
                    <a:pt x="3264" y="371"/>
                  </a:lnTo>
                  <a:lnTo>
                    <a:pt x="3273" y="353"/>
                  </a:lnTo>
                  <a:lnTo>
                    <a:pt x="3282" y="353"/>
                  </a:lnTo>
                  <a:lnTo>
                    <a:pt x="3282" y="353"/>
                  </a:lnTo>
                  <a:lnTo>
                    <a:pt x="3291" y="344"/>
                  </a:lnTo>
                  <a:lnTo>
                    <a:pt x="3300" y="344"/>
                  </a:lnTo>
                  <a:lnTo>
                    <a:pt x="3300" y="344"/>
                  </a:lnTo>
                  <a:lnTo>
                    <a:pt x="3335" y="335"/>
                  </a:lnTo>
                  <a:lnTo>
                    <a:pt x="3370" y="327"/>
                  </a:lnTo>
                  <a:lnTo>
                    <a:pt x="3423" y="300"/>
                  </a:lnTo>
                  <a:lnTo>
                    <a:pt x="3423" y="300"/>
                  </a:lnTo>
                  <a:lnTo>
                    <a:pt x="3432" y="282"/>
                  </a:lnTo>
                  <a:lnTo>
                    <a:pt x="3432" y="282"/>
                  </a:lnTo>
                  <a:lnTo>
                    <a:pt x="3423" y="274"/>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2" name="Google Shape;292;p20"/>
            <p:cNvSpPr/>
            <p:nvPr/>
          </p:nvSpPr>
          <p:spPr>
            <a:xfrm>
              <a:off x="3294063" y="2252663"/>
              <a:ext cx="63500" cy="41275"/>
            </a:xfrm>
            <a:custGeom>
              <a:avLst/>
              <a:gdLst/>
              <a:ahLst/>
              <a:cxnLst/>
              <a:rect l="l" t="t" r="r" b="b"/>
              <a:pathLst>
                <a:path w="177" h="115" extrusionOk="0">
                  <a:moveTo>
                    <a:pt x="26" y="79"/>
                  </a:moveTo>
                  <a:lnTo>
                    <a:pt x="26" y="79"/>
                  </a:lnTo>
                  <a:lnTo>
                    <a:pt x="35" y="79"/>
                  </a:lnTo>
                  <a:lnTo>
                    <a:pt x="35" y="79"/>
                  </a:lnTo>
                  <a:lnTo>
                    <a:pt x="70" y="97"/>
                  </a:lnTo>
                  <a:lnTo>
                    <a:pt x="70" y="97"/>
                  </a:lnTo>
                  <a:lnTo>
                    <a:pt x="79" y="106"/>
                  </a:lnTo>
                  <a:lnTo>
                    <a:pt x="106" y="114"/>
                  </a:lnTo>
                  <a:lnTo>
                    <a:pt x="106" y="114"/>
                  </a:lnTo>
                  <a:lnTo>
                    <a:pt x="150" y="97"/>
                  </a:lnTo>
                  <a:lnTo>
                    <a:pt x="167" y="88"/>
                  </a:lnTo>
                  <a:lnTo>
                    <a:pt x="176" y="70"/>
                  </a:lnTo>
                  <a:lnTo>
                    <a:pt x="176" y="70"/>
                  </a:lnTo>
                  <a:lnTo>
                    <a:pt x="167" y="61"/>
                  </a:lnTo>
                  <a:lnTo>
                    <a:pt x="158" y="53"/>
                  </a:lnTo>
                  <a:lnTo>
                    <a:pt x="150" y="53"/>
                  </a:lnTo>
                  <a:lnTo>
                    <a:pt x="150" y="53"/>
                  </a:lnTo>
                  <a:lnTo>
                    <a:pt x="141" y="44"/>
                  </a:lnTo>
                  <a:lnTo>
                    <a:pt x="132" y="35"/>
                  </a:lnTo>
                  <a:lnTo>
                    <a:pt x="132" y="35"/>
                  </a:lnTo>
                  <a:lnTo>
                    <a:pt x="114" y="17"/>
                  </a:lnTo>
                  <a:lnTo>
                    <a:pt x="97" y="8"/>
                  </a:lnTo>
                  <a:lnTo>
                    <a:pt x="44" y="0"/>
                  </a:lnTo>
                  <a:lnTo>
                    <a:pt x="44" y="0"/>
                  </a:lnTo>
                  <a:lnTo>
                    <a:pt x="26" y="0"/>
                  </a:lnTo>
                  <a:lnTo>
                    <a:pt x="17" y="8"/>
                  </a:lnTo>
                  <a:lnTo>
                    <a:pt x="17" y="8"/>
                  </a:lnTo>
                  <a:lnTo>
                    <a:pt x="8" y="17"/>
                  </a:lnTo>
                  <a:lnTo>
                    <a:pt x="8" y="17"/>
                  </a:lnTo>
                  <a:lnTo>
                    <a:pt x="8" y="17"/>
                  </a:lnTo>
                  <a:lnTo>
                    <a:pt x="8" y="17"/>
                  </a:lnTo>
                  <a:lnTo>
                    <a:pt x="0" y="26"/>
                  </a:lnTo>
                  <a:lnTo>
                    <a:pt x="0" y="44"/>
                  </a:lnTo>
                  <a:lnTo>
                    <a:pt x="0" y="44"/>
                  </a:lnTo>
                  <a:lnTo>
                    <a:pt x="0" y="53"/>
                  </a:lnTo>
                  <a:lnTo>
                    <a:pt x="8" y="61"/>
                  </a:lnTo>
                  <a:lnTo>
                    <a:pt x="8" y="61"/>
                  </a:lnTo>
                  <a:lnTo>
                    <a:pt x="17" y="70"/>
                  </a:lnTo>
                  <a:lnTo>
                    <a:pt x="26" y="79"/>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3" name="Google Shape;293;p20"/>
            <p:cNvSpPr/>
            <p:nvPr/>
          </p:nvSpPr>
          <p:spPr>
            <a:xfrm>
              <a:off x="3919538" y="2379663"/>
              <a:ext cx="215900" cy="101600"/>
            </a:xfrm>
            <a:custGeom>
              <a:avLst/>
              <a:gdLst/>
              <a:ahLst/>
              <a:cxnLst/>
              <a:rect l="l" t="t" r="r" b="b"/>
              <a:pathLst>
                <a:path w="601" h="283" extrusionOk="0">
                  <a:moveTo>
                    <a:pt x="564" y="79"/>
                  </a:moveTo>
                  <a:lnTo>
                    <a:pt x="564" y="79"/>
                  </a:lnTo>
                  <a:lnTo>
                    <a:pt x="547" y="79"/>
                  </a:lnTo>
                  <a:lnTo>
                    <a:pt x="538" y="70"/>
                  </a:lnTo>
                  <a:lnTo>
                    <a:pt x="538" y="70"/>
                  </a:lnTo>
                  <a:lnTo>
                    <a:pt x="538" y="62"/>
                  </a:lnTo>
                  <a:lnTo>
                    <a:pt x="538" y="62"/>
                  </a:lnTo>
                  <a:lnTo>
                    <a:pt x="538" y="53"/>
                  </a:lnTo>
                  <a:lnTo>
                    <a:pt x="538" y="53"/>
                  </a:lnTo>
                  <a:lnTo>
                    <a:pt x="529" y="44"/>
                  </a:lnTo>
                  <a:lnTo>
                    <a:pt x="529" y="44"/>
                  </a:lnTo>
                  <a:lnTo>
                    <a:pt x="529" y="26"/>
                  </a:lnTo>
                  <a:lnTo>
                    <a:pt x="529" y="26"/>
                  </a:lnTo>
                  <a:lnTo>
                    <a:pt x="529" y="26"/>
                  </a:lnTo>
                  <a:lnTo>
                    <a:pt x="529" y="26"/>
                  </a:lnTo>
                  <a:lnTo>
                    <a:pt x="520" y="17"/>
                  </a:lnTo>
                  <a:lnTo>
                    <a:pt x="512" y="17"/>
                  </a:lnTo>
                  <a:lnTo>
                    <a:pt x="512" y="17"/>
                  </a:lnTo>
                  <a:lnTo>
                    <a:pt x="485" y="17"/>
                  </a:lnTo>
                  <a:lnTo>
                    <a:pt x="485" y="17"/>
                  </a:lnTo>
                  <a:lnTo>
                    <a:pt x="485" y="17"/>
                  </a:lnTo>
                  <a:lnTo>
                    <a:pt x="467" y="9"/>
                  </a:lnTo>
                  <a:lnTo>
                    <a:pt x="467" y="9"/>
                  </a:lnTo>
                  <a:lnTo>
                    <a:pt x="450" y="0"/>
                  </a:lnTo>
                  <a:lnTo>
                    <a:pt x="432" y="0"/>
                  </a:lnTo>
                  <a:lnTo>
                    <a:pt x="432" y="0"/>
                  </a:lnTo>
                  <a:lnTo>
                    <a:pt x="423" y="0"/>
                  </a:lnTo>
                  <a:lnTo>
                    <a:pt x="423" y="9"/>
                  </a:lnTo>
                  <a:lnTo>
                    <a:pt x="423" y="35"/>
                  </a:lnTo>
                  <a:lnTo>
                    <a:pt x="423" y="35"/>
                  </a:lnTo>
                  <a:lnTo>
                    <a:pt x="423" y="35"/>
                  </a:lnTo>
                  <a:lnTo>
                    <a:pt x="397" y="35"/>
                  </a:lnTo>
                  <a:lnTo>
                    <a:pt x="397" y="35"/>
                  </a:lnTo>
                  <a:lnTo>
                    <a:pt x="388" y="44"/>
                  </a:lnTo>
                  <a:lnTo>
                    <a:pt x="388" y="44"/>
                  </a:lnTo>
                  <a:lnTo>
                    <a:pt x="370" y="35"/>
                  </a:lnTo>
                  <a:lnTo>
                    <a:pt x="370" y="35"/>
                  </a:lnTo>
                  <a:lnTo>
                    <a:pt x="370" y="26"/>
                  </a:lnTo>
                  <a:lnTo>
                    <a:pt x="353" y="26"/>
                  </a:lnTo>
                  <a:lnTo>
                    <a:pt x="353" y="26"/>
                  </a:lnTo>
                  <a:lnTo>
                    <a:pt x="335" y="35"/>
                  </a:lnTo>
                  <a:lnTo>
                    <a:pt x="335" y="44"/>
                  </a:lnTo>
                  <a:lnTo>
                    <a:pt x="335" y="44"/>
                  </a:lnTo>
                  <a:lnTo>
                    <a:pt x="317" y="35"/>
                  </a:lnTo>
                  <a:lnTo>
                    <a:pt x="317" y="35"/>
                  </a:lnTo>
                  <a:lnTo>
                    <a:pt x="317" y="35"/>
                  </a:lnTo>
                  <a:lnTo>
                    <a:pt x="309" y="26"/>
                  </a:lnTo>
                  <a:lnTo>
                    <a:pt x="309" y="26"/>
                  </a:lnTo>
                  <a:lnTo>
                    <a:pt x="291" y="26"/>
                  </a:lnTo>
                  <a:lnTo>
                    <a:pt x="273" y="35"/>
                  </a:lnTo>
                  <a:lnTo>
                    <a:pt x="273" y="35"/>
                  </a:lnTo>
                  <a:lnTo>
                    <a:pt x="264" y="53"/>
                  </a:lnTo>
                  <a:lnTo>
                    <a:pt x="264" y="53"/>
                  </a:lnTo>
                  <a:lnTo>
                    <a:pt x="264" y="62"/>
                  </a:lnTo>
                  <a:lnTo>
                    <a:pt x="264" y="62"/>
                  </a:lnTo>
                  <a:lnTo>
                    <a:pt x="264" y="62"/>
                  </a:lnTo>
                  <a:lnTo>
                    <a:pt x="256" y="44"/>
                  </a:lnTo>
                  <a:lnTo>
                    <a:pt x="256" y="44"/>
                  </a:lnTo>
                  <a:lnTo>
                    <a:pt x="247" y="44"/>
                  </a:lnTo>
                  <a:lnTo>
                    <a:pt x="247" y="35"/>
                  </a:lnTo>
                  <a:lnTo>
                    <a:pt x="247" y="35"/>
                  </a:lnTo>
                  <a:lnTo>
                    <a:pt x="238" y="35"/>
                  </a:lnTo>
                  <a:lnTo>
                    <a:pt x="229" y="35"/>
                  </a:lnTo>
                  <a:lnTo>
                    <a:pt x="220" y="35"/>
                  </a:lnTo>
                  <a:lnTo>
                    <a:pt x="220" y="53"/>
                  </a:lnTo>
                  <a:lnTo>
                    <a:pt x="220" y="62"/>
                  </a:lnTo>
                  <a:lnTo>
                    <a:pt x="220" y="62"/>
                  </a:lnTo>
                  <a:lnTo>
                    <a:pt x="220" y="62"/>
                  </a:lnTo>
                  <a:lnTo>
                    <a:pt x="220" y="62"/>
                  </a:lnTo>
                  <a:lnTo>
                    <a:pt x="229" y="88"/>
                  </a:lnTo>
                  <a:lnTo>
                    <a:pt x="229" y="88"/>
                  </a:lnTo>
                  <a:lnTo>
                    <a:pt x="220" y="88"/>
                  </a:lnTo>
                  <a:lnTo>
                    <a:pt x="220" y="88"/>
                  </a:lnTo>
                  <a:lnTo>
                    <a:pt x="203" y="79"/>
                  </a:lnTo>
                  <a:lnTo>
                    <a:pt x="203" y="79"/>
                  </a:lnTo>
                  <a:lnTo>
                    <a:pt x="185" y="88"/>
                  </a:lnTo>
                  <a:lnTo>
                    <a:pt x="176" y="97"/>
                  </a:lnTo>
                  <a:lnTo>
                    <a:pt x="176" y="97"/>
                  </a:lnTo>
                  <a:lnTo>
                    <a:pt x="176" y="106"/>
                  </a:lnTo>
                  <a:lnTo>
                    <a:pt x="176" y="106"/>
                  </a:lnTo>
                  <a:lnTo>
                    <a:pt x="159" y="79"/>
                  </a:lnTo>
                  <a:lnTo>
                    <a:pt x="159" y="79"/>
                  </a:lnTo>
                  <a:lnTo>
                    <a:pt x="167" y="62"/>
                  </a:lnTo>
                  <a:lnTo>
                    <a:pt x="167" y="62"/>
                  </a:lnTo>
                  <a:lnTo>
                    <a:pt x="167" y="62"/>
                  </a:lnTo>
                  <a:lnTo>
                    <a:pt x="167" y="62"/>
                  </a:lnTo>
                  <a:lnTo>
                    <a:pt x="167" y="44"/>
                  </a:lnTo>
                  <a:lnTo>
                    <a:pt x="167" y="44"/>
                  </a:lnTo>
                  <a:lnTo>
                    <a:pt x="150" y="35"/>
                  </a:lnTo>
                  <a:lnTo>
                    <a:pt x="132" y="17"/>
                  </a:lnTo>
                  <a:lnTo>
                    <a:pt x="97" y="9"/>
                  </a:lnTo>
                  <a:lnTo>
                    <a:pt x="79" y="0"/>
                  </a:lnTo>
                  <a:lnTo>
                    <a:pt x="79" y="0"/>
                  </a:lnTo>
                  <a:lnTo>
                    <a:pt x="62" y="9"/>
                  </a:lnTo>
                  <a:lnTo>
                    <a:pt x="62" y="9"/>
                  </a:lnTo>
                  <a:lnTo>
                    <a:pt x="70" y="26"/>
                  </a:lnTo>
                  <a:lnTo>
                    <a:pt x="70" y="26"/>
                  </a:lnTo>
                  <a:lnTo>
                    <a:pt x="79" y="26"/>
                  </a:lnTo>
                  <a:lnTo>
                    <a:pt x="79" y="26"/>
                  </a:lnTo>
                  <a:lnTo>
                    <a:pt x="79" y="35"/>
                  </a:lnTo>
                  <a:lnTo>
                    <a:pt x="79" y="35"/>
                  </a:lnTo>
                  <a:lnTo>
                    <a:pt x="88" y="44"/>
                  </a:lnTo>
                  <a:lnTo>
                    <a:pt x="88" y="44"/>
                  </a:lnTo>
                  <a:lnTo>
                    <a:pt x="70" y="26"/>
                  </a:lnTo>
                  <a:lnTo>
                    <a:pt x="70" y="26"/>
                  </a:lnTo>
                  <a:lnTo>
                    <a:pt x="62" y="26"/>
                  </a:lnTo>
                  <a:lnTo>
                    <a:pt x="44" y="26"/>
                  </a:lnTo>
                  <a:lnTo>
                    <a:pt x="26" y="44"/>
                  </a:lnTo>
                  <a:lnTo>
                    <a:pt x="26" y="44"/>
                  </a:lnTo>
                  <a:lnTo>
                    <a:pt x="17" y="53"/>
                  </a:lnTo>
                  <a:lnTo>
                    <a:pt x="17" y="53"/>
                  </a:lnTo>
                  <a:lnTo>
                    <a:pt x="17" y="62"/>
                  </a:lnTo>
                  <a:lnTo>
                    <a:pt x="17" y="62"/>
                  </a:lnTo>
                  <a:lnTo>
                    <a:pt x="9" y="70"/>
                  </a:lnTo>
                  <a:lnTo>
                    <a:pt x="0" y="88"/>
                  </a:lnTo>
                  <a:lnTo>
                    <a:pt x="0" y="88"/>
                  </a:lnTo>
                  <a:lnTo>
                    <a:pt x="9" y="97"/>
                  </a:lnTo>
                  <a:lnTo>
                    <a:pt x="9" y="97"/>
                  </a:lnTo>
                  <a:lnTo>
                    <a:pt x="35" y="106"/>
                  </a:lnTo>
                  <a:lnTo>
                    <a:pt x="35" y="106"/>
                  </a:lnTo>
                  <a:lnTo>
                    <a:pt x="44" y="106"/>
                  </a:lnTo>
                  <a:lnTo>
                    <a:pt x="62" y="97"/>
                  </a:lnTo>
                  <a:lnTo>
                    <a:pt x="62" y="97"/>
                  </a:lnTo>
                  <a:lnTo>
                    <a:pt x="97" y="88"/>
                  </a:lnTo>
                  <a:lnTo>
                    <a:pt x="123" y="97"/>
                  </a:lnTo>
                  <a:lnTo>
                    <a:pt x="123" y="97"/>
                  </a:lnTo>
                  <a:lnTo>
                    <a:pt x="123" y="106"/>
                  </a:lnTo>
                  <a:lnTo>
                    <a:pt x="123" y="106"/>
                  </a:lnTo>
                  <a:lnTo>
                    <a:pt x="114" y="106"/>
                  </a:lnTo>
                  <a:lnTo>
                    <a:pt x="114" y="106"/>
                  </a:lnTo>
                  <a:lnTo>
                    <a:pt x="114" y="115"/>
                  </a:lnTo>
                  <a:lnTo>
                    <a:pt x="114" y="115"/>
                  </a:lnTo>
                  <a:lnTo>
                    <a:pt x="106" y="123"/>
                  </a:lnTo>
                  <a:lnTo>
                    <a:pt x="106" y="123"/>
                  </a:lnTo>
                  <a:lnTo>
                    <a:pt x="114" y="132"/>
                  </a:lnTo>
                  <a:lnTo>
                    <a:pt x="114" y="132"/>
                  </a:lnTo>
                  <a:lnTo>
                    <a:pt x="114" y="132"/>
                  </a:lnTo>
                  <a:lnTo>
                    <a:pt x="114" y="132"/>
                  </a:lnTo>
                  <a:lnTo>
                    <a:pt x="106" y="141"/>
                  </a:lnTo>
                  <a:lnTo>
                    <a:pt x="106" y="141"/>
                  </a:lnTo>
                  <a:lnTo>
                    <a:pt x="97" y="150"/>
                  </a:lnTo>
                  <a:lnTo>
                    <a:pt x="97" y="150"/>
                  </a:lnTo>
                  <a:lnTo>
                    <a:pt x="97" y="159"/>
                  </a:lnTo>
                  <a:lnTo>
                    <a:pt x="97" y="168"/>
                  </a:lnTo>
                  <a:lnTo>
                    <a:pt x="97" y="168"/>
                  </a:lnTo>
                  <a:lnTo>
                    <a:pt x="106" y="176"/>
                  </a:lnTo>
                  <a:lnTo>
                    <a:pt x="114" y="185"/>
                  </a:lnTo>
                  <a:lnTo>
                    <a:pt x="114" y="185"/>
                  </a:lnTo>
                  <a:lnTo>
                    <a:pt x="114" y="185"/>
                  </a:lnTo>
                  <a:lnTo>
                    <a:pt x="123" y="185"/>
                  </a:lnTo>
                  <a:lnTo>
                    <a:pt x="123" y="185"/>
                  </a:lnTo>
                  <a:lnTo>
                    <a:pt x="132" y="176"/>
                  </a:lnTo>
                  <a:lnTo>
                    <a:pt x="132" y="176"/>
                  </a:lnTo>
                  <a:lnTo>
                    <a:pt x="132" y="185"/>
                  </a:lnTo>
                  <a:lnTo>
                    <a:pt x="132" y="185"/>
                  </a:lnTo>
                  <a:lnTo>
                    <a:pt x="132" y="185"/>
                  </a:lnTo>
                  <a:lnTo>
                    <a:pt x="141" y="203"/>
                  </a:lnTo>
                  <a:lnTo>
                    <a:pt x="141" y="203"/>
                  </a:lnTo>
                  <a:lnTo>
                    <a:pt x="141" y="212"/>
                  </a:lnTo>
                  <a:lnTo>
                    <a:pt x="141" y="212"/>
                  </a:lnTo>
                  <a:lnTo>
                    <a:pt x="132" y="212"/>
                  </a:lnTo>
                  <a:lnTo>
                    <a:pt x="114" y="220"/>
                  </a:lnTo>
                  <a:lnTo>
                    <a:pt x="97" y="220"/>
                  </a:lnTo>
                  <a:lnTo>
                    <a:pt x="97" y="220"/>
                  </a:lnTo>
                  <a:lnTo>
                    <a:pt x="88" y="220"/>
                  </a:lnTo>
                  <a:lnTo>
                    <a:pt x="88" y="229"/>
                  </a:lnTo>
                  <a:lnTo>
                    <a:pt x="88" y="229"/>
                  </a:lnTo>
                  <a:lnTo>
                    <a:pt x="88" y="238"/>
                  </a:lnTo>
                  <a:lnTo>
                    <a:pt x="88" y="247"/>
                  </a:lnTo>
                  <a:lnTo>
                    <a:pt x="88" y="247"/>
                  </a:lnTo>
                  <a:lnTo>
                    <a:pt x="114" y="247"/>
                  </a:lnTo>
                  <a:lnTo>
                    <a:pt x="150" y="238"/>
                  </a:lnTo>
                  <a:lnTo>
                    <a:pt x="167" y="238"/>
                  </a:lnTo>
                  <a:lnTo>
                    <a:pt x="167" y="238"/>
                  </a:lnTo>
                  <a:lnTo>
                    <a:pt x="194" y="247"/>
                  </a:lnTo>
                  <a:lnTo>
                    <a:pt x="220" y="265"/>
                  </a:lnTo>
                  <a:lnTo>
                    <a:pt x="220" y="265"/>
                  </a:lnTo>
                  <a:lnTo>
                    <a:pt x="229" y="265"/>
                  </a:lnTo>
                  <a:lnTo>
                    <a:pt x="229" y="265"/>
                  </a:lnTo>
                  <a:lnTo>
                    <a:pt x="256" y="282"/>
                  </a:lnTo>
                  <a:lnTo>
                    <a:pt x="256" y="282"/>
                  </a:lnTo>
                  <a:lnTo>
                    <a:pt x="273" y="282"/>
                  </a:lnTo>
                  <a:lnTo>
                    <a:pt x="291" y="282"/>
                  </a:lnTo>
                  <a:lnTo>
                    <a:pt x="291" y="282"/>
                  </a:lnTo>
                  <a:lnTo>
                    <a:pt x="335" y="273"/>
                  </a:lnTo>
                  <a:lnTo>
                    <a:pt x="353" y="265"/>
                  </a:lnTo>
                  <a:lnTo>
                    <a:pt x="362" y="256"/>
                  </a:lnTo>
                  <a:lnTo>
                    <a:pt x="362" y="256"/>
                  </a:lnTo>
                  <a:lnTo>
                    <a:pt x="362" y="256"/>
                  </a:lnTo>
                  <a:lnTo>
                    <a:pt x="370" y="247"/>
                  </a:lnTo>
                  <a:lnTo>
                    <a:pt x="397" y="247"/>
                  </a:lnTo>
                  <a:lnTo>
                    <a:pt x="397" y="247"/>
                  </a:lnTo>
                  <a:lnTo>
                    <a:pt x="406" y="247"/>
                  </a:lnTo>
                  <a:lnTo>
                    <a:pt x="406" y="247"/>
                  </a:lnTo>
                  <a:lnTo>
                    <a:pt x="414" y="238"/>
                  </a:lnTo>
                  <a:lnTo>
                    <a:pt x="414" y="238"/>
                  </a:lnTo>
                  <a:lnTo>
                    <a:pt x="432" y="238"/>
                  </a:lnTo>
                  <a:lnTo>
                    <a:pt x="432" y="238"/>
                  </a:lnTo>
                  <a:lnTo>
                    <a:pt x="467" y="212"/>
                  </a:lnTo>
                  <a:lnTo>
                    <a:pt x="503" y="212"/>
                  </a:lnTo>
                  <a:lnTo>
                    <a:pt x="503" y="212"/>
                  </a:lnTo>
                  <a:lnTo>
                    <a:pt x="520" y="203"/>
                  </a:lnTo>
                  <a:lnTo>
                    <a:pt x="529" y="203"/>
                  </a:lnTo>
                  <a:lnTo>
                    <a:pt x="538" y="185"/>
                  </a:lnTo>
                  <a:lnTo>
                    <a:pt x="538" y="185"/>
                  </a:lnTo>
                  <a:lnTo>
                    <a:pt x="547" y="176"/>
                  </a:lnTo>
                  <a:lnTo>
                    <a:pt x="547" y="176"/>
                  </a:lnTo>
                  <a:lnTo>
                    <a:pt x="547" y="176"/>
                  </a:lnTo>
                  <a:lnTo>
                    <a:pt x="547" y="176"/>
                  </a:lnTo>
                  <a:lnTo>
                    <a:pt x="573" y="168"/>
                  </a:lnTo>
                  <a:lnTo>
                    <a:pt x="600" y="132"/>
                  </a:lnTo>
                  <a:lnTo>
                    <a:pt x="600" y="132"/>
                  </a:lnTo>
                  <a:lnTo>
                    <a:pt x="600" y="123"/>
                  </a:lnTo>
                  <a:lnTo>
                    <a:pt x="600" y="123"/>
                  </a:lnTo>
                  <a:lnTo>
                    <a:pt x="600" y="115"/>
                  </a:lnTo>
                  <a:lnTo>
                    <a:pt x="591" y="97"/>
                  </a:lnTo>
                  <a:lnTo>
                    <a:pt x="591" y="97"/>
                  </a:lnTo>
                  <a:lnTo>
                    <a:pt x="582" y="88"/>
                  </a:lnTo>
                  <a:lnTo>
                    <a:pt x="564" y="79"/>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4" name="Google Shape;294;p20"/>
            <p:cNvSpPr/>
            <p:nvPr/>
          </p:nvSpPr>
          <p:spPr>
            <a:xfrm>
              <a:off x="4243388" y="2316163"/>
              <a:ext cx="4052880" cy="1239833"/>
            </a:xfrm>
            <a:custGeom>
              <a:avLst/>
              <a:gdLst/>
              <a:ahLst/>
              <a:cxnLst/>
              <a:rect l="l" t="t" r="r" b="b"/>
              <a:pathLst>
                <a:path w="11258" h="3443" extrusionOk="0">
                  <a:moveTo>
                    <a:pt x="11257" y="1210"/>
                  </a:moveTo>
                  <a:lnTo>
                    <a:pt x="11257" y="1210"/>
                  </a:lnTo>
                  <a:lnTo>
                    <a:pt x="11231" y="1192"/>
                  </a:lnTo>
                  <a:lnTo>
                    <a:pt x="11231" y="1192"/>
                  </a:lnTo>
                  <a:lnTo>
                    <a:pt x="11204" y="1174"/>
                  </a:lnTo>
                  <a:lnTo>
                    <a:pt x="11186" y="1157"/>
                  </a:lnTo>
                  <a:lnTo>
                    <a:pt x="11186" y="1157"/>
                  </a:lnTo>
                  <a:lnTo>
                    <a:pt x="11178" y="1148"/>
                  </a:lnTo>
                  <a:lnTo>
                    <a:pt x="11178" y="1148"/>
                  </a:lnTo>
                  <a:lnTo>
                    <a:pt x="11151" y="1130"/>
                  </a:lnTo>
                  <a:lnTo>
                    <a:pt x="11107" y="1121"/>
                  </a:lnTo>
                  <a:lnTo>
                    <a:pt x="11107" y="1121"/>
                  </a:lnTo>
                  <a:lnTo>
                    <a:pt x="11107" y="1121"/>
                  </a:lnTo>
                  <a:lnTo>
                    <a:pt x="11089" y="1130"/>
                  </a:lnTo>
                  <a:lnTo>
                    <a:pt x="11089" y="1130"/>
                  </a:lnTo>
                  <a:lnTo>
                    <a:pt x="11081" y="1121"/>
                  </a:lnTo>
                  <a:lnTo>
                    <a:pt x="11081" y="1121"/>
                  </a:lnTo>
                  <a:lnTo>
                    <a:pt x="11072" y="1121"/>
                  </a:lnTo>
                  <a:lnTo>
                    <a:pt x="11072" y="1121"/>
                  </a:lnTo>
                  <a:lnTo>
                    <a:pt x="11054" y="1113"/>
                  </a:lnTo>
                  <a:lnTo>
                    <a:pt x="11028" y="1113"/>
                  </a:lnTo>
                  <a:lnTo>
                    <a:pt x="11010" y="1113"/>
                  </a:lnTo>
                  <a:lnTo>
                    <a:pt x="11010" y="1113"/>
                  </a:lnTo>
                  <a:lnTo>
                    <a:pt x="11001" y="1113"/>
                  </a:lnTo>
                  <a:lnTo>
                    <a:pt x="10992" y="1121"/>
                  </a:lnTo>
                  <a:lnTo>
                    <a:pt x="10992" y="1121"/>
                  </a:lnTo>
                  <a:lnTo>
                    <a:pt x="10992" y="1130"/>
                  </a:lnTo>
                  <a:lnTo>
                    <a:pt x="11001" y="1139"/>
                  </a:lnTo>
                  <a:lnTo>
                    <a:pt x="11001" y="1139"/>
                  </a:lnTo>
                  <a:lnTo>
                    <a:pt x="11010" y="1148"/>
                  </a:lnTo>
                  <a:lnTo>
                    <a:pt x="11010" y="1148"/>
                  </a:lnTo>
                  <a:lnTo>
                    <a:pt x="11019" y="1157"/>
                  </a:lnTo>
                  <a:lnTo>
                    <a:pt x="11019" y="1157"/>
                  </a:lnTo>
                  <a:lnTo>
                    <a:pt x="11019" y="1157"/>
                  </a:lnTo>
                  <a:lnTo>
                    <a:pt x="11019" y="1157"/>
                  </a:lnTo>
                  <a:lnTo>
                    <a:pt x="11010" y="1183"/>
                  </a:lnTo>
                  <a:lnTo>
                    <a:pt x="11010" y="1183"/>
                  </a:lnTo>
                  <a:lnTo>
                    <a:pt x="10983" y="1165"/>
                  </a:lnTo>
                  <a:lnTo>
                    <a:pt x="10983" y="1165"/>
                  </a:lnTo>
                  <a:lnTo>
                    <a:pt x="10983" y="1165"/>
                  </a:lnTo>
                  <a:lnTo>
                    <a:pt x="10983" y="1165"/>
                  </a:lnTo>
                  <a:lnTo>
                    <a:pt x="10983" y="1113"/>
                  </a:lnTo>
                  <a:lnTo>
                    <a:pt x="10983" y="1113"/>
                  </a:lnTo>
                  <a:lnTo>
                    <a:pt x="10983" y="1104"/>
                  </a:lnTo>
                  <a:lnTo>
                    <a:pt x="10975" y="1095"/>
                  </a:lnTo>
                  <a:lnTo>
                    <a:pt x="10975" y="1095"/>
                  </a:lnTo>
                  <a:lnTo>
                    <a:pt x="10966" y="1095"/>
                  </a:lnTo>
                  <a:lnTo>
                    <a:pt x="10966" y="1095"/>
                  </a:lnTo>
                  <a:lnTo>
                    <a:pt x="10957" y="1077"/>
                  </a:lnTo>
                  <a:lnTo>
                    <a:pt x="10957" y="1077"/>
                  </a:lnTo>
                  <a:lnTo>
                    <a:pt x="10957" y="1077"/>
                  </a:lnTo>
                  <a:lnTo>
                    <a:pt x="10939" y="1060"/>
                  </a:lnTo>
                  <a:lnTo>
                    <a:pt x="10851" y="1015"/>
                  </a:lnTo>
                  <a:lnTo>
                    <a:pt x="10851" y="1015"/>
                  </a:lnTo>
                  <a:lnTo>
                    <a:pt x="10833" y="1007"/>
                  </a:lnTo>
                  <a:lnTo>
                    <a:pt x="10833" y="1007"/>
                  </a:lnTo>
                  <a:lnTo>
                    <a:pt x="10825" y="1007"/>
                  </a:lnTo>
                  <a:lnTo>
                    <a:pt x="10816" y="998"/>
                  </a:lnTo>
                  <a:lnTo>
                    <a:pt x="10816" y="998"/>
                  </a:lnTo>
                  <a:lnTo>
                    <a:pt x="10789" y="989"/>
                  </a:lnTo>
                  <a:lnTo>
                    <a:pt x="10772" y="980"/>
                  </a:lnTo>
                  <a:lnTo>
                    <a:pt x="10772" y="980"/>
                  </a:lnTo>
                  <a:lnTo>
                    <a:pt x="10754" y="971"/>
                  </a:lnTo>
                  <a:lnTo>
                    <a:pt x="10736" y="962"/>
                  </a:lnTo>
                  <a:lnTo>
                    <a:pt x="10736" y="962"/>
                  </a:lnTo>
                  <a:lnTo>
                    <a:pt x="10728" y="954"/>
                  </a:lnTo>
                  <a:lnTo>
                    <a:pt x="10728" y="954"/>
                  </a:lnTo>
                  <a:lnTo>
                    <a:pt x="10728" y="954"/>
                  </a:lnTo>
                  <a:lnTo>
                    <a:pt x="10719" y="954"/>
                  </a:lnTo>
                  <a:lnTo>
                    <a:pt x="10719" y="954"/>
                  </a:lnTo>
                  <a:lnTo>
                    <a:pt x="10701" y="945"/>
                  </a:lnTo>
                  <a:lnTo>
                    <a:pt x="10683" y="936"/>
                  </a:lnTo>
                  <a:lnTo>
                    <a:pt x="10683" y="936"/>
                  </a:lnTo>
                  <a:lnTo>
                    <a:pt x="10648" y="918"/>
                  </a:lnTo>
                  <a:lnTo>
                    <a:pt x="10604" y="901"/>
                  </a:lnTo>
                  <a:lnTo>
                    <a:pt x="10551" y="883"/>
                  </a:lnTo>
                  <a:lnTo>
                    <a:pt x="10516" y="874"/>
                  </a:lnTo>
                  <a:lnTo>
                    <a:pt x="10516" y="874"/>
                  </a:lnTo>
                  <a:lnTo>
                    <a:pt x="10498" y="865"/>
                  </a:lnTo>
                  <a:lnTo>
                    <a:pt x="10481" y="857"/>
                  </a:lnTo>
                  <a:lnTo>
                    <a:pt x="10481" y="857"/>
                  </a:lnTo>
                  <a:lnTo>
                    <a:pt x="10481" y="857"/>
                  </a:lnTo>
                  <a:lnTo>
                    <a:pt x="10472" y="848"/>
                  </a:lnTo>
                  <a:lnTo>
                    <a:pt x="10463" y="848"/>
                  </a:lnTo>
                  <a:lnTo>
                    <a:pt x="10463" y="848"/>
                  </a:lnTo>
                  <a:lnTo>
                    <a:pt x="10436" y="857"/>
                  </a:lnTo>
                  <a:lnTo>
                    <a:pt x="10436" y="857"/>
                  </a:lnTo>
                  <a:lnTo>
                    <a:pt x="10331" y="848"/>
                  </a:lnTo>
                  <a:lnTo>
                    <a:pt x="10331" y="848"/>
                  </a:lnTo>
                  <a:lnTo>
                    <a:pt x="10304" y="848"/>
                  </a:lnTo>
                  <a:lnTo>
                    <a:pt x="10304" y="848"/>
                  </a:lnTo>
                  <a:lnTo>
                    <a:pt x="10295" y="848"/>
                  </a:lnTo>
                  <a:lnTo>
                    <a:pt x="10295" y="848"/>
                  </a:lnTo>
                  <a:lnTo>
                    <a:pt x="10286" y="857"/>
                  </a:lnTo>
                  <a:lnTo>
                    <a:pt x="10286" y="857"/>
                  </a:lnTo>
                  <a:lnTo>
                    <a:pt x="10216" y="830"/>
                  </a:lnTo>
                  <a:lnTo>
                    <a:pt x="10163" y="821"/>
                  </a:lnTo>
                  <a:lnTo>
                    <a:pt x="10163" y="821"/>
                  </a:lnTo>
                  <a:lnTo>
                    <a:pt x="10145" y="830"/>
                  </a:lnTo>
                  <a:lnTo>
                    <a:pt x="10145" y="830"/>
                  </a:lnTo>
                  <a:lnTo>
                    <a:pt x="10136" y="839"/>
                  </a:lnTo>
                  <a:lnTo>
                    <a:pt x="10136" y="848"/>
                  </a:lnTo>
                  <a:lnTo>
                    <a:pt x="10136" y="848"/>
                  </a:lnTo>
                  <a:lnTo>
                    <a:pt x="10128" y="857"/>
                  </a:lnTo>
                  <a:lnTo>
                    <a:pt x="10128" y="857"/>
                  </a:lnTo>
                  <a:lnTo>
                    <a:pt x="10128" y="857"/>
                  </a:lnTo>
                  <a:lnTo>
                    <a:pt x="10128" y="857"/>
                  </a:lnTo>
                  <a:lnTo>
                    <a:pt x="10119" y="874"/>
                  </a:lnTo>
                  <a:lnTo>
                    <a:pt x="10119" y="874"/>
                  </a:lnTo>
                  <a:lnTo>
                    <a:pt x="10128" y="892"/>
                  </a:lnTo>
                  <a:lnTo>
                    <a:pt x="10154" y="918"/>
                  </a:lnTo>
                  <a:lnTo>
                    <a:pt x="10154" y="918"/>
                  </a:lnTo>
                  <a:lnTo>
                    <a:pt x="10163" y="936"/>
                  </a:lnTo>
                  <a:lnTo>
                    <a:pt x="10163" y="936"/>
                  </a:lnTo>
                  <a:lnTo>
                    <a:pt x="10163" y="945"/>
                  </a:lnTo>
                  <a:lnTo>
                    <a:pt x="10136" y="954"/>
                  </a:lnTo>
                  <a:lnTo>
                    <a:pt x="10136" y="954"/>
                  </a:lnTo>
                  <a:lnTo>
                    <a:pt x="10136" y="962"/>
                  </a:lnTo>
                  <a:lnTo>
                    <a:pt x="10136" y="962"/>
                  </a:lnTo>
                  <a:lnTo>
                    <a:pt x="10128" y="962"/>
                  </a:lnTo>
                  <a:lnTo>
                    <a:pt x="10128" y="962"/>
                  </a:lnTo>
                  <a:lnTo>
                    <a:pt x="10101" y="954"/>
                  </a:lnTo>
                  <a:lnTo>
                    <a:pt x="10066" y="936"/>
                  </a:lnTo>
                  <a:lnTo>
                    <a:pt x="10066" y="936"/>
                  </a:lnTo>
                  <a:lnTo>
                    <a:pt x="10057" y="918"/>
                  </a:lnTo>
                  <a:lnTo>
                    <a:pt x="10048" y="918"/>
                  </a:lnTo>
                  <a:lnTo>
                    <a:pt x="10039" y="909"/>
                  </a:lnTo>
                  <a:lnTo>
                    <a:pt x="10039" y="909"/>
                  </a:lnTo>
                  <a:lnTo>
                    <a:pt x="10039" y="909"/>
                  </a:lnTo>
                  <a:lnTo>
                    <a:pt x="10039" y="909"/>
                  </a:lnTo>
                  <a:lnTo>
                    <a:pt x="10031" y="909"/>
                  </a:lnTo>
                  <a:lnTo>
                    <a:pt x="10022" y="901"/>
                  </a:lnTo>
                  <a:lnTo>
                    <a:pt x="10022" y="901"/>
                  </a:lnTo>
                  <a:lnTo>
                    <a:pt x="10013" y="892"/>
                  </a:lnTo>
                  <a:lnTo>
                    <a:pt x="10013" y="892"/>
                  </a:lnTo>
                  <a:lnTo>
                    <a:pt x="10031" y="892"/>
                  </a:lnTo>
                  <a:lnTo>
                    <a:pt x="10031" y="892"/>
                  </a:lnTo>
                  <a:lnTo>
                    <a:pt x="10048" y="901"/>
                  </a:lnTo>
                  <a:lnTo>
                    <a:pt x="10057" y="901"/>
                  </a:lnTo>
                  <a:lnTo>
                    <a:pt x="10057" y="901"/>
                  </a:lnTo>
                  <a:lnTo>
                    <a:pt x="10075" y="892"/>
                  </a:lnTo>
                  <a:lnTo>
                    <a:pt x="10084" y="883"/>
                  </a:lnTo>
                  <a:lnTo>
                    <a:pt x="10084" y="883"/>
                  </a:lnTo>
                  <a:lnTo>
                    <a:pt x="10092" y="865"/>
                  </a:lnTo>
                  <a:lnTo>
                    <a:pt x="10084" y="857"/>
                  </a:lnTo>
                  <a:lnTo>
                    <a:pt x="10075" y="857"/>
                  </a:lnTo>
                  <a:lnTo>
                    <a:pt x="10075" y="857"/>
                  </a:lnTo>
                  <a:lnTo>
                    <a:pt x="10048" y="839"/>
                  </a:lnTo>
                  <a:lnTo>
                    <a:pt x="10013" y="839"/>
                  </a:lnTo>
                  <a:lnTo>
                    <a:pt x="10013" y="839"/>
                  </a:lnTo>
                  <a:lnTo>
                    <a:pt x="9986" y="839"/>
                  </a:lnTo>
                  <a:lnTo>
                    <a:pt x="9969" y="857"/>
                  </a:lnTo>
                  <a:lnTo>
                    <a:pt x="9969" y="857"/>
                  </a:lnTo>
                  <a:lnTo>
                    <a:pt x="9960" y="865"/>
                  </a:lnTo>
                  <a:lnTo>
                    <a:pt x="9960" y="865"/>
                  </a:lnTo>
                  <a:lnTo>
                    <a:pt x="9960" y="865"/>
                  </a:lnTo>
                  <a:lnTo>
                    <a:pt x="9960" y="865"/>
                  </a:lnTo>
                  <a:lnTo>
                    <a:pt x="9951" y="874"/>
                  </a:lnTo>
                  <a:lnTo>
                    <a:pt x="9942" y="883"/>
                  </a:lnTo>
                  <a:lnTo>
                    <a:pt x="9942" y="883"/>
                  </a:lnTo>
                  <a:lnTo>
                    <a:pt x="9907" y="892"/>
                  </a:lnTo>
                  <a:lnTo>
                    <a:pt x="9907" y="892"/>
                  </a:lnTo>
                  <a:lnTo>
                    <a:pt x="9845" y="883"/>
                  </a:lnTo>
                  <a:lnTo>
                    <a:pt x="9810" y="874"/>
                  </a:lnTo>
                  <a:lnTo>
                    <a:pt x="9810" y="874"/>
                  </a:lnTo>
                  <a:lnTo>
                    <a:pt x="9792" y="865"/>
                  </a:lnTo>
                  <a:lnTo>
                    <a:pt x="9757" y="865"/>
                  </a:lnTo>
                  <a:lnTo>
                    <a:pt x="9757" y="865"/>
                  </a:lnTo>
                  <a:lnTo>
                    <a:pt x="9686" y="874"/>
                  </a:lnTo>
                  <a:lnTo>
                    <a:pt x="9625" y="883"/>
                  </a:lnTo>
                  <a:lnTo>
                    <a:pt x="9625" y="883"/>
                  </a:lnTo>
                  <a:lnTo>
                    <a:pt x="9625" y="883"/>
                  </a:lnTo>
                  <a:lnTo>
                    <a:pt x="9625" y="883"/>
                  </a:lnTo>
                  <a:lnTo>
                    <a:pt x="9616" y="901"/>
                  </a:lnTo>
                  <a:lnTo>
                    <a:pt x="9616" y="901"/>
                  </a:lnTo>
                  <a:lnTo>
                    <a:pt x="9616" y="883"/>
                  </a:lnTo>
                  <a:lnTo>
                    <a:pt x="9616" y="883"/>
                  </a:lnTo>
                  <a:lnTo>
                    <a:pt x="9607" y="874"/>
                  </a:lnTo>
                  <a:lnTo>
                    <a:pt x="9598" y="865"/>
                  </a:lnTo>
                  <a:lnTo>
                    <a:pt x="9598" y="865"/>
                  </a:lnTo>
                  <a:lnTo>
                    <a:pt x="9589" y="865"/>
                  </a:lnTo>
                  <a:lnTo>
                    <a:pt x="9589" y="865"/>
                  </a:lnTo>
                  <a:lnTo>
                    <a:pt x="9563" y="865"/>
                  </a:lnTo>
                  <a:lnTo>
                    <a:pt x="9563" y="865"/>
                  </a:lnTo>
                  <a:lnTo>
                    <a:pt x="9536" y="865"/>
                  </a:lnTo>
                  <a:lnTo>
                    <a:pt x="9536" y="865"/>
                  </a:lnTo>
                  <a:lnTo>
                    <a:pt x="9536" y="857"/>
                  </a:lnTo>
                  <a:lnTo>
                    <a:pt x="9536" y="857"/>
                  </a:lnTo>
                  <a:lnTo>
                    <a:pt x="9536" y="839"/>
                  </a:lnTo>
                  <a:lnTo>
                    <a:pt x="9536" y="839"/>
                  </a:lnTo>
                  <a:lnTo>
                    <a:pt x="9536" y="839"/>
                  </a:lnTo>
                  <a:lnTo>
                    <a:pt x="9536" y="839"/>
                  </a:lnTo>
                  <a:lnTo>
                    <a:pt x="9536" y="839"/>
                  </a:lnTo>
                  <a:lnTo>
                    <a:pt x="9545" y="830"/>
                  </a:lnTo>
                  <a:lnTo>
                    <a:pt x="9545" y="830"/>
                  </a:lnTo>
                  <a:lnTo>
                    <a:pt x="9545" y="830"/>
                  </a:lnTo>
                  <a:lnTo>
                    <a:pt x="9554" y="821"/>
                  </a:lnTo>
                  <a:lnTo>
                    <a:pt x="9554" y="821"/>
                  </a:lnTo>
                  <a:lnTo>
                    <a:pt x="9536" y="795"/>
                  </a:lnTo>
                  <a:lnTo>
                    <a:pt x="9510" y="768"/>
                  </a:lnTo>
                  <a:lnTo>
                    <a:pt x="9448" y="742"/>
                  </a:lnTo>
                  <a:lnTo>
                    <a:pt x="9448" y="742"/>
                  </a:lnTo>
                  <a:lnTo>
                    <a:pt x="9448" y="742"/>
                  </a:lnTo>
                  <a:lnTo>
                    <a:pt x="9448" y="742"/>
                  </a:lnTo>
                  <a:lnTo>
                    <a:pt x="9404" y="733"/>
                  </a:lnTo>
                  <a:lnTo>
                    <a:pt x="9351" y="724"/>
                  </a:lnTo>
                  <a:lnTo>
                    <a:pt x="9351" y="724"/>
                  </a:lnTo>
                  <a:lnTo>
                    <a:pt x="9289" y="733"/>
                  </a:lnTo>
                  <a:lnTo>
                    <a:pt x="9228" y="742"/>
                  </a:lnTo>
                  <a:lnTo>
                    <a:pt x="9228" y="742"/>
                  </a:lnTo>
                  <a:lnTo>
                    <a:pt x="9148" y="751"/>
                  </a:lnTo>
                  <a:lnTo>
                    <a:pt x="9095" y="751"/>
                  </a:lnTo>
                  <a:lnTo>
                    <a:pt x="9095" y="751"/>
                  </a:lnTo>
                  <a:lnTo>
                    <a:pt x="9095" y="751"/>
                  </a:lnTo>
                  <a:lnTo>
                    <a:pt x="9095" y="751"/>
                  </a:lnTo>
                  <a:lnTo>
                    <a:pt x="9095" y="742"/>
                  </a:lnTo>
                  <a:lnTo>
                    <a:pt x="9095" y="733"/>
                  </a:lnTo>
                  <a:lnTo>
                    <a:pt x="9095" y="733"/>
                  </a:lnTo>
                  <a:lnTo>
                    <a:pt x="9095" y="724"/>
                  </a:lnTo>
                  <a:lnTo>
                    <a:pt x="9095" y="724"/>
                  </a:lnTo>
                  <a:lnTo>
                    <a:pt x="9078" y="715"/>
                  </a:lnTo>
                  <a:lnTo>
                    <a:pt x="9060" y="706"/>
                  </a:lnTo>
                  <a:lnTo>
                    <a:pt x="9025" y="698"/>
                  </a:lnTo>
                  <a:lnTo>
                    <a:pt x="9025" y="698"/>
                  </a:lnTo>
                  <a:lnTo>
                    <a:pt x="9025" y="698"/>
                  </a:lnTo>
                  <a:lnTo>
                    <a:pt x="9007" y="706"/>
                  </a:lnTo>
                  <a:lnTo>
                    <a:pt x="9007" y="706"/>
                  </a:lnTo>
                  <a:lnTo>
                    <a:pt x="9007" y="706"/>
                  </a:lnTo>
                  <a:lnTo>
                    <a:pt x="9007" y="706"/>
                  </a:lnTo>
                  <a:lnTo>
                    <a:pt x="9007" y="706"/>
                  </a:lnTo>
                  <a:lnTo>
                    <a:pt x="9007" y="706"/>
                  </a:lnTo>
                  <a:lnTo>
                    <a:pt x="8998" y="698"/>
                  </a:lnTo>
                  <a:lnTo>
                    <a:pt x="8998" y="698"/>
                  </a:lnTo>
                  <a:lnTo>
                    <a:pt x="8998" y="689"/>
                  </a:lnTo>
                  <a:lnTo>
                    <a:pt x="8998" y="689"/>
                  </a:lnTo>
                  <a:lnTo>
                    <a:pt x="8963" y="680"/>
                  </a:lnTo>
                  <a:lnTo>
                    <a:pt x="8928" y="671"/>
                  </a:lnTo>
                  <a:lnTo>
                    <a:pt x="8928" y="671"/>
                  </a:lnTo>
                  <a:lnTo>
                    <a:pt x="8928" y="671"/>
                  </a:lnTo>
                  <a:lnTo>
                    <a:pt x="8919" y="671"/>
                  </a:lnTo>
                  <a:lnTo>
                    <a:pt x="8919" y="671"/>
                  </a:lnTo>
                  <a:lnTo>
                    <a:pt x="8910" y="671"/>
                  </a:lnTo>
                  <a:lnTo>
                    <a:pt x="8910" y="671"/>
                  </a:lnTo>
                  <a:lnTo>
                    <a:pt x="8910" y="671"/>
                  </a:lnTo>
                  <a:lnTo>
                    <a:pt x="8919" y="662"/>
                  </a:lnTo>
                  <a:lnTo>
                    <a:pt x="8954" y="662"/>
                  </a:lnTo>
                  <a:lnTo>
                    <a:pt x="8954" y="662"/>
                  </a:lnTo>
                  <a:lnTo>
                    <a:pt x="8972" y="662"/>
                  </a:lnTo>
                  <a:lnTo>
                    <a:pt x="8972" y="653"/>
                  </a:lnTo>
                  <a:lnTo>
                    <a:pt x="8972" y="653"/>
                  </a:lnTo>
                  <a:lnTo>
                    <a:pt x="8972" y="645"/>
                  </a:lnTo>
                  <a:lnTo>
                    <a:pt x="8972" y="636"/>
                  </a:lnTo>
                  <a:lnTo>
                    <a:pt x="8972" y="636"/>
                  </a:lnTo>
                  <a:lnTo>
                    <a:pt x="8972" y="636"/>
                  </a:lnTo>
                  <a:lnTo>
                    <a:pt x="8954" y="627"/>
                  </a:lnTo>
                  <a:lnTo>
                    <a:pt x="8937" y="618"/>
                  </a:lnTo>
                  <a:lnTo>
                    <a:pt x="8875" y="609"/>
                  </a:lnTo>
                  <a:lnTo>
                    <a:pt x="8795" y="601"/>
                  </a:lnTo>
                  <a:lnTo>
                    <a:pt x="8787" y="601"/>
                  </a:lnTo>
                  <a:lnTo>
                    <a:pt x="8787" y="601"/>
                  </a:lnTo>
                  <a:lnTo>
                    <a:pt x="8769" y="609"/>
                  </a:lnTo>
                  <a:lnTo>
                    <a:pt x="8769" y="618"/>
                  </a:lnTo>
                  <a:lnTo>
                    <a:pt x="8769" y="618"/>
                  </a:lnTo>
                  <a:lnTo>
                    <a:pt x="8769" y="618"/>
                  </a:lnTo>
                  <a:lnTo>
                    <a:pt x="8760" y="627"/>
                  </a:lnTo>
                  <a:lnTo>
                    <a:pt x="8760" y="627"/>
                  </a:lnTo>
                  <a:lnTo>
                    <a:pt x="8751" y="645"/>
                  </a:lnTo>
                  <a:lnTo>
                    <a:pt x="8742" y="662"/>
                  </a:lnTo>
                  <a:lnTo>
                    <a:pt x="8742" y="662"/>
                  </a:lnTo>
                  <a:lnTo>
                    <a:pt x="8725" y="671"/>
                  </a:lnTo>
                  <a:lnTo>
                    <a:pt x="8716" y="671"/>
                  </a:lnTo>
                  <a:lnTo>
                    <a:pt x="8716" y="671"/>
                  </a:lnTo>
                  <a:lnTo>
                    <a:pt x="8698" y="671"/>
                  </a:lnTo>
                  <a:lnTo>
                    <a:pt x="8698" y="662"/>
                  </a:lnTo>
                  <a:lnTo>
                    <a:pt x="8698" y="662"/>
                  </a:lnTo>
                  <a:lnTo>
                    <a:pt x="8698" y="662"/>
                  </a:lnTo>
                  <a:lnTo>
                    <a:pt x="8698" y="662"/>
                  </a:lnTo>
                  <a:lnTo>
                    <a:pt x="8707" y="653"/>
                  </a:lnTo>
                  <a:lnTo>
                    <a:pt x="8716" y="653"/>
                  </a:lnTo>
                  <a:lnTo>
                    <a:pt x="8716" y="653"/>
                  </a:lnTo>
                  <a:lnTo>
                    <a:pt x="8734" y="645"/>
                  </a:lnTo>
                  <a:lnTo>
                    <a:pt x="8734" y="636"/>
                  </a:lnTo>
                  <a:lnTo>
                    <a:pt x="8734" y="636"/>
                  </a:lnTo>
                  <a:lnTo>
                    <a:pt x="8734" y="618"/>
                  </a:lnTo>
                  <a:lnTo>
                    <a:pt x="8716" y="618"/>
                  </a:lnTo>
                  <a:lnTo>
                    <a:pt x="8707" y="618"/>
                  </a:lnTo>
                  <a:lnTo>
                    <a:pt x="8707" y="618"/>
                  </a:lnTo>
                  <a:lnTo>
                    <a:pt x="8698" y="609"/>
                  </a:lnTo>
                  <a:lnTo>
                    <a:pt x="8698" y="609"/>
                  </a:lnTo>
                  <a:lnTo>
                    <a:pt x="8672" y="609"/>
                  </a:lnTo>
                  <a:lnTo>
                    <a:pt x="8672" y="609"/>
                  </a:lnTo>
                  <a:lnTo>
                    <a:pt x="8681" y="609"/>
                  </a:lnTo>
                  <a:lnTo>
                    <a:pt x="8681" y="609"/>
                  </a:lnTo>
                  <a:lnTo>
                    <a:pt x="8689" y="601"/>
                  </a:lnTo>
                  <a:lnTo>
                    <a:pt x="8698" y="592"/>
                  </a:lnTo>
                  <a:lnTo>
                    <a:pt x="8698" y="583"/>
                  </a:lnTo>
                  <a:lnTo>
                    <a:pt x="8698" y="583"/>
                  </a:lnTo>
                  <a:lnTo>
                    <a:pt x="8689" y="574"/>
                  </a:lnTo>
                  <a:lnTo>
                    <a:pt x="8681" y="565"/>
                  </a:lnTo>
                  <a:lnTo>
                    <a:pt x="8681" y="565"/>
                  </a:lnTo>
                  <a:lnTo>
                    <a:pt x="8645" y="565"/>
                  </a:lnTo>
                  <a:lnTo>
                    <a:pt x="8645" y="565"/>
                  </a:lnTo>
                  <a:lnTo>
                    <a:pt x="8548" y="556"/>
                  </a:lnTo>
                  <a:lnTo>
                    <a:pt x="8548" y="556"/>
                  </a:lnTo>
                  <a:lnTo>
                    <a:pt x="8513" y="556"/>
                  </a:lnTo>
                  <a:lnTo>
                    <a:pt x="8495" y="548"/>
                  </a:lnTo>
                  <a:lnTo>
                    <a:pt x="8487" y="548"/>
                  </a:lnTo>
                  <a:lnTo>
                    <a:pt x="8487" y="548"/>
                  </a:lnTo>
                  <a:lnTo>
                    <a:pt x="8469" y="539"/>
                  </a:lnTo>
                  <a:lnTo>
                    <a:pt x="8460" y="539"/>
                  </a:lnTo>
                  <a:lnTo>
                    <a:pt x="8451" y="539"/>
                  </a:lnTo>
                  <a:lnTo>
                    <a:pt x="8451" y="539"/>
                  </a:lnTo>
                  <a:lnTo>
                    <a:pt x="8442" y="548"/>
                  </a:lnTo>
                  <a:lnTo>
                    <a:pt x="8434" y="556"/>
                  </a:lnTo>
                  <a:lnTo>
                    <a:pt x="8434" y="556"/>
                  </a:lnTo>
                  <a:lnTo>
                    <a:pt x="8442" y="574"/>
                  </a:lnTo>
                  <a:lnTo>
                    <a:pt x="8442" y="574"/>
                  </a:lnTo>
                  <a:lnTo>
                    <a:pt x="8407" y="583"/>
                  </a:lnTo>
                  <a:lnTo>
                    <a:pt x="8407" y="583"/>
                  </a:lnTo>
                  <a:lnTo>
                    <a:pt x="8398" y="574"/>
                  </a:lnTo>
                  <a:lnTo>
                    <a:pt x="8398" y="574"/>
                  </a:lnTo>
                  <a:lnTo>
                    <a:pt x="8363" y="583"/>
                  </a:lnTo>
                  <a:lnTo>
                    <a:pt x="8337" y="601"/>
                  </a:lnTo>
                  <a:lnTo>
                    <a:pt x="8337" y="601"/>
                  </a:lnTo>
                  <a:lnTo>
                    <a:pt x="8337" y="609"/>
                  </a:lnTo>
                  <a:lnTo>
                    <a:pt x="8337" y="618"/>
                  </a:lnTo>
                  <a:lnTo>
                    <a:pt x="8337" y="618"/>
                  </a:lnTo>
                  <a:lnTo>
                    <a:pt x="8337" y="627"/>
                  </a:lnTo>
                  <a:lnTo>
                    <a:pt x="8345" y="636"/>
                  </a:lnTo>
                  <a:lnTo>
                    <a:pt x="8345" y="636"/>
                  </a:lnTo>
                  <a:lnTo>
                    <a:pt x="8363" y="636"/>
                  </a:lnTo>
                  <a:lnTo>
                    <a:pt x="8372" y="636"/>
                  </a:lnTo>
                  <a:lnTo>
                    <a:pt x="8372" y="636"/>
                  </a:lnTo>
                  <a:lnTo>
                    <a:pt x="8372" y="645"/>
                  </a:lnTo>
                  <a:lnTo>
                    <a:pt x="8372" y="645"/>
                  </a:lnTo>
                  <a:lnTo>
                    <a:pt x="8372" y="653"/>
                  </a:lnTo>
                  <a:lnTo>
                    <a:pt x="8372" y="653"/>
                  </a:lnTo>
                  <a:lnTo>
                    <a:pt x="8381" y="671"/>
                  </a:lnTo>
                  <a:lnTo>
                    <a:pt x="8381" y="680"/>
                  </a:lnTo>
                  <a:lnTo>
                    <a:pt x="8381" y="689"/>
                  </a:lnTo>
                  <a:lnTo>
                    <a:pt x="8381" y="689"/>
                  </a:lnTo>
                  <a:lnTo>
                    <a:pt x="8381" y="689"/>
                  </a:lnTo>
                  <a:lnTo>
                    <a:pt x="8381" y="689"/>
                  </a:lnTo>
                  <a:lnTo>
                    <a:pt x="8372" y="689"/>
                  </a:lnTo>
                  <a:lnTo>
                    <a:pt x="8372" y="689"/>
                  </a:lnTo>
                  <a:lnTo>
                    <a:pt x="8354" y="689"/>
                  </a:lnTo>
                  <a:lnTo>
                    <a:pt x="8354" y="689"/>
                  </a:lnTo>
                  <a:lnTo>
                    <a:pt x="8337" y="671"/>
                  </a:lnTo>
                  <a:lnTo>
                    <a:pt x="8319" y="671"/>
                  </a:lnTo>
                  <a:lnTo>
                    <a:pt x="8319" y="671"/>
                  </a:lnTo>
                  <a:lnTo>
                    <a:pt x="8301" y="680"/>
                  </a:lnTo>
                  <a:lnTo>
                    <a:pt x="8301" y="680"/>
                  </a:lnTo>
                  <a:lnTo>
                    <a:pt x="8292" y="689"/>
                  </a:lnTo>
                  <a:lnTo>
                    <a:pt x="8284" y="698"/>
                  </a:lnTo>
                  <a:lnTo>
                    <a:pt x="8284" y="698"/>
                  </a:lnTo>
                  <a:lnTo>
                    <a:pt x="8292" y="706"/>
                  </a:lnTo>
                  <a:lnTo>
                    <a:pt x="8292" y="706"/>
                  </a:lnTo>
                  <a:lnTo>
                    <a:pt x="8275" y="715"/>
                  </a:lnTo>
                  <a:lnTo>
                    <a:pt x="8275" y="715"/>
                  </a:lnTo>
                  <a:lnTo>
                    <a:pt x="8266" y="706"/>
                  </a:lnTo>
                  <a:lnTo>
                    <a:pt x="8257" y="698"/>
                  </a:lnTo>
                  <a:lnTo>
                    <a:pt x="8257" y="698"/>
                  </a:lnTo>
                  <a:lnTo>
                    <a:pt x="8248" y="689"/>
                  </a:lnTo>
                  <a:lnTo>
                    <a:pt x="8248" y="689"/>
                  </a:lnTo>
                  <a:lnTo>
                    <a:pt x="8240" y="680"/>
                  </a:lnTo>
                  <a:lnTo>
                    <a:pt x="8231" y="680"/>
                  </a:lnTo>
                  <a:lnTo>
                    <a:pt x="8231" y="680"/>
                  </a:lnTo>
                  <a:lnTo>
                    <a:pt x="8195" y="680"/>
                  </a:lnTo>
                  <a:lnTo>
                    <a:pt x="8195" y="680"/>
                  </a:lnTo>
                  <a:lnTo>
                    <a:pt x="8142" y="671"/>
                  </a:lnTo>
                  <a:lnTo>
                    <a:pt x="8142" y="671"/>
                  </a:lnTo>
                  <a:lnTo>
                    <a:pt x="8116" y="680"/>
                  </a:lnTo>
                  <a:lnTo>
                    <a:pt x="8116" y="680"/>
                  </a:lnTo>
                  <a:lnTo>
                    <a:pt x="8116" y="680"/>
                  </a:lnTo>
                  <a:lnTo>
                    <a:pt x="8116" y="680"/>
                  </a:lnTo>
                  <a:lnTo>
                    <a:pt x="8081" y="698"/>
                  </a:lnTo>
                  <a:lnTo>
                    <a:pt x="8081" y="698"/>
                  </a:lnTo>
                  <a:lnTo>
                    <a:pt x="8037" y="680"/>
                  </a:lnTo>
                  <a:lnTo>
                    <a:pt x="8001" y="662"/>
                  </a:lnTo>
                  <a:lnTo>
                    <a:pt x="8001" y="653"/>
                  </a:lnTo>
                  <a:lnTo>
                    <a:pt x="8001" y="653"/>
                  </a:lnTo>
                  <a:lnTo>
                    <a:pt x="7984" y="645"/>
                  </a:lnTo>
                  <a:lnTo>
                    <a:pt x="7984" y="645"/>
                  </a:lnTo>
                  <a:lnTo>
                    <a:pt x="7966" y="653"/>
                  </a:lnTo>
                  <a:lnTo>
                    <a:pt x="7957" y="662"/>
                  </a:lnTo>
                  <a:lnTo>
                    <a:pt x="7957" y="662"/>
                  </a:lnTo>
                  <a:lnTo>
                    <a:pt x="7948" y="671"/>
                  </a:lnTo>
                  <a:lnTo>
                    <a:pt x="7940" y="698"/>
                  </a:lnTo>
                  <a:lnTo>
                    <a:pt x="7940" y="698"/>
                  </a:lnTo>
                  <a:lnTo>
                    <a:pt x="7940" y="715"/>
                  </a:lnTo>
                  <a:lnTo>
                    <a:pt x="7940" y="715"/>
                  </a:lnTo>
                  <a:lnTo>
                    <a:pt x="7922" y="715"/>
                  </a:lnTo>
                  <a:lnTo>
                    <a:pt x="7913" y="733"/>
                  </a:lnTo>
                  <a:lnTo>
                    <a:pt x="7913" y="733"/>
                  </a:lnTo>
                  <a:lnTo>
                    <a:pt x="7913" y="733"/>
                  </a:lnTo>
                  <a:lnTo>
                    <a:pt x="7913" y="733"/>
                  </a:lnTo>
                  <a:lnTo>
                    <a:pt x="7904" y="742"/>
                  </a:lnTo>
                  <a:lnTo>
                    <a:pt x="7904" y="742"/>
                  </a:lnTo>
                  <a:lnTo>
                    <a:pt x="7895" y="759"/>
                  </a:lnTo>
                  <a:lnTo>
                    <a:pt x="7895" y="759"/>
                  </a:lnTo>
                  <a:lnTo>
                    <a:pt x="7895" y="759"/>
                  </a:lnTo>
                  <a:lnTo>
                    <a:pt x="7887" y="759"/>
                  </a:lnTo>
                  <a:lnTo>
                    <a:pt x="7887" y="759"/>
                  </a:lnTo>
                  <a:lnTo>
                    <a:pt x="7878" y="751"/>
                  </a:lnTo>
                  <a:lnTo>
                    <a:pt x="7869" y="751"/>
                  </a:lnTo>
                  <a:lnTo>
                    <a:pt x="7860" y="751"/>
                  </a:lnTo>
                  <a:lnTo>
                    <a:pt x="7860" y="751"/>
                  </a:lnTo>
                  <a:lnTo>
                    <a:pt x="7842" y="742"/>
                  </a:lnTo>
                  <a:lnTo>
                    <a:pt x="7816" y="715"/>
                  </a:lnTo>
                  <a:lnTo>
                    <a:pt x="7781" y="680"/>
                  </a:lnTo>
                  <a:lnTo>
                    <a:pt x="7781" y="680"/>
                  </a:lnTo>
                  <a:lnTo>
                    <a:pt x="7772" y="653"/>
                  </a:lnTo>
                  <a:lnTo>
                    <a:pt x="7754" y="636"/>
                  </a:lnTo>
                  <a:lnTo>
                    <a:pt x="7754" y="636"/>
                  </a:lnTo>
                  <a:lnTo>
                    <a:pt x="7772" y="645"/>
                  </a:lnTo>
                  <a:lnTo>
                    <a:pt x="7790" y="636"/>
                  </a:lnTo>
                  <a:lnTo>
                    <a:pt x="7790" y="636"/>
                  </a:lnTo>
                  <a:lnTo>
                    <a:pt x="7798" y="627"/>
                  </a:lnTo>
                  <a:lnTo>
                    <a:pt x="7807" y="618"/>
                  </a:lnTo>
                  <a:lnTo>
                    <a:pt x="7807" y="609"/>
                  </a:lnTo>
                  <a:lnTo>
                    <a:pt x="7807" y="609"/>
                  </a:lnTo>
                  <a:lnTo>
                    <a:pt x="7798" y="592"/>
                  </a:lnTo>
                  <a:lnTo>
                    <a:pt x="7772" y="583"/>
                  </a:lnTo>
                  <a:lnTo>
                    <a:pt x="7772" y="583"/>
                  </a:lnTo>
                  <a:lnTo>
                    <a:pt x="7772" y="583"/>
                  </a:lnTo>
                  <a:lnTo>
                    <a:pt x="7772" y="583"/>
                  </a:lnTo>
                  <a:lnTo>
                    <a:pt x="7781" y="583"/>
                  </a:lnTo>
                  <a:lnTo>
                    <a:pt x="7781" y="583"/>
                  </a:lnTo>
                  <a:lnTo>
                    <a:pt x="7781" y="565"/>
                  </a:lnTo>
                  <a:lnTo>
                    <a:pt x="7781" y="565"/>
                  </a:lnTo>
                  <a:lnTo>
                    <a:pt x="7781" y="548"/>
                  </a:lnTo>
                  <a:lnTo>
                    <a:pt x="7781" y="548"/>
                  </a:lnTo>
                  <a:lnTo>
                    <a:pt x="7781" y="548"/>
                  </a:lnTo>
                  <a:lnTo>
                    <a:pt x="7781" y="548"/>
                  </a:lnTo>
                  <a:lnTo>
                    <a:pt x="7772" y="539"/>
                  </a:lnTo>
                  <a:lnTo>
                    <a:pt x="7772" y="539"/>
                  </a:lnTo>
                  <a:lnTo>
                    <a:pt x="7772" y="539"/>
                  </a:lnTo>
                  <a:lnTo>
                    <a:pt x="7772" y="539"/>
                  </a:lnTo>
                  <a:lnTo>
                    <a:pt x="7772" y="539"/>
                  </a:lnTo>
                  <a:lnTo>
                    <a:pt x="7781" y="530"/>
                  </a:lnTo>
                  <a:lnTo>
                    <a:pt x="7781" y="512"/>
                  </a:lnTo>
                  <a:lnTo>
                    <a:pt x="7781" y="512"/>
                  </a:lnTo>
                  <a:lnTo>
                    <a:pt x="7772" y="512"/>
                  </a:lnTo>
                  <a:lnTo>
                    <a:pt x="7763" y="503"/>
                  </a:lnTo>
                  <a:lnTo>
                    <a:pt x="7754" y="503"/>
                  </a:lnTo>
                  <a:lnTo>
                    <a:pt x="7754" y="503"/>
                  </a:lnTo>
                  <a:lnTo>
                    <a:pt x="7737" y="495"/>
                  </a:lnTo>
                  <a:lnTo>
                    <a:pt x="7719" y="486"/>
                  </a:lnTo>
                  <a:lnTo>
                    <a:pt x="7719" y="486"/>
                  </a:lnTo>
                  <a:lnTo>
                    <a:pt x="7719" y="477"/>
                  </a:lnTo>
                  <a:lnTo>
                    <a:pt x="7710" y="477"/>
                  </a:lnTo>
                  <a:lnTo>
                    <a:pt x="7710" y="477"/>
                  </a:lnTo>
                  <a:lnTo>
                    <a:pt x="7701" y="477"/>
                  </a:lnTo>
                  <a:lnTo>
                    <a:pt x="7701" y="477"/>
                  </a:lnTo>
                  <a:lnTo>
                    <a:pt x="7675" y="468"/>
                  </a:lnTo>
                  <a:lnTo>
                    <a:pt x="7675" y="468"/>
                  </a:lnTo>
                  <a:lnTo>
                    <a:pt x="7657" y="468"/>
                  </a:lnTo>
                  <a:lnTo>
                    <a:pt x="7640" y="477"/>
                  </a:lnTo>
                  <a:lnTo>
                    <a:pt x="7640" y="477"/>
                  </a:lnTo>
                  <a:lnTo>
                    <a:pt x="7640" y="486"/>
                  </a:lnTo>
                  <a:lnTo>
                    <a:pt x="7640" y="486"/>
                  </a:lnTo>
                  <a:lnTo>
                    <a:pt x="7631" y="486"/>
                  </a:lnTo>
                  <a:lnTo>
                    <a:pt x="7631" y="486"/>
                  </a:lnTo>
                  <a:lnTo>
                    <a:pt x="7631" y="486"/>
                  </a:lnTo>
                  <a:lnTo>
                    <a:pt x="7631" y="486"/>
                  </a:lnTo>
                  <a:lnTo>
                    <a:pt x="7631" y="486"/>
                  </a:lnTo>
                  <a:lnTo>
                    <a:pt x="7622" y="477"/>
                  </a:lnTo>
                  <a:lnTo>
                    <a:pt x="7613" y="468"/>
                  </a:lnTo>
                  <a:lnTo>
                    <a:pt x="7595" y="468"/>
                  </a:lnTo>
                  <a:lnTo>
                    <a:pt x="7595" y="468"/>
                  </a:lnTo>
                  <a:lnTo>
                    <a:pt x="7578" y="468"/>
                  </a:lnTo>
                  <a:lnTo>
                    <a:pt x="7578" y="468"/>
                  </a:lnTo>
                  <a:lnTo>
                    <a:pt x="7551" y="459"/>
                  </a:lnTo>
                  <a:lnTo>
                    <a:pt x="7551" y="459"/>
                  </a:lnTo>
                  <a:lnTo>
                    <a:pt x="7534" y="450"/>
                  </a:lnTo>
                  <a:lnTo>
                    <a:pt x="7525" y="442"/>
                  </a:lnTo>
                  <a:lnTo>
                    <a:pt x="7525" y="442"/>
                  </a:lnTo>
                  <a:lnTo>
                    <a:pt x="7516" y="433"/>
                  </a:lnTo>
                  <a:lnTo>
                    <a:pt x="7516" y="433"/>
                  </a:lnTo>
                  <a:lnTo>
                    <a:pt x="7507" y="424"/>
                  </a:lnTo>
                  <a:lnTo>
                    <a:pt x="7507" y="424"/>
                  </a:lnTo>
                  <a:lnTo>
                    <a:pt x="7490" y="433"/>
                  </a:lnTo>
                  <a:lnTo>
                    <a:pt x="7490" y="442"/>
                  </a:lnTo>
                  <a:lnTo>
                    <a:pt x="7490" y="442"/>
                  </a:lnTo>
                  <a:lnTo>
                    <a:pt x="7490" y="442"/>
                  </a:lnTo>
                  <a:lnTo>
                    <a:pt x="7490" y="450"/>
                  </a:lnTo>
                  <a:lnTo>
                    <a:pt x="7481" y="450"/>
                  </a:lnTo>
                  <a:lnTo>
                    <a:pt x="7481" y="450"/>
                  </a:lnTo>
                  <a:lnTo>
                    <a:pt x="7454" y="450"/>
                  </a:lnTo>
                  <a:lnTo>
                    <a:pt x="7454" y="450"/>
                  </a:lnTo>
                  <a:lnTo>
                    <a:pt x="7445" y="459"/>
                  </a:lnTo>
                  <a:lnTo>
                    <a:pt x="7445" y="459"/>
                  </a:lnTo>
                  <a:lnTo>
                    <a:pt x="7437" y="468"/>
                  </a:lnTo>
                  <a:lnTo>
                    <a:pt x="7437" y="468"/>
                  </a:lnTo>
                  <a:lnTo>
                    <a:pt x="7437" y="477"/>
                  </a:lnTo>
                  <a:lnTo>
                    <a:pt x="7445" y="495"/>
                  </a:lnTo>
                  <a:lnTo>
                    <a:pt x="7445" y="495"/>
                  </a:lnTo>
                  <a:lnTo>
                    <a:pt x="7445" y="512"/>
                  </a:lnTo>
                  <a:lnTo>
                    <a:pt x="7445" y="512"/>
                  </a:lnTo>
                  <a:lnTo>
                    <a:pt x="7445" y="521"/>
                  </a:lnTo>
                  <a:lnTo>
                    <a:pt x="7445" y="530"/>
                  </a:lnTo>
                  <a:lnTo>
                    <a:pt x="7445" y="530"/>
                  </a:lnTo>
                  <a:lnTo>
                    <a:pt x="7437" y="530"/>
                  </a:lnTo>
                  <a:lnTo>
                    <a:pt x="7437" y="530"/>
                  </a:lnTo>
                  <a:lnTo>
                    <a:pt x="7428" y="530"/>
                  </a:lnTo>
                  <a:lnTo>
                    <a:pt x="7428" y="530"/>
                  </a:lnTo>
                  <a:lnTo>
                    <a:pt x="7419" y="521"/>
                  </a:lnTo>
                  <a:lnTo>
                    <a:pt x="7419" y="521"/>
                  </a:lnTo>
                  <a:lnTo>
                    <a:pt x="7392" y="521"/>
                  </a:lnTo>
                  <a:lnTo>
                    <a:pt x="7392" y="521"/>
                  </a:lnTo>
                  <a:lnTo>
                    <a:pt x="7384" y="530"/>
                  </a:lnTo>
                  <a:lnTo>
                    <a:pt x="7384" y="530"/>
                  </a:lnTo>
                  <a:lnTo>
                    <a:pt x="7366" y="530"/>
                  </a:lnTo>
                  <a:lnTo>
                    <a:pt x="7366" y="530"/>
                  </a:lnTo>
                  <a:lnTo>
                    <a:pt x="7348" y="530"/>
                  </a:lnTo>
                  <a:lnTo>
                    <a:pt x="7348" y="530"/>
                  </a:lnTo>
                  <a:lnTo>
                    <a:pt x="7348" y="530"/>
                  </a:lnTo>
                  <a:lnTo>
                    <a:pt x="7348" y="530"/>
                  </a:lnTo>
                  <a:lnTo>
                    <a:pt x="7295" y="521"/>
                  </a:lnTo>
                  <a:lnTo>
                    <a:pt x="7295" y="521"/>
                  </a:lnTo>
                  <a:lnTo>
                    <a:pt x="7278" y="521"/>
                  </a:lnTo>
                  <a:lnTo>
                    <a:pt x="7278" y="521"/>
                  </a:lnTo>
                  <a:lnTo>
                    <a:pt x="7269" y="512"/>
                  </a:lnTo>
                  <a:lnTo>
                    <a:pt x="7251" y="503"/>
                  </a:lnTo>
                  <a:lnTo>
                    <a:pt x="7251" y="503"/>
                  </a:lnTo>
                  <a:lnTo>
                    <a:pt x="7242" y="512"/>
                  </a:lnTo>
                  <a:lnTo>
                    <a:pt x="7234" y="521"/>
                  </a:lnTo>
                  <a:lnTo>
                    <a:pt x="7234" y="521"/>
                  </a:lnTo>
                  <a:lnTo>
                    <a:pt x="7225" y="521"/>
                  </a:lnTo>
                  <a:lnTo>
                    <a:pt x="7225" y="521"/>
                  </a:lnTo>
                  <a:lnTo>
                    <a:pt x="7190" y="512"/>
                  </a:lnTo>
                  <a:lnTo>
                    <a:pt x="7172" y="503"/>
                  </a:lnTo>
                  <a:lnTo>
                    <a:pt x="7172" y="503"/>
                  </a:lnTo>
                  <a:lnTo>
                    <a:pt x="7181" y="503"/>
                  </a:lnTo>
                  <a:lnTo>
                    <a:pt x="7181" y="503"/>
                  </a:lnTo>
                  <a:lnTo>
                    <a:pt x="7190" y="495"/>
                  </a:lnTo>
                  <a:lnTo>
                    <a:pt x="7190" y="477"/>
                  </a:lnTo>
                  <a:lnTo>
                    <a:pt x="7190" y="477"/>
                  </a:lnTo>
                  <a:lnTo>
                    <a:pt x="7181" y="468"/>
                  </a:lnTo>
                  <a:lnTo>
                    <a:pt x="7172" y="468"/>
                  </a:lnTo>
                  <a:lnTo>
                    <a:pt x="7137" y="468"/>
                  </a:lnTo>
                  <a:lnTo>
                    <a:pt x="7137" y="468"/>
                  </a:lnTo>
                  <a:lnTo>
                    <a:pt x="7101" y="459"/>
                  </a:lnTo>
                  <a:lnTo>
                    <a:pt x="7092" y="459"/>
                  </a:lnTo>
                  <a:lnTo>
                    <a:pt x="7092" y="459"/>
                  </a:lnTo>
                  <a:lnTo>
                    <a:pt x="7066" y="450"/>
                  </a:lnTo>
                  <a:lnTo>
                    <a:pt x="7031" y="450"/>
                  </a:lnTo>
                  <a:lnTo>
                    <a:pt x="7013" y="450"/>
                  </a:lnTo>
                  <a:lnTo>
                    <a:pt x="7013" y="450"/>
                  </a:lnTo>
                  <a:lnTo>
                    <a:pt x="6969" y="459"/>
                  </a:lnTo>
                  <a:lnTo>
                    <a:pt x="6969" y="459"/>
                  </a:lnTo>
                  <a:lnTo>
                    <a:pt x="6890" y="468"/>
                  </a:lnTo>
                  <a:lnTo>
                    <a:pt x="6890" y="468"/>
                  </a:lnTo>
                  <a:lnTo>
                    <a:pt x="6881" y="477"/>
                  </a:lnTo>
                  <a:lnTo>
                    <a:pt x="6881" y="477"/>
                  </a:lnTo>
                  <a:lnTo>
                    <a:pt x="6890" y="450"/>
                  </a:lnTo>
                  <a:lnTo>
                    <a:pt x="6890" y="450"/>
                  </a:lnTo>
                  <a:lnTo>
                    <a:pt x="6881" y="442"/>
                  </a:lnTo>
                  <a:lnTo>
                    <a:pt x="6872" y="433"/>
                  </a:lnTo>
                  <a:lnTo>
                    <a:pt x="6872" y="433"/>
                  </a:lnTo>
                  <a:lnTo>
                    <a:pt x="6863" y="424"/>
                  </a:lnTo>
                  <a:lnTo>
                    <a:pt x="6854" y="433"/>
                  </a:lnTo>
                  <a:lnTo>
                    <a:pt x="6854" y="433"/>
                  </a:lnTo>
                  <a:lnTo>
                    <a:pt x="6845" y="442"/>
                  </a:lnTo>
                  <a:lnTo>
                    <a:pt x="6845" y="442"/>
                  </a:lnTo>
                  <a:lnTo>
                    <a:pt x="6837" y="442"/>
                  </a:lnTo>
                  <a:lnTo>
                    <a:pt x="6837" y="442"/>
                  </a:lnTo>
                  <a:lnTo>
                    <a:pt x="6828" y="450"/>
                  </a:lnTo>
                  <a:lnTo>
                    <a:pt x="6810" y="450"/>
                  </a:lnTo>
                  <a:lnTo>
                    <a:pt x="6810" y="450"/>
                  </a:lnTo>
                  <a:lnTo>
                    <a:pt x="6801" y="450"/>
                  </a:lnTo>
                  <a:lnTo>
                    <a:pt x="6793" y="442"/>
                  </a:lnTo>
                  <a:lnTo>
                    <a:pt x="6793" y="442"/>
                  </a:lnTo>
                  <a:lnTo>
                    <a:pt x="6766" y="424"/>
                  </a:lnTo>
                  <a:lnTo>
                    <a:pt x="6722" y="415"/>
                  </a:lnTo>
                  <a:lnTo>
                    <a:pt x="6713" y="415"/>
                  </a:lnTo>
                  <a:lnTo>
                    <a:pt x="6713" y="415"/>
                  </a:lnTo>
                  <a:lnTo>
                    <a:pt x="6678" y="424"/>
                  </a:lnTo>
                  <a:lnTo>
                    <a:pt x="6660" y="433"/>
                  </a:lnTo>
                  <a:lnTo>
                    <a:pt x="6660" y="433"/>
                  </a:lnTo>
                  <a:lnTo>
                    <a:pt x="6651" y="450"/>
                  </a:lnTo>
                  <a:lnTo>
                    <a:pt x="6651" y="450"/>
                  </a:lnTo>
                  <a:lnTo>
                    <a:pt x="6660" y="459"/>
                  </a:lnTo>
                  <a:lnTo>
                    <a:pt x="6660" y="459"/>
                  </a:lnTo>
                  <a:lnTo>
                    <a:pt x="6669" y="468"/>
                  </a:lnTo>
                  <a:lnTo>
                    <a:pt x="6669" y="468"/>
                  </a:lnTo>
                  <a:lnTo>
                    <a:pt x="6660" y="468"/>
                  </a:lnTo>
                  <a:lnTo>
                    <a:pt x="6634" y="468"/>
                  </a:lnTo>
                  <a:lnTo>
                    <a:pt x="6634" y="468"/>
                  </a:lnTo>
                  <a:lnTo>
                    <a:pt x="6625" y="477"/>
                  </a:lnTo>
                  <a:lnTo>
                    <a:pt x="6616" y="486"/>
                  </a:lnTo>
                  <a:lnTo>
                    <a:pt x="6616" y="486"/>
                  </a:lnTo>
                  <a:lnTo>
                    <a:pt x="6590" y="495"/>
                  </a:lnTo>
                  <a:lnTo>
                    <a:pt x="6537" y="503"/>
                  </a:lnTo>
                  <a:lnTo>
                    <a:pt x="6528" y="512"/>
                  </a:lnTo>
                  <a:lnTo>
                    <a:pt x="6519" y="512"/>
                  </a:lnTo>
                  <a:lnTo>
                    <a:pt x="6519" y="512"/>
                  </a:lnTo>
                  <a:lnTo>
                    <a:pt x="6484" y="512"/>
                  </a:lnTo>
                  <a:lnTo>
                    <a:pt x="6448" y="530"/>
                  </a:lnTo>
                  <a:lnTo>
                    <a:pt x="6448" y="530"/>
                  </a:lnTo>
                  <a:lnTo>
                    <a:pt x="6466" y="512"/>
                  </a:lnTo>
                  <a:lnTo>
                    <a:pt x="6466" y="512"/>
                  </a:lnTo>
                  <a:lnTo>
                    <a:pt x="6484" y="495"/>
                  </a:lnTo>
                  <a:lnTo>
                    <a:pt x="6484" y="495"/>
                  </a:lnTo>
                  <a:lnTo>
                    <a:pt x="6493" y="495"/>
                  </a:lnTo>
                  <a:lnTo>
                    <a:pt x="6493" y="495"/>
                  </a:lnTo>
                  <a:lnTo>
                    <a:pt x="6510" y="495"/>
                  </a:lnTo>
                  <a:lnTo>
                    <a:pt x="6510" y="495"/>
                  </a:lnTo>
                  <a:lnTo>
                    <a:pt x="6528" y="486"/>
                  </a:lnTo>
                  <a:lnTo>
                    <a:pt x="6528" y="486"/>
                  </a:lnTo>
                  <a:lnTo>
                    <a:pt x="6528" y="477"/>
                  </a:lnTo>
                  <a:lnTo>
                    <a:pt x="6554" y="468"/>
                  </a:lnTo>
                  <a:lnTo>
                    <a:pt x="6572" y="468"/>
                  </a:lnTo>
                  <a:lnTo>
                    <a:pt x="6572" y="468"/>
                  </a:lnTo>
                  <a:lnTo>
                    <a:pt x="6581" y="468"/>
                  </a:lnTo>
                  <a:lnTo>
                    <a:pt x="6581" y="468"/>
                  </a:lnTo>
                  <a:lnTo>
                    <a:pt x="6607" y="459"/>
                  </a:lnTo>
                  <a:lnTo>
                    <a:pt x="6607" y="459"/>
                  </a:lnTo>
                  <a:lnTo>
                    <a:pt x="6607" y="450"/>
                  </a:lnTo>
                  <a:lnTo>
                    <a:pt x="6607" y="450"/>
                  </a:lnTo>
                  <a:lnTo>
                    <a:pt x="6616" y="442"/>
                  </a:lnTo>
                  <a:lnTo>
                    <a:pt x="6616" y="442"/>
                  </a:lnTo>
                  <a:lnTo>
                    <a:pt x="6625" y="442"/>
                  </a:lnTo>
                  <a:lnTo>
                    <a:pt x="6625" y="442"/>
                  </a:lnTo>
                  <a:lnTo>
                    <a:pt x="6625" y="442"/>
                  </a:lnTo>
                  <a:lnTo>
                    <a:pt x="6634" y="433"/>
                  </a:lnTo>
                  <a:lnTo>
                    <a:pt x="6634" y="433"/>
                  </a:lnTo>
                  <a:lnTo>
                    <a:pt x="6634" y="433"/>
                  </a:lnTo>
                  <a:lnTo>
                    <a:pt x="6669" y="415"/>
                  </a:lnTo>
                  <a:lnTo>
                    <a:pt x="6687" y="397"/>
                  </a:lnTo>
                  <a:lnTo>
                    <a:pt x="6687" y="397"/>
                  </a:lnTo>
                  <a:lnTo>
                    <a:pt x="6731" y="380"/>
                  </a:lnTo>
                  <a:lnTo>
                    <a:pt x="6775" y="362"/>
                  </a:lnTo>
                  <a:lnTo>
                    <a:pt x="6775" y="362"/>
                  </a:lnTo>
                  <a:lnTo>
                    <a:pt x="6793" y="362"/>
                  </a:lnTo>
                  <a:lnTo>
                    <a:pt x="6801" y="345"/>
                  </a:lnTo>
                  <a:lnTo>
                    <a:pt x="6801" y="345"/>
                  </a:lnTo>
                  <a:lnTo>
                    <a:pt x="6801" y="345"/>
                  </a:lnTo>
                  <a:lnTo>
                    <a:pt x="6801" y="345"/>
                  </a:lnTo>
                  <a:lnTo>
                    <a:pt x="6801" y="336"/>
                  </a:lnTo>
                  <a:lnTo>
                    <a:pt x="6801" y="336"/>
                  </a:lnTo>
                  <a:lnTo>
                    <a:pt x="6819" y="336"/>
                  </a:lnTo>
                  <a:lnTo>
                    <a:pt x="6881" y="309"/>
                  </a:lnTo>
                  <a:lnTo>
                    <a:pt x="6881" y="309"/>
                  </a:lnTo>
                  <a:lnTo>
                    <a:pt x="6890" y="300"/>
                  </a:lnTo>
                  <a:lnTo>
                    <a:pt x="6898" y="292"/>
                  </a:lnTo>
                  <a:lnTo>
                    <a:pt x="6898" y="292"/>
                  </a:lnTo>
                  <a:lnTo>
                    <a:pt x="6898" y="283"/>
                  </a:lnTo>
                  <a:lnTo>
                    <a:pt x="6898" y="283"/>
                  </a:lnTo>
                  <a:lnTo>
                    <a:pt x="6907" y="274"/>
                  </a:lnTo>
                  <a:lnTo>
                    <a:pt x="6907" y="265"/>
                  </a:lnTo>
                  <a:lnTo>
                    <a:pt x="6907" y="265"/>
                  </a:lnTo>
                  <a:lnTo>
                    <a:pt x="6890" y="256"/>
                  </a:lnTo>
                  <a:lnTo>
                    <a:pt x="6890" y="256"/>
                  </a:lnTo>
                  <a:lnTo>
                    <a:pt x="6907" y="247"/>
                  </a:lnTo>
                  <a:lnTo>
                    <a:pt x="6907" y="247"/>
                  </a:lnTo>
                  <a:lnTo>
                    <a:pt x="6916" y="239"/>
                  </a:lnTo>
                  <a:lnTo>
                    <a:pt x="6916" y="239"/>
                  </a:lnTo>
                  <a:lnTo>
                    <a:pt x="6907" y="221"/>
                  </a:lnTo>
                  <a:lnTo>
                    <a:pt x="6907" y="212"/>
                  </a:lnTo>
                  <a:lnTo>
                    <a:pt x="6907" y="212"/>
                  </a:lnTo>
                  <a:lnTo>
                    <a:pt x="6890" y="212"/>
                  </a:lnTo>
                  <a:lnTo>
                    <a:pt x="6890" y="212"/>
                  </a:lnTo>
                  <a:lnTo>
                    <a:pt x="6890" y="212"/>
                  </a:lnTo>
                  <a:lnTo>
                    <a:pt x="6890" y="212"/>
                  </a:lnTo>
                  <a:lnTo>
                    <a:pt x="6890" y="212"/>
                  </a:lnTo>
                  <a:lnTo>
                    <a:pt x="6890" y="203"/>
                  </a:lnTo>
                  <a:lnTo>
                    <a:pt x="6890" y="186"/>
                  </a:lnTo>
                  <a:lnTo>
                    <a:pt x="6890" y="186"/>
                  </a:lnTo>
                  <a:lnTo>
                    <a:pt x="6890" y="186"/>
                  </a:lnTo>
                  <a:lnTo>
                    <a:pt x="6890" y="186"/>
                  </a:lnTo>
                  <a:lnTo>
                    <a:pt x="6881" y="177"/>
                  </a:lnTo>
                  <a:lnTo>
                    <a:pt x="6881" y="177"/>
                  </a:lnTo>
                  <a:lnTo>
                    <a:pt x="6863" y="177"/>
                  </a:lnTo>
                  <a:lnTo>
                    <a:pt x="6854" y="177"/>
                  </a:lnTo>
                  <a:lnTo>
                    <a:pt x="6854" y="177"/>
                  </a:lnTo>
                  <a:lnTo>
                    <a:pt x="6854" y="177"/>
                  </a:lnTo>
                  <a:lnTo>
                    <a:pt x="6845" y="150"/>
                  </a:lnTo>
                  <a:lnTo>
                    <a:pt x="6845" y="141"/>
                  </a:lnTo>
                  <a:lnTo>
                    <a:pt x="6837" y="133"/>
                  </a:lnTo>
                  <a:lnTo>
                    <a:pt x="6837" y="133"/>
                  </a:lnTo>
                  <a:lnTo>
                    <a:pt x="6828" y="133"/>
                  </a:lnTo>
                  <a:lnTo>
                    <a:pt x="6828" y="133"/>
                  </a:lnTo>
                  <a:lnTo>
                    <a:pt x="6828" y="133"/>
                  </a:lnTo>
                  <a:lnTo>
                    <a:pt x="6828" y="133"/>
                  </a:lnTo>
                  <a:lnTo>
                    <a:pt x="6828" y="133"/>
                  </a:lnTo>
                  <a:lnTo>
                    <a:pt x="6819" y="124"/>
                  </a:lnTo>
                  <a:lnTo>
                    <a:pt x="6810" y="133"/>
                  </a:lnTo>
                  <a:lnTo>
                    <a:pt x="6810" y="133"/>
                  </a:lnTo>
                  <a:lnTo>
                    <a:pt x="6801" y="133"/>
                  </a:lnTo>
                  <a:lnTo>
                    <a:pt x="6801" y="133"/>
                  </a:lnTo>
                  <a:lnTo>
                    <a:pt x="6793" y="133"/>
                  </a:lnTo>
                  <a:lnTo>
                    <a:pt x="6793" y="133"/>
                  </a:lnTo>
                  <a:lnTo>
                    <a:pt x="6793" y="133"/>
                  </a:lnTo>
                  <a:lnTo>
                    <a:pt x="6793" y="133"/>
                  </a:lnTo>
                  <a:lnTo>
                    <a:pt x="6748" y="115"/>
                  </a:lnTo>
                  <a:lnTo>
                    <a:pt x="6704" y="115"/>
                  </a:lnTo>
                  <a:lnTo>
                    <a:pt x="6704" y="115"/>
                  </a:lnTo>
                  <a:lnTo>
                    <a:pt x="6695" y="115"/>
                  </a:lnTo>
                  <a:lnTo>
                    <a:pt x="6695" y="115"/>
                  </a:lnTo>
                  <a:lnTo>
                    <a:pt x="6695" y="115"/>
                  </a:lnTo>
                  <a:lnTo>
                    <a:pt x="6678" y="106"/>
                  </a:lnTo>
                  <a:lnTo>
                    <a:pt x="6678" y="106"/>
                  </a:lnTo>
                  <a:lnTo>
                    <a:pt x="6669" y="106"/>
                  </a:lnTo>
                  <a:lnTo>
                    <a:pt x="6660" y="115"/>
                  </a:lnTo>
                  <a:lnTo>
                    <a:pt x="6660" y="115"/>
                  </a:lnTo>
                  <a:lnTo>
                    <a:pt x="6651" y="115"/>
                  </a:lnTo>
                  <a:lnTo>
                    <a:pt x="6634" y="115"/>
                  </a:lnTo>
                  <a:lnTo>
                    <a:pt x="6634" y="115"/>
                  </a:lnTo>
                  <a:lnTo>
                    <a:pt x="6616" y="115"/>
                  </a:lnTo>
                  <a:lnTo>
                    <a:pt x="6616" y="115"/>
                  </a:lnTo>
                  <a:lnTo>
                    <a:pt x="6598" y="115"/>
                  </a:lnTo>
                  <a:lnTo>
                    <a:pt x="6598" y="115"/>
                  </a:lnTo>
                  <a:lnTo>
                    <a:pt x="6581" y="115"/>
                  </a:lnTo>
                  <a:lnTo>
                    <a:pt x="6572" y="115"/>
                  </a:lnTo>
                  <a:lnTo>
                    <a:pt x="6572" y="115"/>
                  </a:lnTo>
                  <a:lnTo>
                    <a:pt x="6563" y="124"/>
                  </a:lnTo>
                  <a:lnTo>
                    <a:pt x="6554" y="133"/>
                  </a:lnTo>
                  <a:lnTo>
                    <a:pt x="6554" y="133"/>
                  </a:lnTo>
                  <a:lnTo>
                    <a:pt x="6554" y="141"/>
                  </a:lnTo>
                  <a:lnTo>
                    <a:pt x="6528" y="141"/>
                  </a:lnTo>
                  <a:lnTo>
                    <a:pt x="6528" y="141"/>
                  </a:lnTo>
                  <a:lnTo>
                    <a:pt x="6501" y="141"/>
                  </a:lnTo>
                  <a:lnTo>
                    <a:pt x="6501" y="141"/>
                  </a:lnTo>
                  <a:lnTo>
                    <a:pt x="6501" y="141"/>
                  </a:lnTo>
                  <a:lnTo>
                    <a:pt x="6501" y="141"/>
                  </a:lnTo>
                  <a:lnTo>
                    <a:pt x="6510" y="124"/>
                  </a:lnTo>
                  <a:lnTo>
                    <a:pt x="6510" y="124"/>
                  </a:lnTo>
                  <a:lnTo>
                    <a:pt x="6528" y="115"/>
                  </a:lnTo>
                  <a:lnTo>
                    <a:pt x="6528" y="115"/>
                  </a:lnTo>
                  <a:lnTo>
                    <a:pt x="6528" y="106"/>
                  </a:lnTo>
                  <a:lnTo>
                    <a:pt x="6528" y="97"/>
                  </a:lnTo>
                  <a:lnTo>
                    <a:pt x="6528" y="97"/>
                  </a:lnTo>
                  <a:lnTo>
                    <a:pt x="6519" y="89"/>
                  </a:lnTo>
                  <a:lnTo>
                    <a:pt x="6510" y="80"/>
                  </a:lnTo>
                  <a:lnTo>
                    <a:pt x="6466" y="80"/>
                  </a:lnTo>
                  <a:lnTo>
                    <a:pt x="6466" y="80"/>
                  </a:lnTo>
                  <a:lnTo>
                    <a:pt x="6440" y="80"/>
                  </a:lnTo>
                  <a:lnTo>
                    <a:pt x="6440" y="80"/>
                  </a:lnTo>
                  <a:lnTo>
                    <a:pt x="6431" y="80"/>
                  </a:lnTo>
                  <a:lnTo>
                    <a:pt x="6413" y="71"/>
                  </a:lnTo>
                  <a:lnTo>
                    <a:pt x="6413" y="71"/>
                  </a:lnTo>
                  <a:lnTo>
                    <a:pt x="6413" y="71"/>
                  </a:lnTo>
                  <a:lnTo>
                    <a:pt x="6440" y="62"/>
                  </a:lnTo>
                  <a:lnTo>
                    <a:pt x="6440" y="62"/>
                  </a:lnTo>
                  <a:lnTo>
                    <a:pt x="6440" y="62"/>
                  </a:lnTo>
                  <a:lnTo>
                    <a:pt x="6448" y="53"/>
                  </a:lnTo>
                  <a:lnTo>
                    <a:pt x="6457" y="53"/>
                  </a:lnTo>
                  <a:lnTo>
                    <a:pt x="6457" y="53"/>
                  </a:lnTo>
                  <a:lnTo>
                    <a:pt x="6457" y="36"/>
                  </a:lnTo>
                  <a:lnTo>
                    <a:pt x="6457" y="27"/>
                  </a:lnTo>
                  <a:lnTo>
                    <a:pt x="6457" y="27"/>
                  </a:lnTo>
                  <a:lnTo>
                    <a:pt x="6457" y="27"/>
                  </a:lnTo>
                  <a:lnTo>
                    <a:pt x="6440" y="18"/>
                  </a:lnTo>
                  <a:lnTo>
                    <a:pt x="6422" y="18"/>
                  </a:lnTo>
                  <a:lnTo>
                    <a:pt x="6422" y="18"/>
                  </a:lnTo>
                  <a:lnTo>
                    <a:pt x="6404" y="9"/>
                  </a:lnTo>
                  <a:lnTo>
                    <a:pt x="6404" y="9"/>
                  </a:lnTo>
                  <a:lnTo>
                    <a:pt x="6395" y="9"/>
                  </a:lnTo>
                  <a:lnTo>
                    <a:pt x="6387" y="9"/>
                  </a:lnTo>
                  <a:lnTo>
                    <a:pt x="6378" y="9"/>
                  </a:lnTo>
                  <a:lnTo>
                    <a:pt x="6378" y="9"/>
                  </a:lnTo>
                  <a:lnTo>
                    <a:pt x="6343" y="0"/>
                  </a:lnTo>
                  <a:lnTo>
                    <a:pt x="6343" y="0"/>
                  </a:lnTo>
                  <a:lnTo>
                    <a:pt x="6325" y="0"/>
                  </a:lnTo>
                  <a:lnTo>
                    <a:pt x="6307" y="0"/>
                  </a:lnTo>
                  <a:lnTo>
                    <a:pt x="6307" y="9"/>
                  </a:lnTo>
                  <a:lnTo>
                    <a:pt x="6307" y="9"/>
                  </a:lnTo>
                  <a:lnTo>
                    <a:pt x="6281" y="9"/>
                  </a:lnTo>
                  <a:lnTo>
                    <a:pt x="6281" y="9"/>
                  </a:lnTo>
                  <a:lnTo>
                    <a:pt x="6263" y="18"/>
                  </a:lnTo>
                  <a:lnTo>
                    <a:pt x="6263" y="18"/>
                  </a:lnTo>
                  <a:lnTo>
                    <a:pt x="6237" y="27"/>
                  </a:lnTo>
                  <a:lnTo>
                    <a:pt x="6219" y="44"/>
                  </a:lnTo>
                  <a:lnTo>
                    <a:pt x="6219" y="44"/>
                  </a:lnTo>
                  <a:lnTo>
                    <a:pt x="6210" y="53"/>
                  </a:lnTo>
                  <a:lnTo>
                    <a:pt x="6210" y="53"/>
                  </a:lnTo>
                  <a:lnTo>
                    <a:pt x="6201" y="62"/>
                  </a:lnTo>
                  <a:lnTo>
                    <a:pt x="6201" y="62"/>
                  </a:lnTo>
                  <a:lnTo>
                    <a:pt x="6175" y="80"/>
                  </a:lnTo>
                  <a:lnTo>
                    <a:pt x="6157" y="97"/>
                  </a:lnTo>
                  <a:lnTo>
                    <a:pt x="6157" y="97"/>
                  </a:lnTo>
                  <a:lnTo>
                    <a:pt x="6157" y="115"/>
                  </a:lnTo>
                  <a:lnTo>
                    <a:pt x="6157" y="115"/>
                  </a:lnTo>
                  <a:lnTo>
                    <a:pt x="6166" y="124"/>
                  </a:lnTo>
                  <a:lnTo>
                    <a:pt x="6166" y="124"/>
                  </a:lnTo>
                  <a:lnTo>
                    <a:pt x="6166" y="133"/>
                  </a:lnTo>
                  <a:lnTo>
                    <a:pt x="6166" y="133"/>
                  </a:lnTo>
                  <a:lnTo>
                    <a:pt x="6166" y="133"/>
                  </a:lnTo>
                  <a:lnTo>
                    <a:pt x="6166" y="141"/>
                  </a:lnTo>
                  <a:lnTo>
                    <a:pt x="6166" y="141"/>
                  </a:lnTo>
                  <a:lnTo>
                    <a:pt x="6140" y="141"/>
                  </a:lnTo>
                  <a:lnTo>
                    <a:pt x="6140" y="141"/>
                  </a:lnTo>
                  <a:lnTo>
                    <a:pt x="6140" y="141"/>
                  </a:lnTo>
                  <a:lnTo>
                    <a:pt x="6140" y="141"/>
                  </a:lnTo>
                  <a:lnTo>
                    <a:pt x="6113" y="133"/>
                  </a:lnTo>
                  <a:lnTo>
                    <a:pt x="6113" y="133"/>
                  </a:lnTo>
                  <a:lnTo>
                    <a:pt x="6078" y="141"/>
                  </a:lnTo>
                  <a:lnTo>
                    <a:pt x="6078" y="141"/>
                  </a:lnTo>
                  <a:lnTo>
                    <a:pt x="6069" y="141"/>
                  </a:lnTo>
                  <a:lnTo>
                    <a:pt x="6069" y="141"/>
                  </a:lnTo>
                  <a:lnTo>
                    <a:pt x="6060" y="150"/>
                  </a:lnTo>
                  <a:lnTo>
                    <a:pt x="6051" y="159"/>
                  </a:lnTo>
                  <a:lnTo>
                    <a:pt x="6051" y="159"/>
                  </a:lnTo>
                  <a:lnTo>
                    <a:pt x="6060" y="177"/>
                  </a:lnTo>
                  <a:lnTo>
                    <a:pt x="6060" y="177"/>
                  </a:lnTo>
                  <a:lnTo>
                    <a:pt x="6060" y="177"/>
                  </a:lnTo>
                  <a:lnTo>
                    <a:pt x="6060" y="177"/>
                  </a:lnTo>
                  <a:lnTo>
                    <a:pt x="6034" y="168"/>
                  </a:lnTo>
                  <a:lnTo>
                    <a:pt x="6034" y="168"/>
                  </a:lnTo>
                  <a:lnTo>
                    <a:pt x="6007" y="168"/>
                  </a:lnTo>
                  <a:lnTo>
                    <a:pt x="5998" y="186"/>
                  </a:lnTo>
                  <a:lnTo>
                    <a:pt x="5998" y="186"/>
                  </a:lnTo>
                  <a:lnTo>
                    <a:pt x="5981" y="186"/>
                  </a:lnTo>
                  <a:lnTo>
                    <a:pt x="5954" y="186"/>
                  </a:lnTo>
                  <a:lnTo>
                    <a:pt x="5954" y="186"/>
                  </a:lnTo>
                  <a:lnTo>
                    <a:pt x="5945" y="194"/>
                  </a:lnTo>
                  <a:lnTo>
                    <a:pt x="5945" y="194"/>
                  </a:lnTo>
                  <a:lnTo>
                    <a:pt x="5945" y="177"/>
                  </a:lnTo>
                  <a:lnTo>
                    <a:pt x="5945" y="177"/>
                  </a:lnTo>
                  <a:lnTo>
                    <a:pt x="5945" y="159"/>
                  </a:lnTo>
                  <a:lnTo>
                    <a:pt x="5928" y="159"/>
                  </a:lnTo>
                  <a:lnTo>
                    <a:pt x="5928" y="159"/>
                  </a:lnTo>
                  <a:lnTo>
                    <a:pt x="5901" y="159"/>
                  </a:lnTo>
                  <a:lnTo>
                    <a:pt x="5893" y="168"/>
                  </a:lnTo>
                  <a:lnTo>
                    <a:pt x="5893" y="168"/>
                  </a:lnTo>
                  <a:lnTo>
                    <a:pt x="5884" y="177"/>
                  </a:lnTo>
                  <a:lnTo>
                    <a:pt x="5884" y="177"/>
                  </a:lnTo>
                  <a:lnTo>
                    <a:pt x="5884" y="177"/>
                  </a:lnTo>
                  <a:lnTo>
                    <a:pt x="5875" y="177"/>
                  </a:lnTo>
                  <a:lnTo>
                    <a:pt x="5875" y="177"/>
                  </a:lnTo>
                  <a:lnTo>
                    <a:pt x="5866" y="168"/>
                  </a:lnTo>
                  <a:lnTo>
                    <a:pt x="5866" y="168"/>
                  </a:lnTo>
                  <a:lnTo>
                    <a:pt x="5857" y="168"/>
                  </a:lnTo>
                  <a:lnTo>
                    <a:pt x="5848" y="168"/>
                  </a:lnTo>
                  <a:lnTo>
                    <a:pt x="5848" y="168"/>
                  </a:lnTo>
                  <a:lnTo>
                    <a:pt x="5840" y="177"/>
                  </a:lnTo>
                  <a:lnTo>
                    <a:pt x="5840" y="177"/>
                  </a:lnTo>
                  <a:lnTo>
                    <a:pt x="5813" y="186"/>
                  </a:lnTo>
                  <a:lnTo>
                    <a:pt x="5813" y="186"/>
                  </a:lnTo>
                  <a:lnTo>
                    <a:pt x="5804" y="186"/>
                  </a:lnTo>
                  <a:lnTo>
                    <a:pt x="5796" y="186"/>
                  </a:lnTo>
                  <a:lnTo>
                    <a:pt x="5796" y="186"/>
                  </a:lnTo>
                  <a:lnTo>
                    <a:pt x="5787" y="186"/>
                  </a:lnTo>
                  <a:lnTo>
                    <a:pt x="5778" y="186"/>
                  </a:lnTo>
                  <a:lnTo>
                    <a:pt x="5778" y="186"/>
                  </a:lnTo>
                  <a:lnTo>
                    <a:pt x="5769" y="186"/>
                  </a:lnTo>
                  <a:lnTo>
                    <a:pt x="5769" y="194"/>
                  </a:lnTo>
                  <a:lnTo>
                    <a:pt x="5769" y="194"/>
                  </a:lnTo>
                  <a:lnTo>
                    <a:pt x="5760" y="203"/>
                  </a:lnTo>
                  <a:lnTo>
                    <a:pt x="5769" y="212"/>
                  </a:lnTo>
                  <a:lnTo>
                    <a:pt x="5769" y="221"/>
                  </a:lnTo>
                  <a:lnTo>
                    <a:pt x="5760" y="221"/>
                  </a:lnTo>
                  <a:lnTo>
                    <a:pt x="5760" y="221"/>
                  </a:lnTo>
                  <a:lnTo>
                    <a:pt x="5734" y="221"/>
                  </a:lnTo>
                  <a:lnTo>
                    <a:pt x="5734" y="221"/>
                  </a:lnTo>
                  <a:lnTo>
                    <a:pt x="5707" y="221"/>
                  </a:lnTo>
                  <a:lnTo>
                    <a:pt x="5698" y="230"/>
                  </a:lnTo>
                  <a:lnTo>
                    <a:pt x="5698" y="230"/>
                  </a:lnTo>
                  <a:lnTo>
                    <a:pt x="5690" y="239"/>
                  </a:lnTo>
                  <a:lnTo>
                    <a:pt x="5646" y="239"/>
                  </a:lnTo>
                  <a:lnTo>
                    <a:pt x="5628" y="239"/>
                  </a:lnTo>
                  <a:lnTo>
                    <a:pt x="5628" y="239"/>
                  </a:lnTo>
                  <a:lnTo>
                    <a:pt x="5610" y="239"/>
                  </a:lnTo>
                  <a:lnTo>
                    <a:pt x="5601" y="247"/>
                  </a:lnTo>
                  <a:lnTo>
                    <a:pt x="5601" y="247"/>
                  </a:lnTo>
                  <a:lnTo>
                    <a:pt x="5593" y="256"/>
                  </a:lnTo>
                  <a:lnTo>
                    <a:pt x="5593" y="256"/>
                  </a:lnTo>
                  <a:lnTo>
                    <a:pt x="5593" y="256"/>
                  </a:lnTo>
                  <a:lnTo>
                    <a:pt x="5575" y="265"/>
                  </a:lnTo>
                  <a:lnTo>
                    <a:pt x="5575" y="265"/>
                  </a:lnTo>
                  <a:lnTo>
                    <a:pt x="5575" y="265"/>
                  </a:lnTo>
                  <a:lnTo>
                    <a:pt x="5566" y="265"/>
                  </a:lnTo>
                  <a:lnTo>
                    <a:pt x="5557" y="265"/>
                  </a:lnTo>
                  <a:lnTo>
                    <a:pt x="5557" y="265"/>
                  </a:lnTo>
                  <a:lnTo>
                    <a:pt x="5540" y="274"/>
                  </a:lnTo>
                  <a:lnTo>
                    <a:pt x="5522" y="283"/>
                  </a:lnTo>
                  <a:lnTo>
                    <a:pt x="5522" y="283"/>
                  </a:lnTo>
                  <a:lnTo>
                    <a:pt x="5513" y="292"/>
                  </a:lnTo>
                  <a:lnTo>
                    <a:pt x="5504" y="300"/>
                  </a:lnTo>
                  <a:lnTo>
                    <a:pt x="5504" y="300"/>
                  </a:lnTo>
                  <a:lnTo>
                    <a:pt x="5487" y="292"/>
                  </a:lnTo>
                  <a:lnTo>
                    <a:pt x="5487" y="292"/>
                  </a:lnTo>
                  <a:lnTo>
                    <a:pt x="5478" y="283"/>
                  </a:lnTo>
                  <a:lnTo>
                    <a:pt x="5469" y="292"/>
                  </a:lnTo>
                  <a:lnTo>
                    <a:pt x="5469" y="292"/>
                  </a:lnTo>
                  <a:lnTo>
                    <a:pt x="5460" y="292"/>
                  </a:lnTo>
                  <a:lnTo>
                    <a:pt x="5460" y="300"/>
                  </a:lnTo>
                  <a:lnTo>
                    <a:pt x="5460" y="309"/>
                  </a:lnTo>
                  <a:lnTo>
                    <a:pt x="5460" y="309"/>
                  </a:lnTo>
                  <a:lnTo>
                    <a:pt x="5443" y="309"/>
                  </a:lnTo>
                  <a:lnTo>
                    <a:pt x="5434" y="318"/>
                  </a:lnTo>
                  <a:lnTo>
                    <a:pt x="5434" y="318"/>
                  </a:lnTo>
                  <a:lnTo>
                    <a:pt x="5434" y="327"/>
                  </a:lnTo>
                  <a:lnTo>
                    <a:pt x="5434" y="336"/>
                  </a:lnTo>
                  <a:lnTo>
                    <a:pt x="5434" y="336"/>
                  </a:lnTo>
                  <a:lnTo>
                    <a:pt x="5443" y="345"/>
                  </a:lnTo>
                  <a:lnTo>
                    <a:pt x="5443" y="345"/>
                  </a:lnTo>
                  <a:lnTo>
                    <a:pt x="5434" y="353"/>
                  </a:lnTo>
                  <a:lnTo>
                    <a:pt x="5434" y="353"/>
                  </a:lnTo>
                  <a:lnTo>
                    <a:pt x="5434" y="362"/>
                  </a:lnTo>
                  <a:lnTo>
                    <a:pt x="5443" y="371"/>
                  </a:lnTo>
                  <a:lnTo>
                    <a:pt x="5443" y="371"/>
                  </a:lnTo>
                  <a:lnTo>
                    <a:pt x="5443" y="380"/>
                  </a:lnTo>
                  <a:lnTo>
                    <a:pt x="5443" y="380"/>
                  </a:lnTo>
                  <a:lnTo>
                    <a:pt x="5434" y="389"/>
                  </a:lnTo>
                  <a:lnTo>
                    <a:pt x="5434" y="397"/>
                  </a:lnTo>
                  <a:lnTo>
                    <a:pt x="5434" y="397"/>
                  </a:lnTo>
                  <a:lnTo>
                    <a:pt x="5443" y="415"/>
                  </a:lnTo>
                  <a:lnTo>
                    <a:pt x="5443" y="415"/>
                  </a:lnTo>
                  <a:lnTo>
                    <a:pt x="5443" y="415"/>
                  </a:lnTo>
                  <a:lnTo>
                    <a:pt x="5443" y="415"/>
                  </a:lnTo>
                  <a:lnTo>
                    <a:pt x="5451" y="424"/>
                  </a:lnTo>
                  <a:lnTo>
                    <a:pt x="5451" y="424"/>
                  </a:lnTo>
                  <a:lnTo>
                    <a:pt x="5443" y="442"/>
                  </a:lnTo>
                  <a:lnTo>
                    <a:pt x="5443" y="442"/>
                  </a:lnTo>
                  <a:lnTo>
                    <a:pt x="5443" y="442"/>
                  </a:lnTo>
                  <a:lnTo>
                    <a:pt x="5443" y="442"/>
                  </a:lnTo>
                  <a:lnTo>
                    <a:pt x="5443" y="442"/>
                  </a:lnTo>
                  <a:lnTo>
                    <a:pt x="5443" y="442"/>
                  </a:lnTo>
                  <a:lnTo>
                    <a:pt x="5443" y="442"/>
                  </a:lnTo>
                  <a:lnTo>
                    <a:pt x="5434" y="442"/>
                  </a:lnTo>
                  <a:lnTo>
                    <a:pt x="5434" y="442"/>
                  </a:lnTo>
                  <a:lnTo>
                    <a:pt x="5416" y="433"/>
                  </a:lnTo>
                  <a:lnTo>
                    <a:pt x="5407" y="433"/>
                  </a:lnTo>
                  <a:lnTo>
                    <a:pt x="5407" y="433"/>
                  </a:lnTo>
                  <a:lnTo>
                    <a:pt x="5381" y="442"/>
                  </a:lnTo>
                  <a:lnTo>
                    <a:pt x="5381" y="442"/>
                  </a:lnTo>
                  <a:lnTo>
                    <a:pt x="5372" y="450"/>
                  </a:lnTo>
                  <a:lnTo>
                    <a:pt x="5372" y="450"/>
                  </a:lnTo>
                  <a:lnTo>
                    <a:pt x="5363" y="450"/>
                  </a:lnTo>
                  <a:lnTo>
                    <a:pt x="5363" y="450"/>
                  </a:lnTo>
                  <a:lnTo>
                    <a:pt x="5354" y="442"/>
                  </a:lnTo>
                  <a:lnTo>
                    <a:pt x="5337" y="442"/>
                  </a:lnTo>
                  <a:lnTo>
                    <a:pt x="5337" y="442"/>
                  </a:lnTo>
                  <a:lnTo>
                    <a:pt x="5319" y="442"/>
                  </a:lnTo>
                  <a:lnTo>
                    <a:pt x="5319" y="442"/>
                  </a:lnTo>
                  <a:lnTo>
                    <a:pt x="5319" y="450"/>
                  </a:lnTo>
                  <a:lnTo>
                    <a:pt x="5319" y="450"/>
                  </a:lnTo>
                  <a:lnTo>
                    <a:pt x="5293" y="450"/>
                  </a:lnTo>
                  <a:lnTo>
                    <a:pt x="5293" y="450"/>
                  </a:lnTo>
                  <a:lnTo>
                    <a:pt x="5266" y="450"/>
                  </a:lnTo>
                  <a:lnTo>
                    <a:pt x="5266" y="450"/>
                  </a:lnTo>
                  <a:lnTo>
                    <a:pt x="5187" y="450"/>
                  </a:lnTo>
                  <a:lnTo>
                    <a:pt x="5125" y="459"/>
                  </a:lnTo>
                  <a:lnTo>
                    <a:pt x="5125" y="459"/>
                  </a:lnTo>
                  <a:lnTo>
                    <a:pt x="5116" y="459"/>
                  </a:lnTo>
                  <a:lnTo>
                    <a:pt x="5116" y="459"/>
                  </a:lnTo>
                  <a:lnTo>
                    <a:pt x="5098" y="477"/>
                  </a:lnTo>
                  <a:lnTo>
                    <a:pt x="5090" y="495"/>
                  </a:lnTo>
                  <a:lnTo>
                    <a:pt x="5090" y="495"/>
                  </a:lnTo>
                  <a:lnTo>
                    <a:pt x="5090" y="503"/>
                  </a:lnTo>
                  <a:lnTo>
                    <a:pt x="5090" y="503"/>
                  </a:lnTo>
                  <a:lnTo>
                    <a:pt x="5090" y="512"/>
                  </a:lnTo>
                  <a:lnTo>
                    <a:pt x="5098" y="530"/>
                  </a:lnTo>
                  <a:lnTo>
                    <a:pt x="5098" y="530"/>
                  </a:lnTo>
                  <a:lnTo>
                    <a:pt x="5107" y="539"/>
                  </a:lnTo>
                  <a:lnTo>
                    <a:pt x="5107" y="539"/>
                  </a:lnTo>
                  <a:lnTo>
                    <a:pt x="5098" y="548"/>
                  </a:lnTo>
                  <a:lnTo>
                    <a:pt x="5098" y="548"/>
                  </a:lnTo>
                  <a:lnTo>
                    <a:pt x="5098" y="556"/>
                  </a:lnTo>
                  <a:lnTo>
                    <a:pt x="5098" y="565"/>
                  </a:lnTo>
                  <a:lnTo>
                    <a:pt x="5098" y="565"/>
                  </a:lnTo>
                  <a:lnTo>
                    <a:pt x="5098" y="583"/>
                  </a:lnTo>
                  <a:lnTo>
                    <a:pt x="5098" y="583"/>
                  </a:lnTo>
                  <a:lnTo>
                    <a:pt x="5134" y="601"/>
                  </a:lnTo>
                  <a:lnTo>
                    <a:pt x="5178" y="609"/>
                  </a:lnTo>
                  <a:lnTo>
                    <a:pt x="5178" y="609"/>
                  </a:lnTo>
                  <a:lnTo>
                    <a:pt x="5178" y="609"/>
                  </a:lnTo>
                  <a:lnTo>
                    <a:pt x="5178" y="609"/>
                  </a:lnTo>
                  <a:lnTo>
                    <a:pt x="5196" y="618"/>
                  </a:lnTo>
                  <a:lnTo>
                    <a:pt x="5204" y="627"/>
                  </a:lnTo>
                  <a:lnTo>
                    <a:pt x="5204" y="627"/>
                  </a:lnTo>
                  <a:lnTo>
                    <a:pt x="5213" y="645"/>
                  </a:lnTo>
                  <a:lnTo>
                    <a:pt x="5204" y="653"/>
                  </a:lnTo>
                  <a:lnTo>
                    <a:pt x="5204" y="653"/>
                  </a:lnTo>
                  <a:lnTo>
                    <a:pt x="5204" y="653"/>
                  </a:lnTo>
                  <a:lnTo>
                    <a:pt x="5204" y="653"/>
                  </a:lnTo>
                  <a:lnTo>
                    <a:pt x="5196" y="653"/>
                  </a:lnTo>
                  <a:lnTo>
                    <a:pt x="5196" y="653"/>
                  </a:lnTo>
                  <a:lnTo>
                    <a:pt x="5160" y="645"/>
                  </a:lnTo>
                  <a:lnTo>
                    <a:pt x="5125" y="618"/>
                  </a:lnTo>
                  <a:lnTo>
                    <a:pt x="5125" y="618"/>
                  </a:lnTo>
                  <a:lnTo>
                    <a:pt x="5090" y="609"/>
                  </a:lnTo>
                  <a:lnTo>
                    <a:pt x="5054" y="592"/>
                  </a:lnTo>
                  <a:lnTo>
                    <a:pt x="4993" y="583"/>
                  </a:lnTo>
                  <a:lnTo>
                    <a:pt x="4993" y="583"/>
                  </a:lnTo>
                  <a:lnTo>
                    <a:pt x="4984" y="583"/>
                  </a:lnTo>
                  <a:lnTo>
                    <a:pt x="4984" y="583"/>
                  </a:lnTo>
                  <a:lnTo>
                    <a:pt x="4975" y="574"/>
                  </a:lnTo>
                  <a:lnTo>
                    <a:pt x="4975" y="574"/>
                  </a:lnTo>
                  <a:lnTo>
                    <a:pt x="4966" y="565"/>
                  </a:lnTo>
                  <a:lnTo>
                    <a:pt x="4948" y="565"/>
                  </a:lnTo>
                  <a:lnTo>
                    <a:pt x="4948" y="565"/>
                  </a:lnTo>
                  <a:lnTo>
                    <a:pt x="4931" y="574"/>
                  </a:lnTo>
                  <a:lnTo>
                    <a:pt x="4913" y="583"/>
                  </a:lnTo>
                  <a:lnTo>
                    <a:pt x="4913" y="583"/>
                  </a:lnTo>
                  <a:lnTo>
                    <a:pt x="4904" y="592"/>
                  </a:lnTo>
                  <a:lnTo>
                    <a:pt x="4904" y="601"/>
                  </a:lnTo>
                  <a:lnTo>
                    <a:pt x="4904" y="601"/>
                  </a:lnTo>
                  <a:lnTo>
                    <a:pt x="4904" y="609"/>
                  </a:lnTo>
                  <a:lnTo>
                    <a:pt x="4922" y="609"/>
                  </a:lnTo>
                  <a:lnTo>
                    <a:pt x="4922" y="609"/>
                  </a:lnTo>
                  <a:lnTo>
                    <a:pt x="4922" y="609"/>
                  </a:lnTo>
                  <a:lnTo>
                    <a:pt x="4931" y="609"/>
                  </a:lnTo>
                  <a:lnTo>
                    <a:pt x="4931" y="609"/>
                  </a:lnTo>
                  <a:lnTo>
                    <a:pt x="4931" y="618"/>
                  </a:lnTo>
                  <a:lnTo>
                    <a:pt x="4931" y="618"/>
                  </a:lnTo>
                  <a:lnTo>
                    <a:pt x="4931" y="627"/>
                  </a:lnTo>
                  <a:lnTo>
                    <a:pt x="4948" y="636"/>
                  </a:lnTo>
                  <a:lnTo>
                    <a:pt x="4948" y="636"/>
                  </a:lnTo>
                  <a:lnTo>
                    <a:pt x="4957" y="636"/>
                  </a:lnTo>
                  <a:lnTo>
                    <a:pt x="4957" y="636"/>
                  </a:lnTo>
                  <a:lnTo>
                    <a:pt x="4948" y="636"/>
                  </a:lnTo>
                  <a:lnTo>
                    <a:pt x="4948" y="636"/>
                  </a:lnTo>
                  <a:lnTo>
                    <a:pt x="4922" y="627"/>
                  </a:lnTo>
                  <a:lnTo>
                    <a:pt x="4922" y="627"/>
                  </a:lnTo>
                  <a:lnTo>
                    <a:pt x="4904" y="618"/>
                  </a:lnTo>
                  <a:lnTo>
                    <a:pt x="4896" y="618"/>
                  </a:lnTo>
                  <a:lnTo>
                    <a:pt x="4896" y="618"/>
                  </a:lnTo>
                  <a:lnTo>
                    <a:pt x="4869" y="627"/>
                  </a:lnTo>
                  <a:lnTo>
                    <a:pt x="4851" y="645"/>
                  </a:lnTo>
                  <a:lnTo>
                    <a:pt x="4851" y="645"/>
                  </a:lnTo>
                  <a:lnTo>
                    <a:pt x="4843" y="653"/>
                  </a:lnTo>
                  <a:lnTo>
                    <a:pt x="4843" y="653"/>
                  </a:lnTo>
                  <a:lnTo>
                    <a:pt x="4860" y="680"/>
                  </a:lnTo>
                  <a:lnTo>
                    <a:pt x="4896" y="706"/>
                  </a:lnTo>
                  <a:lnTo>
                    <a:pt x="4896" y="706"/>
                  </a:lnTo>
                  <a:lnTo>
                    <a:pt x="4887" y="706"/>
                  </a:lnTo>
                  <a:lnTo>
                    <a:pt x="4860" y="706"/>
                  </a:lnTo>
                  <a:lnTo>
                    <a:pt x="4860" y="706"/>
                  </a:lnTo>
                  <a:lnTo>
                    <a:pt x="4843" y="706"/>
                  </a:lnTo>
                  <a:lnTo>
                    <a:pt x="4843" y="706"/>
                  </a:lnTo>
                  <a:lnTo>
                    <a:pt x="4843" y="706"/>
                  </a:lnTo>
                  <a:lnTo>
                    <a:pt x="4843" y="706"/>
                  </a:lnTo>
                  <a:lnTo>
                    <a:pt x="4825" y="706"/>
                  </a:lnTo>
                  <a:lnTo>
                    <a:pt x="4825" y="706"/>
                  </a:lnTo>
                  <a:lnTo>
                    <a:pt x="4816" y="698"/>
                  </a:lnTo>
                  <a:lnTo>
                    <a:pt x="4816" y="698"/>
                  </a:lnTo>
                  <a:lnTo>
                    <a:pt x="4825" y="689"/>
                  </a:lnTo>
                  <a:lnTo>
                    <a:pt x="4825" y="680"/>
                  </a:lnTo>
                  <a:lnTo>
                    <a:pt x="4825" y="680"/>
                  </a:lnTo>
                  <a:lnTo>
                    <a:pt x="4816" y="671"/>
                  </a:lnTo>
                  <a:lnTo>
                    <a:pt x="4816" y="671"/>
                  </a:lnTo>
                  <a:lnTo>
                    <a:pt x="4816" y="653"/>
                  </a:lnTo>
                  <a:lnTo>
                    <a:pt x="4825" y="636"/>
                  </a:lnTo>
                  <a:lnTo>
                    <a:pt x="4825" y="636"/>
                  </a:lnTo>
                  <a:lnTo>
                    <a:pt x="4834" y="627"/>
                  </a:lnTo>
                  <a:lnTo>
                    <a:pt x="4834" y="627"/>
                  </a:lnTo>
                  <a:lnTo>
                    <a:pt x="4834" y="601"/>
                  </a:lnTo>
                  <a:lnTo>
                    <a:pt x="4834" y="583"/>
                  </a:lnTo>
                  <a:lnTo>
                    <a:pt x="4834" y="583"/>
                  </a:lnTo>
                  <a:lnTo>
                    <a:pt x="4834" y="574"/>
                  </a:lnTo>
                  <a:lnTo>
                    <a:pt x="4834" y="574"/>
                  </a:lnTo>
                  <a:lnTo>
                    <a:pt x="4825" y="556"/>
                  </a:lnTo>
                  <a:lnTo>
                    <a:pt x="4807" y="548"/>
                  </a:lnTo>
                  <a:lnTo>
                    <a:pt x="4798" y="548"/>
                  </a:lnTo>
                  <a:lnTo>
                    <a:pt x="4798" y="548"/>
                  </a:lnTo>
                  <a:lnTo>
                    <a:pt x="4798" y="548"/>
                  </a:lnTo>
                  <a:lnTo>
                    <a:pt x="4781" y="548"/>
                  </a:lnTo>
                  <a:lnTo>
                    <a:pt x="4781" y="565"/>
                  </a:lnTo>
                  <a:lnTo>
                    <a:pt x="4781" y="565"/>
                  </a:lnTo>
                  <a:lnTo>
                    <a:pt x="4781" y="565"/>
                  </a:lnTo>
                  <a:lnTo>
                    <a:pt x="4781" y="574"/>
                  </a:lnTo>
                  <a:lnTo>
                    <a:pt x="4781" y="574"/>
                  </a:lnTo>
                  <a:lnTo>
                    <a:pt x="4781" y="592"/>
                  </a:lnTo>
                  <a:lnTo>
                    <a:pt x="4763" y="618"/>
                  </a:lnTo>
                  <a:lnTo>
                    <a:pt x="4763" y="618"/>
                  </a:lnTo>
                  <a:lnTo>
                    <a:pt x="4763" y="627"/>
                  </a:lnTo>
                  <a:lnTo>
                    <a:pt x="4763" y="627"/>
                  </a:lnTo>
                  <a:lnTo>
                    <a:pt x="4754" y="636"/>
                  </a:lnTo>
                  <a:lnTo>
                    <a:pt x="4737" y="636"/>
                  </a:lnTo>
                  <a:lnTo>
                    <a:pt x="4728" y="645"/>
                  </a:lnTo>
                  <a:lnTo>
                    <a:pt x="4728" y="645"/>
                  </a:lnTo>
                  <a:lnTo>
                    <a:pt x="4719" y="645"/>
                  </a:lnTo>
                  <a:lnTo>
                    <a:pt x="4719" y="645"/>
                  </a:lnTo>
                  <a:lnTo>
                    <a:pt x="4701" y="653"/>
                  </a:lnTo>
                  <a:lnTo>
                    <a:pt x="4701" y="653"/>
                  </a:lnTo>
                  <a:lnTo>
                    <a:pt x="4701" y="662"/>
                  </a:lnTo>
                  <a:lnTo>
                    <a:pt x="4701" y="662"/>
                  </a:lnTo>
                  <a:lnTo>
                    <a:pt x="4684" y="671"/>
                  </a:lnTo>
                  <a:lnTo>
                    <a:pt x="4684" y="671"/>
                  </a:lnTo>
                  <a:lnTo>
                    <a:pt x="4684" y="680"/>
                  </a:lnTo>
                  <a:lnTo>
                    <a:pt x="4684" y="680"/>
                  </a:lnTo>
                  <a:lnTo>
                    <a:pt x="4675" y="689"/>
                  </a:lnTo>
                  <a:lnTo>
                    <a:pt x="4675" y="689"/>
                  </a:lnTo>
                  <a:lnTo>
                    <a:pt x="4675" y="698"/>
                  </a:lnTo>
                  <a:lnTo>
                    <a:pt x="4675" y="706"/>
                  </a:lnTo>
                  <a:lnTo>
                    <a:pt x="4675" y="706"/>
                  </a:lnTo>
                  <a:lnTo>
                    <a:pt x="4737" y="777"/>
                  </a:lnTo>
                  <a:lnTo>
                    <a:pt x="4737" y="777"/>
                  </a:lnTo>
                  <a:lnTo>
                    <a:pt x="4728" y="795"/>
                  </a:lnTo>
                  <a:lnTo>
                    <a:pt x="4719" y="804"/>
                  </a:lnTo>
                  <a:lnTo>
                    <a:pt x="4719" y="804"/>
                  </a:lnTo>
                  <a:lnTo>
                    <a:pt x="4710" y="839"/>
                  </a:lnTo>
                  <a:lnTo>
                    <a:pt x="4710" y="865"/>
                  </a:lnTo>
                  <a:lnTo>
                    <a:pt x="4710" y="901"/>
                  </a:lnTo>
                  <a:lnTo>
                    <a:pt x="4710" y="901"/>
                  </a:lnTo>
                  <a:lnTo>
                    <a:pt x="4701" y="909"/>
                  </a:lnTo>
                  <a:lnTo>
                    <a:pt x="4710" y="927"/>
                  </a:lnTo>
                  <a:lnTo>
                    <a:pt x="4710" y="927"/>
                  </a:lnTo>
                  <a:lnTo>
                    <a:pt x="4719" y="936"/>
                  </a:lnTo>
                  <a:lnTo>
                    <a:pt x="4728" y="936"/>
                  </a:lnTo>
                  <a:lnTo>
                    <a:pt x="4728" y="936"/>
                  </a:lnTo>
                  <a:lnTo>
                    <a:pt x="4746" y="936"/>
                  </a:lnTo>
                  <a:lnTo>
                    <a:pt x="4746" y="936"/>
                  </a:lnTo>
                  <a:lnTo>
                    <a:pt x="4754" y="936"/>
                  </a:lnTo>
                  <a:lnTo>
                    <a:pt x="4754" y="936"/>
                  </a:lnTo>
                  <a:lnTo>
                    <a:pt x="4772" y="936"/>
                  </a:lnTo>
                  <a:lnTo>
                    <a:pt x="4772" y="936"/>
                  </a:lnTo>
                  <a:lnTo>
                    <a:pt x="4790" y="936"/>
                  </a:lnTo>
                  <a:lnTo>
                    <a:pt x="4790" y="936"/>
                  </a:lnTo>
                  <a:lnTo>
                    <a:pt x="4798" y="927"/>
                  </a:lnTo>
                  <a:lnTo>
                    <a:pt x="4798" y="927"/>
                  </a:lnTo>
                  <a:lnTo>
                    <a:pt x="4825" y="927"/>
                  </a:lnTo>
                  <a:lnTo>
                    <a:pt x="4825" y="927"/>
                  </a:lnTo>
                  <a:lnTo>
                    <a:pt x="4860" y="927"/>
                  </a:lnTo>
                  <a:lnTo>
                    <a:pt x="4860" y="927"/>
                  </a:lnTo>
                  <a:lnTo>
                    <a:pt x="4851" y="927"/>
                  </a:lnTo>
                  <a:lnTo>
                    <a:pt x="4851" y="927"/>
                  </a:lnTo>
                  <a:lnTo>
                    <a:pt x="4834" y="936"/>
                  </a:lnTo>
                  <a:lnTo>
                    <a:pt x="4834" y="936"/>
                  </a:lnTo>
                  <a:lnTo>
                    <a:pt x="4816" y="936"/>
                  </a:lnTo>
                  <a:lnTo>
                    <a:pt x="4816" y="936"/>
                  </a:lnTo>
                  <a:lnTo>
                    <a:pt x="4781" y="945"/>
                  </a:lnTo>
                  <a:lnTo>
                    <a:pt x="4763" y="954"/>
                  </a:lnTo>
                  <a:lnTo>
                    <a:pt x="4763" y="954"/>
                  </a:lnTo>
                  <a:lnTo>
                    <a:pt x="4754" y="971"/>
                  </a:lnTo>
                  <a:lnTo>
                    <a:pt x="4754" y="989"/>
                  </a:lnTo>
                  <a:lnTo>
                    <a:pt x="4763" y="1033"/>
                  </a:lnTo>
                  <a:lnTo>
                    <a:pt x="4772" y="1042"/>
                  </a:lnTo>
                  <a:lnTo>
                    <a:pt x="4772" y="1042"/>
                  </a:lnTo>
                  <a:lnTo>
                    <a:pt x="4763" y="1051"/>
                  </a:lnTo>
                  <a:lnTo>
                    <a:pt x="4754" y="1060"/>
                  </a:lnTo>
                  <a:lnTo>
                    <a:pt x="4728" y="1086"/>
                  </a:lnTo>
                  <a:lnTo>
                    <a:pt x="4728" y="1086"/>
                  </a:lnTo>
                  <a:lnTo>
                    <a:pt x="4719" y="1104"/>
                  </a:lnTo>
                  <a:lnTo>
                    <a:pt x="4719" y="1104"/>
                  </a:lnTo>
                  <a:lnTo>
                    <a:pt x="4701" y="1121"/>
                  </a:lnTo>
                  <a:lnTo>
                    <a:pt x="4693" y="1130"/>
                  </a:lnTo>
                  <a:lnTo>
                    <a:pt x="4693" y="1130"/>
                  </a:lnTo>
                  <a:lnTo>
                    <a:pt x="4675" y="1139"/>
                  </a:lnTo>
                  <a:lnTo>
                    <a:pt x="4675" y="1139"/>
                  </a:lnTo>
                  <a:lnTo>
                    <a:pt x="4640" y="1157"/>
                  </a:lnTo>
                  <a:lnTo>
                    <a:pt x="4631" y="1165"/>
                  </a:lnTo>
                  <a:lnTo>
                    <a:pt x="4631" y="1183"/>
                  </a:lnTo>
                  <a:lnTo>
                    <a:pt x="4631" y="1183"/>
                  </a:lnTo>
                  <a:lnTo>
                    <a:pt x="4631" y="1183"/>
                  </a:lnTo>
                  <a:lnTo>
                    <a:pt x="4631" y="1183"/>
                  </a:lnTo>
                  <a:lnTo>
                    <a:pt x="4622" y="1183"/>
                  </a:lnTo>
                  <a:lnTo>
                    <a:pt x="4622" y="1183"/>
                  </a:lnTo>
                  <a:lnTo>
                    <a:pt x="4604" y="1183"/>
                  </a:lnTo>
                  <a:lnTo>
                    <a:pt x="4587" y="1174"/>
                  </a:lnTo>
                  <a:lnTo>
                    <a:pt x="4587" y="1174"/>
                  </a:lnTo>
                  <a:lnTo>
                    <a:pt x="4569" y="1165"/>
                  </a:lnTo>
                  <a:lnTo>
                    <a:pt x="4569" y="1165"/>
                  </a:lnTo>
                  <a:lnTo>
                    <a:pt x="4569" y="1157"/>
                  </a:lnTo>
                  <a:lnTo>
                    <a:pt x="4569" y="1157"/>
                  </a:lnTo>
                  <a:lnTo>
                    <a:pt x="4569" y="1157"/>
                  </a:lnTo>
                  <a:lnTo>
                    <a:pt x="4569" y="1157"/>
                  </a:lnTo>
                  <a:lnTo>
                    <a:pt x="4578" y="1157"/>
                  </a:lnTo>
                  <a:lnTo>
                    <a:pt x="4578" y="1157"/>
                  </a:lnTo>
                  <a:lnTo>
                    <a:pt x="4578" y="1157"/>
                  </a:lnTo>
                  <a:lnTo>
                    <a:pt x="4596" y="1157"/>
                  </a:lnTo>
                  <a:lnTo>
                    <a:pt x="4596" y="1139"/>
                  </a:lnTo>
                  <a:lnTo>
                    <a:pt x="4596" y="1139"/>
                  </a:lnTo>
                  <a:lnTo>
                    <a:pt x="4596" y="1139"/>
                  </a:lnTo>
                  <a:lnTo>
                    <a:pt x="4596" y="1139"/>
                  </a:lnTo>
                  <a:lnTo>
                    <a:pt x="4604" y="1130"/>
                  </a:lnTo>
                  <a:lnTo>
                    <a:pt x="4613" y="1130"/>
                  </a:lnTo>
                  <a:lnTo>
                    <a:pt x="4613" y="1130"/>
                  </a:lnTo>
                  <a:lnTo>
                    <a:pt x="4622" y="1130"/>
                  </a:lnTo>
                  <a:lnTo>
                    <a:pt x="4631" y="1113"/>
                  </a:lnTo>
                  <a:lnTo>
                    <a:pt x="4631" y="1113"/>
                  </a:lnTo>
                  <a:lnTo>
                    <a:pt x="4631" y="1113"/>
                  </a:lnTo>
                  <a:lnTo>
                    <a:pt x="4631" y="1104"/>
                  </a:lnTo>
                  <a:lnTo>
                    <a:pt x="4631" y="1104"/>
                  </a:lnTo>
                  <a:lnTo>
                    <a:pt x="4631" y="1104"/>
                  </a:lnTo>
                  <a:lnTo>
                    <a:pt x="4631" y="1104"/>
                  </a:lnTo>
                  <a:lnTo>
                    <a:pt x="4640" y="1086"/>
                  </a:lnTo>
                  <a:lnTo>
                    <a:pt x="4640" y="1086"/>
                  </a:lnTo>
                  <a:lnTo>
                    <a:pt x="4640" y="1086"/>
                  </a:lnTo>
                  <a:lnTo>
                    <a:pt x="4640" y="1086"/>
                  </a:lnTo>
                  <a:lnTo>
                    <a:pt x="4657" y="1077"/>
                  </a:lnTo>
                  <a:lnTo>
                    <a:pt x="4657" y="1077"/>
                  </a:lnTo>
                  <a:lnTo>
                    <a:pt x="4657" y="1077"/>
                  </a:lnTo>
                  <a:lnTo>
                    <a:pt x="4666" y="1068"/>
                  </a:lnTo>
                  <a:lnTo>
                    <a:pt x="4666" y="1068"/>
                  </a:lnTo>
                  <a:lnTo>
                    <a:pt x="4666" y="1060"/>
                  </a:lnTo>
                  <a:lnTo>
                    <a:pt x="4666" y="1060"/>
                  </a:lnTo>
                  <a:lnTo>
                    <a:pt x="4684" y="1060"/>
                  </a:lnTo>
                  <a:lnTo>
                    <a:pt x="4693" y="1042"/>
                  </a:lnTo>
                  <a:lnTo>
                    <a:pt x="4693" y="1033"/>
                  </a:lnTo>
                  <a:lnTo>
                    <a:pt x="4693" y="1033"/>
                  </a:lnTo>
                  <a:lnTo>
                    <a:pt x="4684" y="1024"/>
                  </a:lnTo>
                  <a:lnTo>
                    <a:pt x="4684" y="1024"/>
                  </a:lnTo>
                  <a:lnTo>
                    <a:pt x="4684" y="1015"/>
                  </a:lnTo>
                  <a:lnTo>
                    <a:pt x="4684" y="1015"/>
                  </a:lnTo>
                  <a:lnTo>
                    <a:pt x="4693" y="1007"/>
                  </a:lnTo>
                  <a:lnTo>
                    <a:pt x="4693" y="1007"/>
                  </a:lnTo>
                  <a:lnTo>
                    <a:pt x="4710" y="998"/>
                  </a:lnTo>
                  <a:lnTo>
                    <a:pt x="4710" y="989"/>
                  </a:lnTo>
                  <a:lnTo>
                    <a:pt x="4710" y="980"/>
                  </a:lnTo>
                  <a:lnTo>
                    <a:pt x="4710" y="980"/>
                  </a:lnTo>
                  <a:lnTo>
                    <a:pt x="4710" y="971"/>
                  </a:lnTo>
                  <a:lnTo>
                    <a:pt x="4701" y="962"/>
                  </a:lnTo>
                  <a:lnTo>
                    <a:pt x="4701" y="962"/>
                  </a:lnTo>
                  <a:lnTo>
                    <a:pt x="4701" y="962"/>
                  </a:lnTo>
                  <a:lnTo>
                    <a:pt x="4701" y="962"/>
                  </a:lnTo>
                  <a:lnTo>
                    <a:pt x="4666" y="936"/>
                  </a:lnTo>
                  <a:lnTo>
                    <a:pt x="4657" y="927"/>
                  </a:lnTo>
                  <a:lnTo>
                    <a:pt x="4657" y="927"/>
                  </a:lnTo>
                  <a:lnTo>
                    <a:pt x="4657" y="927"/>
                  </a:lnTo>
                  <a:lnTo>
                    <a:pt x="4657" y="901"/>
                  </a:lnTo>
                  <a:lnTo>
                    <a:pt x="4657" y="901"/>
                  </a:lnTo>
                  <a:lnTo>
                    <a:pt x="4657" y="892"/>
                  </a:lnTo>
                  <a:lnTo>
                    <a:pt x="4657" y="892"/>
                  </a:lnTo>
                  <a:lnTo>
                    <a:pt x="4657" y="874"/>
                  </a:lnTo>
                  <a:lnTo>
                    <a:pt x="4657" y="874"/>
                  </a:lnTo>
                  <a:lnTo>
                    <a:pt x="4657" y="865"/>
                  </a:lnTo>
                  <a:lnTo>
                    <a:pt x="4657" y="830"/>
                  </a:lnTo>
                  <a:lnTo>
                    <a:pt x="4657" y="830"/>
                  </a:lnTo>
                  <a:lnTo>
                    <a:pt x="4657" y="812"/>
                  </a:lnTo>
                  <a:lnTo>
                    <a:pt x="4657" y="812"/>
                  </a:lnTo>
                  <a:lnTo>
                    <a:pt x="4666" y="795"/>
                  </a:lnTo>
                  <a:lnTo>
                    <a:pt x="4666" y="795"/>
                  </a:lnTo>
                  <a:lnTo>
                    <a:pt x="4666" y="786"/>
                  </a:lnTo>
                  <a:lnTo>
                    <a:pt x="4666" y="786"/>
                  </a:lnTo>
                  <a:lnTo>
                    <a:pt x="4666" y="786"/>
                  </a:lnTo>
                  <a:lnTo>
                    <a:pt x="4666" y="786"/>
                  </a:lnTo>
                  <a:lnTo>
                    <a:pt x="4675" y="759"/>
                  </a:lnTo>
                  <a:lnTo>
                    <a:pt x="4675" y="759"/>
                  </a:lnTo>
                  <a:lnTo>
                    <a:pt x="4666" y="742"/>
                  </a:lnTo>
                  <a:lnTo>
                    <a:pt x="4657" y="715"/>
                  </a:lnTo>
                  <a:lnTo>
                    <a:pt x="4640" y="706"/>
                  </a:lnTo>
                  <a:lnTo>
                    <a:pt x="4622" y="698"/>
                  </a:lnTo>
                  <a:lnTo>
                    <a:pt x="4622" y="698"/>
                  </a:lnTo>
                  <a:lnTo>
                    <a:pt x="4622" y="689"/>
                  </a:lnTo>
                  <a:lnTo>
                    <a:pt x="4622" y="689"/>
                  </a:lnTo>
                  <a:lnTo>
                    <a:pt x="4622" y="689"/>
                  </a:lnTo>
                  <a:lnTo>
                    <a:pt x="4622" y="689"/>
                  </a:lnTo>
                  <a:lnTo>
                    <a:pt x="4640" y="662"/>
                  </a:lnTo>
                  <a:lnTo>
                    <a:pt x="4640" y="662"/>
                  </a:lnTo>
                  <a:lnTo>
                    <a:pt x="4657" y="636"/>
                  </a:lnTo>
                  <a:lnTo>
                    <a:pt x="4666" y="609"/>
                  </a:lnTo>
                  <a:lnTo>
                    <a:pt x="4675" y="565"/>
                  </a:lnTo>
                  <a:lnTo>
                    <a:pt x="4675" y="565"/>
                  </a:lnTo>
                  <a:lnTo>
                    <a:pt x="4666" y="556"/>
                  </a:lnTo>
                  <a:lnTo>
                    <a:pt x="4666" y="556"/>
                  </a:lnTo>
                  <a:lnTo>
                    <a:pt x="4631" y="539"/>
                  </a:lnTo>
                  <a:lnTo>
                    <a:pt x="4596" y="530"/>
                  </a:lnTo>
                  <a:lnTo>
                    <a:pt x="4596" y="530"/>
                  </a:lnTo>
                  <a:lnTo>
                    <a:pt x="4587" y="539"/>
                  </a:lnTo>
                  <a:lnTo>
                    <a:pt x="4587" y="539"/>
                  </a:lnTo>
                  <a:lnTo>
                    <a:pt x="4534" y="539"/>
                  </a:lnTo>
                  <a:lnTo>
                    <a:pt x="4490" y="530"/>
                  </a:lnTo>
                  <a:lnTo>
                    <a:pt x="4490" y="530"/>
                  </a:lnTo>
                  <a:lnTo>
                    <a:pt x="4481" y="530"/>
                  </a:lnTo>
                  <a:lnTo>
                    <a:pt x="4481" y="530"/>
                  </a:lnTo>
                  <a:lnTo>
                    <a:pt x="4472" y="530"/>
                  </a:lnTo>
                  <a:lnTo>
                    <a:pt x="4463" y="539"/>
                  </a:lnTo>
                  <a:lnTo>
                    <a:pt x="4446" y="556"/>
                  </a:lnTo>
                  <a:lnTo>
                    <a:pt x="4446" y="556"/>
                  </a:lnTo>
                  <a:lnTo>
                    <a:pt x="4446" y="565"/>
                  </a:lnTo>
                  <a:lnTo>
                    <a:pt x="4446" y="574"/>
                  </a:lnTo>
                  <a:lnTo>
                    <a:pt x="4446" y="574"/>
                  </a:lnTo>
                  <a:lnTo>
                    <a:pt x="4446" y="574"/>
                  </a:lnTo>
                  <a:lnTo>
                    <a:pt x="4437" y="583"/>
                  </a:lnTo>
                  <a:lnTo>
                    <a:pt x="4437" y="583"/>
                  </a:lnTo>
                  <a:lnTo>
                    <a:pt x="4410" y="645"/>
                  </a:lnTo>
                  <a:lnTo>
                    <a:pt x="4410" y="645"/>
                  </a:lnTo>
                  <a:lnTo>
                    <a:pt x="4393" y="662"/>
                  </a:lnTo>
                  <a:lnTo>
                    <a:pt x="4384" y="680"/>
                  </a:lnTo>
                  <a:lnTo>
                    <a:pt x="4349" y="689"/>
                  </a:lnTo>
                  <a:lnTo>
                    <a:pt x="4349" y="689"/>
                  </a:lnTo>
                  <a:lnTo>
                    <a:pt x="4340" y="698"/>
                  </a:lnTo>
                  <a:lnTo>
                    <a:pt x="4340" y="698"/>
                  </a:lnTo>
                  <a:lnTo>
                    <a:pt x="4340" y="698"/>
                  </a:lnTo>
                  <a:lnTo>
                    <a:pt x="4340" y="698"/>
                  </a:lnTo>
                  <a:lnTo>
                    <a:pt x="4322" y="706"/>
                  </a:lnTo>
                  <a:lnTo>
                    <a:pt x="4304" y="724"/>
                  </a:lnTo>
                  <a:lnTo>
                    <a:pt x="4304" y="724"/>
                  </a:lnTo>
                  <a:lnTo>
                    <a:pt x="4304" y="733"/>
                  </a:lnTo>
                  <a:lnTo>
                    <a:pt x="4304" y="742"/>
                  </a:lnTo>
                  <a:lnTo>
                    <a:pt x="4304" y="742"/>
                  </a:lnTo>
                  <a:lnTo>
                    <a:pt x="4313" y="759"/>
                  </a:lnTo>
                  <a:lnTo>
                    <a:pt x="4313" y="759"/>
                  </a:lnTo>
                  <a:lnTo>
                    <a:pt x="4322" y="768"/>
                  </a:lnTo>
                  <a:lnTo>
                    <a:pt x="4340" y="759"/>
                  </a:lnTo>
                  <a:lnTo>
                    <a:pt x="4340" y="759"/>
                  </a:lnTo>
                  <a:lnTo>
                    <a:pt x="4340" y="759"/>
                  </a:lnTo>
                  <a:lnTo>
                    <a:pt x="4340" y="759"/>
                  </a:lnTo>
                  <a:lnTo>
                    <a:pt x="4340" y="768"/>
                  </a:lnTo>
                  <a:lnTo>
                    <a:pt x="4340" y="768"/>
                  </a:lnTo>
                  <a:lnTo>
                    <a:pt x="4349" y="768"/>
                  </a:lnTo>
                  <a:lnTo>
                    <a:pt x="4349" y="768"/>
                  </a:lnTo>
                  <a:lnTo>
                    <a:pt x="4340" y="786"/>
                  </a:lnTo>
                  <a:lnTo>
                    <a:pt x="4340" y="786"/>
                  </a:lnTo>
                  <a:lnTo>
                    <a:pt x="4331" y="795"/>
                  </a:lnTo>
                  <a:lnTo>
                    <a:pt x="4331" y="804"/>
                  </a:lnTo>
                  <a:lnTo>
                    <a:pt x="4331" y="804"/>
                  </a:lnTo>
                  <a:lnTo>
                    <a:pt x="4340" y="821"/>
                  </a:lnTo>
                  <a:lnTo>
                    <a:pt x="4340" y="821"/>
                  </a:lnTo>
                  <a:lnTo>
                    <a:pt x="4340" y="821"/>
                  </a:lnTo>
                  <a:lnTo>
                    <a:pt x="4340" y="821"/>
                  </a:lnTo>
                  <a:lnTo>
                    <a:pt x="4313" y="839"/>
                  </a:lnTo>
                  <a:lnTo>
                    <a:pt x="4313" y="857"/>
                  </a:lnTo>
                  <a:lnTo>
                    <a:pt x="4313" y="857"/>
                  </a:lnTo>
                  <a:lnTo>
                    <a:pt x="4313" y="874"/>
                  </a:lnTo>
                  <a:lnTo>
                    <a:pt x="4322" y="874"/>
                  </a:lnTo>
                  <a:lnTo>
                    <a:pt x="4349" y="883"/>
                  </a:lnTo>
                  <a:lnTo>
                    <a:pt x="4349" y="883"/>
                  </a:lnTo>
                  <a:lnTo>
                    <a:pt x="4375" y="892"/>
                  </a:lnTo>
                  <a:lnTo>
                    <a:pt x="4375" y="892"/>
                  </a:lnTo>
                  <a:lnTo>
                    <a:pt x="4384" y="901"/>
                  </a:lnTo>
                  <a:lnTo>
                    <a:pt x="4384" y="901"/>
                  </a:lnTo>
                  <a:lnTo>
                    <a:pt x="4393" y="901"/>
                  </a:lnTo>
                  <a:lnTo>
                    <a:pt x="4393" y="909"/>
                  </a:lnTo>
                  <a:lnTo>
                    <a:pt x="4393" y="909"/>
                  </a:lnTo>
                  <a:lnTo>
                    <a:pt x="4393" y="927"/>
                  </a:lnTo>
                  <a:lnTo>
                    <a:pt x="4393" y="927"/>
                  </a:lnTo>
                  <a:lnTo>
                    <a:pt x="4401" y="927"/>
                  </a:lnTo>
                  <a:lnTo>
                    <a:pt x="4401" y="927"/>
                  </a:lnTo>
                  <a:lnTo>
                    <a:pt x="4401" y="936"/>
                  </a:lnTo>
                  <a:lnTo>
                    <a:pt x="4401" y="936"/>
                  </a:lnTo>
                  <a:lnTo>
                    <a:pt x="4410" y="945"/>
                  </a:lnTo>
                  <a:lnTo>
                    <a:pt x="4410" y="945"/>
                  </a:lnTo>
                  <a:lnTo>
                    <a:pt x="4419" y="954"/>
                  </a:lnTo>
                  <a:lnTo>
                    <a:pt x="4437" y="954"/>
                  </a:lnTo>
                  <a:lnTo>
                    <a:pt x="4437" y="954"/>
                  </a:lnTo>
                  <a:lnTo>
                    <a:pt x="4437" y="962"/>
                  </a:lnTo>
                  <a:lnTo>
                    <a:pt x="4437" y="962"/>
                  </a:lnTo>
                  <a:lnTo>
                    <a:pt x="4437" y="962"/>
                  </a:lnTo>
                  <a:lnTo>
                    <a:pt x="4410" y="998"/>
                  </a:lnTo>
                  <a:lnTo>
                    <a:pt x="4410" y="998"/>
                  </a:lnTo>
                  <a:lnTo>
                    <a:pt x="4401" y="989"/>
                  </a:lnTo>
                  <a:lnTo>
                    <a:pt x="4366" y="962"/>
                  </a:lnTo>
                  <a:lnTo>
                    <a:pt x="4366" y="962"/>
                  </a:lnTo>
                  <a:lnTo>
                    <a:pt x="4357" y="954"/>
                  </a:lnTo>
                  <a:lnTo>
                    <a:pt x="4357" y="954"/>
                  </a:lnTo>
                  <a:lnTo>
                    <a:pt x="4349" y="945"/>
                  </a:lnTo>
                  <a:lnTo>
                    <a:pt x="4349" y="945"/>
                  </a:lnTo>
                  <a:lnTo>
                    <a:pt x="4322" y="936"/>
                  </a:lnTo>
                  <a:lnTo>
                    <a:pt x="4322" y="936"/>
                  </a:lnTo>
                  <a:lnTo>
                    <a:pt x="4304" y="927"/>
                  </a:lnTo>
                  <a:lnTo>
                    <a:pt x="4304" y="927"/>
                  </a:lnTo>
                  <a:lnTo>
                    <a:pt x="4296" y="918"/>
                  </a:lnTo>
                  <a:lnTo>
                    <a:pt x="4296" y="918"/>
                  </a:lnTo>
                  <a:lnTo>
                    <a:pt x="4251" y="909"/>
                  </a:lnTo>
                  <a:lnTo>
                    <a:pt x="4251" y="909"/>
                  </a:lnTo>
                  <a:lnTo>
                    <a:pt x="4225" y="901"/>
                  </a:lnTo>
                  <a:lnTo>
                    <a:pt x="4225" y="901"/>
                  </a:lnTo>
                  <a:lnTo>
                    <a:pt x="4225" y="892"/>
                  </a:lnTo>
                  <a:lnTo>
                    <a:pt x="4225" y="892"/>
                  </a:lnTo>
                  <a:lnTo>
                    <a:pt x="4216" y="892"/>
                  </a:lnTo>
                  <a:lnTo>
                    <a:pt x="4216" y="892"/>
                  </a:lnTo>
                  <a:lnTo>
                    <a:pt x="4199" y="892"/>
                  </a:lnTo>
                  <a:lnTo>
                    <a:pt x="4181" y="874"/>
                  </a:lnTo>
                  <a:lnTo>
                    <a:pt x="4181" y="874"/>
                  </a:lnTo>
                  <a:lnTo>
                    <a:pt x="4137" y="857"/>
                  </a:lnTo>
                  <a:lnTo>
                    <a:pt x="4075" y="848"/>
                  </a:lnTo>
                  <a:lnTo>
                    <a:pt x="4066" y="848"/>
                  </a:lnTo>
                  <a:lnTo>
                    <a:pt x="4066" y="848"/>
                  </a:lnTo>
                  <a:lnTo>
                    <a:pt x="4022" y="848"/>
                  </a:lnTo>
                  <a:lnTo>
                    <a:pt x="4022" y="848"/>
                  </a:lnTo>
                  <a:lnTo>
                    <a:pt x="4004" y="848"/>
                  </a:lnTo>
                  <a:lnTo>
                    <a:pt x="4004" y="848"/>
                  </a:lnTo>
                  <a:lnTo>
                    <a:pt x="3978" y="839"/>
                  </a:lnTo>
                  <a:lnTo>
                    <a:pt x="3960" y="839"/>
                  </a:lnTo>
                  <a:lnTo>
                    <a:pt x="3960" y="839"/>
                  </a:lnTo>
                  <a:lnTo>
                    <a:pt x="3960" y="839"/>
                  </a:lnTo>
                  <a:lnTo>
                    <a:pt x="3960" y="839"/>
                  </a:lnTo>
                  <a:lnTo>
                    <a:pt x="3960" y="839"/>
                  </a:lnTo>
                  <a:lnTo>
                    <a:pt x="3960" y="839"/>
                  </a:lnTo>
                  <a:lnTo>
                    <a:pt x="3943" y="821"/>
                  </a:lnTo>
                  <a:lnTo>
                    <a:pt x="3934" y="812"/>
                  </a:lnTo>
                  <a:lnTo>
                    <a:pt x="3934" y="812"/>
                  </a:lnTo>
                  <a:lnTo>
                    <a:pt x="3907" y="804"/>
                  </a:lnTo>
                  <a:lnTo>
                    <a:pt x="3907" y="804"/>
                  </a:lnTo>
                  <a:lnTo>
                    <a:pt x="3899" y="795"/>
                  </a:lnTo>
                  <a:lnTo>
                    <a:pt x="3899" y="795"/>
                  </a:lnTo>
                  <a:lnTo>
                    <a:pt x="3863" y="786"/>
                  </a:lnTo>
                  <a:lnTo>
                    <a:pt x="3846" y="795"/>
                  </a:lnTo>
                  <a:lnTo>
                    <a:pt x="3846" y="795"/>
                  </a:lnTo>
                  <a:lnTo>
                    <a:pt x="3837" y="804"/>
                  </a:lnTo>
                  <a:lnTo>
                    <a:pt x="3837" y="821"/>
                  </a:lnTo>
                  <a:lnTo>
                    <a:pt x="3837" y="821"/>
                  </a:lnTo>
                  <a:lnTo>
                    <a:pt x="3846" y="839"/>
                  </a:lnTo>
                  <a:lnTo>
                    <a:pt x="3863" y="848"/>
                  </a:lnTo>
                  <a:lnTo>
                    <a:pt x="3872" y="848"/>
                  </a:lnTo>
                  <a:lnTo>
                    <a:pt x="3872" y="848"/>
                  </a:lnTo>
                  <a:lnTo>
                    <a:pt x="3881" y="848"/>
                  </a:lnTo>
                  <a:lnTo>
                    <a:pt x="3881" y="848"/>
                  </a:lnTo>
                  <a:lnTo>
                    <a:pt x="3890" y="865"/>
                  </a:lnTo>
                  <a:lnTo>
                    <a:pt x="3899" y="865"/>
                  </a:lnTo>
                  <a:lnTo>
                    <a:pt x="3916" y="865"/>
                  </a:lnTo>
                  <a:lnTo>
                    <a:pt x="3916" y="865"/>
                  </a:lnTo>
                  <a:lnTo>
                    <a:pt x="3943" y="874"/>
                  </a:lnTo>
                  <a:lnTo>
                    <a:pt x="3943" y="874"/>
                  </a:lnTo>
                  <a:lnTo>
                    <a:pt x="3943" y="874"/>
                  </a:lnTo>
                  <a:lnTo>
                    <a:pt x="3943" y="883"/>
                  </a:lnTo>
                  <a:lnTo>
                    <a:pt x="3943" y="883"/>
                  </a:lnTo>
                  <a:lnTo>
                    <a:pt x="3943" y="901"/>
                  </a:lnTo>
                  <a:lnTo>
                    <a:pt x="3943" y="901"/>
                  </a:lnTo>
                  <a:lnTo>
                    <a:pt x="3960" y="918"/>
                  </a:lnTo>
                  <a:lnTo>
                    <a:pt x="3969" y="936"/>
                  </a:lnTo>
                  <a:lnTo>
                    <a:pt x="3969" y="936"/>
                  </a:lnTo>
                  <a:lnTo>
                    <a:pt x="3978" y="945"/>
                  </a:lnTo>
                  <a:lnTo>
                    <a:pt x="3978" y="945"/>
                  </a:lnTo>
                  <a:lnTo>
                    <a:pt x="3960" y="954"/>
                  </a:lnTo>
                  <a:lnTo>
                    <a:pt x="3960" y="954"/>
                  </a:lnTo>
                  <a:lnTo>
                    <a:pt x="3934" y="954"/>
                  </a:lnTo>
                  <a:lnTo>
                    <a:pt x="3916" y="962"/>
                  </a:lnTo>
                  <a:lnTo>
                    <a:pt x="3916" y="962"/>
                  </a:lnTo>
                  <a:lnTo>
                    <a:pt x="3907" y="971"/>
                  </a:lnTo>
                  <a:lnTo>
                    <a:pt x="3907" y="971"/>
                  </a:lnTo>
                  <a:lnTo>
                    <a:pt x="3916" y="989"/>
                  </a:lnTo>
                  <a:lnTo>
                    <a:pt x="3916" y="989"/>
                  </a:lnTo>
                  <a:lnTo>
                    <a:pt x="3916" y="989"/>
                  </a:lnTo>
                  <a:lnTo>
                    <a:pt x="3916" y="989"/>
                  </a:lnTo>
                  <a:lnTo>
                    <a:pt x="3899" y="980"/>
                  </a:lnTo>
                  <a:lnTo>
                    <a:pt x="3899" y="980"/>
                  </a:lnTo>
                  <a:lnTo>
                    <a:pt x="3890" y="971"/>
                  </a:lnTo>
                  <a:lnTo>
                    <a:pt x="3890" y="971"/>
                  </a:lnTo>
                  <a:lnTo>
                    <a:pt x="3890" y="971"/>
                  </a:lnTo>
                  <a:lnTo>
                    <a:pt x="3890" y="971"/>
                  </a:lnTo>
                  <a:lnTo>
                    <a:pt x="3899" y="954"/>
                  </a:lnTo>
                  <a:lnTo>
                    <a:pt x="3899" y="954"/>
                  </a:lnTo>
                  <a:lnTo>
                    <a:pt x="3899" y="945"/>
                  </a:lnTo>
                  <a:lnTo>
                    <a:pt x="3899" y="945"/>
                  </a:lnTo>
                  <a:lnTo>
                    <a:pt x="3854" y="918"/>
                  </a:lnTo>
                  <a:lnTo>
                    <a:pt x="3854" y="918"/>
                  </a:lnTo>
                  <a:lnTo>
                    <a:pt x="3854" y="918"/>
                  </a:lnTo>
                  <a:lnTo>
                    <a:pt x="3854" y="918"/>
                  </a:lnTo>
                  <a:lnTo>
                    <a:pt x="3837" y="927"/>
                  </a:lnTo>
                  <a:lnTo>
                    <a:pt x="3793" y="954"/>
                  </a:lnTo>
                  <a:lnTo>
                    <a:pt x="3793" y="954"/>
                  </a:lnTo>
                  <a:lnTo>
                    <a:pt x="3775" y="962"/>
                  </a:lnTo>
                  <a:lnTo>
                    <a:pt x="3775" y="962"/>
                  </a:lnTo>
                  <a:lnTo>
                    <a:pt x="3766" y="962"/>
                  </a:lnTo>
                  <a:lnTo>
                    <a:pt x="3740" y="962"/>
                  </a:lnTo>
                  <a:lnTo>
                    <a:pt x="3740" y="962"/>
                  </a:lnTo>
                  <a:lnTo>
                    <a:pt x="3704" y="962"/>
                  </a:lnTo>
                  <a:lnTo>
                    <a:pt x="3669" y="962"/>
                  </a:lnTo>
                  <a:lnTo>
                    <a:pt x="3669" y="962"/>
                  </a:lnTo>
                  <a:lnTo>
                    <a:pt x="3643" y="980"/>
                  </a:lnTo>
                  <a:lnTo>
                    <a:pt x="3634" y="998"/>
                  </a:lnTo>
                  <a:lnTo>
                    <a:pt x="3634" y="998"/>
                  </a:lnTo>
                  <a:lnTo>
                    <a:pt x="3625" y="998"/>
                  </a:lnTo>
                  <a:lnTo>
                    <a:pt x="3625" y="998"/>
                  </a:lnTo>
                  <a:lnTo>
                    <a:pt x="3625" y="1007"/>
                  </a:lnTo>
                  <a:lnTo>
                    <a:pt x="3625" y="1007"/>
                  </a:lnTo>
                  <a:lnTo>
                    <a:pt x="3599" y="998"/>
                  </a:lnTo>
                  <a:lnTo>
                    <a:pt x="3581" y="1007"/>
                  </a:lnTo>
                  <a:lnTo>
                    <a:pt x="3581" y="1007"/>
                  </a:lnTo>
                  <a:lnTo>
                    <a:pt x="3554" y="998"/>
                  </a:lnTo>
                  <a:lnTo>
                    <a:pt x="3554" y="998"/>
                  </a:lnTo>
                  <a:lnTo>
                    <a:pt x="3546" y="998"/>
                  </a:lnTo>
                  <a:lnTo>
                    <a:pt x="3546" y="998"/>
                  </a:lnTo>
                  <a:lnTo>
                    <a:pt x="3554" y="998"/>
                  </a:lnTo>
                  <a:lnTo>
                    <a:pt x="3563" y="998"/>
                  </a:lnTo>
                  <a:lnTo>
                    <a:pt x="3563" y="998"/>
                  </a:lnTo>
                  <a:lnTo>
                    <a:pt x="3572" y="989"/>
                  </a:lnTo>
                  <a:lnTo>
                    <a:pt x="3581" y="989"/>
                  </a:lnTo>
                  <a:lnTo>
                    <a:pt x="3581" y="989"/>
                  </a:lnTo>
                  <a:lnTo>
                    <a:pt x="3581" y="971"/>
                  </a:lnTo>
                  <a:lnTo>
                    <a:pt x="3581" y="962"/>
                  </a:lnTo>
                  <a:lnTo>
                    <a:pt x="3581" y="962"/>
                  </a:lnTo>
                  <a:lnTo>
                    <a:pt x="3581" y="954"/>
                  </a:lnTo>
                  <a:lnTo>
                    <a:pt x="3581" y="954"/>
                  </a:lnTo>
                  <a:lnTo>
                    <a:pt x="3590" y="945"/>
                  </a:lnTo>
                  <a:lnTo>
                    <a:pt x="3590" y="936"/>
                  </a:lnTo>
                  <a:lnTo>
                    <a:pt x="3590" y="936"/>
                  </a:lnTo>
                  <a:lnTo>
                    <a:pt x="3581" y="927"/>
                  </a:lnTo>
                  <a:lnTo>
                    <a:pt x="3563" y="927"/>
                  </a:lnTo>
                  <a:lnTo>
                    <a:pt x="3563" y="927"/>
                  </a:lnTo>
                  <a:lnTo>
                    <a:pt x="3528" y="945"/>
                  </a:lnTo>
                  <a:lnTo>
                    <a:pt x="3528" y="945"/>
                  </a:lnTo>
                  <a:lnTo>
                    <a:pt x="3519" y="945"/>
                  </a:lnTo>
                  <a:lnTo>
                    <a:pt x="3519" y="945"/>
                  </a:lnTo>
                  <a:lnTo>
                    <a:pt x="3502" y="954"/>
                  </a:lnTo>
                  <a:lnTo>
                    <a:pt x="3502" y="962"/>
                  </a:lnTo>
                  <a:lnTo>
                    <a:pt x="3502" y="971"/>
                  </a:lnTo>
                  <a:lnTo>
                    <a:pt x="3502" y="971"/>
                  </a:lnTo>
                  <a:lnTo>
                    <a:pt x="3493" y="980"/>
                  </a:lnTo>
                  <a:lnTo>
                    <a:pt x="3493" y="980"/>
                  </a:lnTo>
                  <a:lnTo>
                    <a:pt x="3493" y="980"/>
                  </a:lnTo>
                  <a:lnTo>
                    <a:pt x="3493" y="980"/>
                  </a:lnTo>
                  <a:lnTo>
                    <a:pt x="3493" y="971"/>
                  </a:lnTo>
                  <a:lnTo>
                    <a:pt x="3484" y="971"/>
                  </a:lnTo>
                  <a:lnTo>
                    <a:pt x="3484" y="971"/>
                  </a:lnTo>
                  <a:lnTo>
                    <a:pt x="3475" y="962"/>
                  </a:lnTo>
                  <a:lnTo>
                    <a:pt x="3466" y="962"/>
                  </a:lnTo>
                  <a:lnTo>
                    <a:pt x="3466" y="962"/>
                  </a:lnTo>
                  <a:lnTo>
                    <a:pt x="3396" y="980"/>
                  </a:lnTo>
                  <a:lnTo>
                    <a:pt x="3360" y="989"/>
                  </a:lnTo>
                  <a:lnTo>
                    <a:pt x="3334" y="1007"/>
                  </a:lnTo>
                  <a:lnTo>
                    <a:pt x="3334" y="1007"/>
                  </a:lnTo>
                  <a:lnTo>
                    <a:pt x="3325" y="1015"/>
                  </a:lnTo>
                  <a:lnTo>
                    <a:pt x="3307" y="1024"/>
                  </a:lnTo>
                  <a:lnTo>
                    <a:pt x="3307" y="1024"/>
                  </a:lnTo>
                  <a:lnTo>
                    <a:pt x="3290" y="1033"/>
                  </a:lnTo>
                  <a:lnTo>
                    <a:pt x="3290" y="1033"/>
                  </a:lnTo>
                  <a:lnTo>
                    <a:pt x="3281" y="1042"/>
                  </a:lnTo>
                  <a:lnTo>
                    <a:pt x="3281" y="1042"/>
                  </a:lnTo>
                  <a:lnTo>
                    <a:pt x="3272" y="1042"/>
                  </a:lnTo>
                  <a:lnTo>
                    <a:pt x="3272" y="1042"/>
                  </a:lnTo>
                  <a:lnTo>
                    <a:pt x="3254" y="1051"/>
                  </a:lnTo>
                  <a:lnTo>
                    <a:pt x="3254" y="1051"/>
                  </a:lnTo>
                  <a:lnTo>
                    <a:pt x="3237" y="1051"/>
                  </a:lnTo>
                  <a:lnTo>
                    <a:pt x="3237" y="1051"/>
                  </a:lnTo>
                  <a:lnTo>
                    <a:pt x="3228" y="1051"/>
                  </a:lnTo>
                  <a:lnTo>
                    <a:pt x="3228" y="1051"/>
                  </a:lnTo>
                  <a:lnTo>
                    <a:pt x="3219" y="1060"/>
                  </a:lnTo>
                  <a:lnTo>
                    <a:pt x="3219" y="1060"/>
                  </a:lnTo>
                  <a:lnTo>
                    <a:pt x="3210" y="1077"/>
                  </a:lnTo>
                  <a:lnTo>
                    <a:pt x="3210" y="1095"/>
                  </a:lnTo>
                  <a:lnTo>
                    <a:pt x="3210" y="1121"/>
                  </a:lnTo>
                  <a:lnTo>
                    <a:pt x="3210" y="1121"/>
                  </a:lnTo>
                  <a:lnTo>
                    <a:pt x="3193" y="1121"/>
                  </a:lnTo>
                  <a:lnTo>
                    <a:pt x="3149" y="1121"/>
                  </a:lnTo>
                  <a:lnTo>
                    <a:pt x="3122" y="1121"/>
                  </a:lnTo>
                  <a:lnTo>
                    <a:pt x="3122" y="1121"/>
                  </a:lnTo>
                  <a:lnTo>
                    <a:pt x="3113" y="1121"/>
                  </a:lnTo>
                  <a:lnTo>
                    <a:pt x="3104" y="1113"/>
                  </a:lnTo>
                  <a:lnTo>
                    <a:pt x="3104" y="1113"/>
                  </a:lnTo>
                  <a:lnTo>
                    <a:pt x="3096" y="1104"/>
                  </a:lnTo>
                  <a:lnTo>
                    <a:pt x="3096" y="1104"/>
                  </a:lnTo>
                  <a:lnTo>
                    <a:pt x="3096" y="1095"/>
                  </a:lnTo>
                  <a:lnTo>
                    <a:pt x="3096" y="1095"/>
                  </a:lnTo>
                  <a:lnTo>
                    <a:pt x="3087" y="1086"/>
                  </a:lnTo>
                  <a:lnTo>
                    <a:pt x="3078" y="1086"/>
                  </a:lnTo>
                  <a:lnTo>
                    <a:pt x="3078" y="1086"/>
                  </a:lnTo>
                  <a:lnTo>
                    <a:pt x="3069" y="1077"/>
                  </a:lnTo>
                  <a:lnTo>
                    <a:pt x="3069" y="1077"/>
                  </a:lnTo>
                  <a:lnTo>
                    <a:pt x="3078" y="1060"/>
                  </a:lnTo>
                  <a:lnTo>
                    <a:pt x="3078" y="1060"/>
                  </a:lnTo>
                  <a:lnTo>
                    <a:pt x="3078" y="1060"/>
                  </a:lnTo>
                  <a:lnTo>
                    <a:pt x="3078" y="1060"/>
                  </a:lnTo>
                  <a:lnTo>
                    <a:pt x="3096" y="1060"/>
                  </a:lnTo>
                  <a:lnTo>
                    <a:pt x="3113" y="1051"/>
                  </a:lnTo>
                  <a:lnTo>
                    <a:pt x="3113" y="1051"/>
                  </a:lnTo>
                  <a:lnTo>
                    <a:pt x="3140" y="1051"/>
                  </a:lnTo>
                  <a:lnTo>
                    <a:pt x="3140" y="1051"/>
                  </a:lnTo>
                  <a:lnTo>
                    <a:pt x="3157" y="1051"/>
                  </a:lnTo>
                  <a:lnTo>
                    <a:pt x="3157" y="1051"/>
                  </a:lnTo>
                  <a:lnTo>
                    <a:pt x="3166" y="1033"/>
                  </a:lnTo>
                  <a:lnTo>
                    <a:pt x="3166" y="1033"/>
                  </a:lnTo>
                  <a:lnTo>
                    <a:pt x="3157" y="1015"/>
                  </a:lnTo>
                  <a:lnTo>
                    <a:pt x="3149" y="1007"/>
                  </a:lnTo>
                  <a:lnTo>
                    <a:pt x="3149" y="1007"/>
                  </a:lnTo>
                  <a:lnTo>
                    <a:pt x="3131" y="980"/>
                  </a:lnTo>
                  <a:lnTo>
                    <a:pt x="3131" y="980"/>
                  </a:lnTo>
                  <a:lnTo>
                    <a:pt x="3122" y="971"/>
                  </a:lnTo>
                  <a:lnTo>
                    <a:pt x="3113" y="962"/>
                  </a:lnTo>
                  <a:lnTo>
                    <a:pt x="3078" y="954"/>
                  </a:lnTo>
                  <a:lnTo>
                    <a:pt x="3078" y="954"/>
                  </a:lnTo>
                  <a:lnTo>
                    <a:pt x="3052" y="962"/>
                  </a:lnTo>
                  <a:lnTo>
                    <a:pt x="3052" y="962"/>
                  </a:lnTo>
                  <a:lnTo>
                    <a:pt x="3043" y="962"/>
                  </a:lnTo>
                  <a:lnTo>
                    <a:pt x="3043" y="962"/>
                  </a:lnTo>
                  <a:lnTo>
                    <a:pt x="3016" y="962"/>
                  </a:lnTo>
                  <a:lnTo>
                    <a:pt x="3016" y="962"/>
                  </a:lnTo>
                  <a:lnTo>
                    <a:pt x="2999" y="962"/>
                  </a:lnTo>
                  <a:lnTo>
                    <a:pt x="2990" y="971"/>
                  </a:lnTo>
                  <a:lnTo>
                    <a:pt x="2990" y="971"/>
                  </a:lnTo>
                  <a:lnTo>
                    <a:pt x="2990" y="980"/>
                  </a:lnTo>
                  <a:lnTo>
                    <a:pt x="2999" y="989"/>
                  </a:lnTo>
                  <a:lnTo>
                    <a:pt x="2999" y="989"/>
                  </a:lnTo>
                  <a:lnTo>
                    <a:pt x="3007" y="998"/>
                  </a:lnTo>
                  <a:lnTo>
                    <a:pt x="3007" y="998"/>
                  </a:lnTo>
                  <a:lnTo>
                    <a:pt x="3007" y="998"/>
                  </a:lnTo>
                  <a:lnTo>
                    <a:pt x="3007" y="998"/>
                  </a:lnTo>
                  <a:lnTo>
                    <a:pt x="2999" y="1007"/>
                  </a:lnTo>
                  <a:lnTo>
                    <a:pt x="2999" y="1015"/>
                  </a:lnTo>
                  <a:lnTo>
                    <a:pt x="2999" y="1015"/>
                  </a:lnTo>
                  <a:lnTo>
                    <a:pt x="3007" y="1024"/>
                  </a:lnTo>
                  <a:lnTo>
                    <a:pt x="3007" y="1024"/>
                  </a:lnTo>
                  <a:lnTo>
                    <a:pt x="2999" y="1042"/>
                  </a:lnTo>
                  <a:lnTo>
                    <a:pt x="2990" y="1068"/>
                  </a:lnTo>
                  <a:lnTo>
                    <a:pt x="2990" y="1068"/>
                  </a:lnTo>
                  <a:lnTo>
                    <a:pt x="2990" y="1068"/>
                  </a:lnTo>
                  <a:lnTo>
                    <a:pt x="2990" y="1068"/>
                  </a:lnTo>
                  <a:lnTo>
                    <a:pt x="2981" y="1077"/>
                  </a:lnTo>
                  <a:lnTo>
                    <a:pt x="2981" y="1086"/>
                  </a:lnTo>
                  <a:lnTo>
                    <a:pt x="2981" y="1086"/>
                  </a:lnTo>
                  <a:lnTo>
                    <a:pt x="2981" y="1104"/>
                  </a:lnTo>
                  <a:lnTo>
                    <a:pt x="2999" y="1104"/>
                  </a:lnTo>
                  <a:lnTo>
                    <a:pt x="3007" y="1104"/>
                  </a:lnTo>
                  <a:lnTo>
                    <a:pt x="3007" y="1104"/>
                  </a:lnTo>
                  <a:lnTo>
                    <a:pt x="3016" y="1104"/>
                  </a:lnTo>
                  <a:lnTo>
                    <a:pt x="3016" y="1104"/>
                  </a:lnTo>
                  <a:lnTo>
                    <a:pt x="3025" y="1121"/>
                  </a:lnTo>
                  <a:lnTo>
                    <a:pt x="3025" y="1139"/>
                  </a:lnTo>
                  <a:lnTo>
                    <a:pt x="3025" y="1148"/>
                  </a:lnTo>
                  <a:lnTo>
                    <a:pt x="3025" y="1148"/>
                  </a:lnTo>
                  <a:lnTo>
                    <a:pt x="3016" y="1165"/>
                  </a:lnTo>
                  <a:lnTo>
                    <a:pt x="3016" y="1165"/>
                  </a:lnTo>
                  <a:lnTo>
                    <a:pt x="3007" y="1183"/>
                  </a:lnTo>
                  <a:lnTo>
                    <a:pt x="3007" y="1183"/>
                  </a:lnTo>
                  <a:lnTo>
                    <a:pt x="2990" y="1183"/>
                  </a:lnTo>
                  <a:lnTo>
                    <a:pt x="2981" y="1183"/>
                  </a:lnTo>
                  <a:lnTo>
                    <a:pt x="2981" y="1183"/>
                  </a:lnTo>
                  <a:lnTo>
                    <a:pt x="2981" y="1174"/>
                  </a:lnTo>
                  <a:lnTo>
                    <a:pt x="2981" y="1174"/>
                  </a:lnTo>
                  <a:lnTo>
                    <a:pt x="2972" y="1165"/>
                  </a:lnTo>
                  <a:lnTo>
                    <a:pt x="2963" y="1157"/>
                  </a:lnTo>
                  <a:lnTo>
                    <a:pt x="2937" y="1157"/>
                  </a:lnTo>
                  <a:lnTo>
                    <a:pt x="2910" y="1157"/>
                  </a:lnTo>
                  <a:lnTo>
                    <a:pt x="2910" y="1157"/>
                  </a:lnTo>
                  <a:lnTo>
                    <a:pt x="2902" y="1148"/>
                  </a:lnTo>
                  <a:lnTo>
                    <a:pt x="2884" y="1157"/>
                  </a:lnTo>
                  <a:lnTo>
                    <a:pt x="2866" y="1174"/>
                  </a:lnTo>
                  <a:lnTo>
                    <a:pt x="2866" y="1174"/>
                  </a:lnTo>
                  <a:lnTo>
                    <a:pt x="2857" y="1183"/>
                  </a:lnTo>
                  <a:lnTo>
                    <a:pt x="2831" y="1192"/>
                  </a:lnTo>
                  <a:lnTo>
                    <a:pt x="2831" y="1192"/>
                  </a:lnTo>
                  <a:lnTo>
                    <a:pt x="2822" y="1192"/>
                  </a:lnTo>
                  <a:lnTo>
                    <a:pt x="2822" y="1192"/>
                  </a:lnTo>
                  <a:lnTo>
                    <a:pt x="2804" y="1201"/>
                  </a:lnTo>
                  <a:lnTo>
                    <a:pt x="2787" y="1218"/>
                  </a:lnTo>
                  <a:lnTo>
                    <a:pt x="2787" y="1218"/>
                  </a:lnTo>
                  <a:lnTo>
                    <a:pt x="2769" y="1236"/>
                  </a:lnTo>
                  <a:lnTo>
                    <a:pt x="2769" y="1236"/>
                  </a:lnTo>
                  <a:lnTo>
                    <a:pt x="2760" y="1254"/>
                  </a:lnTo>
                  <a:lnTo>
                    <a:pt x="2760" y="1254"/>
                  </a:lnTo>
                  <a:lnTo>
                    <a:pt x="2752" y="1263"/>
                  </a:lnTo>
                  <a:lnTo>
                    <a:pt x="2760" y="1271"/>
                  </a:lnTo>
                  <a:lnTo>
                    <a:pt x="2769" y="1289"/>
                  </a:lnTo>
                  <a:lnTo>
                    <a:pt x="2769" y="1289"/>
                  </a:lnTo>
                  <a:lnTo>
                    <a:pt x="2787" y="1316"/>
                  </a:lnTo>
                  <a:lnTo>
                    <a:pt x="2796" y="1324"/>
                  </a:lnTo>
                  <a:lnTo>
                    <a:pt x="2796" y="1324"/>
                  </a:lnTo>
                  <a:lnTo>
                    <a:pt x="2778" y="1333"/>
                  </a:lnTo>
                  <a:lnTo>
                    <a:pt x="2778" y="1333"/>
                  </a:lnTo>
                  <a:lnTo>
                    <a:pt x="2752" y="1324"/>
                  </a:lnTo>
                  <a:lnTo>
                    <a:pt x="2743" y="1324"/>
                  </a:lnTo>
                  <a:lnTo>
                    <a:pt x="2743" y="1324"/>
                  </a:lnTo>
                  <a:lnTo>
                    <a:pt x="2734" y="1316"/>
                  </a:lnTo>
                  <a:lnTo>
                    <a:pt x="2734" y="1316"/>
                  </a:lnTo>
                  <a:lnTo>
                    <a:pt x="2707" y="1307"/>
                  </a:lnTo>
                  <a:lnTo>
                    <a:pt x="2681" y="1307"/>
                  </a:lnTo>
                  <a:lnTo>
                    <a:pt x="2672" y="1307"/>
                  </a:lnTo>
                  <a:lnTo>
                    <a:pt x="2672" y="1307"/>
                  </a:lnTo>
                  <a:lnTo>
                    <a:pt x="2663" y="1298"/>
                  </a:lnTo>
                  <a:lnTo>
                    <a:pt x="2663" y="1298"/>
                  </a:lnTo>
                  <a:lnTo>
                    <a:pt x="2654" y="1289"/>
                  </a:lnTo>
                  <a:lnTo>
                    <a:pt x="2654" y="1289"/>
                  </a:lnTo>
                  <a:lnTo>
                    <a:pt x="2637" y="1280"/>
                  </a:lnTo>
                  <a:lnTo>
                    <a:pt x="2610" y="1263"/>
                  </a:lnTo>
                  <a:lnTo>
                    <a:pt x="2610" y="1263"/>
                  </a:lnTo>
                  <a:lnTo>
                    <a:pt x="2593" y="1271"/>
                  </a:lnTo>
                  <a:lnTo>
                    <a:pt x="2575" y="1289"/>
                  </a:lnTo>
                  <a:lnTo>
                    <a:pt x="2575" y="1289"/>
                  </a:lnTo>
                  <a:lnTo>
                    <a:pt x="2557" y="1298"/>
                  </a:lnTo>
                  <a:lnTo>
                    <a:pt x="2557" y="1307"/>
                  </a:lnTo>
                  <a:lnTo>
                    <a:pt x="2557" y="1307"/>
                  </a:lnTo>
                  <a:lnTo>
                    <a:pt x="2557" y="1324"/>
                  </a:lnTo>
                  <a:lnTo>
                    <a:pt x="2575" y="1324"/>
                  </a:lnTo>
                  <a:lnTo>
                    <a:pt x="2575" y="1324"/>
                  </a:lnTo>
                  <a:lnTo>
                    <a:pt x="2575" y="1324"/>
                  </a:lnTo>
                  <a:lnTo>
                    <a:pt x="2584" y="1333"/>
                  </a:lnTo>
                  <a:lnTo>
                    <a:pt x="2584" y="1333"/>
                  </a:lnTo>
                  <a:lnTo>
                    <a:pt x="2593" y="1351"/>
                  </a:lnTo>
                  <a:lnTo>
                    <a:pt x="2610" y="1360"/>
                  </a:lnTo>
                  <a:lnTo>
                    <a:pt x="2646" y="1369"/>
                  </a:lnTo>
                  <a:lnTo>
                    <a:pt x="2646" y="1369"/>
                  </a:lnTo>
                  <a:lnTo>
                    <a:pt x="2646" y="1369"/>
                  </a:lnTo>
                  <a:lnTo>
                    <a:pt x="2646" y="1369"/>
                  </a:lnTo>
                  <a:lnTo>
                    <a:pt x="2654" y="1369"/>
                  </a:lnTo>
                  <a:lnTo>
                    <a:pt x="2654" y="1369"/>
                  </a:lnTo>
                  <a:lnTo>
                    <a:pt x="2646" y="1377"/>
                  </a:lnTo>
                  <a:lnTo>
                    <a:pt x="2646" y="1377"/>
                  </a:lnTo>
                  <a:lnTo>
                    <a:pt x="2646" y="1386"/>
                  </a:lnTo>
                  <a:lnTo>
                    <a:pt x="2646" y="1386"/>
                  </a:lnTo>
                  <a:lnTo>
                    <a:pt x="2637" y="1386"/>
                  </a:lnTo>
                  <a:lnTo>
                    <a:pt x="2628" y="1395"/>
                  </a:lnTo>
                  <a:lnTo>
                    <a:pt x="2628" y="1395"/>
                  </a:lnTo>
                  <a:lnTo>
                    <a:pt x="2619" y="1386"/>
                  </a:lnTo>
                  <a:lnTo>
                    <a:pt x="2619" y="1386"/>
                  </a:lnTo>
                  <a:lnTo>
                    <a:pt x="2602" y="1386"/>
                  </a:lnTo>
                  <a:lnTo>
                    <a:pt x="2593" y="1386"/>
                  </a:lnTo>
                  <a:lnTo>
                    <a:pt x="2593" y="1386"/>
                  </a:lnTo>
                  <a:lnTo>
                    <a:pt x="2575" y="1377"/>
                  </a:lnTo>
                  <a:lnTo>
                    <a:pt x="2575" y="1377"/>
                  </a:lnTo>
                  <a:lnTo>
                    <a:pt x="2575" y="1377"/>
                  </a:lnTo>
                  <a:lnTo>
                    <a:pt x="2566" y="1369"/>
                  </a:lnTo>
                  <a:lnTo>
                    <a:pt x="2549" y="1351"/>
                  </a:lnTo>
                  <a:lnTo>
                    <a:pt x="2531" y="1342"/>
                  </a:lnTo>
                  <a:lnTo>
                    <a:pt x="2513" y="1342"/>
                  </a:lnTo>
                  <a:lnTo>
                    <a:pt x="2513" y="1342"/>
                  </a:lnTo>
                  <a:lnTo>
                    <a:pt x="2504" y="1342"/>
                  </a:lnTo>
                  <a:lnTo>
                    <a:pt x="2504" y="1342"/>
                  </a:lnTo>
                  <a:lnTo>
                    <a:pt x="2496" y="1342"/>
                  </a:lnTo>
                  <a:lnTo>
                    <a:pt x="2496" y="1342"/>
                  </a:lnTo>
                  <a:lnTo>
                    <a:pt x="2496" y="1324"/>
                  </a:lnTo>
                  <a:lnTo>
                    <a:pt x="2496" y="1324"/>
                  </a:lnTo>
                  <a:lnTo>
                    <a:pt x="2487" y="1307"/>
                  </a:lnTo>
                  <a:lnTo>
                    <a:pt x="2487" y="1289"/>
                  </a:lnTo>
                  <a:lnTo>
                    <a:pt x="2487" y="1289"/>
                  </a:lnTo>
                  <a:lnTo>
                    <a:pt x="2478" y="1289"/>
                  </a:lnTo>
                  <a:lnTo>
                    <a:pt x="2478" y="1289"/>
                  </a:lnTo>
                  <a:lnTo>
                    <a:pt x="2478" y="1280"/>
                  </a:lnTo>
                  <a:lnTo>
                    <a:pt x="2478" y="1280"/>
                  </a:lnTo>
                  <a:lnTo>
                    <a:pt x="2478" y="1271"/>
                  </a:lnTo>
                  <a:lnTo>
                    <a:pt x="2478" y="1271"/>
                  </a:lnTo>
                  <a:lnTo>
                    <a:pt x="2478" y="1263"/>
                  </a:lnTo>
                  <a:lnTo>
                    <a:pt x="2478" y="1263"/>
                  </a:lnTo>
                  <a:lnTo>
                    <a:pt x="2478" y="1254"/>
                  </a:lnTo>
                  <a:lnTo>
                    <a:pt x="2478" y="1254"/>
                  </a:lnTo>
                  <a:lnTo>
                    <a:pt x="2487" y="1236"/>
                  </a:lnTo>
                  <a:lnTo>
                    <a:pt x="2487" y="1210"/>
                  </a:lnTo>
                  <a:lnTo>
                    <a:pt x="2487" y="1210"/>
                  </a:lnTo>
                  <a:lnTo>
                    <a:pt x="2487" y="1201"/>
                  </a:lnTo>
                  <a:lnTo>
                    <a:pt x="2469" y="1192"/>
                  </a:lnTo>
                  <a:lnTo>
                    <a:pt x="2469" y="1192"/>
                  </a:lnTo>
                  <a:lnTo>
                    <a:pt x="2452" y="1174"/>
                  </a:lnTo>
                  <a:lnTo>
                    <a:pt x="2434" y="1174"/>
                  </a:lnTo>
                  <a:lnTo>
                    <a:pt x="2434" y="1174"/>
                  </a:lnTo>
                  <a:lnTo>
                    <a:pt x="2425" y="1174"/>
                  </a:lnTo>
                  <a:lnTo>
                    <a:pt x="2425" y="1174"/>
                  </a:lnTo>
                  <a:lnTo>
                    <a:pt x="2416" y="1165"/>
                  </a:lnTo>
                  <a:lnTo>
                    <a:pt x="2416" y="1165"/>
                  </a:lnTo>
                  <a:lnTo>
                    <a:pt x="2416" y="1157"/>
                  </a:lnTo>
                  <a:lnTo>
                    <a:pt x="2399" y="1148"/>
                  </a:lnTo>
                  <a:lnTo>
                    <a:pt x="2399" y="1148"/>
                  </a:lnTo>
                  <a:lnTo>
                    <a:pt x="2372" y="1130"/>
                  </a:lnTo>
                  <a:lnTo>
                    <a:pt x="2354" y="1113"/>
                  </a:lnTo>
                  <a:lnTo>
                    <a:pt x="2354" y="1113"/>
                  </a:lnTo>
                  <a:lnTo>
                    <a:pt x="2354" y="1104"/>
                  </a:lnTo>
                  <a:lnTo>
                    <a:pt x="2354" y="1104"/>
                  </a:lnTo>
                  <a:lnTo>
                    <a:pt x="2363" y="1113"/>
                  </a:lnTo>
                  <a:lnTo>
                    <a:pt x="2363" y="1113"/>
                  </a:lnTo>
                  <a:lnTo>
                    <a:pt x="2399" y="1139"/>
                  </a:lnTo>
                  <a:lnTo>
                    <a:pt x="2443" y="1148"/>
                  </a:lnTo>
                  <a:lnTo>
                    <a:pt x="2443" y="1148"/>
                  </a:lnTo>
                  <a:lnTo>
                    <a:pt x="2496" y="1165"/>
                  </a:lnTo>
                  <a:lnTo>
                    <a:pt x="2496" y="1165"/>
                  </a:lnTo>
                  <a:lnTo>
                    <a:pt x="2504" y="1165"/>
                  </a:lnTo>
                  <a:lnTo>
                    <a:pt x="2504" y="1165"/>
                  </a:lnTo>
                  <a:lnTo>
                    <a:pt x="2522" y="1174"/>
                  </a:lnTo>
                  <a:lnTo>
                    <a:pt x="2549" y="1183"/>
                  </a:lnTo>
                  <a:lnTo>
                    <a:pt x="2575" y="1183"/>
                  </a:lnTo>
                  <a:lnTo>
                    <a:pt x="2575" y="1183"/>
                  </a:lnTo>
                  <a:lnTo>
                    <a:pt x="2681" y="1201"/>
                  </a:lnTo>
                  <a:lnTo>
                    <a:pt x="2681" y="1201"/>
                  </a:lnTo>
                  <a:lnTo>
                    <a:pt x="2707" y="1201"/>
                  </a:lnTo>
                  <a:lnTo>
                    <a:pt x="2734" y="1201"/>
                  </a:lnTo>
                  <a:lnTo>
                    <a:pt x="2787" y="1174"/>
                  </a:lnTo>
                  <a:lnTo>
                    <a:pt x="2822" y="1148"/>
                  </a:lnTo>
                  <a:lnTo>
                    <a:pt x="2849" y="1130"/>
                  </a:lnTo>
                  <a:lnTo>
                    <a:pt x="2849" y="1130"/>
                  </a:lnTo>
                  <a:lnTo>
                    <a:pt x="2857" y="1121"/>
                  </a:lnTo>
                  <a:lnTo>
                    <a:pt x="2857" y="1104"/>
                  </a:lnTo>
                  <a:lnTo>
                    <a:pt x="2849" y="1068"/>
                  </a:lnTo>
                  <a:lnTo>
                    <a:pt x="2849" y="1068"/>
                  </a:lnTo>
                  <a:lnTo>
                    <a:pt x="2849" y="1060"/>
                  </a:lnTo>
                  <a:lnTo>
                    <a:pt x="2849" y="1060"/>
                  </a:lnTo>
                  <a:lnTo>
                    <a:pt x="2840" y="1051"/>
                  </a:lnTo>
                  <a:lnTo>
                    <a:pt x="2831" y="1042"/>
                  </a:lnTo>
                  <a:lnTo>
                    <a:pt x="2831" y="1042"/>
                  </a:lnTo>
                  <a:lnTo>
                    <a:pt x="2822" y="1042"/>
                  </a:lnTo>
                  <a:lnTo>
                    <a:pt x="2822" y="1042"/>
                  </a:lnTo>
                  <a:lnTo>
                    <a:pt x="2813" y="1033"/>
                  </a:lnTo>
                  <a:lnTo>
                    <a:pt x="2813" y="1033"/>
                  </a:lnTo>
                  <a:lnTo>
                    <a:pt x="2813" y="1033"/>
                  </a:lnTo>
                  <a:lnTo>
                    <a:pt x="2813" y="1033"/>
                  </a:lnTo>
                  <a:lnTo>
                    <a:pt x="2796" y="1007"/>
                  </a:lnTo>
                  <a:lnTo>
                    <a:pt x="2778" y="998"/>
                  </a:lnTo>
                  <a:lnTo>
                    <a:pt x="2760" y="998"/>
                  </a:lnTo>
                  <a:lnTo>
                    <a:pt x="2760" y="998"/>
                  </a:lnTo>
                  <a:lnTo>
                    <a:pt x="2743" y="998"/>
                  </a:lnTo>
                  <a:lnTo>
                    <a:pt x="2734" y="989"/>
                  </a:lnTo>
                  <a:lnTo>
                    <a:pt x="2725" y="980"/>
                  </a:lnTo>
                  <a:lnTo>
                    <a:pt x="2725" y="980"/>
                  </a:lnTo>
                  <a:lnTo>
                    <a:pt x="2716" y="971"/>
                  </a:lnTo>
                  <a:lnTo>
                    <a:pt x="2707" y="971"/>
                  </a:lnTo>
                  <a:lnTo>
                    <a:pt x="2707" y="971"/>
                  </a:lnTo>
                  <a:lnTo>
                    <a:pt x="2690" y="971"/>
                  </a:lnTo>
                  <a:lnTo>
                    <a:pt x="2646" y="945"/>
                  </a:lnTo>
                  <a:lnTo>
                    <a:pt x="2637" y="936"/>
                  </a:lnTo>
                  <a:lnTo>
                    <a:pt x="2637" y="936"/>
                  </a:lnTo>
                  <a:lnTo>
                    <a:pt x="2637" y="936"/>
                  </a:lnTo>
                  <a:lnTo>
                    <a:pt x="2637" y="936"/>
                  </a:lnTo>
                  <a:lnTo>
                    <a:pt x="2566" y="901"/>
                  </a:lnTo>
                  <a:lnTo>
                    <a:pt x="2504" y="883"/>
                  </a:lnTo>
                  <a:lnTo>
                    <a:pt x="2504" y="883"/>
                  </a:lnTo>
                  <a:lnTo>
                    <a:pt x="2496" y="883"/>
                  </a:lnTo>
                  <a:lnTo>
                    <a:pt x="2496" y="883"/>
                  </a:lnTo>
                  <a:lnTo>
                    <a:pt x="2478" y="892"/>
                  </a:lnTo>
                  <a:lnTo>
                    <a:pt x="2478" y="892"/>
                  </a:lnTo>
                  <a:lnTo>
                    <a:pt x="2478" y="892"/>
                  </a:lnTo>
                  <a:lnTo>
                    <a:pt x="2478" y="892"/>
                  </a:lnTo>
                  <a:lnTo>
                    <a:pt x="2469" y="883"/>
                  </a:lnTo>
                  <a:lnTo>
                    <a:pt x="2469" y="883"/>
                  </a:lnTo>
                  <a:lnTo>
                    <a:pt x="2452" y="874"/>
                  </a:lnTo>
                  <a:lnTo>
                    <a:pt x="2425" y="883"/>
                  </a:lnTo>
                  <a:lnTo>
                    <a:pt x="2425" y="883"/>
                  </a:lnTo>
                  <a:lnTo>
                    <a:pt x="2425" y="883"/>
                  </a:lnTo>
                  <a:lnTo>
                    <a:pt x="2425" y="883"/>
                  </a:lnTo>
                  <a:lnTo>
                    <a:pt x="2425" y="883"/>
                  </a:lnTo>
                  <a:lnTo>
                    <a:pt x="2407" y="883"/>
                  </a:lnTo>
                  <a:lnTo>
                    <a:pt x="2407" y="883"/>
                  </a:lnTo>
                  <a:lnTo>
                    <a:pt x="2399" y="874"/>
                  </a:lnTo>
                  <a:lnTo>
                    <a:pt x="2399" y="874"/>
                  </a:lnTo>
                  <a:lnTo>
                    <a:pt x="2381" y="874"/>
                  </a:lnTo>
                  <a:lnTo>
                    <a:pt x="2372" y="883"/>
                  </a:lnTo>
                  <a:lnTo>
                    <a:pt x="2372" y="883"/>
                  </a:lnTo>
                  <a:lnTo>
                    <a:pt x="2354" y="874"/>
                  </a:lnTo>
                  <a:lnTo>
                    <a:pt x="2354" y="874"/>
                  </a:lnTo>
                  <a:lnTo>
                    <a:pt x="2354" y="874"/>
                  </a:lnTo>
                  <a:lnTo>
                    <a:pt x="2354" y="874"/>
                  </a:lnTo>
                  <a:lnTo>
                    <a:pt x="2363" y="874"/>
                  </a:lnTo>
                  <a:lnTo>
                    <a:pt x="2372" y="865"/>
                  </a:lnTo>
                  <a:lnTo>
                    <a:pt x="2372" y="865"/>
                  </a:lnTo>
                  <a:lnTo>
                    <a:pt x="2372" y="857"/>
                  </a:lnTo>
                  <a:lnTo>
                    <a:pt x="2363" y="848"/>
                  </a:lnTo>
                  <a:lnTo>
                    <a:pt x="2363" y="848"/>
                  </a:lnTo>
                  <a:lnTo>
                    <a:pt x="2363" y="839"/>
                  </a:lnTo>
                  <a:lnTo>
                    <a:pt x="2363" y="839"/>
                  </a:lnTo>
                  <a:lnTo>
                    <a:pt x="2346" y="830"/>
                  </a:lnTo>
                  <a:lnTo>
                    <a:pt x="2346" y="830"/>
                  </a:lnTo>
                  <a:lnTo>
                    <a:pt x="2328" y="830"/>
                  </a:lnTo>
                  <a:lnTo>
                    <a:pt x="2310" y="830"/>
                  </a:lnTo>
                  <a:lnTo>
                    <a:pt x="2310" y="830"/>
                  </a:lnTo>
                  <a:lnTo>
                    <a:pt x="2302" y="848"/>
                  </a:lnTo>
                  <a:lnTo>
                    <a:pt x="2302" y="848"/>
                  </a:lnTo>
                  <a:lnTo>
                    <a:pt x="2293" y="848"/>
                  </a:lnTo>
                  <a:lnTo>
                    <a:pt x="2284" y="839"/>
                  </a:lnTo>
                  <a:lnTo>
                    <a:pt x="2284" y="839"/>
                  </a:lnTo>
                  <a:lnTo>
                    <a:pt x="2266" y="839"/>
                  </a:lnTo>
                  <a:lnTo>
                    <a:pt x="2266" y="839"/>
                  </a:lnTo>
                  <a:lnTo>
                    <a:pt x="2257" y="848"/>
                  </a:lnTo>
                  <a:lnTo>
                    <a:pt x="2257" y="848"/>
                  </a:lnTo>
                  <a:lnTo>
                    <a:pt x="2257" y="857"/>
                  </a:lnTo>
                  <a:lnTo>
                    <a:pt x="2257" y="857"/>
                  </a:lnTo>
                  <a:lnTo>
                    <a:pt x="2257" y="857"/>
                  </a:lnTo>
                  <a:lnTo>
                    <a:pt x="2249" y="857"/>
                  </a:lnTo>
                  <a:lnTo>
                    <a:pt x="2249" y="857"/>
                  </a:lnTo>
                  <a:lnTo>
                    <a:pt x="2240" y="839"/>
                  </a:lnTo>
                  <a:lnTo>
                    <a:pt x="2231" y="839"/>
                  </a:lnTo>
                  <a:lnTo>
                    <a:pt x="2231" y="839"/>
                  </a:lnTo>
                  <a:lnTo>
                    <a:pt x="2222" y="821"/>
                  </a:lnTo>
                  <a:lnTo>
                    <a:pt x="2222" y="821"/>
                  </a:lnTo>
                  <a:lnTo>
                    <a:pt x="2240" y="821"/>
                  </a:lnTo>
                  <a:lnTo>
                    <a:pt x="2257" y="804"/>
                  </a:lnTo>
                  <a:lnTo>
                    <a:pt x="2257" y="804"/>
                  </a:lnTo>
                  <a:lnTo>
                    <a:pt x="2275" y="804"/>
                  </a:lnTo>
                  <a:lnTo>
                    <a:pt x="2275" y="804"/>
                  </a:lnTo>
                  <a:lnTo>
                    <a:pt x="2275" y="804"/>
                  </a:lnTo>
                  <a:lnTo>
                    <a:pt x="2284" y="804"/>
                  </a:lnTo>
                  <a:lnTo>
                    <a:pt x="2293" y="795"/>
                  </a:lnTo>
                  <a:lnTo>
                    <a:pt x="2293" y="795"/>
                  </a:lnTo>
                  <a:lnTo>
                    <a:pt x="2293" y="777"/>
                  </a:lnTo>
                  <a:lnTo>
                    <a:pt x="2293" y="768"/>
                  </a:lnTo>
                  <a:lnTo>
                    <a:pt x="2293" y="768"/>
                  </a:lnTo>
                  <a:lnTo>
                    <a:pt x="2284" y="768"/>
                  </a:lnTo>
                  <a:lnTo>
                    <a:pt x="2284" y="768"/>
                  </a:lnTo>
                  <a:lnTo>
                    <a:pt x="2266" y="759"/>
                  </a:lnTo>
                  <a:lnTo>
                    <a:pt x="2266" y="759"/>
                  </a:lnTo>
                  <a:lnTo>
                    <a:pt x="2266" y="751"/>
                  </a:lnTo>
                  <a:lnTo>
                    <a:pt x="2266" y="751"/>
                  </a:lnTo>
                  <a:lnTo>
                    <a:pt x="2240" y="742"/>
                  </a:lnTo>
                  <a:lnTo>
                    <a:pt x="2231" y="733"/>
                  </a:lnTo>
                  <a:lnTo>
                    <a:pt x="2213" y="742"/>
                  </a:lnTo>
                  <a:lnTo>
                    <a:pt x="2205" y="742"/>
                  </a:lnTo>
                  <a:lnTo>
                    <a:pt x="2205" y="742"/>
                  </a:lnTo>
                  <a:lnTo>
                    <a:pt x="2196" y="733"/>
                  </a:lnTo>
                  <a:lnTo>
                    <a:pt x="2196" y="724"/>
                  </a:lnTo>
                  <a:lnTo>
                    <a:pt x="2196" y="724"/>
                  </a:lnTo>
                  <a:lnTo>
                    <a:pt x="2178" y="724"/>
                  </a:lnTo>
                  <a:lnTo>
                    <a:pt x="2178" y="724"/>
                  </a:lnTo>
                  <a:lnTo>
                    <a:pt x="2178" y="724"/>
                  </a:lnTo>
                  <a:lnTo>
                    <a:pt x="2160" y="724"/>
                  </a:lnTo>
                  <a:lnTo>
                    <a:pt x="2143" y="733"/>
                  </a:lnTo>
                  <a:lnTo>
                    <a:pt x="2143" y="733"/>
                  </a:lnTo>
                  <a:lnTo>
                    <a:pt x="2152" y="724"/>
                  </a:lnTo>
                  <a:lnTo>
                    <a:pt x="2152" y="724"/>
                  </a:lnTo>
                  <a:lnTo>
                    <a:pt x="2152" y="724"/>
                  </a:lnTo>
                  <a:lnTo>
                    <a:pt x="2143" y="706"/>
                  </a:lnTo>
                  <a:lnTo>
                    <a:pt x="2143" y="706"/>
                  </a:lnTo>
                  <a:lnTo>
                    <a:pt x="2125" y="698"/>
                  </a:lnTo>
                  <a:lnTo>
                    <a:pt x="2116" y="698"/>
                  </a:lnTo>
                  <a:lnTo>
                    <a:pt x="2116" y="698"/>
                  </a:lnTo>
                  <a:lnTo>
                    <a:pt x="2090" y="698"/>
                  </a:lnTo>
                  <a:lnTo>
                    <a:pt x="2081" y="706"/>
                  </a:lnTo>
                  <a:lnTo>
                    <a:pt x="2081" y="706"/>
                  </a:lnTo>
                  <a:lnTo>
                    <a:pt x="2072" y="706"/>
                  </a:lnTo>
                  <a:lnTo>
                    <a:pt x="2063" y="724"/>
                  </a:lnTo>
                  <a:lnTo>
                    <a:pt x="2063" y="733"/>
                  </a:lnTo>
                  <a:lnTo>
                    <a:pt x="2063" y="733"/>
                  </a:lnTo>
                  <a:lnTo>
                    <a:pt x="2072" y="742"/>
                  </a:lnTo>
                  <a:lnTo>
                    <a:pt x="2072" y="742"/>
                  </a:lnTo>
                  <a:lnTo>
                    <a:pt x="2072" y="742"/>
                  </a:lnTo>
                  <a:lnTo>
                    <a:pt x="2072" y="742"/>
                  </a:lnTo>
                  <a:lnTo>
                    <a:pt x="2055" y="759"/>
                  </a:lnTo>
                  <a:lnTo>
                    <a:pt x="2046" y="768"/>
                  </a:lnTo>
                  <a:lnTo>
                    <a:pt x="2046" y="768"/>
                  </a:lnTo>
                  <a:lnTo>
                    <a:pt x="2046" y="759"/>
                  </a:lnTo>
                  <a:lnTo>
                    <a:pt x="2046" y="759"/>
                  </a:lnTo>
                  <a:lnTo>
                    <a:pt x="2046" y="751"/>
                  </a:lnTo>
                  <a:lnTo>
                    <a:pt x="2046" y="751"/>
                  </a:lnTo>
                  <a:lnTo>
                    <a:pt x="2055" y="742"/>
                  </a:lnTo>
                  <a:lnTo>
                    <a:pt x="2055" y="742"/>
                  </a:lnTo>
                  <a:lnTo>
                    <a:pt x="2046" y="724"/>
                  </a:lnTo>
                  <a:lnTo>
                    <a:pt x="2037" y="724"/>
                  </a:lnTo>
                  <a:lnTo>
                    <a:pt x="2037" y="724"/>
                  </a:lnTo>
                  <a:lnTo>
                    <a:pt x="2019" y="733"/>
                  </a:lnTo>
                  <a:lnTo>
                    <a:pt x="2002" y="742"/>
                  </a:lnTo>
                  <a:lnTo>
                    <a:pt x="2002" y="742"/>
                  </a:lnTo>
                  <a:lnTo>
                    <a:pt x="2002" y="751"/>
                  </a:lnTo>
                  <a:lnTo>
                    <a:pt x="2002" y="751"/>
                  </a:lnTo>
                  <a:lnTo>
                    <a:pt x="1984" y="759"/>
                  </a:lnTo>
                  <a:lnTo>
                    <a:pt x="1984" y="759"/>
                  </a:lnTo>
                  <a:lnTo>
                    <a:pt x="1975" y="777"/>
                  </a:lnTo>
                  <a:lnTo>
                    <a:pt x="1975" y="777"/>
                  </a:lnTo>
                  <a:lnTo>
                    <a:pt x="1949" y="795"/>
                  </a:lnTo>
                  <a:lnTo>
                    <a:pt x="1949" y="795"/>
                  </a:lnTo>
                  <a:lnTo>
                    <a:pt x="1949" y="795"/>
                  </a:lnTo>
                  <a:lnTo>
                    <a:pt x="1949" y="795"/>
                  </a:lnTo>
                  <a:lnTo>
                    <a:pt x="1957" y="786"/>
                  </a:lnTo>
                  <a:lnTo>
                    <a:pt x="1966" y="777"/>
                  </a:lnTo>
                  <a:lnTo>
                    <a:pt x="1966" y="777"/>
                  </a:lnTo>
                  <a:lnTo>
                    <a:pt x="1975" y="777"/>
                  </a:lnTo>
                  <a:lnTo>
                    <a:pt x="1975" y="777"/>
                  </a:lnTo>
                  <a:lnTo>
                    <a:pt x="1993" y="742"/>
                  </a:lnTo>
                  <a:lnTo>
                    <a:pt x="1993" y="742"/>
                  </a:lnTo>
                  <a:lnTo>
                    <a:pt x="1993" y="733"/>
                  </a:lnTo>
                  <a:lnTo>
                    <a:pt x="1993" y="733"/>
                  </a:lnTo>
                  <a:lnTo>
                    <a:pt x="2010" y="733"/>
                  </a:lnTo>
                  <a:lnTo>
                    <a:pt x="2010" y="715"/>
                  </a:lnTo>
                  <a:lnTo>
                    <a:pt x="2010" y="715"/>
                  </a:lnTo>
                  <a:lnTo>
                    <a:pt x="2010" y="706"/>
                  </a:lnTo>
                  <a:lnTo>
                    <a:pt x="1993" y="698"/>
                  </a:lnTo>
                  <a:lnTo>
                    <a:pt x="1993" y="698"/>
                  </a:lnTo>
                  <a:lnTo>
                    <a:pt x="1993" y="698"/>
                  </a:lnTo>
                  <a:lnTo>
                    <a:pt x="1984" y="698"/>
                  </a:lnTo>
                  <a:lnTo>
                    <a:pt x="1984" y="698"/>
                  </a:lnTo>
                  <a:lnTo>
                    <a:pt x="1966" y="706"/>
                  </a:lnTo>
                  <a:lnTo>
                    <a:pt x="1957" y="715"/>
                  </a:lnTo>
                  <a:lnTo>
                    <a:pt x="1957" y="715"/>
                  </a:lnTo>
                  <a:lnTo>
                    <a:pt x="1957" y="724"/>
                  </a:lnTo>
                  <a:lnTo>
                    <a:pt x="1957" y="724"/>
                  </a:lnTo>
                  <a:lnTo>
                    <a:pt x="1957" y="724"/>
                  </a:lnTo>
                  <a:lnTo>
                    <a:pt x="1957" y="724"/>
                  </a:lnTo>
                  <a:lnTo>
                    <a:pt x="1940" y="724"/>
                  </a:lnTo>
                  <a:lnTo>
                    <a:pt x="1940" y="724"/>
                  </a:lnTo>
                  <a:lnTo>
                    <a:pt x="1931" y="715"/>
                  </a:lnTo>
                  <a:lnTo>
                    <a:pt x="1931" y="715"/>
                  </a:lnTo>
                  <a:lnTo>
                    <a:pt x="1931" y="715"/>
                  </a:lnTo>
                  <a:lnTo>
                    <a:pt x="1913" y="724"/>
                  </a:lnTo>
                  <a:lnTo>
                    <a:pt x="1913" y="724"/>
                  </a:lnTo>
                  <a:lnTo>
                    <a:pt x="1905" y="733"/>
                  </a:lnTo>
                  <a:lnTo>
                    <a:pt x="1905" y="733"/>
                  </a:lnTo>
                  <a:lnTo>
                    <a:pt x="1905" y="742"/>
                  </a:lnTo>
                  <a:lnTo>
                    <a:pt x="1905" y="742"/>
                  </a:lnTo>
                  <a:lnTo>
                    <a:pt x="1887" y="742"/>
                  </a:lnTo>
                  <a:lnTo>
                    <a:pt x="1878" y="742"/>
                  </a:lnTo>
                  <a:lnTo>
                    <a:pt x="1869" y="751"/>
                  </a:lnTo>
                  <a:lnTo>
                    <a:pt x="1852" y="759"/>
                  </a:lnTo>
                  <a:lnTo>
                    <a:pt x="1852" y="759"/>
                  </a:lnTo>
                  <a:lnTo>
                    <a:pt x="1843" y="768"/>
                  </a:lnTo>
                  <a:lnTo>
                    <a:pt x="1843" y="786"/>
                  </a:lnTo>
                  <a:lnTo>
                    <a:pt x="1843" y="786"/>
                  </a:lnTo>
                  <a:lnTo>
                    <a:pt x="1843" y="804"/>
                  </a:lnTo>
                  <a:lnTo>
                    <a:pt x="1843" y="804"/>
                  </a:lnTo>
                  <a:lnTo>
                    <a:pt x="1843" y="804"/>
                  </a:lnTo>
                  <a:lnTo>
                    <a:pt x="1843" y="804"/>
                  </a:lnTo>
                  <a:lnTo>
                    <a:pt x="1843" y="812"/>
                  </a:lnTo>
                  <a:lnTo>
                    <a:pt x="1843" y="812"/>
                  </a:lnTo>
                  <a:lnTo>
                    <a:pt x="1843" y="812"/>
                  </a:lnTo>
                  <a:lnTo>
                    <a:pt x="1834" y="804"/>
                  </a:lnTo>
                  <a:lnTo>
                    <a:pt x="1834" y="795"/>
                  </a:lnTo>
                  <a:lnTo>
                    <a:pt x="1834" y="795"/>
                  </a:lnTo>
                  <a:lnTo>
                    <a:pt x="1834" y="786"/>
                  </a:lnTo>
                  <a:lnTo>
                    <a:pt x="1816" y="777"/>
                  </a:lnTo>
                  <a:lnTo>
                    <a:pt x="1816" y="777"/>
                  </a:lnTo>
                  <a:lnTo>
                    <a:pt x="1807" y="777"/>
                  </a:lnTo>
                  <a:lnTo>
                    <a:pt x="1799" y="795"/>
                  </a:lnTo>
                  <a:lnTo>
                    <a:pt x="1799" y="795"/>
                  </a:lnTo>
                  <a:lnTo>
                    <a:pt x="1790" y="795"/>
                  </a:lnTo>
                  <a:lnTo>
                    <a:pt x="1790" y="795"/>
                  </a:lnTo>
                  <a:lnTo>
                    <a:pt x="1772" y="786"/>
                  </a:lnTo>
                  <a:lnTo>
                    <a:pt x="1755" y="786"/>
                  </a:lnTo>
                  <a:lnTo>
                    <a:pt x="1755" y="786"/>
                  </a:lnTo>
                  <a:lnTo>
                    <a:pt x="1746" y="786"/>
                  </a:lnTo>
                  <a:lnTo>
                    <a:pt x="1737" y="795"/>
                  </a:lnTo>
                  <a:lnTo>
                    <a:pt x="1737" y="795"/>
                  </a:lnTo>
                  <a:lnTo>
                    <a:pt x="1737" y="804"/>
                  </a:lnTo>
                  <a:lnTo>
                    <a:pt x="1746" y="812"/>
                  </a:lnTo>
                  <a:lnTo>
                    <a:pt x="1746" y="812"/>
                  </a:lnTo>
                  <a:lnTo>
                    <a:pt x="1746" y="812"/>
                  </a:lnTo>
                  <a:lnTo>
                    <a:pt x="1737" y="812"/>
                  </a:lnTo>
                  <a:lnTo>
                    <a:pt x="1737" y="812"/>
                  </a:lnTo>
                  <a:lnTo>
                    <a:pt x="1728" y="812"/>
                  </a:lnTo>
                  <a:lnTo>
                    <a:pt x="1728" y="812"/>
                  </a:lnTo>
                  <a:lnTo>
                    <a:pt x="1719" y="804"/>
                  </a:lnTo>
                  <a:lnTo>
                    <a:pt x="1702" y="812"/>
                  </a:lnTo>
                  <a:lnTo>
                    <a:pt x="1702" y="812"/>
                  </a:lnTo>
                  <a:lnTo>
                    <a:pt x="1702" y="830"/>
                  </a:lnTo>
                  <a:lnTo>
                    <a:pt x="1702" y="830"/>
                  </a:lnTo>
                  <a:lnTo>
                    <a:pt x="1702" y="839"/>
                  </a:lnTo>
                  <a:lnTo>
                    <a:pt x="1702" y="848"/>
                  </a:lnTo>
                  <a:lnTo>
                    <a:pt x="1702" y="848"/>
                  </a:lnTo>
                  <a:lnTo>
                    <a:pt x="1693" y="848"/>
                  </a:lnTo>
                  <a:lnTo>
                    <a:pt x="1693" y="848"/>
                  </a:lnTo>
                  <a:lnTo>
                    <a:pt x="1693" y="839"/>
                  </a:lnTo>
                  <a:lnTo>
                    <a:pt x="1693" y="839"/>
                  </a:lnTo>
                  <a:lnTo>
                    <a:pt x="1693" y="830"/>
                  </a:lnTo>
                  <a:lnTo>
                    <a:pt x="1675" y="821"/>
                  </a:lnTo>
                  <a:lnTo>
                    <a:pt x="1675" y="821"/>
                  </a:lnTo>
                  <a:lnTo>
                    <a:pt x="1657" y="821"/>
                  </a:lnTo>
                  <a:lnTo>
                    <a:pt x="1657" y="821"/>
                  </a:lnTo>
                  <a:lnTo>
                    <a:pt x="1657" y="821"/>
                  </a:lnTo>
                  <a:lnTo>
                    <a:pt x="1657" y="821"/>
                  </a:lnTo>
                  <a:lnTo>
                    <a:pt x="1666" y="812"/>
                  </a:lnTo>
                  <a:lnTo>
                    <a:pt x="1657" y="795"/>
                  </a:lnTo>
                  <a:lnTo>
                    <a:pt x="1657" y="795"/>
                  </a:lnTo>
                  <a:lnTo>
                    <a:pt x="1640" y="795"/>
                  </a:lnTo>
                  <a:lnTo>
                    <a:pt x="1631" y="795"/>
                  </a:lnTo>
                  <a:lnTo>
                    <a:pt x="1631" y="795"/>
                  </a:lnTo>
                  <a:lnTo>
                    <a:pt x="1622" y="795"/>
                  </a:lnTo>
                  <a:lnTo>
                    <a:pt x="1622" y="795"/>
                  </a:lnTo>
                  <a:lnTo>
                    <a:pt x="1613" y="804"/>
                  </a:lnTo>
                  <a:lnTo>
                    <a:pt x="1605" y="804"/>
                  </a:lnTo>
                  <a:lnTo>
                    <a:pt x="1605" y="804"/>
                  </a:lnTo>
                  <a:lnTo>
                    <a:pt x="1596" y="804"/>
                  </a:lnTo>
                  <a:lnTo>
                    <a:pt x="1596" y="812"/>
                  </a:lnTo>
                  <a:lnTo>
                    <a:pt x="1596" y="812"/>
                  </a:lnTo>
                  <a:lnTo>
                    <a:pt x="1587" y="821"/>
                  </a:lnTo>
                  <a:lnTo>
                    <a:pt x="1596" y="830"/>
                  </a:lnTo>
                  <a:lnTo>
                    <a:pt x="1596" y="830"/>
                  </a:lnTo>
                  <a:lnTo>
                    <a:pt x="1596" y="839"/>
                  </a:lnTo>
                  <a:lnTo>
                    <a:pt x="1596" y="839"/>
                  </a:lnTo>
                  <a:lnTo>
                    <a:pt x="1596" y="839"/>
                  </a:lnTo>
                  <a:lnTo>
                    <a:pt x="1587" y="839"/>
                  </a:lnTo>
                  <a:lnTo>
                    <a:pt x="1587" y="839"/>
                  </a:lnTo>
                  <a:lnTo>
                    <a:pt x="1578" y="848"/>
                  </a:lnTo>
                  <a:lnTo>
                    <a:pt x="1569" y="857"/>
                  </a:lnTo>
                  <a:lnTo>
                    <a:pt x="1569" y="857"/>
                  </a:lnTo>
                  <a:lnTo>
                    <a:pt x="1569" y="865"/>
                  </a:lnTo>
                  <a:lnTo>
                    <a:pt x="1569" y="865"/>
                  </a:lnTo>
                  <a:lnTo>
                    <a:pt x="1569" y="865"/>
                  </a:lnTo>
                  <a:lnTo>
                    <a:pt x="1569" y="865"/>
                  </a:lnTo>
                  <a:lnTo>
                    <a:pt x="1569" y="865"/>
                  </a:lnTo>
                  <a:lnTo>
                    <a:pt x="1569" y="865"/>
                  </a:lnTo>
                  <a:lnTo>
                    <a:pt x="1569" y="865"/>
                  </a:lnTo>
                  <a:lnTo>
                    <a:pt x="1569" y="865"/>
                  </a:lnTo>
                  <a:lnTo>
                    <a:pt x="1569" y="865"/>
                  </a:lnTo>
                  <a:lnTo>
                    <a:pt x="1569" y="865"/>
                  </a:lnTo>
                  <a:lnTo>
                    <a:pt x="1560" y="857"/>
                  </a:lnTo>
                  <a:lnTo>
                    <a:pt x="1552" y="848"/>
                  </a:lnTo>
                  <a:lnTo>
                    <a:pt x="1543" y="848"/>
                  </a:lnTo>
                  <a:lnTo>
                    <a:pt x="1543" y="848"/>
                  </a:lnTo>
                  <a:lnTo>
                    <a:pt x="1525" y="857"/>
                  </a:lnTo>
                  <a:lnTo>
                    <a:pt x="1516" y="865"/>
                  </a:lnTo>
                  <a:lnTo>
                    <a:pt x="1499" y="874"/>
                  </a:lnTo>
                  <a:lnTo>
                    <a:pt x="1499" y="874"/>
                  </a:lnTo>
                  <a:lnTo>
                    <a:pt x="1490" y="883"/>
                  </a:lnTo>
                  <a:lnTo>
                    <a:pt x="1481" y="901"/>
                  </a:lnTo>
                  <a:lnTo>
                    <a:pt x="1481" y="901"/>
                  </a:lnTo>
                  <a:lnTo>
                    <a:pt x="1490" y="909"/>
                  </a:lnTo>
                  <a:lnTo>
                    <a:pt x="1499" y="909"/>
                  </a:lnTo>
                  <a:lnTo>
                    <a:pt x="1499" y="909"/>
                  </a:lnTo>
                  <a:lnTo>
                    <a:pt x="1507" y="918"/>
                  </a:lnTo>
                  <a:lnTo>
                    <a:pt x="1516" y="909"/>
                  </a:lnTo>
                  <a:lnTo>
                    <a:pt x="1516" y="909"/>
                  </a:lnTo>
                  <a:lnTo>
                    <a:pt x="1525" y="909"/>
                  </a:lnTo>
                  <a:lnTo>
                    <a:pt x="1525" y="909"/>
                  </a:lnTo>
                  <a:lnTo>
                    <a:pt x="1525" y="909"/>
                  </a:lnTo>
                  <a:lnTo>
                    <a:pt x="1525" y="909"/>
                  </a:lnTo>
                  <a:lnTo>
                    <a:pt x="1516" y="918"/>
                  </a:lnTo>
                  <a:lnTo>
                    <a:pt x="1516" y="918"/>
                  </a:lnTo>
                  <a:lnTo>
                    <a:pt x="1507" y="918"/>
                  </a:lnTo>
                  <a:lnTo>
                    <a:pt x="1507" y="918"/>
                  </a:lnTo>
                  <a:lnTo>
                    <a:pt x="1499" y="927"/>
                  </a:lnTo>
                  <a:lnTo>
                    <a:pt x="1490" y="936"/>
                  </a:lnTo>
                  <a:lnTo>
                    <a:pt x="1490" y="936"/>
                  </a:lnTo>
                  <a:lnTo>
                    <a:pt x="1490" y="936"/>
                  </a:lnTo>
                  <a:lnTo>
                    <a:pt x="1481" y="927"/>
                  </a:lnTo>
                  <a:lnTo>
                    <a:pt x="1481" y="927"/>
                  </a:lnTo>
                  <a:lnTo>
                    <a:pt x="1463" y="918"/>
                  </a:lnTo>
                  <a:lnTo>
                    <a:pt x="1463" y="918"/>
                  </a:lnTo>
                  <a:lnTo>
                    <a:pt x="1463" y="918"/>
                  </a:lnTo>
                  <a:lnTo>
                    <a:pt x="1446" y="927"/>
                  </a:lnTo>
                  <a:lnTo>
                    <a:pt x="1446" y="927"/>
                  </a:lnTo>
                  <a:lnTo>
                    <a:pt x="1446" y="918"/>
                  </a:lnTo>
                  <a:lnTo>
                    <a:pt x="1446" y="918"/>
                  </a:lnTo>
                  <a:lnTo>
                    <a:pt x="1446" y="909"/>
                  </a:lnTo>
                  <a:lnTo>
                    <a:pt x="1437" y="901"/>
                  </a:lnTo>
                  <a:lnTo>
                    <a:pt x="1437" y="901"/>
                  </a:lnTo>
                  <a:lnTo>
                    <a:pt x="1428" y="901"/>
                  </a:lnTo>
                  <a:lnTo>
                    <a:pt x="1419" y="909"/>
                  </a:lnTo>
                  <a:lnTo>
                    <a:pt x="1419" y="909"/>
                  </a:lnTo>
                  <a:lnTo>
                    <a:pt x="1410" y="909"/>
                  </a:lnTo>
                  <a:lnTo>
                    <a:pt x="1410" y="909"/>
                  </a:lnTo>
                  <a:lnTo>
                    <a:pt x="1393" y="927"/>
                  </a:lnTo>
                  <a:lnTo>
                    <a:pt x="1393" y="927"/>
                  </a:lnTo>
                  <a:lnTo>
                    <a:pt x="1384" y="936"/>
                  </a:lnTo>
                  <a:lnTo>
                    <a:pt x="1375" y="945"/>
                  </a:lnTo>
                  <a:lnTo>
                    <a:pt x="1384" y="945"/>
                  </a:lnTo>
                  <a:lnTo>
                    <a:pt x="1384" y="945"/>
                  </a:lnTo>
                  <a:lnTo>
                    <a:pt x="1375" y="954"/>
                  </a:lnTo>
                  <a:lnTo>
                    <a:pt x="1375" y="954"/>
                  </a:lnTo>
                  <a:lnTo>
                    <a:pt x="1366" y="954"/>
                  </a:lnTo>
                  <a:lnTo>
                    <a:pt x="1366" y="954"/>
                  </a:lnTo>
                  <a:lnTo>
                    <a:pt x="1366" y="971"/>
                  </a:lnTo>
                  <a:lnTo>
                    <a:pt x="1366" y="980"/>
                  </a:lnTo>
                  <a:lnTo>
                    <a:pt x="1366" y="980"/>
                  </a:lnTo>
                  <a:lnTo>
                    <a:pt x="1375" y="989"/>
                  </a:lnTo>
                  <a:lnTo>
                    <a:pt x="1384" y="989"/>
                  </a:lnTo>
                  <a:lnTo>
                    <a:pt x="1384" y="989"/>
                  </a:lnTo>
                  <a:lnTo>
                    <a:pt x="1402" y="980"/>
                  </a:lnTo>
                  <a:lnTo>
                    <a:pt x="1402" y="980"/>
                  </a:lnTo>
                  <a:lnTo>
                    <a:pt x="1410" y="989"/>
                  </a:lnTo>
                  <a:lnTo>
                    <a:pt x="1419" y="989"/>
                  </a:lnTo>
                  <a:lnTo>
                    <a:pt x="1419" y="989"/>
                  </a:lnTo>
                  <a:lnTo>
                    <a:pt x="1428" y="989"/>
                  </a:lnTo>
                  <a:lnTo>
                    <a:pt x="1428" y="989"/>
                  </a:lnTo>
                  <a:lnTo>
                    <a:pt x="1428" y="989"/>
                  </a:lnTo>
                  <a:lnTo>
                    <a:pt x="1428" y="989"/>
                  </a:lnTo>
                  <a:lnTo>
                    <a:pt x="1419" y="1007"/>
                  </a:lnTo>
                  <a:lnTo>
                    <a:pt x="1410" y="1007"/>
                  </a:lnTo>
                  <a:lnTo>
                    <a:pt x="1410" y="1007"/>
                  </a:lnTo>
                  <a:lnTo>
                    <a:pt x="1393" y="1015"/>
                  </a:lnTo>
                  <a:lnTo>
                    <a:pt x="1384" y="1024"/>
                  </a:lnTo>
                  <a:lnTo>
                    <a:pt x="1375" y="1060"/>
                  </a:lnTo>
                  <a:lnTo>
                    <a:pt x="1375" y="1060"/>
                  </a:lnTo>
                  <a:lnTo>
                    <a:pt x="1375" y="1060"/>
                  </a:lnTo>
                  <a:lnTo>
                    <a:pt x="1375" y="1060"/>
                  </a:lnTo>
                  <a:lnTo>
                    <a:pt x="1375" y="1060"/>
                  </a:lnTo>
                  <a:lnTo>
                    <a:pt x="1357" y="1060"/>
                  </a:lnTo>
                  <a:lnTo>
                    <a:pt x="1357" y="1077"/>
                  </a:lnTo>
                  <a:lnTo>
                    <a:pt x="1357" y="1077"/>
                  </a:lnTo>
                  <a:lnTo>
                    <a:pt x="1340" y="1104"/>
                  </a:lnTo>
                  <a:lnTo>
                    <a:pt x="1305" y="1139"/>
                  </a:lnTo>
                  <a:lnTo>
                    <a:pt x="1305" y="1139"/>
                  </a:lnTo>
                  <a:lnTo>
                    <a:pt x="1296" y="1148"/>
                  </a:lnTo>
                  <a:lnTo>
                    <a:pt x="1287" y="1165"/>
                  </a:lnTo>
                  <a:lnTo>
                    <a:pt x="1287" y="1165"/>
                  </a:lnTo>
                  <a:lnTo>
                    <a:pt x="1296" y="1174"/>
                  </a:lnTo>
                  <a:lnTo>
                    <a:pt x="1296" y="1174"/>
                  </a:lnTo>
                  <a:lnTo>
                    <a:pt x="1296" y="1183"/>
                  </a:lnTo>
                  <a:lnTo>
                    <a:pt x="1296" y="1183"/>
                  </a:lnTo>
                  <a:lnTo>
                    <a:pt x="1287" y="1183"/>
                  </a:lnTo>
                  <a:lnTo>
                    <a:pt x="1278" y="1183"/>
                  </a:lnTo>
                  <a:lnTo>
                    <a:pt x="1278" y="1183"/>
                  </a:lnTo>
                  <a:lnTo>
                    <a:pt x="1260" y="1183"/>
                  </a:lnTo>
                  <a:lnTo>
                    <a:pt x="1260" y="1183"/>
                  </a:lnTo>
                  <a:lnTo>
                    <a:pt x="1252" y="1183"/>
                  </a:lnTo>
                  <a:lnTo>
                    <a:pt x="1243" y="1201"/>
                  </a:lnTo>
                  <a:lnTo>
                    <a:pt x="1243" y="1201"/>
                  </a:lnTo>
                  <a:lnTo>
                    <a:pt x="1252" y="1218"/>
                  </a:lnTo>
                  <a:lnTo>
                    <a:pt x="1252" y="1218"/>
                  </a:lnTo>
                  <a:lnTo>
                    <a:pt x="1243" y="1236"/>
                  </a:lnTo>
                  <a:lnTo>
                    <a:pt x="1243" y="1236"/>
                  </a:lnTo>
                  <a:lnTo>
                    <a:pt x="1234" y="1245"/>
                  </a:lnTo>
                  <a:lnTo>
                    <a:pt x="1234" y="1245"/>
                  </a:lnTo>
                  <a:lnTo>
                    <a:pt x="1234" y="1263"/>
                  </a:lnTo>
                  <a:lnTo>
                    <a:pt x="1243" y="1271"/>
                  </a:lnTo>
                  <a:lnTo>
                    <a:pt x="1243" y="1271"/>
                  </a:lnTo>
                  <a:lnTo>
                    <a:pt x="1243" y="1271"/>
                  </a:lnTo>
                  <a:lnTo>
                    <a:pt x="1243" y="1271"/>
                  </a:lnTo>
                  <a:lnTo>
                    <a:pt x="1234" y="1271"/>
                  </a:lnTo>
                  <a:lnTo>
                    <a:pt x="1225" y="1271"/>
                  </a:lnTo>
                  <a:lnTo>
                    <a:pt x="1225" y="1271"/>
                  </a:lnTo>
                  <a:lnTo>
                    <a:pt x="1207" y="1280"/>
                  </a:lnTo>
                  <a:lnTo>
                    <a:pt x="1207" y="1280"/>
                  </a:lnTo>
                  <a:lnTo>
                    <a:pt x="1190" y="1289"/>
                  </a:lnTo>
                  <a:lnTo>
                    <a:pt x="1190" y="1289"/>
                  </a:lnTo>
                  <a:lnTo>
                    <a:pt x="1181" y="1289"/>
                  </a:lnTo>
                  <a:lnTo>
                    <a:pt x="1172" y="1298"/>
                  </a:lnTo>
                  <a:lnTo>
                    <a:pt x="1172" y="1298"/>
                  </a:lnTo>
                  <a:lnTo>
                    <a:pt x="1172" y="1307"/>
                  </a:lnTo>
                  <a:lnTo>
                    <a:pt x="1181" y="1316"/>
                  </a:lnTo>
                  <a:lnTo>
                    <a:pt x="1190" y="1333"/>
                  </a:lnTo>
                  <a:lnTo>
                    <a:pt x="1190" y="1333"/>
                  </a:lnTo>
                  <a:lnTo>
                    <a:pt x="1181" y="1324"/>
                  </a:lnTo>
                  <a:lnTo>
                    <a:pt x="1163" y="1333"/>
                  </a:lnTo>
                  <a:lnTo>
                    <a:pt x="1163" y="1333"/>
                  </a:lnTo>
                  <a:lnTo>
                    <a:pt x="1155" y="1342"/>
                  </a:lnTo>
                  <a:lnTo>
                    <a:pt x="1137" y="1351"/>
                  </a:lnTo>
                  <a:lnTo>
                    <a:pt x="1137" y="1351"/>
                  </a:lnTo>
                  <a:lnTo>
                    <a:pt x="1120" y="1360"/>
                  </a:lnTo>
                  <a:lnTo>
                    <a:pt x="1111" y="1369"/>
                  </a:lnTo>
                  <a:lnTo>
                    <a:pt x="1111" y="1369"/>
                  </a:lnTo>
                  <a:lnTo>
                    <a:pt x="1111" y="1386"/>
                  </a:lnTo>
                  <a:lnTo>
                    <a:pt x="1111" y="1386"/>
                  </a:lnTo>
                  <a:lnTo>
                    <a:pt x="1103" y="1386"/>
                  </a:lnTo>
                  <a:lnTo>
                    <a:pt x="1103" y="1386"/>
                  </a:lnTo>
                  <a:lnTo>
                    <a:pt x="1085" y="1395"/>
                  </a:lnTo>
                  <a:lnTo>
                    <a:pt x="1076" y="1413"/>
                  </a:lnTo>
                  <a:lnTo>
                    <a:pt x="1076" y="1413"/>
                  </a:lnTo>
                  <a:lnTo>
                    <a:pt x="1076" y="1421"/>
                  </a:lnTo>
                  <a:lnTo>
                    <a:pt x="1076" y="1421"/>
                  </a:lnTo>
                  <a:lnTo>
                    <a:pt x="1076" y="1421"/>
                  </a:lnTo>
                  <a:lnTo>
                    <a:pt x="1076" y="1421"/>
                  </a:lnTo>
                  <a:lnTo>
                    <a:pt x="1076" y="1430"/>
                  </a:lnTo>
                  <a:lnTo>
                    <a:pt x="1076" y="1430"/>
                  </a:lnTo>
                  <a:lnTo>
                    <a:pt x="1067" y="1421"/>
                  </a:lnTo>
                  <a:lnTo>
                    <a:pt x="1067" y="1421"/>
                  </a:lnTo>
                  <a:lnTo>
                    <a:pt x="1059" y="1413"/>
                  </a:lnTo>
                  <a:lnTo>
                    <a:pt x="1050" y="1404"/>
                  </a:lnTo>
                  <a:lnTo>
                    <a:pt x="1041" y="1404"/>
                  </a:lnTo>
                  <a:lnTo>
                    <a:pt x="1041" y="1404"/>
                  </a:lnTo>
                  <a:lnTo>
                    <a:pt x="1032" y="1413"/>
                  </a:lnTo>
                  <a:lnTo>
                    <a:pt x="1023" y="1421"/>
                  </a:lnTo>
                  <a:lnTo>
                    <a:pt x="1023" y="1421"/>
                  </a:lnTo>
                  <a:lnTo>
                    <a:pt x="1032" y="1448"/>
                  </a:lnTo>
                  <a:lnTo>
                    <a:pt x="1032" y="1448"/>
                  </a:lnTo>
                  <a:lnTo>
                    <a:pt x="1014" y="1448"/>
                  </a:lnTo>
                  <a:lnTo>
                    <a:pt x="1006" y="1457"/>
                  </a:lnTo>
                  <a:lnTo>
                    <a:pt x="1006" y="1457"/>
                  </a:lnTo>
                  <a:lnTo>
                    <a:pt x="979" y="1466"/>
                  </a:lnTo>
                  <a:lnTo>
                    <a:pt x="961" y="1466"/>
                  </a:lnTo>
                  <a:lnTo>
                    <a:pt x="961" y="1466"/>
                  </a:lnTo>
                  <a:lnTo>
                    <a:pt x="961" y="1466"/>
                  </a:lnTo>
                  <a:lnTo>
                    <a:pt x="961" y="1466"/>
                  </a:lnTo>
                  <a:lnTo>
                    <a:pt x="961" y="1466"/>
                  </a:lnTo>
                  <a:lnTo>
                    <a:pt x="961" y="1466"/>
                  </a:lnTo>
                  <a:lnTo>
                    <a:pt x="953" y="1466"/>
                  </a:lnTo>
                  <a:lnTo>
                    <a:pt x="944" y="1483"/>
                  </a:lnTo>
                  <a:lnTo>
                    <a:pt x="944" y="1483"/>
                  </a:lnTo>
                  <a:lnTo>
                    <a:pt x="953" y="1492"/>
                  </a:lnTo>
                  <a:lnTo>
                    <a:pt x="953" y="1492"/>
                  </a:lnTo>
                  <a:lnTo>
                    <a:pt x="953" y="1501"/>
                  </a:lnTo>
                  <a:lnTo>
                    <a:pt x="953" y="1501"/>
                  </a:lnTo>
                  <a:lnTo>
                    <a:pt x="935" y="1492"/>
                  </a:lnTo>
                  <a:lnTo>
                    <a:pt x="935" y="1492"/>
                  </a:lnTo>
                  <a:lnTo>
                    <a:pt x="917" y="1492"/>
                  </a:lnTo>
                  <a:lnTo>
                    <a:pt x="917" y="1492"/>
                  </a:lnTo>
                  <a:lnTo>
                    <a:pt x="909" y="1510"/>
                  </a:lnTo>
                  <a:lnTo>
                    <a:pt x="909" y="1510"/>
                  </a:lnTo>
                  <a:lnTo>
                    <a:pt x="909" y="1510"/>
                  </a:lnTo>
                  <a:lnTo>
                    <a:pt x="909" y="1510"/>
                  </a:lnTo>
                  <a:lnTo>
                    <a:pt x="909" y="1510"/>
                  </a:lnTo>
                  <a:lnTo>
                    <a:pt x="891" y="1519"/>
                  </a:lnTo>
                  <a:lnTo>
                    <a:pt x="891" y="1519"/>
                  </a:lnTo>
                  <a:lnTo>
                    <a:pt x="882" y="1519"/>
                  </a:lnTo>
                  <a:lnTo>
                    <a:pt x="882" y="1519"/>
                  </a:lnTo>
                  <a:lnTo>
                    <a:pt x="873" y="1519"/>
                  </a:lnTo>
                  <a:lnTo>
                    <a:pt x="864" y="1536"/>
                  </a:lnTo>
                  <a:lnTo>
                    <a:pt x="864" y="1536"/>
                  </a:lnTo>
                  <a:lnTo>
                    <a:pt x="864" y="1536"/>
                  </a:lnTo>
                  <a:lnTo>
                    <a:pt x="873" y="1554"/>
                  </a:lnTo>
                  <a:lnTo>
                    <a:pt x="873" y="1554"/>
                  </a:lnTo>
                  <a:lnTo>
                    <a:pt x="864" y="1545"/>
                  </a:lnTo>
                  <a:lnTo>
                    <a:pt x="864" y="1545"/>
                  </a:lnTo>
                  <a:lnTo>
                    <a:pt x="856" y="1545"/>
                  </a:lnTo>
                  <a:lnTo>
                    <a:pt x="856" y="1545"/>
                  </a:lnTo>
                  <a:lnTo>
                    <a:pt x="838" y="1545"/>
                  </a:lnTo>
                  <a:lnTo>
                    <a:pt x="838" y="1545"/>
                  </a:lnTo>
                  <a:lnTo>
                    <a:pt x="829" y="1554"/>
                  </a:lnTo>
                  <a:lnTo>
                    <a:pt x="829" y="1554"/>
                  </a:lnTo>
                  <a:lnTo>
                    <a:pt x="829" y="1563"/>
                  </a:lnTo>
                  <a:lnTo>
                    <a:pt x="829" y="1563"/>
                  </a:lnTo>
                  <a:lnTo>
                    <a:pt x="820" y="1572"/>
                  </a:lnTo>
                  <a:lnTo>
                    <a:pt x="820" y="1572"/>
                  </a:lnTo>
                  <a:lnTo>
                    <a:pt x="820" y="1580"/>
                  </a:lnTo>
                  <a:lnTo>
                    <a:pt x="820" y="1580"/>
                  </a:lnTo>
                  <a:lnTo>
                    <a:pt x="829" y="1598"/>
                  </a:lnTo>
                  <a:lnTo>
                    <a:pt x="838" y="1607"/>
                  </a:lnTo>
                  <a:lnTo>
                    <a:pt x="838" y="1607"/>
                  </a:lnTo>
                  <a:lnTo>
                    <a:pt x="847" y="1607"/>
                  </a:lnTo>
                  <a:lnTo>
                    <a:pt x="847" y="1607"/>
                  </a:lnTo>
                  <a:lnTo>
                    <a:pt x="847" y="1607"/>
                  </a:lnTo>
                  <a:lnTo>
                    <a:pt x="847" y="1607"/>
                  </a:lnTo>
                  <a:lnTo>
                    <a:pt x="838" y="1625"/>
                  </a:lnTo>
                  <a:lnTo>
                    <a:pt x="838" y="1625"/>
                  </a:lnTo>
                  <a:lnTo>
                    <a:pt x="847" y="1633"/>
                  </a:lnTo>
                  <a:lnTo>
                    <a:pt x="847" y="1633"/>
                  </a:lnTo>
                  <a:lnTo>
                    <a:pt x="838" y="1642"/>
                  </a:lnTo>
                  <a:lnTo>
                    <a:pt x="838" y="1642"/>
                  </a:lnTo>
                  <a:lnTo>
                    <a:pt x="829" y="1642"/>
                  </a:lnTo>
                  <a:lnTo>
                    <a:pt x="829" y="1660"/>
                  </a:lnTo>
                  <a:lnTo>
                    <a:pt x="829" y="1660"/>
                  </a:lnTo>
                  <a:lnTo>
                    <a:pt x="838" y="1677"/>
                  </a:lnTo>
                  <a:lnTo>
                    <a:pt x="838" y="1677"/>
                  </a:lnTo>
                  <a:lnTo>
                    <a:pt x="829" y="1677"/>
                  </a:lnTo>
                  <a:lnTo>
                    <a:pt x="829" y="1677"/>
                  </a:lnTo>
                  <a:lnTo>
                    <a:pt x="829" y="1686"/>
                  </a:lnTo>
                  <a:lnTo>
                    <a:pt x="820" y="1695"/>
                  </a:lnTo>
                  <a:lnTo>
                    <a:pt x="820" y="1695"/>
                  </a:lnTo>
                  <a:lnTo>
                    <a:pt x="829" y="1704"/>
                  </a:lnTo>
                  <a:lnTo>
                    <a:pt x="829" y="1713"/>
                  </a:lnTo>
                  <a:lnTo>
                    <a:pt x="829" y="1713"/>
                  </a:lnTo>
                  <a:lnTo>
                    <a:pt x="847" y="1722"/>
                  </a:lnTo>
                  <a:lnTo>
                    <a:pt x="856" y="1722"/>
                  </a:lnTo>
                  <a:lnTo>
                    <a:pt x="856" y="1722"/>
                  </a:lnTo>
                  <a:lnTo>
                    <a:pt x="856" y="1722"/>
                  </a:lnTo>
                  <a:lnTo>
                    <a:pt x="856" y="1722"/>
                  </a:lnTo>
                  <a:lnTo>
                    <a:pt x="864" y="1722"/>
                  </a:lnTo>
                  <a:lnTo>
                    <a:pt x="882" y="1730"/>
                  </a:lnTo>
                  <a:lnTo>
                    <a:pt x="882" y="1730"/>
                  </a:lnTo>
                  <a:lnTo>
                    <a:pt x="882" y="1739"/>
                  </a:lnTo>
                  <a:lnTo>
                    <a:pt x="882" y="1739"/>
                  </a:lnTo>
                  <a:lnTo>
                    <a:pt x="873" y="1739"/>
                  </a:lnTo>
                  <a:lnTo>
                    <a:pt x="873" y="1739"/>
                  </a:lnTo>
                  <a:lnTo>
                    <a:pt x="864" y="1722"/>
                  </a:lnTo>
                  <a:lnTo>
                    <a:pt x="856" y="1722"/>
                  </a:lnTo>
                  <a:lnTo>
                    <a:pt x="856" y="1722"/>
                  </a:lnTo>
                  <a:lnTo>
                    <a:pt x="847" y="1730"/>
                  </a:lnTo>
                  <a:lnTo>
                    <a:pt x="838" y="1739"/>
                  </a:lnTo>
                  <a:lnTo>
                    <a:pt x="838" y="1739"/>
                  </a:lnTo>
                  <a:lnTo>
                    <a:pt x="838" y="1739"/>
                  </a:lnTo>
                  <a:lnTo>
                    <a:pt x="847" y="1757"/>
                  </a:lnTo>
                  <a:lnTo>
                    <a:pt x="847" y="1757"/>
                  </a:lnTo>
                  <a:lnTo>
                    <a:pt x="847" y="1757"/>
                  </a:lnTo>
                  <a:lnTo>
                    <a:pt x="847" y="1757"/>
                  </a:lnTo>
                  <a:lnTo>
                    <a:pt x="838" y="1766"/>
                  </a:lnTo>
                  <a:lnTo>
                    <a:pt x="838" y="1766"/>
                  </a:lnTo>
                  <a:lnTo>
                    <a:pt x="829" y="1775"/>
                  </a:lnTo>
                  <a:lnTo>
                    <a:pt x="829" y="1775"/>
                  </a:lnTo>
                  <a:lnTo>
                    <a:pt x="838" y="1792"/>
                  </a:lnTo>
                  <a:lnTo>
                    <a:pt x="847" y="1792"/>
                  </a:lnTo>
                  <a:lnTo>
                    <a:pt x="847" y="1792"/>
                  </a:lnTo>
                  <a:lnTo>
                    <a:pt x="864" y="1792"/>
                  </a:lnTo>
                  <a:lnTo>
                    <a:pt x="873" y="1783"/>
                  </a:lnTo>
                  <a:lnTo>
                    <a:pt x="873" y="1783"/>
                  </a:lnTo>
                  <a:lnTo>
                    <a:pt x="882" y="1783"/>
                  </a:lnTo>
                  <a:lnTo>
                    <a:pt x="882" y="1783"/>
                  </a:lnTo>
                  <a:lnTo>
                    <a:pt x="882" y="1775"/>
                  </a:lnTo>
                  <a:lnTo>
                    <a:pt x="882" y="1775"/>
                  </a:lnTo>
                  <a:lnTo>
                    <a:pt x="891" y="1783"/>
                  </a:lnTo>
                  <a:lnTo>
                    <a:pt x="891" y="1783"/>
                  </a:lnTo>
                  <a:lnTo>
                    <a:pt x="882" y="1783"/>
                  </a:lnTo>
                  <a:lnTo>
                    <a:pt x="882" y="1801"/>
                  </a:lnTo>
                  <a:lnTo>
                    <a:pt x="882" y="1801"/>
                  </a:lnTo>
                  <a:lnTo>
                    <a:pt x="882" y="1801"/>
                  </a:lnTo>
                  <a:lnTo>
                    <a:pt x="882" y="1801"/>
                  </a:lnTo>
                  <a:lnTo>
                    <a:pt x="882" y="1801"/>
                  </a:lnTo>
                  <a:lnTo>
                    <a:pt x="882" y="1801"/>
                  </a:lnTo>
                  <a:lnTo>
                    <a:pt x="882" y="1801"/>
                  </a:lnTo>
                  <a:lnTo>
                    <a:pt x="864" y="1810"/>
                  </a:lnTo>
                  <a:lnTo>
                    <a:pt x="856" y="1828"/>
                  </a:lnTo>
                  <a:lnTo>
                    <a:pt x="856" y="1828"/>
                  </a:lnTo>
                  <a:lnTo>
                    <a:pt x="864" y="1845"/>
                  </a:lnTo>
                  <a:lnTo>
                    <a:pt x="891" y="1854"/>
                  </a:lnTo>
                  <a:lnTo>
                    <a:pt x="917" y="1872"/>
                  </a:lnTo>
                  <a:lnTo>
                    <a:pt x="917" y="1872"/>
                  </a:lnTo>
                  <a:lnTo>
                    <a:pt x="926" y="1872"/>
                  </a:lnTo>
                  <a:lnTo>
                    <a:pt x="926" y="1872"/>
                  </a:lnTo>
                  <a:lnTo>
                    <a:pt x="935" y="1881"/>
                  </a:lnTo>
                  <a:lnTo>
                    <a:pt x="935" y="1881"/>
                  </a:lnTo>
                  <a:lnTo>
                    <a:pt x="935" y="1881"/>
                  </a:lnTo>
                  <a:lnTo>
                    <a:pt x="935" y="1881"/>
                  </a:lnTo>
                  <a:lnTo>
                    <a:pt x="970" y="1889"/>
                  </a:lnTo>
                  <a:lnTo>
                    <a:pt x="970" y="1889"/>
                  </a:lnTo>
                  <a:lnTo>
                    <a:pt x="997" y="1889"/>
                  </a:lnTo>
                  <a:lnTo>
                    <a:pt x="997" y="1889"/>
                  </a:lnTo>
                  <a:lnTo>
                    <a:pt x="1023" y="1881"/>
                  </a:lnTo>
                  <a:lnTo>
                    <a:pt x="1050" y="1854"/>
                  </a:lnTo>
                  <a:lnTo>
                    <a:pt x="1103" y="1810"/>
                  </a:lnTo>
                  <a:lnTo>
                    <a:pt x="1103" y="1810"/>
                  </a:lnTo>
                  <a:lnTo>
                    <a:pt x="1103" y="1810"/>
                  </a:lnTo>
                  <a:lnTo>
                    <a:pt x="1129" y="1810"/>
                  </a:lnTo>
                  <a:lnTo>
                    <a:pt x="1129" y="1810"/>
                  </a:lnTo>
                  <a:lnTo>
                    <a:pt x="1146" y="1801"/>
                  </a:lnTo>
                  <a:lnTo>
                    <a:pt x="1146" y="1792"/>
                  </a:lnTo>
                  <a:lnTo>
                    <a:pt x="1146" y="1792"/>
                  </a:lnTo>
                  <a:lnTo>
                    <a:pt x="1155" y="1783"/>
                  </a:lnTo>
                  <a:lnTo>
                    <a:pt x="1155" y="1783"/>
                  </a:lnTo>
                  <a:lnTo>
                    <a:pt x="1155" y="1775"/>
                  </a:lnTo>
                  <a:lnTo>
                    <a:pt x="1155" y="1775"/>
                  </a:lnTo>
                  <a:lnTo>
                    <a:pt x="1155" y="1775"/>
                  </a:lnTo>
                  <a:lnTo>
                    <a:pt x="1155" y="1775"/>
                  </a:lnTo>
                  <a:lnTo>
                    <a:pt x="1155" y="1775"/>
                  </a:lnTo>
                  <a:lnTo>
                    <a:pt x="1155" y="1775"/>
                  </a:lnTo>
                  <a:lnTo>
                    <a:pt x="1155" y="1783"/>
                  </a:lnTo>
                  <a:lnTo>
                    <a:pt x="1155" y="1783"/>
                  </a:lnTo>
                  <a:lnTo>
                    <a:pt x="1163" y="1792"/>
                  </a:lnTo>
                  <a:lnTo>
                    <a:pt x="1172" y="1801"/>
                  </a:lnTo>
                  <a:lnTo>
                    <a:pt x="1172" y="1801"/>
                  </a:lnTo>
                  <a:lnTo>
                    <a:pt x="1181" y="1810"/>
                  </a:lnTo>
                  <a:lnTo>
                    <a:pt x="1181" y="1810"/>
                  </a:lnTo>
                  <a:lnTo>
                    <a:pt x="1181" y="1810"/>
                  </a:lnTo>
                  <a:lnTo>
                    <a:pt x="1181" y="1810"/>
                  </a:lnTo>
                  <a:lnTo>
                    <a:pt x="1181" y="1819"/>
                  </a:lnTo>
                  <a:lnTo>
                    <a:pt x="1181" y="1819"/>
                  </a:lnTo>
                  <a:lnTo>
                    <a:pt x="1181" y="1854"/>
                  </a:lnTo>
                  <a:lnTo>
                    <a:pt x="1207" y="1881"/>
                  </a:lnTo>
                  <a:lnTo>
                    <a:pt x="1207" y="1881"/>
                  </a:lnTo>
                  <a:lnTo>
                    <a:pt x="1216" y="1889"/>
                  </a:lnTo>
                  <a:lnTo>
                    <a:pt x="1216" y="1898"/>
                  </a:lnTo>
                  <a:lnTo>
                    <a:pt x="1216" y="1898"/>
                  </a:lnTo>
                  <a:lnTo>
                    <a:pt x="1216" y="1916"/>
                  </a:lnTo>
                  <a:lnTo>
                    <a:pt x="1225" y="1933"/>
                  </a:lnTo>
                  <a:lnTo>
                    <a:pt x="1225" y="1933"/>
                  </a:lnTo>
                  <a:lnTo>
                    <a:pt x="1234" y="1951"/>
                  </a:lnTo>
                  <a:lnTo>
                    <a:pt x="1234" y="1951"/>
                  </a:lnTo>
                  <a:lnTo>
                    <a:pt x="1234" y="1960"/>
                  </a:lnTo>
                  <a:lnTo>
                    <a:pt x="1234" y="1969"/>
                  </a:lnTo>
                  <a:lnTo>
                    <a:pt x="1234" y="1969"/>
                  </a:lnTo>
                  <a:lnTo>
                    <a:pt x="1243" y="1978"/>
                  </a:lnTo>
                  <a:lnTo>
                    <a:pt x="1252" y="1986"/>
                  </a:lnTo>
                  <a:lnTo>
                    <a:pt x="1252" y="1986"/>
                  </a:lnTo>
                  <a:lnTo>
                    <a:pt x="1269" y="2004"/>
                  </a:lnTo>
                  <a:lnTo>
                    <a:pt x="1260" y="2022"/>
                  </a:lnTo>
                  <a:lnTo>
                    <a:pt x="1260" y="2022"/>
                  </a:lnTo>
                  <a:lnTo>
                    <a:pt x="1260" y="2022"/>
                  </a:lnTo>
                  <a:lnTo>
                    <a:pt x="1260" y="2031"/>
                  </a:lnTo>
                  <a:lnTo>
                    <a:pt x="1260" y="2031"/>
                  </a:lnTo>
                  <a:lnTo>
                    <a:pt x="1269" y="2039"/>
                  </a:lnTo>
                  <a:lnTo>
                    <a:pt x="1278" y="2048"/>
                  </a:lnTo>
                  <a:lnTo>
                    <a:pt x="1278" y="2092"/>
                  </a:lnTo>
                  <a:lnTo>
                    <a:pt x="1278" y="2092"/>
                  </a:lnTo>
                  <a:lnTo>
                    <a:pt x="1287" y="2101"/>
                  </a:lnTo>
                  <a:lnTo>
                    <a:pt x="1296" y="2110"/>
                  </a:lnTo>
                  <a:lnTo>
                    <a:pt x="1296" y="2110"/>
                  </a:lnTo>
                  <a:lnTo>
                    <a:pt x="1313" y="2101"/>
                  </a:lnTo>
                  <a:lnTo>
                    <a:pt x="1331" y="2101"/>
                  </a:lnTo>
                  <a:lnTo>
                    <a:pt x="1331" y="2101"/>
                  </a:lnTo>
                  <a:lnTo>
                    <a:pt x="1349" y="2101"/>
                  </a:lnTo>
                  <a:lnTo>
                    <a:pt x="1357" y="2092"/>
                  </a:lnTo>
                  <a:lnTo>
                    <a:pt x="1357" y="2092"/>
                  </a:lnTo>
                  <a:lnTo>
                    <a:pt x="1357" y="2075"/>
                  </a:lnTo>
                  <a:lnTo>
                    <a:pt x="1357" y="2057"/>
                  </a:lnTo>
                  <a:lnTo>
                    <a:pt x="1357" y="2057"/>
                  </a:lnTo>
                  <a:lnTo>
                    <a:pt x="1357" y="2057"/>
                  </a:lnTo>
                  <a:lnTo>
                    <a:pt x="1357" y="2057"/>
                  </a:lnTo>
                  <a:lnTo>
                    <a:pt x="1375" y="2057"/>
                  </a:lnTo>
                  <a:lnTo>
                    <a:pt x="1375" y="2039"/>
                  </a:lnTo>
                  <a:lnTo>
                    <a:pt x="1375" y="2039"/>
                  </a:lnTo>
                  <a:lnTo>
                    <a:pt x="1393" y="2039"/>
                  </a:lnTo>
                  <a:lnTo>
                    <a:pt x="1393" y="2039"/>
                  </a:lnTo>
                  <a:lnTo>
                    <a:pt x="1410" y="2048"/>
                  </a:lnTo>
                  <a:lnTo>
                    <a:pt x="1410" y="2048"/>
                  </a:lnTo>
                  <a:lnTo>
                    <a:pt x="1419" y="2048"/>
                  </a:lnTo>
                  <a:lnTo>
                    <a:pt x="1428" y="2048"/>
                  </a:lnTo>
                  <a:lnTo>
                    <a:pt x="1428" y="2048"/>
                  </a:lnTo>
                  <a:lnTo>
                    <a:pt x="1437" y="2048"/>
                  </a:lnTo>
                  <a:lnTo>
                    <a:pt x="1446" y="2039"/>
                  </a:lnTo>
                  <a:lnTo>
                    <a:pt x="1455" y="2022"/>
                  </a:lnTo>
                  <a:lnTo>
                    <a:pt x="1455" y="2022"/>
                  </a:lnTo>
                  <a:lnTo>
                    <a:pt x="1455" y="2013"/>
                  </a:lnTo>
                  <a:lnTo>
                    <a:pt x="1455" y="2013"/>
                  </a:lnTo>
                  <a:lnTo>
                    <a:pt x="1463" y="2022"/>
                  </a:lnTo>
                  <a:lnTo>
                    <a:pt x="1463" y="2022"/>
                  </a:lnTo>
                  <a:lnTo>
                    <a:pt x="1472" y="2022"/>
                  </a:lnTo>
                  <a:lnTo>
                    <a:pt x="1481" y="2022"/>
                  </a:lnTo>
                  <a:lnTo>
                    <a:pt x="1481" y="2022"/>
                  </a:lnTo>
                  <a:lnTo>
                    <a:pt x="1499" y="1986"/>
                  </a:lnTo>
                  <a:lnTo>
                    <a:pt x="1499" y="1986"/>
                  </a:lnTo>
                  <a:lnTo>
                    <a:pt x="1507" y="1978"/>
                  </a:lnTo>
                  <a:lnTo>
                    <a:pt x="1499" y="1969"/>
                  </a:lnTo>
                  <a:lnTo>
                    <a:pt x="1499" y="1969"/>
                  </a:lnTo>
                  <a:lnTo>
                    <a:pt x="1490" y="1960"/>
                  </a:lnTo>
                  <a:lnTo>
                    <a:pt x="1481" y="1969"/>
                  </a:lnTo>
                  <a:lnTo>
                    <a:pt x="1481" y="1969"/>
                  </a:lnTo>
                  <a:lnTo>
                    <a:pt x="1490" y="1933"/>
                  </a:lnTo>
                  <a:lnTo>
                    <a:pt x="1490" y="1933"/>
                  </a:lnTo>
                  <a:lnTo>
                    <a:pt x="1490" y="1907"/>
                  </a:lnTo>
                  <a:lnTo>
                    <a:pt x="1490" y="1881"/>
                  </a:lnTo>
                  <a:lnTo>
                    <a:pt x="1490" y="1881"/>
                  </a:lnTo>
                  <a:lnTo>
                    <a:pt x="1490" y="1872"/>
                  </a:lnTo>
                  <a:lnTo>
                    <a:pt x="1490" y="1872"/>
                  </a:lnTo>
                  <a:lnTo>
                    <a:pt x="1499" y="1854"/>
                  </a:lnTo>
                  <a:lnTo>
                    <a:pt x="1499" y="1854"/>
                  </a:lnTo>
                  <a:lnTo>
                    <a:pt x="1499" y="1845"/>
                  </a:lnTo>
                  <a:lnTo>
                    <a:pt x="1507" y="1836"/>
                  </a:lnTo>
                  <a:lnTo>
                    <a:pt x="1525" y="1828"/>
                  </a:lnTo>
                  <a:lnTo>
                    <a:pt x="1525" y="1828"/>
                  </a:lnTo>
                  <a:lnTo>
                    <a:pt x="1560" y="1810"/>
                  </a:lnTo>
                  <a:lnTo>
                    <a:pt x="1569" y="1792"/>
                  </a:lnTo>
                  <a:lnTo>
                    <a:pt x="1578" y="1775"/>
                  </a:lnTo>
                  <a:lnTo>
                    <a:pt x="1578" y="1775"/>
                  </a:lnTo>
                  <a:lnTo>
                    <a:pt x="1578" y="1775"/>
                  </a:lnTo>
                  <a:lnTo>
                    <a:pt x="1578" y="1775"/>
                  </a:lnTo>
                  <a:lnTo>
                    <a:pt x="1587" y="1766"/>
                  </a:lnTo>
                  <a:lnTo>
                    <a:pt x="1587" y="1766"/>
                  </a:lnTo>
                  <a:lnTo>
                    <a:pt x="1596" y="1757"/>
                  </a:lnTo>
                  <a:lnTo>
                    <a:pt x="1596" y="1757"/>
                  </a:lnTo>
                  <a:lnTo>
                    <a:pt x="1596" y="1748"/>
                  </a:lnTo>
                  <a:lnTo>
                    <a:pt x="1596" y="1748"/>
                  </a:lnTo>
                  <a:lnTo>
                    <a:pt x="1605" y="1739"/>
                  </a:lnTo>
                  <a:lnTo>
                    <a:pt x="1613" y="1730"/>
                  </a:lnTo>
                  <a:lnTo>
                    <a:pt x="1613" y="1730"/>
                  </a:lnTo>
                  <a:lnTo>
                    <a:pt x="1613" y="1713"/>
                  </a:lnTo>
                  <a:lnTo>
                    <a:pt x="1613" y="1713"/>
                  </a:lnTo>
                  <a:lnTo>
                    <a:pt x="1605" y="1713"/>
                  </a:lnTo>
                  <a:lnTo>
                    <a:pt x="1605" y="1713"/>
                  </a:lnTo>
                  <a:lnTo>
                    <a:pt x="1560" y="1669"/>
                  </a:lnTo>
                  <a:lnTo>
                    <a:pt x="1560" y="1669"/>
                  </a:lnTo>
                  <a:lnTo>
                    <a:pt x="1543" y="1660"/>
                  </a:lnTo>
                  <a:lnTo>
                    <a:pt x="1525" y="1660"/>
                  </a:lnTo>
                  <a:lnTo>
                    <a:pt x="1525" y="1660"/>
                  </a:lnTo>
                  <a:lnTo>
                    <a:pt x="1525" y="1660"/>
                  </a:lnTo>
                  <a:lnTo>
                    <a:pt x="1525" y="1660"/>
                  </a:lnTo>
                  <a:lnTo>
                    <a:pt x="1516" y="1660"/>
                  </a:lnTo>
                  <a:lnTo>
                    <a:pt x="1516" y="1660"/>
                  </a:lnTo>
                  <a:lnTo>
                    <a:pt x="1516" y="1598"/>
                  </a:lnTo>
                  <a:lnTo>
                    <a:pt x="1516" y="1598"/>
                  </a:lnTo>
                  <a:lnTo>
                    <a:pt x="1516" y="1598"/>
                  </a:lnTo>
                  <a:lnTo>
                    <a:pt x="1516" y="1598"/>
                  </a:lnTo>
                  <a:lnTo>
                    <a:pt x="1516" y="1580"/>
                  </a:lnTo>
                  <a:lnTo>
                    <a:pt x="1525" y="1572"/>
                  </a:lnTo>
                  <a:lnTo>
                    <a:pt x="1525" y="1572"/>
                  </a:lnTo>
                  <a:lnTo>
                    <a:pt x="1525" y="1572"/>
                  </a:lnTo>
                  <a:lnTo>
                    <a:pt x="1525" y="1572"/>
                  </a:lnTo>
                  <a:lnTo>
                    <a:pt x="1534" y="1545"/>
                  </a:lnTo>
                  <a:lnTo>
                    <a:pt x="1534" y="1545"/>
                  </a:lnTo>
                  <a:lnTo>
                    <a:pt x="1534" y="1545"/>
                  </a:lnTo>
                  <a:lnTo>
                    <a:pt x="1534" y="1527"/>
                  </a:lnTo>
                  <a:lnTo>
                    <a:pt x="1543" y="1510"/>
                  </a:lnTo>
                  <a:lnTo>
                    <a:pt x="1543" y="1510"/>
                  </a:lnTo>
                  <a:lnTo>
                    <a:pt x="1552" y="1510"/>
                  </a:lnTo>
                  <a:lnTo>
                    <a:pt x="1560" y="1501"/>
                  </a:lnTo>
                  <a:lnTo>
                    <a:pt x="1560" y="1501"/>
                  </a:lnTo>
                  <a:lnTo>
                    <a:pt x="1560" y="1501"/>
                  </a:lnTo>
                  <a:lnTo>
                    <a:pt x="1560" y="1501"/>
                  </a:lnTo>
                  <a:lnTo>
                    <a:pt x="1569" y="1483"/>
                  </a:lnTo>
                  <a:lnTo>
                    <a:pt x="1569" y="1483"/>
                  </a:lnTo>
                  <a:lnTo>
                    <a:pt x="1587" y="1483"/>
                  </a:lnTo>
                  <a:lnTo>
                    <a:pt x="1587" y="1466"/>
                  </a:lnTo>
                  <a:lnTo>
                    <a:pt x="1587" y="1466"/>
                  </a:lnTo>
                  <a:lnTo>
                    <a:pt x="1596" y="1466"/>
                  </a:lnTo>
                  <a:lnTo>
                    <a:pt x="1596" y="1466"/>
                  </a:lnTo>
                  <a:lnTo>
                    <a:pt x="1605" y="1448"/>
                  </a:lnTo>
                  <a:lnTo>
                    <a:pt x="1605" y="1448"/>
                  </a:lnTo>
                  <a:lnTo>
                    <a:pt x="1631" y="1439"/>
                  </a:lnTo>
                  <a:lnTo>
                    <a:pt x="1631" y="1439"/>
                  </a:lnTo>
                  <a:lnTo>
                    <a:pt x="1631" y="1430"/>
                  </a:lnTo>
                  <a:lnTo>
                    <a:pt x="1631" y="1430"/>
                  </a:lnTo>
                  <a:lnTo>
                    <a:pt x="1640" y="1430"/>
                  </a:lnTo>
                  <a:lnTo>
                    <a:pt x="1640" y="1430"/>
                  </a:lnTo>
                  <a:lnTo>
                    <a:pt x="1649" y="1421"/>
                  </a:lnTo>
                  <a:lnTo>
                    <a:pt x="1649" y="1421"/>
                  </a:lnTo>
                  <a:lnTo>
                    <a:pt x="1666" y="1413"/>
                  </a:lnTo>
                  <a:lnTo>
                    <a:pt x="1666" y="1413"/>
                  </a:lnTo>
                  <a:lnTo>
                    <a:pt x="1702" y="1386"/>
                  </a:lnTo>
                  <a:lnTo>
                    <a:pt x="1737" y="1369"/>
                  </a:lnTo>
                  <a:lnTo>
                    <a:pt x="1755" y="1342"/>
                  </a:lnTo>
                  <a:lnTo>
                    <a:pt x="1755" y="1342"/>
                  </a:lnTo>
                  <a:lnTo>
                    <a:pt x="1755" y="1342"/>
                  </a:lnTo>
                  <a:lnTo>
                    <a:pt x="1755" y="1342"/>
                  </a:lnTo>
                  <a:lnTo>
                    <a:pt x="1755" y="1333"/>
                  </a:lnTo>
                  <a:lnTo>
                    <a:pt x="1746" y="1316"/>
                  </a:lnTo>
                  <a:lnTo>
                    <a:pt x="1746" y="1316"/>
                  </a:lnTo>
                  <a:lnTo>
                    <a:pt x="1746" y="1316"/>
                  </a:lnTo>
                  <a:lnTo>
                    <a:pt x="1737" y="1307"/>
                  </a:lnTo>
                  <a:lnTo>
                    <a:pt x="1746" y="1298"/>
                  </a:lnTo>
                  <a:lnTo>
                    <a:pt x="1746" y="1298"/>
                  </a:lnTo>
                  <a:lnTo>
                    <a:pt x="1746" y="1298"/>
                  </a:lnTo>
                  <a:lnTo>
                    <a:pt x="1746" y="1298"/>
                  </a:lnTo>
                  <a:lnTo>
                    <a:pt x="1763" y="1280"/>
                  </a:lnTo>
                  <a:lnTo>
                    <a:pt x="1763" y="1263"/>
                  </a:lnTo>
                  <a:lnTo>
                    <a:pt x="1763" y="1263"/>
                  </a:lnTo>
                  <a:lnTo>
                    <a:pt x="1772" y="1254"/>
                  </a:lnTo>
                  <a:lnTo>
                    <a:pt x="1772" y="1254"/>
                  </a:lnTo>
                  <a:lnTo>
                    <a:pt x="1799" y="1227"/>
                  </a:lnTo>
                  <a:lnTo>
                    <a:pt x="1807" y="1227"/>
                  </a:lnTo>
                  <a:lnTo>
                    <a:pt x="1807" y="1227"/>
                  </a:lnTo>
                  <a:lnTo>
                    <a:pt x="1816" y="1218"/>
                  </a:lnTo>
                  <a:lnTo>
                    <a:pt x="1825" y="1218"/>
                  </a:lnTo>
                  <a:lnTo>
                    <a:pt x="1825" y="1218"/>
                  </a:lnTo>
                  <a:lnTo>
                    <a:pt x="1834" y="1218"/>
                  </a:lnTo>
                  <a:lnTo>
                    <a:pt x="1834" y="1218"/>
                  </a:lnTo>
                  <a:lnTo>
                    <a:pt x="1860" y="1218"/>
                  </a:lnTo>
                  <a:lnTo>
                    <a:pt x="1878" y="1218"/>
                  </a:lnTo>
                  <a:lnTo>
                    <a:pt x="1878" y="1218"/>
                  </a:lnTo>
                  <a:lnTo>
                    <a:pt x="1878" y="1218"/>
                  </a:lnTo>
                  <a:lnTo>
                    <a:pt x="1878" y="1218"/>
                  </a:lnTo>
                  <a:lnTo>
                    <a:pt x="1896" y="1227"/>
                  </a:lnTo>
                  <a:lnTo>
                    <a:pt x="1896" y="1227"/>
                  </a:lnTo>
                  <a:lnTo>
                    <a:pt x="1913" y="1236"/>
                  </a:lnTo>
                  <a:lnTo>
                    <a:pt x="1913" y="1236"/>
                  </a:lnTo>
                  <a:lnTo>
                    <a:pt x="1931" y="1245"/>
                  </a:lnTo>
                  <a:lnTo>
                    <a:pt x="1931" y="1245"/>
                  </a:lnTo>
                  <a:lnTo>
                    <a:pt x="1940" y="1254"/>
                  </a:lnTo>
                  <a:lnTo>
                    <a:pt x="1949" y="1263"/>
                  </a:lnTo>
                  <a:lnTo>
                    <a:pt x="1949" y="1263"/>
                  </a:lnTo>
                  <a:lnTo>
                    <a:pt x="1949" y="1271"/>
                  </a:lnTo>
                  <a:lnTo>
                    <a:pt x="1949" y="1280"/>
                  </a:lnTo>
                  <a:lnTo>
                    <a:pt x="1949" y="1280"/>
                  </a:lnTo>
                  <a:lnTo>
                    <a:pt x="1949" y="1289"/>
                  </a:lnTo>
                  <a:lnTo>
                    <a:pt x="1949" y="1289"/>
                  </a:lnTo>
                  <a:lnTo>
                    <a:pt x="1940" y="1280"/>
                  </a:lnTo>
                  <a:lnTo>
                    <a:pt x="1940" y="1280"/>
                  </a:lnTo>
                  <a:lnTo>
                    <a:pt x="1922" y="1289"/>
                  </a:lnTo>
                  <a:lnTo>
                    <a:pt x="1913" y="1298"/>
                  </a:lnTo>
                  <a:lnTo>
                    <a:pt x="1905" y="1316"/>
                  </a:lnTo>
                  <a:lnTo>
                    <a:pt x="1905" y="1316"/>
                  </a:lnTo>
                  <a:lnTo>
                    <a:pt x="1896" y="1333"/>
                  </a:lnTo>
                  <a:lnTo>
                    <a:pt x="1887" y="1351"/>
                  </a:lnTo>
                  <a:lnTo>
                    <a:pt x="1869" y="1360"/>
                  </a:lnTo>
                  <a:lnTo>
                    <a:pt x="1852" y="1369"/>
                  </a:lnTo>
                  <a:lnTo>
                    <a:pt x="1852" y="1369"/>
                  </a:lnTo>
                  <a:lnTo>
                    <a:pt x="1843" y="1369"/>
                  </a:lnTo>
                  <a:lnTo>
                    <a:pt x="1834" y="1386"/>
                  </a:lnTo>
                  <a:lnTo>
                    <a:pt x="1834" y="1386"/>
                  </a:lnTo>
                  <a:lnTo>
                    <a:pt x="1825" y="1386"/>
                  </a:lnTo>
                  <a:lnTo>
                    <a:pt x="1825" y="1386"/>
                  </a:lnTo>
                  <a:lnTo>
                    <a:pt x="1825" y="1395"/>
                  </a:lnTo>
                  <a:lnTo>
                    <a:pt x="1825" y="1395"/>
                  </a:lnTo>
                  <a:lnTo>
                    <a:pt x="1816" y="1395"/>
                  </a:lnTo>
                  <a:lnTo>
                    <a:pt x="1816" y="1395"/>
                  </a:lnTo>
                  <a:lnTo>
                    <a:pt x="1799" y="1404"/>
                  </a:lnTo>
                  <a:lnTo>
                    <a:pt x="1790" y="1413"/>
                  </a:lnTo>
                  <a:lnTo>
                    <a:pt x="1781" y="1430"/>
                  </a:lnTo>
                  <a:lnTo>
                    <a:pt x="1781" y="1430"/>
                  </a:lnTo>
                  <a:lnTo>
                    <a:pt x="1781" y="1439"/>
                  </a:lnTo>
                  <a:lnTo>
                    <a:pt x="1781" y="1439"/>
                  </a:lnTo>
                  <a:lnTo>
                    <a:pt x="1772" y="1439"/>
                  </a:lnTo>
                  <a:lnTo>
                    <a:pt x="1755" y="1439"/>
                  </a:lnTo>
                  <a:lnTo>
                    <a:pt x="1755" y="1439"/>
                  </a:lnTo>
                  <a:lnTo>
                    <a:pt x="1737" y="1448"/>
                  </a:lnTo>
                  <a:lnTo>
                    <a:pt x="1737" y="1457"/>
                  </a:lnTo>
                  <a:lnTo>
                    <a:pt x="1737" y="1457"/>
                  </a:lnTo>
                  <a:lnTo>
                    <a:pt x="1728" y="1466"/>
                  </a:lnTo>
                  <a:lnTo>
                    <a:pt x="1728" y="1466"/>
                  </a:lnTo>
                  <a:lnTo>
                    <a:pt x="1719" y="1474"/>
                  </a:lnTo>
                  <a:lnTo>
                    <a:pt x="1719" y="1474"/>
                  </a:lnTo>
                  <a:lnTo>
                    <a:pt x="1719" y="1483"/>
                  </a:lnTo>
                  <a:lnTo>
                    <a:pt x="1710" y="1492"/>
                  </a:lnTo>
                  <a:lnTo>
                    <a:pt x="1710" y="1501"/>
                  </a:lnTo>
                  <a:lnTo>
                    <a:pt x="1710" y="1501"/>
                  </a:lnTo>
                  <a:lnTo>
                    <a:pt x="1719" y="1519"/>
                  </a:lnTo>
                  <a:lnTo>
                    <a:pt x="1719" y="1519"/>
                  </a:lnTo>
                  <a:lnTo>
                    <a:pt x="1719" y="1527"/>
                  </a:lnTo>
                  <a:lnTo>
                    <a:pt x="1719" y="1527"/>
                  </a:lnTo>
                  <a:lnTo>
                    <a:pt x="1728" y="1545"/>
                  </a:lnTo>
                  <a:lnTo>
                    <a:pt x="1728" y="1554"/>
                  </a:lnTo>
                  <a:lnTo>
                    <a:pt x="1728" y="1554"/>
                  </a:lnTo>
                  <a:lnTo>
                    <a:pt x="1728" y="1563"/>
                  </a:lnTo>
                  <a:lnTo>
                    <a:pt x="1728" y="1563"/>
                  </a:lnTo>
                  <a:lnTo>
                    <a:pt x="1737" y="1589"/>
                  </a:lnTo>
                  <a:lnTo>
                    <a:pt x="1746" y="1598"/>
                  </a:lnTo>
                  <a:lnTo>
                    <a:pt x="1737" y="1616"/>
                  </a:lnTo>
                  <a:lnTo>
                    <a:pt x="1737" y="1625"/>
                  </a:lnTo>
                  <a:lnTo>
                    <a:pt x="1737" y="1625"/>
                  </a:lnTo>
                  <a:lnTo>
                    <a:pt x="1719" y="1651"/>
                  </a:lnTo>
                  <a:lnTo>
                    <a:pt x="1719" y="1651"/>
                  </a:lnTo>
                  <a:lnTo>
                    <a:pt x="1719" y="1660"/>
                  </a:lnTo>
                  <a:lnTo>
                    <a:pt x="1719" y="1669"/>
                  </a:lnTo>
                  <a:lnTo>
                    <a:pt x="1719" y="1669"/>
                  </a:lnTo>
                  <a:lnTo>
                    <a:pt x="1728" y="1677"/>
                  </a:lnTo>
                  <a:lnTo>
                    <a:pt x="1737" y="1677"/>
                  </a:lnTo>
                  <a:lnTo>
                    <a:pt x="1737" y="1677"/>
                  </a:lnTo>
                  <a:lnTo>
                    <a:pt x="1746" y="1686"/>
                  </a:lnTo>
                  <a:lnTo>
                    <a:pt x="1746" y="1686"/>
                  </a:lnTo>
                  <a:lnTo>
                    <a:pt x="1746" y="1686"/>
                  </a:lnTo>
                  <a:lnTo>
                    <a:pt x="1746" y="1686"/>
                  </a:lnTo>
                  <a:lnTo>
                    <a:pt x="1781" y="1704"/>
                  </a:lnTo>
                  <a:lnTo>
                    <a:pt x="1781" y="1704"/>
                  </a:lnTo>
                  <a:lnTo>
                    <a:pt x="1781" y="1704"/>
                  </a:lnTo>
                  <a:lnTo>
                    <a:pt x="1790" y="1704"/>
                  </a:lnTo>
                  <a:lnTo>
                    <a:pt x="1790" y="1704"/>
                  </a:lnTo>
                  <a:lnTo>
                    <a:pt x="1790" y="1713"/>
                  </a:lnTo>
                  <a:lnTo>
                    <a:pt x="1790" y="1713"/>
                  </a:lnTo>
                  <a:lnTo>
                    <a:pt x="1799" y="1713"/>
                  </a:lnTo>
                  <a:lnTo>
                    <a:pt x="1799" y="1713"/>
                  </a:lnTo>
                  <a:lnTo>
                    <a:pt x="1807" y="1722"/>
                  </a:lnTo>
                  <a:lnTo>
                    <a:pt x="1825" y="1722"/>
                  </a:lnTo>
                  <a:lnTo>
                    <a:pt x="1825" y="1722"/>
                  </a:lnTo>
                  <a:lnTo>
                    <a:pt x="1825" y="1722"/>
                  </a:lnTo>
                  <a:lnTo>
                    <a:pt x="1825" y="1722"/>
                  </a:lnTo>
                  <a:lnTo>
                    <a:pt x="1825" y="1722"/>
                  </a:lnTo>
                  <a:lnTo>
                    <a:pt x="1834" y="1722"/>
                  </a:lnTo>
                  <a:lnTo>
                    <a:pt x="1834" y="1722"/>
                  </a:lnTo>
                  <a:lnTo>
                    <a:pt x="1852" y="1730"/>
                  </a:lnTo>
                  <a:lnTo>
                    <a:pt x="1878" y="1739"/>
                  </a:lnTo>
                  <a:lnTo>
                    <a:pt x="1878" y="1739"/>
                  </a:lnTo>
                  <a:lnTo>
                    <a:pt x="1878" y="1739"/>
                  </a:lnTo>
                  <a:lnTo>
                    <a:pt x="1887" y="1730"/>
                  </a:lnTo>
                  <a:lnTo>
                    <a:pt x="1887" y="1730"/>
                  </a:lnTo>
                  <a:lnTo>
                    <a:pt x="1975" y="1713"/>
                  </a:lnTo>
                  <a:lnTo>
                    <a:pt x="1975" y="1713"/>
                  </a:lnTo>
                  <a:lnTo>
                    <a:pt x="2019" y="1695"/>
                  </a:lnTo>
                  <a:lnTo>
                    <a:pt x="2055" y="1695"/>
                  </a:lnTo>
                  <a:lnTo>
                    <a:pt x="2055" y="1695"/>
                  </a:lnTo>
                  <a:lnTo>
                    <a:pt x="2081" y="1695"/>
                  </a:lnTo>
                  <a:lnTo>
                    <a:pt x="2081" y="1695"/>
                  </a:lnTo>
                  <a:lnTo>
                    <a:pt x="2099" y="1695"/>
                  </a:lnTo>
                  <a:lnTo>
                    <a:pt x="2107" y="1686"/>
                  </a:lnTo>
                  <a:lnTo>
                    <a:pt x="2116" y="1677"/>
                  </a:lnTo>
                  <a:lnTo>
                    <a:pt x="2116" y="1677"/>
                  </a:lnTo>
                  <a:lnTo>
                    <a:pt x="2116" y="1677"/>
                  </a:lnTo>
                  <a:lnTo>
                    <a:pt x="2116" y="1677"/>
                  </a:lnTo>
                  <a:lnTo>
                    <a:pt x="2116" y="1677"/>
                  </a:lnTo>
                  <a:lnTo>
                    <a:pt x="2116" y="1677"/>
                  </a:lnTo>
                  <a:lnTo>
                    <a:pt x="2125" y="1686"/>
                  </a:lnTo>
                  <a:lnTo>
                    <a:pt x="2125" y="1686"/>
                  </a:lnTo>
                  <a:lnTo>
                    <a:pt x="2143" y="1713"/>
                  </a:lnTo>
                  <a:lnTo>
                    <a:pt x="2143" y="1713"/>
                  </a:lnTo>
                  <a:lnTo>
                    <a:pt x="2152" y="1722"/>
                  </a:lnTo>
                  <a:lnTo>
                    <a:pt x="2152" y="1722"/>
                  </a:lnTo>
                  <a:lnTo>
                    <a:pt x="2143" y="1722"/>
                  </a:lnTo>
                  <a:lnTo>
                    <a:pt x="2143" y="1722"/>
                  </a:lnTo>
                  <a:lnTo>
                    <a:pt x="2143" y="1722"/>
                  </a:lnTo>
                  <a:lnTo>
                    <a:pt x="2134" y="1722"/>
                  </a:lnTo>
                  <a:lnTo>
                    <a:pt x="2134" y="1722"/>
                  </a:lnTo>
                  <a:lnTo>
                    <a:pt x="2134" y="1730"/>
                  </a:lnTo>
                  <a:lnTo>
                    <a:pt x="2134" y="1730"/>
                  </a:lnTo>
                  <a:lnTo>
                    <a:pt x="2116" y="1730"/>
                  </a:lnTo>
                  <a:lnTo>
                    <a:pt x="2116" y="1730"/>
                  </a:lnTo>
                  <a:lnTo>
                    <a:pt x="2099" y="1739"/>
                  </a:lnTo>
                  <a:lnTo>
                    <a:pt x="2090" y="1748"/>
                  </a:lnTo>
                  <a:lnTo>
                    <a:pt x="2090" y="1748"/>
                  </a:lnTo>
                  <a:lnTo>
                    <a:pt x="2090" y="1757"/>
                  </a:lnTo>
                  <a:lnTo>
                    <a:pt x="2090" y="1757"/>
                  </a:lnTo>
                  <a:lnTo>
                    <a:pt x="2063" y="1757"/>
                  </a:lnTo>
                  <a:lnTo>
                    <a:pt x="2063" y="1757"/>
                  </a:lnTo>
                  <a:lnTo>
                    <a:pt x="2037" y="1748"/>
                  </a:lnTo>
                  <a:lnTo>
                    <a:pt x="2002" y="1748"/>
                  </a:lnTo>
                  <a:lnTo>
                    <a:pt x="2002" y="1748"/>
                  </a:lnTo>
                  <a:lnTo>
                    <a:pt x="1966" y="1757"/>
                  </a:lnTo>
                  <a:lnTo>
                    <a:pt x="1966" y="1757"/>
                  </a:lnTo>
                  <a:lnTo>
                    <a:pt x="1931" y="1757"/>
                  </a:lnTo>
                  <a:lnTo>
                    <a:pt x="1896" y="1766"/>
                  </a:lnTo>
                  <a:lnTo>
                    <a:pt x="1896" y="1766"/>
                  </a:lnTo>
                  <a:lnTo>
                    <a:pt x="1887" y="1775"/>
                  </a:lnTo>
                  <a:lnTo>
                    <a:pt x="1887" y="1775"/>
                  </a:lnTo>
                  <a:lnTo>
                    <a:pt x="1878" y="1783"/>
                  </a:lnTo>
                  <a:lnTo>
                    <a:pt x="1878" y="1783"/>
                  </a:lnTo>
                  <a:lnTo>
                    <a:pt x="1869" y="1783"/>
                  </a:lnTo>
                  <a:lnTo>
                    <a:pt x="1869" y="1783"/>
                  </a:lnTo>
                  <a:lnTo>
                    <a:pt x="1860" y="1792"/>
                  </a:lnTo>
                  <a:lnTo>
                    <a:pt x="1860" y="1792"/>
                  </a:lnTo>
                  <a:lnTo>
                    <a:pt x="1860" y="1810"/>
                  </a:lnTo>
                  <a:lnTo>
                    <a:pt x="1860" y="1819"/>
                  </a:lnTo>
                  <a:lnTo>
                    <a:pt x="1860" y="1819"/>
                  </a:lnTo>
                  <a:lnTo>
                    <a:pt x="1869" y="1819"/>
                  </a:lnTo>
                  <a:lnTo>
                    <a:pt x="1869" y="1819"/>
                  </a:lnTo>
                  <a:lnTo>
                    <a:pt x="1869" y="1845"/>
                  </a:lnTo>
                  <a:lnTo>
                    <a:pt x="1869" y="1845"/>
                  </a:lnTo>
                  <a:lnTo>
                    <a:pt x="1878" y="1854"/>
                  </a:lnTo>
                  <a:lnTo>
                    <a:pt x="1878" y="1854"/>
                  </a:lnTo>
                  <a:lnTo>
                    <a:pt x="1896" y="1872"/>
                  </a:lnTo>
                  <a:lnTo>
                    <a:pt x="1905" y="1872"/>
                  </a:lnTo>
                  <a:lnTo>
                    <a:pt x="1913" y="1872"/>
                  </a:lnTo>
                  <a:lnTo>
                    <a:pt x="1913" y="1872"/>
                  </a:lnTo>
                  <a:lnTo>
                    <a:pt x="1922" y="1872"/>
                  </a:lnTo>
                  <a:lnTo>
                    <a:pt x="1922" y="1872"/>
                  </a:lnTo>
                  <a:lnTo>
                    <a:pt x="1922" y="1872"/>
                  </a:lnTo>
                  <a:lnTo>
                    <a:pt x="1922" y="1881"/>
                  </a:lnTo>
                  <a:lnTo>
                    <a:pt x="1905" y="1881"/>
                  </a:lnTo>
                  <a:lnTo>
                    <a:pt x="1905" y="1881"/>
                  </a:lnTo>
                  <a:lnTo>
                    <a:pt x="1896" y="1881"/>
                  </a:lnTo>
                  <a:lnTo>
                    <a:pt x="1896" y="1881"/>
                  </a:lnTo>
                  <a:lnTo>
                    <a:pt x="1887" y="1898"/>
                  </a:lnTo>
                  <a:lnTo>
                    <a:pt x="1887" y="1907"/>
                  </a:lnTo>
                  <a:lnTo>
                    <a:pt x="1887" y="1907"/>
                  </a:lnTo>
                  <a:lnTo>
                    <a:pt x="1887" y="1916"/>
                  </a:lnTo>
                  <a:lnTo>
                    <a:pt x="1887" y="1942"/>
                  </a:lnTo>
                  <a:lnTo>
                    <a:pt x="1887" y="1942"/>
                  </a:lnTo>
                  <a:lnTo>
                    <a:pt x="1887" y="1951"/>
                  </a:lnTo>
                  <a:lnTo>
                    <a:pt x="1869" y="1960"/>
                  </a:lnTo>
                  <a:lnTo>
                    <a:pt x="1852" y="1960"/>
                  </a:lnTo>
                  <a:lnTo>
                    <a:pt x="1852" y="1960"/>
                  </a:lnTo>
                  <a:lnTo>
                    <a:pt x="1834" y="1942"/>
                  </a:lnTo>
                  <a:lnTo>
                    <a:pt x="1825" y="1916"/>
                  </a:lnTo>
                  <a:lnTo>
                    <a:pt x="1816" y="1907"/>
                  </a:lnTo>
                  <a:lnTo>
                    <a:pt x="1816" y="1907"/>
                  </a:lnTo>
                  <a:lnTo>
                    <a:pt x="1816" y="1907"/>
                  </a:lnTo>
                  <a:lnTo>
                    <a:pt x="1816" y="1907"/>
                  </a:lnTo>
                  <a:lnTo>
                    <a:pt x="1799" y="1889"/>
                  </a:lnTo>
                  <a:lnTo>
                    <a:pt x="1799" y="1889"/>
                  </a:lnTo>
                  <a:lnTo>
                    <a:pt x="1790" y="1889"/>
                  </a:lnTo>
                  <a:lnTo>
                    <a:pt x="1781" y="1898"/>
                  </a:lnTo>
                  <a:lnTo>
                    <a:pt x="1781" y="1898"/>
                  </a:lnTo>
                  <a:lnTo>
                    <a:pt x="1781" y="1898"/>
                  </a:lnTo>
                  <a:lnTo>
                    <a:pt x="1781" y="1898"/>
                  </a:lnTo>
                  <a:lnTo>
                    <a:pt x="1755" y="1916"/>
                  </a:lnTo>
                  <a:lnTo>
                    <a:pt x="1755" y="1916"/>
                  </a:lnTo>
                  <a:lnTo>
                    <a:pt x="1746" y="1925"/>
                  </a:lnTo>
                  <a:lnTo>
                    <a:pt x="1746" y="1925"/>
                  </a:lnTo>
                  <a:lnTo>
                    <a:pt x="1728" y="1933"/>
                  </a:lnTo>
                  <a:lnTo>
                    <a:pt x="1728" y="1942"/>
                  </a:lnTo>
                  <a:lnTo>
                    <a:pt x="1728" y="1942"/>
                  </a:lnTo>
                  <a:lnTo>
                    <a:pt x="1728" y="1942"/>
                  </a:lnTo>
                  <a:lnTo>
                    <a:pt x="1728" y="1942"/>
                  </a:lnTo>
                  <a:lnTo>
                    <a:pt x="1719" y="1951"/>
                  </a:lnTo>
                  <a:lnTo>
                    <a:pt x="1719" y="1951"/>
                  </a:lnTo>
                  <a:lnTo>
                    <a:pt x="1719" y="1960"/>
                  </a:lnTo>
                  <a:lnTo>
                    <a:pt x="1719" y="1960"/>
                  </a:lnTo>
                  <a:lnTo>
                    <a:pt x="1719" y="1969"/>
                  </a:lnTo>
                  <a:lnTo>
                    <a:pt x="1719" y="1969"/>
                  </a:lnTo>
                  <a:lnTo>
                    <a:pt x="1702" y="1986"/>
                  </a:lnTo>
                  <a:lnTo>
                    <a:pt x="1702" y="2004"/>
                  </a:lnTo>
                  <a:lnTo>
                    <a:pt x="1710" y="2031"/>
                  </a:lnTo>
                  <a:lnTo>
                    <a:pt x="1710" y="2031"/>
                  </a:lnTo>
                  <a:lnTo>
                    <a:pt x="1710" y="2031"/>
                  </a:lnTo>
                  <a:lnTo>
                    <a:pt x="1710" y="2031"/>
                  </a:lnTo>
                  <a:lnTo>
                    <a:pt x="1710" y="2039"/>
                  </a:lnTo>
                  <a:lnTo>
                    <a:pt x="1710" y="2039"/>
                  </a:lnTo>
                  <a:lnTo>
                    <a:pt x="1719" y="2066"/>
                  </a:lnTo>
                  <a:lnTo>
                    <a:pt x="1710" y="2075"/>
                  </a:lnTo>
                  <a:lnTo>
                    <a:pt x="1710" y="2075"/>
                  </a:lnTo>
                  <a:lnTo>
                    <a:pt x="1702" y="2084"/>
                  </a:lnTo>
                  <a:lnTo>
                    <a:pt x="1702" y="2092"/>
                  </a:lnTo>
                  <a:lnTo>
                    <a:pt x="1702" y="2092"/>
                  </a:lnTo>
                  <a:lnTo>
                    <a:pt x="1719" y="2110"/>
                  </a:lnTo>
                  <a:lnTo>
                    <a:pt x="1719" y="2110"/>
                  </a:lnTo>
                  <a:lnTo>
                    <a:pt x="1719" y="2110"/>
                  </a:lnTo>
                  <a:lnTo>
                    <a:pt x="1719" y="2110"/>
                  </a:lnTo>
                  <a:lnTo>
                    <a:pt x="1710" y="2119"/>
                  </a:lnTo>
                  <a:lnTo>
                    <a:pt x="1710" y="2119"/>
                  </a:lnTo>
                  <a:lnTo>
                    <a:pt x="1702" y="2128"/>
                  </a:lnTo>
                  <a:lnTo>
                    <a:pt x="1702" y="2128"/>
                  </a:lnTo>
                  <a:lnTo>
                    <a:pt x="1702" y="2145"/>
                  </a:lnTo>
                  <a:lnTo>
                    <a:pt x="1702" y="2145"/>
                  </a:lnTo>
                  <a:lnTo>
                    <a:pt x="1702" y="2145"/>
                  </a:lnTo>
                  <a:lnTo>
                    <a:pt x="1702" y="2145"/>
                  </a:lnTo>
                  <a:lnTo>
                    <a:pt x="1693" y="2154"/>
                  </a:lnTo>
                  <a:lnTo>
                    <a:pt x="1693" y="2154"/>
                  </a:lnTo>
                  <a:lnTo>
                    <a:pt x="1684" y="2163"/>
                  </a:lnTo>
                  <a:lnTo>
                    <a:pt x="1684" y="2163"/>
                  </a:lnTo>
                  <a:lnTo>
                    <a:pt x="1684" y="2163"/>
                  </a:lnTo>
                  <a:lnTo>
                    <a:pt x="1684" y="2163"/>
                  </a:lnTo>
                  <a:lnTo>
                    <a:pt x="1675" y="2163"/>
                  </a:lnTo>
                  <a:lnTo>
                    <a:pt x="1675" y="2163"/>
                  </a:lnTo>
                  <a:lnTo>
                    <a:pt x="1657" y="2154"/>
                  </a:lnTo>
                  <a:lnTo>
                    <a:pt x="1657" y="2154"/>
                  </a:lnTo>
                  <a:lnTo>
                    <a:pt x="1640" y="2154"/>
                  </a:lnTo>
                  <a:lnTo>
                    <a:pt x="1640" y="2154"/>
                  </a:lnTo>
                  <a:lnTo>
                    <a:pt x="1631" y="2154"/>
                  </a:lnTo>
                  <a:lnTo>
                    <a:pt x="1631" y="2154"/>
                  </a:lnTo>
                  <a:lnTo>
                    <a:pt x="1613" y="2163"/>
                  </a:lnTo>
                  <a:lnTo>
                    <a:pt x="1605" y="2163"/>
                  </a:lnTo>
                  <a:lnTo>
                    <a:pt x="1605" y="2163"/>
                  </a:lnTo>
                  <a:lnTo>
                    <a:pt x="1596" y="2163"/>
                  </a:lnTo>
                  <a:lnTo>
                    <a:pt x="1587" y="2145"/>
                  </a:lnTo>
                  <a:lnTo>
                    <a:pt x="1587" y="2145"/>
                  </a:lnTo>
                  <a:lnTo>
                    <a:pt x="1578" y="2128"/>
                  </a:lnTo>
                  <a:lnTo>
                    <a:pt x="1569" y="2128"/>
                  </a:lnTo>
                  <a:lnTo>
                    <a:pt x="1569" y="2128"/>
                  </a:lnTo>
                  <a:lnTo>
                    <a:pt x="1507" y="2137"/>
                  </a:lnTo>
                  <a:lnTo>
                    <a:pt x="1472" y="2145"/>
                  </a:lnTo>
                  <a:lnTo>
                    <a:pt x="1446" y="2172"/>
                  </a:lnTo>
                  <a:lnTo>
                    <a:pt x="1446" y="2172"/>
                  </a:lnTo>
                  <a:lnTo>
                    <a:pt x="1428" y="2181"/>
                  </a:lnTo>
                  <a:lnTo>
                    <a:pt x="1402" y="2181"/>
                  </a:lnTo>
                  <a:lnTo>
                    <a:pt x="1402" y="2181"/>
                  </a:lnTo>
                  <a:lnTo>
                    <a:pt x="1393" y="2189"/>
                  </a:lnTo>
                  <a:lnTo>
                    <a:pt x="1375" y="2189"/>
                  </a:lnTo>
                  <a:lnTo>
                    <a:pt x="1375" y="2189"/>
                  </a:lnTo>
                  <a:lnTo>
                    <a:pt x="1357" y="2189"/>
                  </a:lnTo>
                  <a:lnTo>
                    <a:pt x="1357" y="2207"/>
                  </a:lnTo>
                  <a:lnTo>
                    <a:pt x="1357" y="2207"/>
                  </a:lnTo>
                  <a:lnTo>
                    <a:pt x="1357" y="2207"/>
                  </a:lnTo>
                  <a:lnTo>
                    <a:pt x="1357" y="2207"/>
                  </a:lnTo>
                  <a:lnTo>
                    <a:pt x="1357" y="2207"/>
                  </a:lnTo>
                  <a:lnTo>
                    <a:pt x="1357" y="2207"/>
                  </a:lnTo>
                  <a:lnTo>
                    <a:pt x="1349" y="2198"/>
                  </a:lnTo>
                  <a:lnTo>
                    <a:pt x="1349" y="2198"/>
                  </a:lnTo>
                  <a:lnTo>
                    <a:pt x="1349" y="2189"/>
                  </a:lnTo>
                  <a:lnTo>
                    <a:pt x="1340" y="2181"/>
                  </a:lnTo>
                  <a:lnTo>
                    <a:pt x="1313" y="2181"/>
                  </a:lnTo>
                  <a:lnTo>
                    <a:pt x="1322" y="2181"/>
                  </a:lnTo>
                  <a:lnTo>
                    <a:pt x="1322" y="2181"/>
                  </a:lnTo>
                  <a:lnTo>
                    <a:pt x="1322" y="2163"/>
                  </a:lnTo>
                  <a:lnTo>
                    <a:pt x="1313" y="2154"/>
                  </a:lnTo>
                  <a:lnTo>
                    <a:pt x="1313" y="2154"/>
                  </a:lnTo>
                  <a:lnTo>
                    <a:pt x="1305" y="2154"/>
                  </a:lnTo>
                  <a:lnTo>
                    <a:pt x="1296" y="2154"/>
                  </a:lnTo>
                  <a:lnTo>
                    <a:pt x="1296" y="2154"/>
                  </a:lnTo>
                  <a:lnTo>
                    <a:pt x="1278" y="2163"/>
                  </a:lnTo>
                  <a:lnTo>
                    <a:pt x="1269" y="2163"/>
                  </a:lnTo>
                  <a:lnTo>
                    <a:pt x="1269" y="2163"/>
                  </a:lnTo>
                  <a:lnTo>
                    <a:pt x="1252" y="2163"/>
                  </a:lnTo>
                  <a:lnTo>
                    <a:pt x="1225" y="2181"/>
                  </a:lnTo>
                  <a:lnTo>
                    <a:pt x="1225" y="2181"/>
                  </a:lnTo>
                  <a:lnTo>
                    <a:pt x="1207" y="2189"/>
                  </a:lnTo>
                  <a:lnTo>
                    <a:pt x="1207" y="2189"/>
                  </a:lnTo>
                  <a:lnTo>
                    <a:pt x="1207" y="2198"/>
                  </a:lnTo>
                  <a:lnTo>
                    <a:pt x="1207" y="2198"/>
                  </a:lnTo>
                  <a:lnTo>
                    <a:pt x="1199" y="2198"/>
                  </a:lnTo>
                  <a:lnTo>
                    <a:pt x="1199" y="2198"/>
                  </a:lnTo>
                  <a:lnTo>
                    <a:pt x="1190" y="2207"/>
                  </a:lnTo>
                  <a:lnTo>
                    <a:pt x="1190" y="2207"/>
                  </a:lnTo>
                  <a:lnTo>
                    <a:pt x="1181" y="2198"/>
                  </a:lnTo>
                  <a:lnTo>
                    <a:pt x="1181" y="2198"/>
                  </a:lnTo>
                  <a:lnTo>
                    <a:pt x="1172" y="2198"/>
                  </a:lnTo>
                  <a:lnTo>
                    <a:pt x="1172" y="2198"/>
                  </a:lnTo>
                  <a:lnTo>
                    <a:pt x="1181" y="2189"/>
                  </a:lnTo>
                  <a:lnTo>
                    <a:pt x="1181" y="2181"/>
                  </a:lnTo>
                  <a:lnTo>
                    <a:pt x="1181" y="2181"/>
                  </a:lnTo>
                  <a:lnTo>
                    <a:pt x="1172" y="2172"/>
                  </a:lnTo>
                  <a:lnTo>
                    <a:pt x="1163" y="2163"/>
                  </a:lnTo>
                  <a:lnTo>
                    <a:pt x="1155" y="2163"/>
                  </a:lnTo>
                  <a:lnTo>
                    <a:pt x="1155" y="2163"/>
                  </a:lnTo>
                  <a:lnTo>
                    <a:pt x="1155" y="2163"/>
                  </a:lnTo>
                  <a:lnTo>
                    <a:pt x="1155" y="2163"/>
                  </a:lnTo>
                  <a:lnTo>
                    <a:pt x="1137" y="2172"/>
                  </a:lnTo>
                  <a:lnTo>
                    <a:pt x="1120" y="2163"/>
                  </a:lnTo>
                  <a:lnTo>
                    <a:pt x="1120" y="2163"/>
                  </a:lnTo>
                  <a:lnTo>
                    <a:pt x="1120" y="2154"/>
                  </a:lnTo>
                  <a:lnTo>
                    <a:pt x="1120" y="2154"/>
                  </a:lnTo>
                  <a:lnTo>
                    <a:pt x="1120" y="2145"/>
                  </a:lnTo>
                  <a:lnTo>
                    <a:pt x="1103" y="2137"/>
                  </a:lnTo>
                  <a:lnTo>
                    <a:pt x="1103" y="2137"/>
                  </a:lnTo>
                  <a:lnTo>
                    <a:pt x="1103" y="2128"/>
                  </a:lnTo>
                  <a:lnTo>
                    <a:pt x="1103" y="2128"/>
                  </a:lnTo>
                  <a:lnTo>
                    <a:pt x="1103" y="2119"/>
                  </a:lnTo>
                  <a:lnTo>
                    <a:pt x="1103" y="2119"/>
                  </a:lnTo>
                  <a:lnTo>
                    <a:pt x="1103" y="2119"/>
                  </a:lnTo>
                  <a:lnTo>
                    <a:pt x="1103" y="2119"/>
                  </a:lnTo>
                  <a:lnTo>
                    <a:pt x="1111" y="2128"/>
                  </a:lnTo>
                  <a:lnTo>
                    <a:pt x="1111" y="2128"/>
                  </a:lnTo>
                  <a:lnTo>
                    <a:pt x="1129" y="2137"/>
                  </a:lnTo>
                  <a:lnTo>
                    <a:pt x="1137" y="2137"/>
                  </a:lnTo>
                  <a:lnTo>
                    <a:pt x="1137" y="2137"/>
                  </a:lnTo>
                  <a:lnTo>
                    <a:pt x="1155" y="2137"/>
                  </a:lnTo>
                  <a:lnTo>
                    <a:pt x="1163" y="2128"/>
                  </a:lnTo>
                  <a:lnTo>
                    <a:pt x="1163" y="2128"/>
                  </a:lnTo>
                  <a:lnTo>
                    <a:pt x="1163" y="2119"/>
                  </a:lnTo>
                  <a:lnTo>
                    <a:pt x="1163" y="2119"/>
                  </a:lnTo>
                  <a:lnTo>
                    <a:pt x="1163" y="2092"/>
                  </a:lnTo>
                  <a:lnTo>
                    <a:pt x="1155" y="2075"/>
                  </a:lnTo>
                  <a:lnTo>
                    <a:pt x="1155" y="2075"/>
                  </a:lnTo>
                  <a:lnTo>
                    <a:pt x="1137" y="2075"/>
                  </a:lnTo>
                  <a:lnTo>
                    <a:pt x="1129" y="2075"/>
                  </a:lnTo>
                  <a:lnTo>
                    <a:pt x="1129" y="2075"/>
                  </a:lnTo>
                  <a:lnTo>
                    <a:pt x="1120" y="2084"/>
                  </a:lnTo>
                  <a:lnTo>
                    <a:pt x="1120" y="2084"/>
                  </a:lnTo>
                  <a:lnTo>
                    <a:pt x="1120" y="2084"/>
                  </a:lnTo>
                  <a:lnTo>
                    <a:pt x="1120" y="2084"/>
                  </a:lnTo>
                  <a:lnTo>
                    <a:pt x="1120" y="2075"/>
                  </a:lnTo>
                  <a:lnTo>
                    <a:pt x="1120" y="2075"/>
                  </a:lnTo>
                  <a:lnTo>
                    <a:pt x="1120" y="2075"/>
                  </a:lnTo>
                  <a:lnTo>
                    <a:pt x="1120" y="2075"/>
                  </a:lnTo>
                  <a:lnTo>
                    <a:pt x="1120" y="2066"/>
                  </a:lnTo>
                  <a:lnTo>
                    <a:pt x="1120" y="2066"/>
                  </a:lnTo>
                  <a:lnTo>
                    <a:pt x="1129" y="2057"/>
                  </a:lnTo>
                  <a:lnTo>
                    <a:pt x="1129" y="2057"/>
                  </a:lnTo>
                  <a:lnTo>
                    <a:pt x="1137" y="2048"/>
                  </a:lnTo>
                  <a:lnTo>
                    <a:pt x="1137" y="2048"/>
                  </a:lnTo>
                  <a:lnTo>
                    <a:pt x="1146" y="2048"/>
                  </a:lnTo>
                  <a:lnTo>
                    <a:pt x="1155" y="2048"/>
                  </a:lnTo>
                  <a:lnTo>
                    <a:pt x="1155" y="2048"/>
                  </a:lnTo>
                  <a:lnTo>
                    <a:pt x="1163" y="2039"/>
                  </a:lnTo>
                  <a:lnTo>
                    <a:pt x="1172" y="2031"/>
                  </a:lnTo>
                  <a:lnTo>
                    <a:pt x="1172" y="2031"/>
                  </a:lnTo>
                  <a:lnTo>
                    <a:pt x="1172" y="2022"/>
                  </a:lnTo>
                  <a:lnTo>
                    <a:pt x="1163" y="2013"/>
                  </a:lnTo>
                  <a:lnTo>
                    <a:pt x="1163" y="2013"/>
                  </a:lnTo>
                  <a:lnTo>
                    <a:pt x="1137" y="1995"/>
                  </a:lnTo>
                  <a:lnTo>
                    <a:pt x="1137" y="1995"/>
                  </a:lnTo>
                  <a:lnTo>
                    <a:pt x="1137" y="1986"/>
                  </a:lnTo>
                  <a:lnTo>
                    <a:pt x="1137" y="1986"/>
                  </a:lnTo>
                  <a:lnTo>
                    <a:pt x="1137" y="1978"/>
                  </a:lnTo>
                  <a:lnTo>
                    <a:pt x="1137" y="1978"/>
                  </a:lnTo>
                  <a:lnTo>
                    <a:pt x="1137" y="1969"/>
                  </a:lnTo>
                  <a:lnTo>
                    <a:pt x="1137" y="1969"/>
                  </a:lnTo>
                  <a:lnTo>
                    <a:pt x="1155" y="1951"/>
                  </a:lnTo>
                  <a:lnTo>
                    <a:pt x="1155" y="1933"/>
                  </a:lnTo>
                  <a:lnTo>
                    <a:pt x="1155" y="1933"/>
                  </a:lnTo>
                  <a:lnTo>
                    <a:pt x="1146" y="1916"/>
                  </a:lnTo>
                  <a:lnTo>
                    <a:pt x="1146" y="1916"/>
                  </a:lnTo>
                  <a:lnTo>
                    <a:pt x="1137" y="1907"/>
                  </a:lnTo>
                  <a:lnTo>
                    <a:pt x="1129" y="1907"/>
                  </a:lnTo>
                  <a:lnTo>
                    <a:pt x="1129" y="1907"/>
                  </a:lnTo>
                  <a:lnTo>
                    <a:pt x="1103" y="1916"/>
                  </a:lnTo>
                  <a:lnTo>
                    <a:pt x="1094" y="1925"/>
                  </a:lnTo>
                  <a:lnTo>
                    <a:pt x="1094" y="1942"/>
                  </a:lnTo>
                  <a:lnTo>
                    <a:pt x="1094" y="1942"/>
                  </a:lnTo>
                  <a:lnTo>
                    <a:pt x="1094" y="1942"/>
                  </a:lnTo>
                  <a:lnTo>
                    <a:pt x="1076" y="1951"/>
                  </a:lnTo>
                  <a:lnTo>
                    <a:pt x="1076" y="1951"/>
                  </a:lnTo>
                  <a:lnTo>
                    <a:pt x="1067" y="1951"/>
                  </a:lnTo>
                  <a:lnTo>
                    <a:pt x="1059" y="1960"/>
                  </a:lnTo>
                  <a:lnTo>
                    <a:pt x="1059" y="1960"/>
                  </a:lnTo>
                  <a:lnTo>
                    <a:pt x="1067" y="1978"/>
                  </a:lnTo>
                  <a:lnTo>
                    <a:pt x="1067" y="1978"/>
                  </a:lnTo>
                  <a:lnTo>
                    <a:pt x="1067" y="1978"/>
                  </a:lnTo>
                  <a:lnTo>
                    <a:pt x="1067" y="1978"/>
                  </a:lnTo>
                  <a:lnTo>
                    <a:pt x="1059" y="1969"/>
                  </a:lnTo>
                  <a:lnTo>
                    <a:pt x="1059" y="1969"/>
                  </a:lnTo>
                  <a:lnTo>
                    <a:pt x="1050" y="1960"/>
                  </a:lnTo>
                  <a:lnTo>
                    <a:pt x="1032" y="1960"/>
                  </a:lnTo>
                  <a:lnTo>
                    <a:pt x="1032" y="1960"/>
                  </a:lnTo>
                  <a:lnTo>
                    <a:pt x="1014" y="1969"/>
                  </a:lnTo>
                  <a:lnTo>
                    <a:pt x="1014" y="1978"/>
                  </a:lnTo>
                  <a:lnTo>
                    <a:pt x="1014" y="1978"/>
                  </a:lnTo>
                  <a:lnTo>
                    <a:pt x="1006" y="1986"/>
                  </a:lnTo>
                  <a:lnTo>
                    <a:pt x="1006" y="1986"/>
                  </a:lnTo>
                  <a:lnTo>
                    <a:pt x="1006" y="1986"/>
                  </a:lnTo>
                  <a:lnTo>
                    <a:pt x="1006" y="1986"/>
                  </a:lnTo>
                  <a:lnTo>
                    <a:pt x="997" y="1995"/>
                  </a:lnTo>
                  <a:lnTo>
                    <a:pt x="997" y="1995"/>
                  </a:lnTo>
                  <a:lnTo>
                    <a:pt x="997" y="2004"/>
                  </a:lnTo>
                  <a:lnTo>
                    <a:pt x="997" y="2004"/>
                  </a:lnTo>
                  <a:lnTo>
                    <a:pt x="997" y="2013"/>
                  </a:lnTo>
                  <a:lnTo>
                    <a:pt x="997" y="2031"/>
                  </a:lnTo>
                  <a:lnTo>
                    <a:pt x="997" y="2066"/>
                  </a:lnTo>
                  <a:lnTo>
                    <a:pt x="997" y="2066"/>
                  </a:lnTo>
                  <a:lnTo>
                    <a:pt x="997" y="2066"/>
                  </a:lnTo>
                  <a:lnTo>
                    <a:pt x="1006" y="2084"/>
                  </a:lnTo>
                  <a:lnTo>
                    <a:pt x="1006" y="2084"/>
                  </a:lnTo>
                  <a:lnTo>
                    <a:pt x="1014" y="2092"/>
                  </a:lnTo>
                  <a:lnTo>
                    <a:pt x="1014" y="2092"/>
                  </a:lnTo>
                  <a:lnTo>
                    <a:pt x="1014" y="2101"/>
                  </a:lnTo>
                  <a:lnTo>
                    <a:pt x="1014" y="2101"/>
                  </a:lnTo>
                  <a:lnTo>
                    <a:pt x="1023" y="2110"/>
                  </a:lnTo>
                  <a:lnTo>
                    <a:pt x="1023" y="2110"/>
                  </a:lnTo>
                  <a:lnTo>
                    <a:pt x="1023" y="2119"/>
                  </a:lnTo>
                  <a:lnTo>
                    <a:pt x="1023" y="2119"/>
                  </a:lnTo>
                  <a:lnTo>
                    <a:pt x="1023" y="2128"/>
                  </a:lnTo>
                  <a:lnTo>
                    <a:pt x="1032" y="2145"/>
                  </a:lnTo>
                  <a:lnTo>
                    <a:pt x="1032" y="2145"/>
                  </a:lnTo>
                  <a:lnTo>
                    <a:pt x="1032" y="2145"/>
                  </a:lnTo>
                  <a:lnTo>
                    <a:pt x="1032" y="2145"/>
                  </a:lnTo>
                  <a:lnTo>
                    <a:pt x="1041" y="2163"/>
                  </a:lnTo>
                  <a:lnTo>
                    <a:pt x="1041" y="2163"/>
                  </a:lnTo>
                  <a:lnTo>
                    <a:pt x="1041" y="2163"/>
                  </a:lnTo>
                  <a:lnTo>
                    <a:pt x="1041" y="2163"/>
                  </a:lnTo>
                  <a:lnTo>
                    <a:pt x="1041" y="2181"/>
                  </a:lnTo>
                  <a:lnTo>
                    <a:pt x="1050" y="2207"/>
                  </a:lnTo>
                  <a:lnTo>
                    <a:pt x="1050" y="2207"/>
                  </a:lnTo>
                  <a:lnTo>
                    <a:pt x="1059" y="2216"/>
                  </a:lnTo>
                  <a:lnTo>
                    <a:pt x="1059" y="2216"/>
                  </a:lnTo>
                  <a:lnTo>
                    <a:pt x="1059" y="2216"/>
                  </a:lnTo>
                  <a:lnTo>
                    <a:pt x="1059" y="2216"/>
                  </a:lnTo>
                  <a:lnTo>
                    <a:pt x="1050" y="2216"/>
                  </a:lnTo>
                  <a:lnTo>
                    <a:pt x="1050" y="2216"/>
                  </a:lnTo>
                  <a:lnTo>
                    <a:pt x="1050" y="2216"/>
                  </a:lnTo>
                  <a:lnTo>
                    <a:pt x="1041" y="2225"/>
                  </a:lnTo>
                  <a:lnTo>
                    <a:pt x="1032" y="2234"/>
                  </a:lnTo>
                  <a:lnTo>
                    <a:pt x="1032" y="2234"/>
                  </a:lnTo>
                  <a:lnTo>
                    <a:pt x="1032" y="2234"/>
                  </a:lnTo>
                  <a:lnTo>
                    <a:pt x="1032" y="2234"/>
                  </a:lnTo>
                  <a:lnTo>
                    <a:pt x="1006" y="2225"/>
                  </a:lnTo>
                  <a:lnTo>
                    <a:pt x="1006" y="2225"/>
                  </a:lnTo>
                  <a:lnTo>
                    <a:pt x="997" y="2225"/>
                  </a:lnTo>
                  <a:lnTo>
                    <a:pt x="997" y="2225"/>
                  </a:lnTo>
                  <a:lnTo>
                    <a:pt x="997" y="2216"/>
                  </a:lnTo>
                  <a:lnTo>
                    <a:pt x="961" y="2216"/>
                  </a:lnTo>
                  <a:lnTo>
                    <a:pt x="961" y="2216"/>
                  </a:lnTo>
                  <a:lnTo>
                    <a:pt x="953" y="2225"/>
                  </a:lnTo>
                  <a:lnTo>
                    <a:pt x="944" y="2234"/>
                  </a:lnTo>
                  <a:lnTo>
                    <a:pt x="944" y="2242"/>
                  </a:lnTo>
                  <a:lnTo>
                    <a:pt x="944" y="2242"/>
                  </a:lnTo>
                  <a:lnTo>
                    <a:pt x="944" y="2242"/>
                  </a:lnTo>
                  <a:lnTo>
                    <a:pt x="944" y="2242"/>
                  </a:lnTo>
                  <a:lnTo>
                    <a:pt x="935" y="2242"/>
                  </a:lnTo>
                  <a:lnTo>
                    <a:pt x="935" y="2242"/>
                  </a:lnTo>
                  <a:lnTo>
                    <a:pt x="917" y="2242"/>
                  </a:lnTo>
                  <a:lnTo>
                    <a:pt x="882" y="2242"/>
                  </a:lnTo>
                  <a:lnTo>
                    <a:pt x="882" y="2242"/>
                  </a:lnTo>
                  <a:lnTo>
                    <a:pt x="856" y="2260"/>
                  </a:lnTo>
                  <a:lnTo>
                    <a:pt x="847" y="2269"/>
                  </a:lnTo>
                  <a:lnTo>
                    <a:pt x="847" y="2269"/>
                  </a:lnTo>
                  <a:lnTo>
                    <a:pt x="847" y="2278"/>
                  </a:lnTo>
                  <a:lnTo>
                    <a:pt x="847" y="2287"/>
                  </a:lnTo>
                  <a:lnTo>
                    <a:pt x="847" y="2287"/>
                  </a:lnTo>
                  <a:lnTo>
                    <a:pt x="847" y="2295"/>
                  </a:lnTo>
                  <a:lnTo>
                    <a:pt x="847" y="2295"/>
                  </a:lnTo>
                  <a:lnTo>
                    <a:pt x="838" y="2295"/>
                  </a:lnTo>
                  <a:lnTo>
                    <a:pt x="838" y="2295"/>
                  </a:lnTo>
                  <a:lnTo>
                    <a:pt x="838" y="2278"/>
                  </a:lnTo>
                  <a:lnTo>
                    <a:pt x="820" y="2278"/>
                  </a:lnTo>
                  <a:lnTo>
                    <a:pt x="820" y="2278"/>
                  </a:lnTo>
                  <a:lnTo>
                    <a:pt x="803" y="2287"/>
                  </a:lnTo>
                  <a:lnTo>
                    <a:pt x="803" y="2287"/>
                  </a:lnTo>
                  <a:lnTo>
                    <a:pt x="794" y="2295"/>
                  </a:lnTo>
                  <a:lnTo>
                    <a:pt x="794" y="2304"/>
                  </a:lnTo>
                  <a:lnTo>
                    <a:pt x="794" y="2304"/>
                  </a:lnTo>
                  <a:lnTo>
                    <a:pt x="794" y="2313"/>
                  </a:lnTo>
                  <a:lnTo>
                    <a:pt x="794" y="2313"/>
                  </a:lnTo>
                  <a:lnTo>
                    <a:pt x="794" y="2313"/>
                  </a:lnTo>
                  <a:lnTo>
                    <a:pt x="794" y="2313"/>
                  </a:lnTo>
                  <a:lnTo>
                    <a:pt x="785" y="2322"/>
                  </a:lnTo>
                  <a:lnTo>
                    <a:pt x="785" y="2322"/>
                  </a:lnTo>
                  <a:lnTo>
                    <a:pt x="776" y="2331"/>
                  </a:lnTo>
                  <a:lnTo>
                    <a:pt x="767" y="2348"/>
                  </a:lnTo>
                  <a:lnTo>
                    <a:pt x="767" y="2348"/>
                  </a:lnTo>
                  <a:lnTo>
                    <a:pt x="767" y="2357"/>
                  </a:lnTo>
                  <a:lnTo>
                    <a:pt x="767" y="2357"/>
                  </a:lnTo>
                  <a:lnTo>
                    <a:pt x="759" y="2375"/>
                  </a:lnTo>
                  <a:lnTo>
                    <a:pt x="741" y="2384"/>
                  </a:lnTo>
                  <a:lnTo>
                    <a:pt x="741" y="2384"/>
                  </a:lnTo>
                  <a:lnTo>
                    <a:pt x="732" y="2401"/>
                  </a:lnTo>
                  <a:lnTo>
                    <a:pt x="732" y="2401"/>
                  </a:lnTo>
                  <a:lnTo>
                    <a:pt x="723" y="2401"/>
                  </a:lnTo>
                  <a:lnTo>
                    <a:pt x="723" y="2401"/>
                  </a:lnTo>
                  <a:lnTo>
                    <a:pt x="714" y="2410"/>
                  </a:lnTo>
                  <a:lnTo>
                    <a:pt x="714" y="2410"/>
                  </a:lnTo>
                  <a:lnTo>
                    <a:pt x="706" y="2410"/>
                  </a:lnTo>
                  <a:lnTo>
                    <a:pt x="706" y="2410"/>
                  </a:lnTo>
                  <a:lnTo>
                    <a:pt x="688" y="2419"/>
                  </a:lnTo>
                  <a:lnTo>
                    <a:pt x="688" y="2419"/>
                  </a:lnTo>
                  <a:lnTo>
                    <a:pt x="688" y="2419"/>
                  </a:lnTo>
                  <a:lnTo>
                    <a:pt x="670" y="2419"/>
                  </a:lnTo>
                  <a:lnTo>
                    <a:pt x="670" y="2419"/>
                  </a:lnTo>
                  <a:lnTo>
                    <a:pt x="653" y="2419"/>
                  </a:lnTo>
                  <a:lnTo>
                    <a:pt x="644" y="2428"/>
                  </a:lnTo>
                  <a:lnTo>
                    <a:pt x="644" y="2428"/>
                  </a:lnTo>
                  <a:lnTo>
                    <a:pt x="635" y="2454"/>
                  </a:lnTo>
                  <a:lnTo>
                    <a:pt x="635" y="2472"/>
                  </a:lnTo>
                  <a:lnTo>
                    <a:pt x="635" y="2472"/>
                  </a:lnTo>
                  <a:lnTo>
                    <a:pt x="626" y="2490"/>
                  </a:lnTo>
                  <a:lnTo>
                    <a:pt x="626" y="2490"/>
                  </a:lnTo>
                  <a:lnTo>
                    <a:pt x="626" y="2490"/>
                  </a:lnTo>
                  <a:lnTo>
                    <a:pt x="626" y="2490"/>
                  </a:lnTo>
                  <a:lnTo>
                    <a:pt x="609" y="2498"/>
                  </a:lnTo>
                  <a:lnTo>
                    <a:pt x="582" y="2507"/>
                  </a:lnTo>
                  <a:lnTo>
                    <a:pt x="582" y="2507"/>
                  </a:lnTo>
                  <a:lnTo>
                    <a:pt x="556" y="2507"/>
                  </a:lnTo>
                  <a:lnTo>
                    <a:pt x="547" y="2525"/>
                  </a:lnTo>
                  <a:lnTo>
                    <a:pt x="547" y="2525"/>
                  </a:lnTo>
                  <a:lnTo>
                    <a:pt x="547" y="2525"/>
                  </a:lnTo>
                  <a:lnTo>
                    <a:pt x="547" y="2534"/>
                  </a:lnTo>
                  <a:lnTo>
                    <a:pt x="547" y="2534"/>
                  </a:lnTo>
                  <a:lnTo>
                    <a:pt x="538" y="2543"/>
                  </a:lnTo>
                  <a:lnTo>
                    <a:pt x="538" y="2543"/>
                  </a:lnTo>
                  <a:lnTo>
                    <a:pt x="538" y="2543"/>
                  </a:lnTo>
                  <a:lnTo>
                    <a:pt x="538" y="2543"/>
                  </a:lnTo>
                  <a:lnTo>
                    <a:pt x="538" y="2543"/>
                  </a:lnTo>
                  <a:lnTo>
                    <a:pt x="538" y="2543"/>
                  </a:lnTo>
                  <a:lnTo>
                    <a:pt x="529" y="2551"/>
                  </a:lnTo>
                  <a:lnTo>
                    <a:pt x="529" y="2551"/>
                  </a:lnTo>
                  <a:lnTo>
                    <a:pt x="503" y="2543"/>
                  </a:lnTo>
                  <a:lnTo>
                    <a:pt x="485" y="2525"/>
                  </a:lnTo>
                  <a:lnTo>
                    <a:pt x="485" y="2525"/>
                  </a:lnTo>
                  <a:lnTo>
                    <a:pt x="476" y="2516"/>
                  </a:lnTo>
                  <a:lnTo>
                    <a:pt x="467" y="2516"/>
                  </a:lnTo>
                  <a:lnTo>
                    <a:pt x="459" y="2516"/>
                  </a:lnTo>
                  <a:lnTo>
                    <a:pt x="459" y="2516"/>
                  </a:lnTo>
                  <a:lnTo>
                    <a:pt x="441" y="2516"/>
                  </a:lnTo>
                  <a:lnTo>
                    <a:pt x="432" y="2525"/>
                  </a:lnTo>
                  <a:lnTo>
                    <a:pt x="423" y="2534"/>
                  </a:lnTo>
                  <a:lnTo>
                    <a:pt x="423" y="2543"/>
                  </a:lnTo>
                  <a:lnTo>
                    <a:pt x="423" y="2543"/>
                  </a:lnTo>
                  <a:lnTo>
                    <a:pt x="432" y="2551"/>
                  </a:lnTo>
                  <a:lnTo>
                    <a:pt x="432" y="2551"/>
                  </a:lnTo>
                  <a:lnTo>
                    <a:pt x="441" y="2578"/>
                  </a:lnTo>
                  <a:lnTo>
                    <a:pt x="450" y="2587"/>
                  </a:lnTo>
                  <a:lnTo>
                    <a:pt x="450" y="2587"/>
                  </a:lnTo>
                  <a:lnTo>
                    <a:pt x="441" y="2596"/>
                  </a:lnTo>
                  <a:lnTo>
                    <a:pt x="441" y="2596"/>
                  </a:lnTo>
                  <a:lnTo>
                    <a:pt x="432" y="2596"/>
                  </a:lnTo>
                  <a:lnTo>
                    <a:pt x="432" y="2596"/>
                  </a:lnTo>
                  <a:lnTo>
                    <a:pt x="414" y="2596"/>
                  </a:lnTo>
                  <a:lnTo>
                    <a:pt x="397" y="2596"/>
                  </a:lnTo>
                  <a:lnTo>
                    <a:pt x="397" y="2596"/>
                  </a:lnTo>
                  <a:lnTo>
                    <a:pt x="397" y="2596"/>
                  </a:lnTo>
                  <a:lnTo>
                    <a:pt x="397" y="2596"/>
                  </a:lnTo>
                  <a:lnTo>
                    <a:pt x="388" y="2604"/>
                  </a:lnTo>
                  <a:lnTo>
                    <a:pt x="388" y="2604"/>
                  </a:lnTo>
                  <a:lnTo>
                    <a:pt x="388" y="2596"/>
                  </a:lnTo>
                  <a:lnTo>
                    <a:pt x="388" y="2596"/>
                  </a:lnTo>
                  <a:lnTo>
                    <a:pt x="379" y="2596"/>
                  </a:lnTo>
                  <a:lnTo>
                    <a:pt x="370" y="2578"/>
                  </a:lnTo>
                  <a:lnTo>
                    <a:pt x="370" y="2578"/>
                  </a:lnTo>
                  <a:lnTo>
                    <a:pt x="361" y="2578"/>
                  </a:lnTo>
                  <a:lnTo>
                    <a:pt x="361" y="2578"/>
                  </a:lnTo>
                  <a:lnTo>
                    <a:pt x="335" y="2578"/>
                  </a:lnTo>
                  <a:lnTo>
                    <a:pt x="335" y="2578"/>
                  </a:lnTo>
                  <a:lnTo>
                    <a:pt x="326" y="2587"/>
                  </a:lnTo>
                  <a:lnTo>
                    <a:pt x="326" y="2587"/>
                  </a:lnTo>
                  <a:lnTo>
                    <a:pt x="309" y="2587"/>
                  </a:lnTo>
                  <a:lnTo>
                    <a:pt x="309" y="2587"/>
                  </a:lnTo>
                  <a:lnTo>
                    <a:pt x="282" y="2587"/>
                  </a:lnTo>
                  <a:lnTo>
                    <a:pt x="273" y="2596"/>
                  </a:lnTo>
                  <a:lnTo>
                    <a:pt x="273" y="2596"/>
                  </a:lnTo>
                  <a:lnTo>
                    <a:pt x="264" y="2613"/>
                  </a:lnTo>
                  <a:lnTo>
                    <a:pt x="264" y="2613"/>
                  </a:lnTo>
                  <a:lnTo>
                    <a:pt x="264" y="2613"/>
                  </a:lnTo>
                  <a:lnTo>
                    <a:pt x="264" y="2631"/>
                  </a:lnTo>
                  <a:lnTo>
                    <a:pt x="264" y="2631"/>
                  </a:lnTo>
                  <a:lnTo>
                    <a:pt x="273" y="2631"/>
                  </a:lnTo>
                  <a:lnTo>
                    <a:pt x="273" y="2631"/>
                  </a:lnTo>
                  <a:lnTo>
                    <a:pt x="264" y="2649"/>
                  </a:lnTo>
                  <a:lnTo>
                    <a:pt x="264" y="2649"/>
                  </a:lnTo>
                  <a:lnTo>
                    <a:pt x="273" y="2657"/>
                  </a:lnTo>
                  <a:lnTo>
                    <a:pt x="282" y="2666"/>
                  </a:lnTo>
                  <a:lnTo>
                    <a:pt x="282" y="2666"/>
                  </a:lnTo>
                  <a:lnTo>
                    <a:pt x="309" y="2666"/>
                  </a:lnTo>
                  <a:lnTo>
                    <a:pt x="309" y="2666"/>
                  </a:lnTo>
                  <a:lnTo>
                    <a:pt x="326" y="2675"/>
                  </a:lnTo>
                  <a:lnTo>
                    <a:pt x="326" y="2675"/>
                  </a:lnTo>
                  <a:lnTo>
                    <a:pt x="353" y="2684"/>
                  </a:lnTo>
                  <a:lnTo>
                    <a:pt x="353" y="2684"/>
                  </a:lnTo>
                  <a:lnTo>
                    <a:pt x="370" y="2693"/>
                  </a:lnTo>
                  <a:lnTo>
                    <a:pt x="388" y="2693"/>
                  </a:lnTo>
                  <a:lnTo>
                    <a:pt x="388" y="2693"/>
                  </a:lnTo>
                  <a:lnTo>
                    <a:pt x="397" y="2693"/>
                  </a:lnTo>
                  <a:lnTo>
                    <a:pt x="397" y="2693"/>
                  </a:lnTo>
                  <a:lnTo>
                    <a:pt x="414" y="2701"/>
                  </a:lnTo>
                  <a:lnTo>
                    <a:pt x="414" y="2701"/>
                  </a:lnTo>
                  <a:lnTo>
                    <a:pt x="414" y="2710"/>
                  </a:lnTo>
                  <a:lnTo>
                    <a:pt x="414" y="2719"/>
                  </a:lnTo>
                  <a:lnTo>
                    <a:pt x="414" y="2719"/>
                  </a:lnTo>
                  <a:lnTo>
                    <a:pt x="423" y="2737"/>
                  </a:lnTo>
                  <a:lnTo>
                    <a:pt x="432" y="2746"/>
                  </a:lnTo>
                  <a:lnTo>
                    <a:pt x="450" y="2763"/>
                  </a:lnTo>
                  <a:lnTo>
                    <a:pt x="467" y="2763"/>
                  </a:lnTo>
                  <a:lnTo>
                    <a:pt x="467" y="2763"/>
                  </a:lnTo>
                  <a:lnTo>
                    <a:pt x="467" y="2772"/>
                  </a:lnTo>
                  <a:lnTo>
                    <a:pt x="476" y="2781"/>
                  </a:lnTo>
                  <a:lnTo>
                    <a:pt x="476" y="2781"/>
                  </a:lnTo>
                  <a:lnTo>
                    <a:pt x="476" y="2781"/>
                  </a:lnTo>
                  <a:lnTo>
                    <a:pt x="476" y="2799"/>
                  </a:lnTo>
                  <a:lnTo>
                    <a:pt x="476" y="2799"/>
                  </a:lnTo>
                  <a:lnTo>
                    <a:pt x="476" y="2807"/>
                  </a:lnTo>
                  <a:lnTo>
                    <a:pt x="476" y="2807"/>
                  </a:lnTo>
                  <a:lnTo>
                    <a:pt x="476" y="2834"/>
                  </a:lnTo>
                  <a:lnTo>
                    <a:pt x="476" y="2834"/>
                  </a:lnTo>
                  <a:lnTo>
                    <a:pt x="467" y="2852"/>
                  </a:lnTo>
                  <a:lnTo>
                    <a:pt x="467" y="2869"/>
                  </a:lnTo>
                  <a:lnTo>
                    <a:pt x="467" y="2869"/>
                  </a:lnTo>
                  <a:lnTo>
                    <a:pt x="459" y="2913"/>
                  </a:lnTo>
                  <a:lnTo>
                    <a:pt x="441" y="2957"/>
                  </a:lnTo>
                  <a:lnTo>
                    <a:pt x="441" y="2957"/>
                  </a:lnTo>
                  <a:lnTo>
                    <a:pt x="441" y="2957"/>
                  </a:lnTo>
                  <a:lnTo>
                    <a:pt x="441" y="2957"/>
                  </a:lnTo>
                  <a:lnTo>
                    <a:pt x="414" y="2957"/>
                  </a:lnTo>
                  <a:lnTo>
                    <a:pt x="414" y="2957"/>
                  </a:lnTo>
                  <a:lnTo>
                    <a:pt x="344" y="2949"/>
                  </a:lnTo>
                  <a:lnTo>
                    <a:pt x="256" y="2949"/>
                  </a:lnTo>
                  <a:lnTo>
                    <a:pt x="256" y="2949"/>
                  </a:lnTo>
                  <a:lnTo>
                    <a:pt x="220" y="2949"/>
                  </a:lnTo>
                  <a:lnTo>
                    <a:pt x="220" y="2949"/>
                  </a:lnTo>
                  <a:lnTo>
                    <a:pt x="159" y="2949"/>
                  </a:lnTo>
                  <a:lnTo>
                    <a:pt x="159" y="2949"/>
                  </a:lnTo>
                  <a:lnTo>
                    <a:pt x="132" y="2949"/>
                  </a:lnTo>
                  <a:lnTo>
                    <a:pt x="123" y="2940"/>
                  </a:lnTo>
                  <a:lnTo>
                    <a:pt x="114" y="2940"/>
                  </a:lnTo>
                  <a:lnTo>
                    <a:pt x="114" y="2940"/>
                  </a:lnTo>
                  <a:lnTo>
                    <a:pt x="106" y="2931"/>
                  </a:lnTo>
                  <a:lnTo>
                    <a:pt x="106" y="2931"/>
                  </a:lnTo>
                  <a:lnTo>
                    <a:pt x="88" y="2931"/>
                  </a:lnTo>
                  <a:lnTo>
                    <a:pt x="88" y="2931"/>
                  </a:lnTo>
                  <a:lnTo>
                    <a:pt x="70" y="2931"/>
                  </a:lnTo>
                  <a:lnTo>
                    <a:pt x="61" y="2949"/>
                  </a:lnTo>
                  <a:lnTo>
                    <a:pt x="61" y="2949"/>
                  </a:lnTo>
                  <a:lnTo>
                    <a:pt x="61" y="2949"/>
                  </a:lnTo>
                  <a:lnTo>
                    <a:pt x="61" y="2949"/>
                  </a:lnTo>
                  <a:lnTo>
                    <a:pt x="53" y="2957"/>
                  </a:lnTo>
                  <a:lnTo>
                    <a:pt x="44" y="2957"/>
                  </a:lnTo>
                  <a:lnTo>
                    <a:pt x="44" y="2957"/>
                  </a:lnTo>
                  <a:lnTo>
                    <a:pt x="17" y="2966"/>
                  </a:lnTo>
                  <a:lnTo>
                    <a:pt x="17" y="2966"/>
                  </a:lnTo>
                  <a:lnTo>
                    <a:pt x="9" y="2966"/>
                  </a:lnTo>
                  <a:lnTo>
                    <a:pt x="0" y="2984"/>
                  </a:lnTo>
                  <a:lnTo>
                    <a:pt x="0" y="2984"/>
                  </a:lnTo>
                  <a:lnTo>
                    <a:pt x="9" y="2993"/>
                  </a:lnTo>
                  <a:lnTo>
                    <a:pt x="26" y="3010"/>
                  </a:lnTo>
                  <a:lnTo>
                    <a:pt x="26" y="3010"/>
                  </a:lnTo>
                  <a:lnTo>
                    <a:pt x="26" y="3019"/>
                  </a:lnTo>
                  <a:lnTo>
                    <a:pt x="26" y="3019"/>
                  </a:lnTo>
                  <a:lnTo>
                    <a:pt x="35" y="3028"/>
                  </a:lnTo>
                  <a:lnTo>
                    <a:pt x="35" y="3046"/>
                  </a:lnTo>
                  <a:lnTo>
                    <a:pt x="35" y="3046"/>
                  </a:lnTo>
                  <a:lnTo>
                    <a:pt x="35" y="3055"/>
                  </a:lnTo>
                  <a:lnTo>
                    <a:pt x="44" y="3063"/>
                  </a:lnTo>
                  <a:lnTo>
                    <a:pt x="44" y="3063"/>
                  </a:lnTo>
                  <a:lnTo>
                    <a:pt x="44" y="3063"/>
                  </a:lnTo>
                  <a:lnTo>
                    <a:pt x="44" y="3063"/>
                  </a:lnTo>
                  <a:lnTo>
                    <a:pt x="53" y="3081"/>
                  </a:lnTo>
                  <a:lnTo>
                    <a:pt x="53" y="3099"/>
                  </a:lnTo>
                  <a:lnTo>
                    <a:pt x="53" y="3099"/>
                  </a:lnTo>
                  <a:lnTo>
                    <a:pt x="44" y="3152"/>
                  </a:lnTo>
                  <a:lnTo>
                    <a:pt x="35" y="3196"/>
                  </a:lnTo>
                  <a:lnTo>
                    <a:pt x="17" y="3213"/>
                  </a:lnTo>
                  <a:lnTo>
                    <a:pt x="17" y="3213"/>
                  </a:lnTo>
                  <a:lnTo>
                    <a:pt x="17" y="3221"/>
                  </a:lnTo>
                  <a:lnTo>
                    <a:pt x="9" y="3230"/>
                  </a:lnTo>
                  <a:lnTo>
                    <a:pt x="9" y="3230"/>
                  </a:lnTo>
                  <a:lnTo>
                    <a:pt x="9" y="3239"/>
                  </a:lnTo>
                  <a:lnTo>
                    <a:pt x="9" y="3239"/>
                  </a:lnTo>
                  <a:lnTo>
                    <a:pt x="17" y="3248"/>
                  </a:lnTo>
                  <a:lnTo>
                    <a:pt x="26" y="3265"/>
                  </a:lnTo>
                  <a:lnTo>
                    <a:pt x="26" y="3265"/>
                  </a:lnTo>
                  <a:lnTo>
                    <a:pt x="26" y="3265"/>
                  </a:lnTo>
                  <a:lnTo>
                    <a:pt x="26" y="3265"/>
                  </a:lnTo>
                  <a:lnTo>
                    <a:pt x="35" y="3274"/>
                  </a:lnTo>
                  <a:lnTo>
                    <a:pt x="35" y="3274"/>
                  </a:lnTo>
                  <a:lnTo>
                    <a:pt x="44" y="3274"/>
                  </a:lnTo>
                  <a:lnTo>
                    <a:pt x="44" y="3274"/>
                  </a:lnTo>
                  <a:lnTo>
                    <a:pt x="53" y="3292"/>
                  </a:lnTo>
                  <a:lnTo>
                    <a:pt x="44" y="3354"/>
                  </a:lnTo>
                  <a:lnTo>
                    <a:pt x="44" y="3363"/>
                  </a:lnTo>
                  <a:lnTo>
                    <a:pt x="44" y="3363"/>
                  </a:lnTo>
                  <a:lnTo>
                    <a:pt x="53" y="3380"/>
                  </a:lnTo>
                  <a:lnTo>
                    <a:pt x="61" y="3380"/>
                  </a:lnTo>
                  <a:lnTo>
                    <a:pt x="97" y="3380"/>
                  </a:lnTo>
                  <a:lnTo>
                    <a:pt x="97" y="3380"/>
                  </a:lnTo>
                  <a:lnTo>
                    <a:pt x="114" y="3380"/>
                  </a:lnTo>
                  <a:lnTo>
                    <a:pt x="114" y="3380"/>
                  </a:lnTo>
                  <a:lnTo>
                    <a:pt x="123" y="3380"/>
                  </a:lnTo>
                  <a:lnTo>
                    <a:pt x="123" y="3380"/>
                  </a:lnTo>
                  <a:lnTo>
                    <a:pt x="123" y="3380"/>
                  </a:lnTo>
                  <a:lnTo>
                    <a:pt x="123" y="3380"/>
                  </a:lnTo>
                  <a:lnTo>
                    <a:pt x="132" y="3380"/>
                  </a:lnTo>
                  <a:lnTo>
                    <a:pt x="132" y="3380"/>
                  </a:lnTo>
                  <a:lnTo>
                    <a:pt x="150" y="3380"/>
                  </a:lnTo>
                  <a:lnTo>
                    <a:pt x="150" y="3380"/>
                  </a:lnTo>
                  <a:lnTo>
                    <a:pt x="150" y="3380"/>
                  </a:lnTo>
                  <a:lnTo>
                    <a:pt x="150" y="3380"/>
                  </a:lnTo>
                  <a:lnTo>
                    <a:pt x="167" y="3398"/>
                  </a:lnTo>
                  <a:lnTo>
                    <a:pt x="167" y="3398"/>
                  </a:lnTo>
                  <a:lnTo>
                    <a:pt x="176" y="3407"/>
                  </a:lnTo>
                  <a:lnTo>
                    <a:pt x="176" y="3407"/>
                  </a:lnTo>
                  <a:lnTo>
                    <a:pt x="194" y="3433"/>
                  </a:lnTo>
                  <a:lnTo>
                    <a:pt x="203" y="3442"/>
                  </a:lnTo>
                  <a:lnTo>
                    <a:pt x="220" y="3442"/>
                  </a:lnTo>
                  <a:lnTo>
                    <a:pt x="220" y="3442"/>
                  </a:lnTo>
                  <a:lnTo>
                    <a:pt x="238" y="3442"/>
                  </a:lnTo>
                  <a:lnTo>
                    <a:pt x="238" y="3424"/>
                  </a:lnTo>
                  <a:lnTo>
                    <a:pt x="238" y="3424"/>
                  </a:lnTo>
                  <a:lnTo>
                    <a:pt x="238" y="3424"/>
                  </a:lnTo>
                  <a:lnTo>
                    <a:pt x="256" y="3424"/>
                  </a:lnTo>
                  <a:lnTo>
                    <a:pt x="256" y="3424"/>
                  </a:lnTo>
                  <a:lnTo>
                    <a:pt x="273" y="3424"/>
                  </a:lnTo>
                  <a:lnTo>
                    <a:pt x="273" y="3424"/>
                  </a:lnTo>
                  <a:lnTo>
                    <a:pt x="282" y="3424"/>
                  </a:lnTo>
                  <a:lnTo>
                    <a:pt x="282" y="3424"/>
                  </a:lnTo>
                  <a:lnTo>
                    <a:pt x="291" y="3416"/>
                  </a:lnTo>
                  <a:lnTo>
                    <a:pt x="291" y="3416"/>
                  </a:lnTo>
                  <a:lnTo>
                    <a:pt x="300" y="3407"/>
                  </a:lnTo>
                  <a:lnTo>
                    <a:pt x="326" y="3407"/>
                  </a:lnTo>
                  <a:lnTo>
                    <a:pt x="326" y="3407"/>
                  </a:lnTo>
                  <a:lnTo>
                    <a:pt x="344" y="3407"/>
                  </a:lnTo>
                  <a:lnTo>
                    <a:pt x="344" y="3407"/>
                  </a:lnTo>
                  <a:lnTo>
                    <a:pt x="353" y="3398"/>
                  </a:lnTo>
                  <a:lnTo>
                    <a:pt x="397" y="3398"/>
                  </a:lnTo>
                  <a:lnTo>
                    <a:pt x="397" y="3398"/>
                  </a:lnTo>
                  <a:lnTo>
                    <a:pt x="423" y="3398"/>
                  </a:lnTo>
                  <a:lnTo>
                    <a:pt x="432" y="3389"/>
                  </a:lnTo>
                  <a:lnTo>
                    <a:pt x="441" y="3371"/>
                  </a:lnTo>
                  <a:lnTo>
                    <a:pt x="441" y="3371"/>
                  </a:lnTo>
                  <a:lnTo>
                    <a:pt x="459" y="3363"/>
                  </a:lnTo>
                  <a:lnTo>
                    <a:pt x="485" y="3354"/>
                  </a:lnTo>
                  <a:lnTo>
                    <a:pt x="485" y="3354"/>
                  </a:lnTo>
                  <a:lnTo>
                    <a:pt x="503" y="3345"/>
                  </a:lnTo>
                  <a:lnTo>
                    <a:pt x="503" y="3336"/>
                  </a:lnTo>
                  <a:lnTo>
                    <a:pt x="511" y="3310"/>
                  </a:lnTo>
                  <a:lnTo>
                    <a:pt x="511" y="3310"/>
                  </a:lnTo>
                  <a:lnTo>
                    <a:pt x="511" y="3310"/>
                  </a:lnTo>
                  <a:lnTo>
                    <a:pt x="520" y="3301"/>
                  </a:lnTo>
                  <a:lnTo>
                    <a:pt x="520" y="3301"/>
                  </a:lnTo>
                  <a:lnTo>
                    <a:pt x="529" y="3292"/>
                  </a:lnTo>
                  <a:lnTo>
                    <a:pt x="529" y="3292"/>
                  </a:lnTo>
                  <a:lnTo>
                    <a:pt x="547" y="3283"/>
                  </a:lnTo>
                  <a:lnTo>
                    <a:pt x="547" y="3283"/>
                  </a:lnTo>
                  <a:lnTo>
                    <a:pt x="556" y="3274"/>
                  </a:lnTo>
                  <a:lnTo>
                    <a:pt x="556" y="3265"/>
                  </a:lnTo>
                  <a:lnTo>
                    <a:pt x="556" y="3265"/>
                  </a:lnTo>
                  <a:lnTo>
                    <a:pt x="547" y="3248"/>
                  </a:lnTo>
                  <a:lnTo>
                    <a:pt x="547" y="3248"/>
                  </a:lnTo>
                  <a:lnTo>
                    <a:pt x="547" y="3248"/>
                  </a:lnTo>
                  <a:lnTo>
                    <a:pt x="547" y="3248"/>
                  </a:lnTo>
                  <a:lnTo>
                    <a:pt x="547" y="3248"/>
                  </a:lnTo>
                  <a:lnTo>
                    <a:pt x="547" y="3213"/>
                  </a:lnTo>
                  <a:lnTo>
                    <a:pt x="547" y="3196"/>
                  </a:lnTo>
                  <a:lnTo>
                    <a:pt x="547" y="3196"/>
                  </a:lnTo>
                  <a:lnTo>
                    <a:pt x="556" y="3187"/>
                  </a:lnTo>
                  <a:lnTo>
                    <a:pt x="556" y="3187"/>
                  </a:lnTo>
                  <a:lnTo>
                    <a:pt x="573" y="3161"/>
                  </a:lnTo>
                  <a:lnTo>
                    <a:pt x="573" y="3161"/>
                  </a:lnTo>
                  <a:lnTo>
                    <a:pt x="582" y="3161"/>
                  </a:lnTo>
                  <a:lnTo>
                    <a:pt x="582" y="3161"/>
                  </a:lnTo>
                  <a:lnTo>
                    <a:pt x="591" y="3152"/>
                  </a:lnTo>
                  <a:lnTo>
                    <a:pt x="591" y="3152"/>
                  </a:lnTo>
                  <a:lnTo>
                    <a:pt x="600" y="3143"/>
                  </a:lnTo>
                  <a:lnTo>
                    <a:pt x="600" y="3134"/>
                  </a:lnTo>
                  <a:lnTo>
                    <a:pt x="600" y="3134"/>
                  </a:lnTo>
                  <a:lnTo>
                    <a:pt x="600" y="3125"/>
                  </a:lnTo>
                  <a:lnTo>
                    <a:pt x="609" y="3116"/>
                  </a:lnTo>
                  <a:lnTo>
                    <a:pt x="644" y="3108"/>
                  </a:lnTo>
                  <a:lnTo>
                    <a:pt x="644" y="3108"/>
                  </a:lnTo>
                  <a:lnTo>
                    <a:pt x="644" y="3108"/>
                  </a:lnTo>
                  <a:lnTo>
                    <a:pt x="670" y="3108"/>
                  </a:lnTo>
                  <a:lnTo>
                    <a:pt x="688" y="3090"/>
                  </a:lnTo>
                  <a:lnTo>
                    <a:pt x="688" y="3090"/>
                  </a:lnTo>
                  <a:lnTo>
                    <a:pt x="714" y="3081"/>
                  </a:lnTo>
                  <a:lnTo>
                    <a:pt x="714" y="3081"/>
                  </a:lnTo>
                  <a:lnTo>
                    <a:pt x="732" y="3063"/>
                  </a:lnTo>
                  <a:lnTo>
                    <a:pt x="741" y="3055"/>
                  </a:lnTo>
                  <a:lnTo>
                    <a:pt x="741" y="3028"/>
                  </a:lnTo>
                  <a:lnTo>
                    <a:pt x="741" y="3028"/>
                  </a:lnTo>
                  <a:lnTo>
                    <a:pt x="732" y="3019"/>
                  </a:lnTo>
                  <a:lnTo>
                    <a:pt x="732" y="3019"/>
                  </a:lnTo>
                  <a:lnTo>
                    <a:pt x="732" y="3010"/>
                  </a:lnTo>
                  <a:lnTo>
                    <a:pt x="732" y="3010"/>
                  </a:lnTo>
                  <a:lnTo>
                    <a:pt x="732" y="3002"/>
                  </a:lnTo>
                  <a:lnTo>
                    <a:pt x="732" y="2993"/>
                  </a:lnTo>
                  <a:lnTo>
                    <a:pt x="732" y="2993"/>
                  </a:lnTo>
                  <a:lnTo>
                    <a:pt x="741" y="2984"/>
                  </a:lnTo>
                  <a:lnTo>
                    <a:pt x="741" y="2984"/>
                  </a:lnTo>
                  <a:lnTo>
                    <a:pt x="750" y="2975"/>
                  </a:lnTo>
                  <a:lnTo>
                    <a:pt x="767" y="2966"/>
                  </a:lnTo>
                  <a:lnTo>
                    <a:pt x="785" y="2966"/>
                  </a:lnTo>
                  <a:lnTo>
                    <a:pt x="785" y="2966"/>
                  </a:lnTo>
                  <a:lnTo>
                    <a:pt x="829" y="2975"/>
                  </a:lnTo>
                  <a:lnTo>
                    <a:pt x="873" y="2993"/>
                  </a:lnTo>
                  <a:lnTo>
                    <a:pt x="873" y="2993"/>
                  </a:lnTo>
                  <a:lnTo>
                    <a:pt x="900" y="2993"/>
                  </a:lnTo>
                  <a:lnTo>
                    <a:pt x="900" y="2993"/>
                  </a:lnTo>
                  <a:lnTo>
                    <a:pt x="917" y="2984"/>
                  </a:lnTo>
                  <a:lnTo>
                    <a:pt x="944" y="2966"/>
                  </a:lnTo>
                  <a:lnTo>
                    <a:pt x="944" y="2966"/>
                  </a:lnTo>
                  <a:lnTo>
                    <a:pt x="979" y="2949"/>
                  </a:lnTo>
                  <a:lnTo>
                    <a:pt x="979" y="2949"/>
                  </a:lnTo>
                  <a:lnTo>
                    <a:pt x="979" y="2940"/>
                  </a:lnTo>
                  <a:lnTo>
                    <a:pt x="979" y="2940"/>
                  </a:lnTo>
                  <a:lnTo>
                    <a:pt x="988" y="2922"/>
                  </a:lnTo>
                  <a:lnTo>
                    <a:pt x="988" y="2922"/>
                  </a:lnTo>
                  <a:lnTo>
                    <a:pt x="988" y="2913"/>
                  </a:lnTo>
                  <a:lnTo>
                    <a:pt x="988" y="2913"/>
                  </a:lnTo>
                  <a:lnTo>
                    <a:pt x="997" y="2913"/>
                  </a:lnTo>
                  <a:lnTo>
                    <a:pt x="997" y="2913"/>
                  </a:lnTo>
                  <a:lnTo>
                    <a:pt x="997" y="2913"/>
                  </a:lnTo>
                  <a:lnTo>
                    <a:pt x="997" y="2931"/>
                  </a:lnTo>
                  <a:lnTo>
                    <a:pt x="1014" y="2931"/>
                  </a:lnTo>
                  <a:lnTo>
                    <a:pt x="1014" y="2931"/>
                  </a:lnTo>
                  <a:lnTo>
                    <a:pt x="1014" y="2931"/>
                  </a:lnTo>
                  <a:lnTo>
                    <a:pt x="1032" y="2931"/>
                  </a:lnTo>
                  <a:lnTo>
                    <a:pt x="1041" y="2922"/>
                  </a:lnTo>
                  <a:lnTo>
                    <a:pt x="1041" y="2922"/>
                  </a:lnTo>
                  <a:lnTo>
                    <a:pt x="1041" y="2913"/>
                  </a:lnTo>
                  <a:lnTo>
                    <a:pt x="1041" y="2913"/>
                  </a:lnTo>
                  <a:lnTo>
                    <a:pt x="1050" y="2905"/>
                  </a:lnTo>
                  <a:lnTo>
                    <a:pt x="1059" y="2896"/>
                  </a:lnTo>
                  <a:lnTo>
                    <a:pt x="1059" y="2896"/>
                  </a:lnTo>
                  <a:lnTo>
                    <a:pt x="1067" y="2896"/>
                  </a:lnTo>
                  <a:lnTo>
                    <a:pt x="1067" y="2896"/>
                  </a:lnTo>
                  <a:lnTo>
                    <a:pt x="1094" y="2896"/>
                  </a:lnTo>
                  <a:lnTo>
                    <a:pt x="1111" y="2905"/>
                  </a:lnTo>
                  <a:lnTo>
                    <a:pt x="1129" y="2922"/>
                  </a:lnTo>
                  <a:lnTo>
                    <a:pt x="1129" y="2922"/>
                  </a:lnTo>
                  <a:lnTo>
                    <a:pt x="1137" y="2931"/>
                  </a:lnTo>
                  <a:lnTo>
                    <a:pt x="1137" y="2931"/>
                  </a:lnTo>
                  <a:lnTo>
                    <a:pt x="1146" y="2940"/>
                  </a:lnTo>
                  <a:lnTo>
                    <a:pt x="1146" y="2940"/>
                  </a:lnTo>
                  <a:lnTo>
                    <a:pt x="1146" y="2940"/>
                  </a:lnTo>
                  <a:lnTo>
                    <a:pt x="1146" y="2957"/>
                  </a:lnTo>
                  <a:lnTo>
                    <a:pt x="1146" y="2957"/>
                  </a:lnTo>
                  <a:lnTo>
                    <a:pt x="1146" y="2966"/>
                  </a:lnTo>
                  <a:lnTo>
                    <a:pt x="1155" y="2966"/>
                  </a:lnTo>
                  <a:lnTo>
                    <a:pt x="1155" y="2966"/>
                  </a:lnTo>
                  <a:lnTo>
                    <a:pt x="1163" y="2993"/>
                  </a:lnTo>
                  <a:lnTo>
                    <a:pt x="1181" y="3010"/>
                  </a:lnTo>
                  <a:lnTo>
                    <a:pt x="1207" y="3028"/>
                  </a:lnTo>
                  <a:lnTo>
                    <a:pt x="1207" y="3028"/>
                  </a:lnTo>
                  <a:lnTo>
                    <a:pt x="1234" y="3046"/>
                  </a:lnTo>
                  <a:lnTo>
                    <a:pt x="1252" y="3072"/>
                  </a:lnTo>
                  <a:lnTo>
                    <a:pt x="1252" y="3072"/>
                  </a:lnTo>
                  <a:lnTo>
                    <a:pt x="1269" y="3081"/>
                  </a:lnTo>
                  <a:lnTo>
                    <a:pt x="1269" y="3081"/>
                  </a:lnTo>
                  <a:lnTo>
                    <a:pt x="1278" y="3090"/>
                  </a:lnTo>
                  <a:lnTo>
                    <a:pt x="1278" y="3090"/>
                  </a:lnTo>
                  <a:lnTo>
                    <a:pt x="1287" y="3090"/>
                  </a:lnTo>
                  <a:lnTo>
                    <a:pt x="1287" y="3090"/>
                  </a:lnTo>
                  <a:lnTo>
                    <a:pt x="1296" y="3099"/>
                  </a:lnTo>
                  <a:lnTo>
                    <a:pt x="1296" y="3099"/>
                  </a:lnTo>
                  <a:lnTo>
                    <a:pt x="1305" y="3099"/>
                  </a:lnTo>
                  <a:lnTo>
                    <a:pt x="1305" y="3099"/>
                  </a:lnTo>
                  <a:lnTo>
                    <a:pt x="1313" y="3108"/>
                  </a:lnTo>
                  <a:lnTo>
                    <a:pt x="1313" y="3108"/>
                  </a:lnTo>
                  <a:lnTo>
                    <a:pt x="1340" y="3108"/>
                  </a:lnTo>
                  <a:lnTo>
                    <a:pt x="1340" y="3108"/>
                  </a:lnTo>
                  <a:lnTo>
                    <a:pt x="1357" y="3134"/>
                  </a:lnTo>
                  <a:lnTo>
                    <a:pt x="1393" y="3143"/>
                  </a:lnTo>
                  <a:lnTo>
                    <a:pt x="1393" y="3143"/>
                  </a:lnTo>
                  <a:lnTo>
                    <a:pt x="1402" y="3152"/>
                  </a:lnTo>
                  <a:lnTo>
                    <a:pt x="1402" y="3152"/>
                  </a:lnTo>
                  <a:lnTo>
                    <a:pt x="1402" y="3161"/>
                  </a:lnTo>
                  <a:lnTo>
                    <a:pt x="1402" y="3161"/>
                  </a:lnTo>
                  <a:lnTo>
                    <a:pt x="1419" y="3178"/>
                  </a:lnTo>
                  <a:lnTo>
                    <a:pt x="1437" y="3178"/>
                  </a:lnTo>
                  <a:lnTo>
                    <a:pt x="1437" y="3178"/>
                  </a:lnTo>
                  <a:lnTo>
                    <a:pt x="1437" y="3187"/>
                  </a:lnTo>
                  <a:lnTo>
                    <a:pt x="1437" y="3187"/>
                  </a:lnTo>
                  <a:lnTo>
                    <a:pt x="1437" y="3205"/>
                  </a:lnTo>
                  <a:lnTo>
                    <a:pt x="1437" y="3205"/>
                  </a:lnTo>
                  <a:lnTo>
                    <a:pt x="1446" y="3205"/>
                  </a:lnTo>
                  <a:lnTo>
                    <a:pt x="1446" y="3205"/>
                  </a:lnTo>
                  <a:lnTo>
                    <a:pt x="1455" y="3230"/>
                  </a:lnTo>
                  <a:lnTo>
                    <a:pt x="1455" y="3257"/>
                  </a:lnTo>
                  <a:lnTo>
                    <a:pt x="1455" y="3257"/>
                  </a:lnTo>
                  <a:lnTo>
                    <a:pt x="1446" y="3274"/>
                  </a:lnTo>
                  <a:lnTo>
                    <a:pt x="1437" y="3292"/>
                  </a:lnTo>
                  <a:lnTo>
                    <a:pt x="1437" y="3292"/>
                  </a:lnTo>
                  <a:lnTo>
                    <a:pt x="1446" y="3301"/>
                  </a:lnTo>
                  <a:lnTo>
                    <a:pt x="1455" y="3310"/>
                  </a:lnTo>
                  <a:lnTo>
                    <a:pt x="1455" y="3310"/>
                  </a:lnTo>
                  <a:lnTo>
                    <a:pt x="1455" y="3310"/>
                  </a:lnTo>
                  <a:lnTo>
                    <a:pt x="1455" y="3310"/>
                  </a:lnTo>
                  <a:lnTo>
                    <a:pt x="1472" y="3301"/>
                  </a:lnTo>
                  <a:lnTo>
                    <a:pt x="1481" y="3292"/>
                  </a:lnTo>
                  <a:lnTo>
                    <a:pt x="1481" y="3292"/>
                  </a:lnTo>
                  <a:lnTo>
                    <a:pt x="1490" y="3265"/>
                  </a:lnTo>
                  <a:lnTo>
                    <a:pt x="1490" y="3265"/>
                  </a:lnTo>
                  <a:lnTo>
                    <a:pt x="1499" y="3248"/>
                  </a:lnTo>
                  <a:lnTo>
                    <a:pt x="1499" y="3248"/>
                  </a:lnTo>
                  <a:lnTo>
                    <a:pt x="1507" y="3248"/>
                  </a:lnTo>
                  <a:lnTo>
                    <a:pt x="1507" y="3248"/>
                  </a:lnTo>
                  <a:lnTo>
                    <a:pt x="1525" y="3230"/>
                  </a:lnTo>
                  <a:lnTo>
                    <a:pt x="1525" y="3230"/>
                  </a:lnTo>
                  <a:lnTo>
                    <a:pt x="1525" y="3221"/>
                  </a:lnTo>
                  <a:lnTo>
                    <a:pt x="1516" y="3213"/>
                  </a:lnTo>
                  <a:lnTo>
                    <a:pt x="1516" y="3205"/>
                  </a:lnTo>
                  <a:lnTo>
                    <a:pt x="1516" y="3205"/>
                  </a:lnTo>
                  <a:lnTo>
                    <a:pt x="1507" y="3205"/>
                  </a:lnTo>
                  <a:lnTo>
                    <a:pt x="1507" y="3205"/>
                  </a:lnTo>
                  <a:lnTo>
                    <a:pt x="1507" y="3196"/>
                  </a:lnTo>
                  <a:lnTo>
                    <a:pt x="1499" y="3187"/>
                  </a:lnTo>
                  <a:lnTo>
                    <a:pt x="1499" y="3187"/>
                  </a:lnTo>
                  <a:lnTo>
                    <a:pt x="1499" y="3178"/>
                  </a:lnTo>
                  <a:lnTo>
                    <a:pt x="1499" y="3178"/>
                  </a:lnTo>
                  <a:lnTo>
                    <a:pt x="1499" y="3178"/>
                  </a:lnTo>
                  <a:lnTo>
                    <a:pt x="1499" y="3178"/>
                  </a:lnTo>
                  <a:lnTo>
                    <a:pt x="1507" y="3169"/>
                  </a:lnTo>
                  <a:lnTo>
                    <a:pt x="1507" y="3169"/>
                  </a:lnTo>
                  <a:lnTo>
                    <a:pt x="1516" y="3161"/>
                  </a:lnTo>
                  <a:lnTo>
                    <a:pt x="1516" y="3161"/>
                  </a:lnTo>
                  <a:lnTo>
                    <a:pt x="1534" y="3169"/>
                  </a:lnTo>
                  <a:lnTo>
                    <a:pt x="1534" y="3169"/>
                  </a:lnTo>
                  <a:lnTo>
                    <a:pt x="1552" y="3178"/>
                  </a:lnTo>
                  <a:lnTo>
                    <a:pt x="1552" y="3178"/>
                  </a:lnTo>
                  <a:lnTo>
                    <a:pt x="1560" y="3178"/>
                  </a:lnTo>
                  <a:lnTo>
                    <a:pt x="1560" y="3178"/>
                  </a:lnTo>
                  <a:lnTo>
                    <a:pt x="1569" y="3187"/>
                  </a:lnTo>
                  <a:lnTo>
                    <a:pt x="1569" y="3187"/>
                  </a:lnTo>
                  <a:lnTo>
                    <a:pt x="1578" y="3187"/>
                  </a:lnTo>
                  <a:lnTo>
                    <a:pt x="1587" y="3187"/>
                  </a:lnTo>
                  <a:lnTo>
                    <a:pt x="1587" y="3187"/>
                  </a:lnTo>
                  <a:lnTo>
                    <a:pt x="1596" y="3187"/>
                  </a:lnTo>
                  <a:lnTo>
                    <a:pt x="1596" y="3169"/>
                  </a:lnTo>
                  <a:lnTo>
                    <a:pt x="1596" y="3161"/>
                  </a:lnTo>
                  <a:lnTo>
                    <a:pt x="1596" y="3161"/>
                  </a:lnTo>
                  <a:lnTo>
                    <a:pt x="1596" y="3152"/>
                  </a:lnTo>
                  <a:lnTo>
                    <a:pt x="1587" y="3143"/>
                  </a:lnTo>
                  <a:lnTo>
                    <a:pt x="1560" y="3116"/>
                  </a:lnTo>
                  <a:lnTo>
                    <a:pt x="1499" y="3090"/>
                  </a:lnTo>
                  <a:lnTo>
                    <a:pt x="1499" y="3090"/>
                  </a:lnTo>
                  <a:lnTo>
                    <a:pt x="1481" y="3081"/>
                  </a:lnTo>
                  <a:lnTo>
                    <a:pt x="1481" y="3081"/>
                  </a:lnTo>
                  <a:lnTo>
                    <a:pt x="1481" y="3081"/>
                  </a:lnTo>
                  <a:lnTo>
                    <a:pt x="1481" y="3081"/>
                  </a:lnTo>
                  <a:lnTo>
                    <a:pt x="1472" y="3072"/>
                  </a:lnTo>
                  <a:lnTo>
                    <a:pt x="1472" y="3072"/>
                  </a:lnTo>
                  <a:lnTo>
                    <a:pt x="1472" y="3072"/>
                  </a:lnTo>
                  <a:lnTo>
                    <a:pt x="1472" y="3072"/>
                  </a:lnTo>
                  <a:lnTo>
                    <a:pt x="1455" y="3055"/>
                  </a:lnTo>
                  <a:lnTo>
                    <a:pt x="1437" y="3046"/>
                  </a:lnTo>
                  <a:lnTo>
                    <a:pt x="1428" y="3046"/>
                  </a:lnTo>
                  <a:lnTo>
                    <a:pt x="1428" y="3046"/>
                  </a:lnTo>
                  <a:lnTo>
                    <a:pt x="1410" y="3046"/>
                  </a:lnTo>
                  <a:lnTo>
                    <a:pt x="1384" y="3028"/>
                  </a:lnTo>
                  <a:lnTo>
                    <a:pt x="1366" y="3002"/>
                  </a:lnTo>
                  <a:lnTo>
                    <a:pt x="1357" y="2966"/>
                  </a:lnTo>
                  <a:lnTo>
                    <a:pt x="1357" y="2966"/>
                  </a:lnTo>
                  <a:lnTo>
                    <a:pt x="1349" y="2949"/>
                  </a:lnTo>
                  <a:lnTo>
                    <a:pt x="1331" y="2931"/>
                  </a:lnTo>
                  <a:lnTo>
                    <a:pt x="1305" y="2913"/>
                  </a:lnTo>
                  <a:lnTo>
                    <a:pt x="1305" y="2913"/>
                  </a:lnTo>
                  <a:lnTo>
                    <a:pt x="1287" y="2905"/>
                  </a:lnTo>
                  <a:lnTo>
                    <a:pt x="1287" y="2905"/>
                  </a:lnTo>
                  <a:lnTo>
                    <a:pt x="1269" y="2887"/>
                  </a:lnTo>
                  <a:lnTo>
                    <a:pt x="1269" y="2887"/>
                  </a:lnTo>
                  <a:lnTo>
                    <a:pt x="1269" y="2869"/>
                  </a:lnTo>
                  <a:lnTo>
                    <a:pt x="1269" y="2869"/>
                  </a:lnTo>
                  <a:lnTo>
                    <a:pt x="1269" y="2869"/>
                  </a:lnTo>
                  <a:lnTo>
                    <a:pt x="1269" y="2869"/>
                  </a:lnTo>
                  <a:lnTo>
                    <a:pt x="1278" y="2852"/>
                  </a:lnTo>
                  <a:lnTo>
                    <a:pt x="1278" y="2834"/>
                  </a:lnTo>
                  <a:lnTo>
                    <a:pt x="1278" y="2825"/>
                  </a:lnTo>
                  <a:lnTo>
                    <a:pt x="1278" y="2825"/>
                  </a:lnTo>
                  <a:lnTo>
                    <a:pt x="1287" y="2816"/>
                  </a:lnTo>
                  <a:lnTo>
                    <a:pt x="1287" y="2816"/>
                  </a:lnTo>
                  <a:lnTo>
                    <a:pt x="1287" y="2816"/>
                  </a:lnTo>
                  <a:lnTo>
                    <a:pt x="1313" y="2816"/>
                  </a:lnTo>
                  <a:lnTo>
                    <a:pt x="1313" y="2816"/>
                  </a:lnTo>
                  <a:lnTo>
                    <a:pt x="1313" y="2816"/>
                  </a:lnTo>
                  <a:lnTo>
                    <a:pt x="1313" y="2816"/>
                  </a:lnTo>
                  <a:lnTo>
                    <a:pt x="1313" y="2816"/>
                  </a:lnTo>
                  <a:lnTo>
                    <a:pt x="1313" y="2816"/>
                  </a:lnTo>
                  <a:lnTo>
                    <a:pt x="1313" y="2834"/>
                  </a:lnTo>
                  <a:lnTo>
                    <a:pt x="1313" y="2834"/>
                  </a:lnTo>
                  <a:lnTo>
                    <a:pt x="1313" y="2852"/>
                  </a:lnTo>
                  <a:lnTo>
                    <a:pt x="1331" y="2852"/>
                  </a:lnTo>
                  <a:lnTo>
                    <a:pt x="1340" y="2852"/>
                  </a:lnTo>
                  <a:lnTo>
                    <a:pt x="1340" y="2852"/>
                  </a:lnTo>
                  <a:lnTo>
                    <a:pt x="1357" y="2860"/>
                  </a:lnTo>
                  <a:lnTo>
                    <a:pt x="1366" y="2869"/>
                  </a:lnTo>
                  <a:lnTo>
                    <a:pt x="1366" y="2869"/>
                  </a:lnTo>
                  <a:lnTo>
                    <a:pt x="1375" y="2887"/>
                  </a:lnTo>
                  <a:lnTo>
                    <a:pt x="1419" y="2949"/>
                  </a:lnTo>
                  <a:lnTo>
                    <a:pt x="1419" y="2949"/>
                  </a:lnTo>
                  <a:lnTo>
                    <a:pt x="1428" y="2957"/>
                  </a:lnTo>
                  <a:lnTo>
                    <a:pt x="1446" y="2957"/>
                  </a:lnTo>
                  <a:lnTo>
                    <a:pt x="1455" y="2966"/>
                  </a:lnTo>
                  <a:lnTo>
                    <a:pt x="1455" y="2966"/>
                  </a:lnTo>
                  <a:lnTo>
                    <a:pt x="1463" y="2966"/>
                  </a:lnTo>
                  <a:lnTo>
                    <a:pt x="1463" y="2966"/>
                  </a:lnTo>
                  <a:lnTo>
                    <a:pt x="1472" y="2984"/>
                  </a:lnTo>
                  <a:lnTo>
                    <a:pt x="1507" y="3002"/>
                  </a:lnTo>
                  <a:lnTo>
                    <a:pt x="1507" y="3002"/>
                  </a:lnTo>
                  <a:lnTo>
                    <a:pt x="1507" y="3002"/>
                  </a:lnTo>
                  <a:lnTo>
                    <a:pt x="1507" y="3002"/>
                  </a:lnTo>
                  <a:lnTo>
                    <a:pt x="1516" y="2993"/>
                  </a:lnTo>
                  <a:lnTo>
                    <a:pt x="1516" y="2993"/>
                  </a:lnTo>
                  <a:lnTo>
                    <a:pt x="1525" y="2993"/>
                  </a:lnTo>
                  <a:lnTo>
                    <a:pt x="1525" y="2993"/>
                  </a:lnTo>
                  <a:lnTo>
                    <a:pt x="1525" y="2993"/>
                  </a:lnTo>
                  <a:lnTo>
                    <a:pt x="1534" y="3002"/>
                  </a:lnTo>
                  <a:lnTo>
                    <a:pt x="1543" y="3010"/>
                  </a:lnTo>
                  <a:lnTo>
                    <a:pt x="1543" y="3010"/>
                  </a:lnTo>
                  <a:lnTo>
                    <a:pt x="1552" y="3019"/>
                  </a:lnTo>
                  <a:lnTo>
                    <a:pt x="1569" y="3019"/>
                  </a:lnTo>
                  <a:lnTo>
                    <a:pt x="1569" y="3019"/>
                  </a:lnTo>
                  <a:lnTo>
                    <a:pt x="1578" y="3019"/>
                  </a:lnTo>
                  <a:lnTo>
                    <a:pt x="1587" y="3002"/>
                  </a:lnTo>
                  <a:lnTo>
                    <a:pt x="1587" y="3002"/>
                  </a:lnTo>
                  <a:lnTo>
                    <a:pt x="1587" y="3002"/>
                  </a:lnTo>
                  <a:lnTo>
                    <a:pt x="1587" y="2984"/>
                  </a:lnTo>
                  <a:lnTo>
                    <a:pt x="1587" y="2984"/>
                  </a:lnTo>
                  <a:lnTo>
                    <a:pt x="1587" y="2984"/>
                  </a:lnTo>
                  <a:lnTo>
                    <a:pt x="1596" y="2975"/>
                  </a:lnTo>
                  <a:lnTo>
                    <a:pt x="1596" y="2975"/>
                  </a:lnTo>
                  <a:lnTo>
                    <a:pt x="1605" y="2984"/>
                  </a:lnTo>
                  <a:lnTo>
                    <a:pt x="1605" y="2984"/>
                  </a:lnTo>
                  <a:lnTo>
                    <a:pt x="1605" y="2984"/>
                  </a:lnTo>
                  <a:lnTo>
                    <a:pt x="1622" y="3002"/>
                  </a:lnTo>
                  <a:lnTo>
                    <a:pt x="1622" y="3002"/>
                  </a:lnTo>
                  <a:lnTo>
                    <a:pt x="1622" y="3010"/>
                  </a:lnTo>
                  <a:lnTo>
                    <a:pt x="1622" y="3010"/>
                  </a:lnTo>
                  <a:lnTo>
                    <a:pt x="1631" y="3010"/>
                  </a:lnTo>
                  <a:lnTo>
                    <a:pt x="1631" y="3010"/>
                  </a:lnTo>
                  <a:lnTo>
                    <a:pt x="1631" y="3010"/>
                  </a:lnTo>
                  <a:lnTo>
                    <a:pt x="1622" y="3019"/>
                  </a:lnTo>
                  <a:lnTo>
                    <a:pt x="1622" y="3019"/>
                  </a:lnTo>
                  <a:lnTo>
                    <a:pt x="1613" y="3028"/>
                  </a:lnTo>
                  <a:lnTo>
                    <a:pt x="1613" y="3028"/>
                  </a:lnTo>
                  <a:lnTo>
                    <a:pt x="1605" y="3046"/>
                  </a:lnTo>
                  <a:lnTo>
                    <a:pt x="1605" y="3046"/>
                  </a:lnTo>
                  <a:lnTo>
                    <a:pt x="1613" y="3055"/>
                  </a:lnTo>
                  <a:lnTo>
                    <a:pt x="1622" y="3063"/>
                  </a:lnTo>
                  <a:lnTo>
                    <a:pt x="1622" y="3063"/>
                  </a:lnTo>
                  <a:lnTo>
                    <a:pt x="1631" y="3072"/>
                  </a:lnTo>
                  <a:lnTo>
                    <a:pt x="1631" y="3072"/>
                  </a:lnTo>
                  <a:lnTo>
                    <a:pt x="1631" y="3072"/>
                  </a:lnTo>
                  <a:lnTo>
                    <a:pt x="1631" y="3072"/>
                  </a:lnTo>
                  <a:lnTo>
                    <a:pt x="1622" y="3081"/>
                  </a:lnTo>
                  <a:lnTo>
                    <a:pt x="1622" y="3081"/>
                  </a:lnTo>
                  <a:lnTo>
                    <a:pt x="1613" y="3099"/>
                  </a:lnTo>
                  <a:lnTo>
                    <a:pt x="1605" y="3134"/>
                  </a:lnTo>
                  <a:lnTo>
                    <a:pt x="1605" y="3134"/>
                  </a:lnTo>
                  <a:lnTo>
                    <a:pt x="1613" y="3161"/>
                  </a:lnTo>
                  <a:lnTo>
                    <a:pt x="1622" y="3169"/>
                  </a:lnTo>
                  <a:lnTo>
                    <a:pt x="1622" y="3169"/>
                  </a:lnTo>
                  <a:lnTo>
                    <a:pt x="1640" y="3196"/>
                  </a:lnTo>
                  <a:lnTo>
                    <a:pt x="1640" y="3196"/>
                  </a:lnTo>
                  <a:lnTo>
                    <a:pt x="1640" y="3205"/>
                  </a:lnTo>
                  <a:lnTo>
                    <a:pt x="1640" y="3205"/>
                  </a:lnTo>
                  <a:lnTo>
                    <a:pt x="1649" y="3213"/>
                  </a:lnTo>
                  <a:lnTo>
                    <a:pt x="1657" y="3213"/>
                  </a:lnTo>
                  <a:lnTo>
                    <a:pt x="1657" y="3213"/>
                  </a:lnTo>
                  <a:lnTo>
                    <a:pt x="1666" y="3213"/>
                  </a:lnTo>
                  <a:lnTo>
                    <a:pt x="1666" y="3213"/>
                  </a:lnTo>
                  <a:lnTo>
                    <a:pt x="1666" y="3221"/>
                  </a:lnTo>
                  <a:lnTo>
                    <a:pt x="1666" y="3221"/>
                  </a:lnTo>
                  <a:lnTo>
                    <a:pt x="1684" y="3239"/>
                  </a:lnTo>
                  <a:lnTo>
                    <a:pt x="1693" y="3257"/>
                  </a:lnTo>
                  <a:lnTo>
                    <a:pt x="1693" y="3257"/>
                  </a:lnTo>
                  <a:lnTo>
                    <a:pt x="1693" y="3265"/>
                  </a:lnTo>
                  <a:lnTo>
                    <a:pt x="1693" y="3265"/>
                  </a:lnTo>
                  <a:lnTo>
                    <a:pt x="1693" y="3274"/>
                  </a:lnTo>
                  <a:lnTo>
                    <a:pt x="1710" y="3283"/>
                  </a:lnTo>
                  <a:lnTo>
                    <a:pt x="1710" y="3283"/>
                  </a:lnTo>
                  <a:lnTo>
                    <a:pt x="1728" y="3292"/>
                  </a:lnTo>
                  <a:lnTo>
                    <a:pt x="1719" y="3292"/>
                  </a:lnTo>
                  <a:lnTo>
                    <a:pt x="1719" y="3292"/>
                  </a:lnTo>
                  <a:lnTo>
                    <a:pt x="1719" y="3310"/>
                  </a:lnTo>
                  <a:lnTo>
                    <a:pt x="1719" y="3310"/>
                  </a:lnTo>
                  <a:lnTo>
                    <a:pt x="1719" y="3318"/>
                  </a:lnTo>
                  <a:lnTo>
                    <a:pt x="1728" y="3327"/>
                  </a:lnTo>
                  <a:lnTo>
                    <a:pt x="1728" y="3327"/>
                  </a:lnTo>
                  <a:lnTo>
                    <a:pt x="1737" y="3336"/>
                  </a:lnTo>
                  <a:lnTo>
                    <a:pt x="1737" y="3336"/>
                  </a:lnTo>
                  <a:lnTo>
                    <a:pt x="1737" y="3345"/>
                  </a:lnTo>
                  <a:lnTo>
                    <a:pt x="1737" y="3345"/>
                  </a:lnTo>
                  <a:lnTo>
                    <a:pt x="1737" y="3354"/>
                  </a:lnTo>
                  <a:lnTo>
                    <a:pt x="1746" y="3371"/>
                  </a:lnTo>
                  <a:lnTo>
                    <a:pt x="1746" y="3371"/>
                  </a:lnTo>
                  <a:lnTo>
                    <a:pt x="1755" y="3380"/>
                  </a:lnTo>
                  <a:lnTo>
                    <a:pt x="1772" y="3389"/>
                  </a:lnTo>
                  <a:lnTo>
                    <a:pt x="1772" y="3389"/>
                  </a:lnTo>
                  <a:lnTo>
                    <a:pt x="1790" y="3398"/>
                  </a:lnTo>
                  <a:lnTo>
                    <a:pt x="1790" y="3398"/>
                  </a:lnTo>
                  <a:lnTo>
                    <a:pt x="1799" y="3398"/>
                  </a:lnTo>
                  <a:lnTo>
                    <a:pt x="1799" y="3398"/>
                  </a:lnTo>
                  <a:lnTo>
                    <a:pt x="1807" y="3407"/>
                  </a:lnTo>
                  <a:lnTo>
                    <a:pt x="1807" y="3407"/>
                  </a:lnTo>
                  <a:lnTo>
                    <a:pt x="1807" y="3407"/>
                  </a:lnTo>
                  <a:lnTo>
                    <a:pt x="1807" y="3407"/>
                  </a:lnTo>
                  <a:lnTo>
                    <a:pt x="1807" y="3407"/>
                  </a:lnTo>
                  <a:lnTo>
                    <a:pt x="1807" y="3407"/>
                  </a:lnTo>
                  <a:lnTo>
                    <a:pt x="1807" y="3407"/>
                  </a:lnTo>
                  <a:lnTo>
                    <a:pt x="1807" y="3407"/>
                  </a:lnTo>
                  <a:lnTo>
                    <a:pt x="1807" y="3407"/>
                  </a:lnTo>
                  <a:lnTo>
                    <a:pt x="1816" y="3407"/>
                  </a:lnTo>
                  <a:lnTo>
                    <a:pt x="1816" y="3407"/>
                  </a:lnTo>
                  <a:lnTo>
                    <a:pt x="1834" y="3407"/>
                  </a:lnTo>
                  <a:lnTo>
                    <a:pt x="1834" y="3407"/>
                  </a:lnTo>
                  <a:lnTo>
                    <a:pt x="1834" y="3398"/>
                  </a:lnTo>
                  <a:lnTo>
                    <a:pt x="1834" y="3380"/>
                  </a:lnTo>
                  <a:lnTo>
                    <a:pt x="1834" y="3380"/>
                  </a:lnTo>
                  <a:lnTo>
                    <a:pt x="1834" y="3380"/>
                  </a:lnTo>
                  <a:lnTo>
                    <a:pt x="1834" y="3380"/>
                  </a:lnTo>
                  <a:lnTo>
                    <a:pt x="1834" y="3380"/>
                  </a:lnTo>
                  <a:lnTo>
                    <a:pt x="1834" y="3380"/>
                  </a:lnTo>
                  <a:lnTo>
                    <a:pt x="1825" y="3363"/>
                  </a:lnTo>
                  <a:lnTo>
                    <a:pt x="1825" y="3363"/>
                  </a:lnTo>
                  <a:lnTo>
                    <a:pt x="1825" y="3354"/>
                  </a:lnTo>
                  <a:lnTo>
                    <a:pt x="1825" y="3354"/>
                  </a:lnTo>
                  <a:lnTo>
                    <a:pt x="1825" y="3354"/>
                  </a:lnTo>
                  <a:lnTo>
                    <a:pt x="1825" y="3354"/>
                  </a:lnTo>
                  <a:lnTo>
                    <a:pt x="1825" y="3354"/>
                  </a:lnTo>
                  <a:lnTo>
                    <a:pt x="1852" y="3354"/>
                  </a:lnTo>
                  <a:lnTo>
                    <a:pt x="1852" y="3354"/>
                  </a:lnTo>
                  <a:lnTo>
                    <a:pt x="1860" y="3354"/>
                  </a:lnTo>
                  <a:lnTo>
                    <a:pt x="1869" y="3345"/>
                  </a:lnTo>
                  <a:lnTo>
                    <a:pt x="1869" y="3345"/>
                  </a:lnTo>
                  <a:lnTo>
                    <a:pt x="1860" y="3327"/>
                  </a:lnTo>
                  <a:lnTo>
                    <a:pt x="1860" y="3327"/>
                  </a:lnTo>
                  <a:lnTo>
                    <a:pt x="1869" y="3327"/>
                  </a:lnTo>
                  <a:lnTo>
                    <a:pt x="1887" y="3318"/>
                  </a:lnTo>
                  <a:lnTo>
                    <a:pt x="1887" y="3318"/>
                  </a:lnTo>
                  <a:lnTo>
                    <a:pt x="1896" y="3310"/>
                  </a:lnTo>
                  <a:lnTo>
                    <a:pt x="1905" y="3301"/>
                  </a:lnTo>
                  <a:lnTo>
                    <a:pt x="1905" y="3301"/>
                  </a:lnTo>
                  <a:lnTo>
                    <a:pt x="1905" y="3292"/>
                  </a:lnTo>
                  <a:lnTo>
                    <a:pt x="1905" y="3274"/>
                  </a:lnTo>
                  <a:lnTo>
                    <a:pt x="1905" y="3274"/>
                  </a:lnTo>
                  <a:lnTo>
                    <a:pt x="1887" y="3265"/>
                  </a:lnTo>
                  <a:lnTo>
                    <a:pt x="1869" y="3257"/>
                  </a:lnTo>
                  <a:lnTo>
                    <a:pt x="1869" y="3257"/>
                  </a:lnTo>
                  <a:lnTo>
                    <a:pt x="1860" y="3257"/>
                  </a:lnTo>
                  <a:lnTo>
                    <a:pt x="1834" y="3265"/>
                  </a:lnTo>
                  <a:lnTo>
                    <a:pt x="1834" y="3265"/>
                  </a:lnTo>
                  <a:lnTo>
                    <a:pt x="1834" y="3265"/>
                  </a:lnTo>
                  <a:lnTo>
                    <a:pt x="1834" y="3265"/>
                  </a:lnTo>
                  <a:lnTo>
                    <a:pt x="1834" y="3257"/>
                  </a:lnTo>
                  <a:lnTo>
                    <a:pt x="1834" y="3257"/>
                  </a:lnTo>
                  <a:lnTo>
                    <a:pt x="1834" y="3257"/>
                  </a:lnTo>
                  <a:lnTo>
                    <a:pt x="1834" y="3257"/>
                  </a:lnTo>
                  <a:lnTo>
                    <a:pt x="1834" y="3257"/>
                  </a:lnTo>
                  <a:lnTo>
                    <a:pt x="1834" y="3257"/>
                  </a:lnTo>
                  <a:lnTo>
                    <a:pt x="1843" y="3248"/>
                  </a:lnTo>
                  <a:lnTo>
                    <a:pt x="1852" y="3239"/>
                  </a:lnTo>
                  <a:lnTo>
                    <a:pt x="1852" y="3239"/>
                  </a:lnTo>
                  <a:lnTo>
                    <a:pt x="1843" y="3213"/>
                  </a:lnTo>
                  <a:lnTo>
                    <a:pt x="1825" y="3196"/>
                  </a:lnTo>
                  <a:lnTo>
                    <a:pt x="1825" y="3196"/>
                  </a:lnTo>
                  <a:lnTo>
                    <a:pt x="1807" y="3169"/>
                  </a:lnTo>
                  <a:lnTo>
                    <a:pt x="1807" y="3169"/>
                  </a:lnTo>
                  <a:lnTo>
                    <a:pt x="1799" y="3169"/>
                  </a:lnTo>
                  <a:lnTo>
                    <a:pt x="1799" y="3169"/>
                  </a:lnTo>
                  <a:lnTo>
                    <a:pt x="1799" y="3169"/>
                  </a:lnTo>
                  <a:lnTo>
                    <a:pt x="1799" y="3169"/>
                  </a:lnTo>
                  <a:lnTo>
                    <a:pt x="1816" y="3161"/>
                  </a:lnTo>
                  <a:lnTo>
                    <a:pt x="1816" y="3161"/>
                  </a:lnTo>
                  <a:lnTo>
                    <a:pt x="1825" y="3169"/>
                  </a:lnTo>
                  <a:lnTo>
                    <a:pt x="1825" y="3169"/>
                  </a:lnTo>
                  <a:lnTo>
                    <a:pt x="1843" y="3178"/>
                  </a:lnTo>
                  <a:lnTo>
                    <a:pt x="1869" y="3178"/>
                  </a:lnTo>
                  <a:lnTo>
                    <a:pt x="1869" y="3178"/>
                  </a:lnTo>
                  <a:lnTo>
                    <a:pt x="1878" y="3169"/>
                  </a:lnTo>
                  <a:lnTo>
                    <a:pt x="1878" y="3161"/>
                  </a:lnTo>
                  <a:lnTo>
                    <a:pt x="1878" y="3161"/>
                  </a:lnTo>
                  <a:lnTo>
                    <a:pt x="1878" y="3161"/>
                  </a:lnTo>
                  <a:lnTo>
                    <a:pt x="1878" y="3152"/>
                  </a:lnTo>
                  <a:lnTo>
                    <a:pt x="1878" y="3152"/>
                  </a:lnTo>
                  <a:lnTo>
                    <a:pt x="1878" y="3143"/>
                  </a:lnTo>
                  <a:lnTo>
                    <a:pt x="1878" y="3143"/>
                  </a:lnTo>
                  <a:lnTo>
                    <a:pt x="1887" y="3134"/>
                  </a:lnTo>
                  <a:lnTo>
                    <a:pt x="1887" y="3134"/>
                  </a:lnTo>
                  <a:lnTo>
                    <a:pt x="1896" y="3134"/>
                  </a:lnTo>
                  <a:lnTo>
                    <a:pt x="1896" y="3134"/>
                  </a:lnTo>
                  <a:lnTo>
                    <a:pt x="1905" y="3134"/>
                  </a:lnTo>
                  <a:lnTo>
                    <a:pt x="1905" y="3134"/>
                  </a:lnTo>
                  <a:lnTo>
                    <a:pt x="1905" y="3143"/>
                  </a:lnTo>
                  <a:lnTo>
                    <a:pt x="1905" y="3143"/>
                  </a:lnTo>
                  <a:lnTo>
                    <a:pt x="1913" y="3143"/>
                  </a:lnTo>
                  <a:lnTo>
                    <a:pt x="1922" y="3143"/>
                  </a:lnTo>
                  <a:lnTo>
                    <a:pt x="1922" y="3143"/>
                  </a:lnTo>
                  <a:lnTo>
                    <a:pt x="1940" y="3134"/>
                  </a:lnTo>
                  <a:lnTo>
                    <a:pt x="1940" y="3134"/>
                  </a:lnTo>
                  <a:lnTo>
                    <a:pt x="1957" y="3125"/>
                  </a:lnTo>
                  <a:lnTo>
                    <a:pt x="1957" y="3125"/>
                  </a:lnTo>
                  <a:lnTo>
                    <a:pt x="1975" y="3125"/>
                  </a:lnTo>
                  <a:lnTo>
                    <a:pt x="1984" y="3134"/>
                  </a:lnTo>
                  <a:lnTo>
                    <a:pt x="1984" y="3134"/>
                  </a:lnTo>
                  <a:lnTo>
                    <a:pt x="2002" y="3143"/>
                  </a:lnTo>
                  <a:lnTo>
                    <a:pt x="2010" y="3125"/>
                  </a:lnTo>
                  <a:lnTo>
                    <a:pt x="2010" y="3090"/>
                  </a:lnTo>
                  <a:lnTo>
                    <a:pt x="2028" y="3063"/>
                  </a:lnTo>
                  <a:lnTo>
                    <a:pt x="2081" y="3063"/>
                  </a:lnTo>
                  <a:lnTo>
                    <a:pt x="2107" y="3046"/>
                  </a:lnTo>
                  <a:lnTo>
                    <a:pt x="2107" y="3046"/>
                  </a:lnTo>
                  <a:lnTo>
                    <a:pt x="2107" y="3046"/>
                  </a:lnTo>
                  <a:lnTo>
                    <a:pt x="2107" y="3046"/>
                  </a:lnTo>
                  <a:lnTo>
                    <a:pt x="2107" y="3037"/>
                  </a:lnTo>
                  <a:lnTo>
                    <a:pt x="2099" y="3028"/>
                  </a:lnTo>
                  <a:lnTo>
                    <a:pt x="2099" y="3028"/>
                  </a:lnTo>
                  <a:lnTo>
                    <a:pt x="2090" y="3002"/>
                  </a:lnTo>
                  <a:lnTo>
                    <a:pt x="2090" y="3002"/>
                  </a:lnTo>
                  <a:lnTo>
                    <a:pt x="2090" y="3002"/>
                  </a:lnTo>
                  <a:lnTo>
                    <a:pt x="2090" y="3002"/>
                  </a:lnTo>
                  <a:lnTo>
                    <a:pt x="2099" y="2984"/>
                  </a:lnTo>
                  <a:lnTo>
                    <a:pt x="2099" y="2984"/>
                  </a:lnTo>
                  <a:lnTo>
                    <a:pt x="2107" y="2984"/>
                  </a:lnTo>
                  <a:lnTo>
                    <a:pt x="2107" y="2984"/>
                  </a:lnTo>
                  <a:lnTo>
                    <a:pt x="2107" y="2975"/>
                  </a:lnTo>
                  <a:lnTo>
                    <a:pt x="2107" y="2975"/>
                  </a:lnTo>
                  <a:lnTo>
                    <a:pt x="2116" y="2966"/>
                  </a:lnTo>
                  <a:lnTo>
                    <a:pt x="2125" y="2957"/>
                  </a:lnTo>
                  <a:lnTo>
                    <a:pt x="2125" y="2957"/>
                  </a:lnTo>
                  <a:lnTo>
                    <a:pt x="2134" y="2949"/>
                  </a:lnTo>
                  <a:lnTo>
                    <a:pt x="2134" y="2940"/>
                  </a:lnTo>
                  <a:lnTo>
                    <a:pt x="2134" y="2940"/>
                  </a:lnTo>
                  <a:lnTo>
                    <a:pt x="2134" y="2940"/>
                  </a:lnTo>
                  <a:lnTo>
                    <a:pt x="2134" y="2940"/>
                  </a:lnTo>
                  <a:lnTo>
                    <a:pt x="2134" y="2940"/>
                  </a:lnTo>
                  <a:lnTo>
                    <a:pt x="2143" y="2922"/>
                  </a:lnTo>
                  <a:lnTo>
                    <a:pt x="2143" y="2905"/>
                  </a:lnTo>
                  <a:lnTo>
                    <a:pt x="2143" y="2905"/>
                  </a:lnTo>
                  <a:lnTo>
                    <a:pt x="2152" y="2887"/>
                  </a:lnTo>
                  <a:lnTo>
                    <a:pt x="2160" y="2869"/>
                  </a:lnTo>
                  <a:lnTo>
                    <a:pt x="2169" y="2869"/>
                  </a:lnTo>
                  <a:lnTo>
                    <a:pt x="2169" y="2869"/>
                  </a:lnTo>
                  <a:lnTo>
                    <a:pt x="2169" y="2869"/>
                  </a:lnTo>
                  <a:lnTo>
                    <a:pt x="2178" y="2869"/>
                  </a:lnTo>
                  <a:lnTo>
                    <a:pt x="2178" y="2869"/>
                  </a:lnTo>
                  <a:lnTo>
                    <a:pt x="2187" y="2860"/>
                  </a:lnTo>
                  <a:lnTo>
                    <a:pt x="2196" y="2852"/>
                  </a:lnTo>
                  <a:lnTo>
                    <a:pt x="2196" y="2852"/>
                  </a:lnTo>
                  <a:lnTo>
                    <a:pt x="2205" y="2843"/>
                  </a:lnTo>
                  <a:lnTo>
                    <a:pt x="2196" y="2825"/>
                  </a:lnTo>
                  <a:lnTo>
                    <a:pt x="2196" y="2825"/>
                  </a:lnTo>
                  <a:lnTo>
                    <a:pt x="2196" y="2825"/>
                  </a:lnTo>
                  <a:lnTo>
                    <a:pt x="2196" y="2825"/>
                  </a:lnTo>
                  <a:lnTo>
                    <a:pt x="2205" y="2807"/>
                  </a:lnTo>
                  <a:lnTo>
                    <a:pt x="2205" y="2807"/>
                  </a:lnTo>
                  <a:lnTo>
                    <a:pt x="2213" y="2807"/>
                  </a:lnTo>
                  <a:lnTo>
                    <a:pt x="2213" y="2807"/>
                  </a:lnTo>
                  <a:lnTo>
                    <a:pt x="2231" y="2799"/>
                  </a:lnTo>
                  <a:lnTo>
                    <a:pt x="2231" y="2799"/>
                  </a:lnTo>
                  <a:lnTo>
                    <a:pt x="2257" y="2763"/>
                  </a:lnTo>
                  <a:lnTo>
                    <a:pt x="2257" y="2763"/>
                  </a:lnTo>
                  <a:lnTo>
                    <a:pt x="2275" y="2746"/>
                  </a:lnTo>
                  <a:lnTo>
                    <a:pt x="2275" y="2746"/>
                  </a:lnTo>
                  <a:lnTo>
                    <a:pt x="2293" y="2737"/>
                  </a:lnTo>
                  <a:lnTo>
                    <a:pt x="2293" y="2737"/>
                  </a:lnTo>
                  <a:lnTo>
                    <a:pt x="2310" y="2737"/>
                  </a:lnTo>
                  <a:lnTo>
                    <a:pt x="2310" y="2737"/>
                  </a:lnTo>
                  <a:lnTo>
                    <a:pt x="2328" y="2728"/>
                  </a:lnTo>
                  <a:lnTo>
                    <a:pt x="2328" y="2728"/>
                  </a:lnTo>
                  <a:lnTo>
                    <a:pt x="2337" y="2737"/>
                  </a:lnTo>
                  <a:lnTo>
                    <a:pt x="2337" y="2737"/>
                  </a:lnTo>
                  <a:lnTo>
                    <a:pt x="2337" y="2737"/>
                  </a:lnTo>
                  <a:lnTo>
                    <a:pt x="2337" y="2737"/>
                  </a:lnTo>
                  <a:lnTo>
                    <a:pt x="2337" y="2737"/>
                  </a:lnTo>
                  <a:lnTo>
                    <a:pt x="2328" y="2737"/>
                  </a:lnTo>
                  <a:lnTo>
                    <a:pt x="2328" y="2737"/>
                  </a:lnTo>
                  <a:lnTo>
                    <a:pt x="2328" y="2754"/>
                  </a:lnTo>
                  <a:lnTo>
                    <a:pt x="2328" y="2754"/>
                  </a:lnTo>
                  <a:lnTo>
                    <a:pt x="2337" y="2772"/>
                  </a:lnTo>
                  <a:lnTo>
                    <a:pt x="2337" y="2772"/>
                  </a:lnTo>
                  <a:lnTo>
                    <a:pt x="2354" y="2772"/>
                  </a:lnTo>
                  <a:lnTo>
                    <a:pt x="2372" y="2772"/>
                  </a:lnTo>
                  <a:lnTo>
                    <a:pt x="2399" y="2772"/>
                  </a:lnTo>
                  <a:lnTo>
                    <a:pt x="2399" y="2772"/>
                  </a:lnTo>
                  <a:lnTo>
                    <a:pt x="2425" y="2781"/>
                  </a:lnTo>
                  <a:lnTo>
                    <a:pt x="2425" y="2781"/>
                  </a:lnTo>
                  <a:lnTo>
                    <a:pt x="2390" y="2799"/>
                  </a:lnTo>
                  <a:lnTo>
                    <a:pt x="2390" y="2799"/>
                  </a:lnTo>
                  <a:lnTo>
                    <a:pt x="2372" y="2799"/>
                  </a:lnTo>
                  <a:lnTo>
                    <a:pt x="2363" y="2807"/>
                  </a:lnTo>
                  <a:lnTo>
                    <a:pt x="2363" y="2807"/>
                  </a:lnTo>
                  <a:lnTo>
                    <a:pt x="2354" y="2816"/>
                  </a:lnTo>
                  <a:lnTo>
                    <a:pt x="2363" y="2825"/>
                  </a:lnTo>
                  <a:lnTo>
                    <a:pt x="2363" y="2825"/>
                  </a:lnTo>
                  <a:lnTo>
                    <a:pt x="2363" y="2834"/>
                  </a:lnTo>
                  <a:lnTo>
                    <a:pt x="2381" y="2834"/>
                  </a:lnTo>
                  <a:lnTo>
                    <a:pt x="2381" y="2834"/>
                  </a:lnTo>
                  <a:lnTo>
                    <a:pt x="2381" y="2834"/>
                  </a:lnTo>
                  <a:lnTo>
                    <a:pt x="2381" y="2834"/>
                  </a:lnTo>
                  <a:lnTo>
                    <a:pt x="2399" y="2843"/>
                  </a:lnTo>
                  <a:lnTo>
                    <a:pt x="2399" y="2843"/>
                  </a:lnTo>
                  <a:lnTo>
                    <a:pt x="2407" y="2843"/>
                  </a:lnTo>
                  <a:lnTo>
                    <a:pt x="2407" y="2843"/>
                  </a:lnTo>
                  <a:lnTo>
                    <a:pt x="2416" y="2852"/>
                  </a:lnTo>
                  <a:lnTo>
                    <a:pt x="2407" y="2869"/>
                  </a:lnTo>
                  <a:lnTo>
                    <a:pt x="2407" y="2869"/>
                  </a:lnTo>
                  <a:lnTo>
                    <a:pt x="2407" y="2869"/>
                  </a:lnTo>
                  <a:lnTo>
                    <a:pt x="2407" y="2878"/>
                  </a:lnTo>
                  <a:lnTo>
                    <a:pt x="2407" y="2878"/>
                  </a:lnTo>
                  <a:lnTo>
                    <a:pt x="2416" y="2887"/>
                  </a:lnTo>
                  <a:lnTo>
                    <a:pt x="2425" y="2896"/>
                  </a:lnTo>
                  <a:lnTo>
                    <a:pt x="2425" y="2896"/>
                  </a:lnTo>
                  <a:lnTo>
                    <a:pt x="2443" y="2887"/>
                  </a:lnTo>
                  <a:lnTo>
                    <a:pt x="2460" y="2878"/>
                  </a:lnTo>
                  <a:lnTo>
                    <a:pt x="2460" y="2878"/>
                  </a:lnTo>
                  <a:lnTo>
                    <a:pt x="2469" y="2878"/>
                  </a:lnTo>
                  <a:lnTo>
                    <a:pt x="2469" y="2878"/>
                  </a:lnTo>
                  <a:lnTo>
                    <a:pt x="2478" y="2869"/>
                  </a:lnTo>
                  <a:lnTo>
                    <a:pt x="2478" y="2869"/>
                  </a:lnTo>
                  <a:lnTo>
                    <a:pt x="2487" y="2869"/>
                  </a:lnTo>
                  <a:lnTo>
                    <a:pt x="2487" y="2869"/>
                  </a:lnTo>
                  <a:lnTo>
                    <a:pt x="2513" y="2860"/>
                  </a:lnTo>
                  <a:lnTo>
                    <a:pt x="2513" y="2860"/>
                  </a:lnTo>
                  <a:lnTo>
                    <a:pt x="2522" y="2852"/>
                  </a:lnTo>
                  <a:lnTo>
                    <a:pt x="2522" y="2852"/>
                  </a:lnTo>
                  <a:lnTo>
                    <a:pt x="2531" y="2852"/>
                  </a:lnTo>
                  <a:lnTo>
                    <a:pt x="2531" y="2852"/>
                  </a:lnTo>
                  <a:lnTo>
                    <a:pt x="2540" y="2852"/>
                  </a:lnTo>
                  <a:lnTo>
                    <a:pt x="2549" y="2834"/>
                  </a:lnTo>
                  <a:lnTo>
                    <a:pt x="2549" y="2834"/>
                  </a:lnTo>
                  <a:lnTo>
                    <a:pt x="2540" y="2825"/>
                  </a:lnTo>
                  <a:lnTo>
                    <a:pt x="2531" y="2816"/>
                  </a:lnTo>
                  <a:lnTo>
                    <a:pt x="2531" y="2816"/>
                  </a:lnTo>
                  <a:lnTo>
                    <a:pt x="2504" y="2816"/>
                  </a:lnTo>
                  <a:lnTo>
                    <a:pt x="2504" y="2799"/>
                  </a:lnTo>
                  <a:lnTo>
                    <a:pt x="2496" y="2781"/>
                  </a:lnTo>
                  <a:lnTo>
                    <a:pt x="2496" y="2781"/>
                  </a:lnTo>
                  <a:lnTo>
                    <a:pt x="2522" y="2754"/>
                  </a:lnTo>
                  <a:lnTo>
                    <a:pt x="2557" y="2746"/>
                  </a:lnTo>
                  <a:lnTo>
                    <a:pt x="2557" y="2746"/>
                  </a:lnTo>
                  <a:lnTo>
                    <a:pt x="2602" y="2737"/>
                  </a:lnTo>
                  <a:lnTo>
                    <a:pt x="2637" y="2719"/>
                  </a:lnTo>
                  <a:lnTo>
                    <a:pt x="2637" y="2719"/>
                  </a:lnTo>
                  <a:lnTo>
                    <a:pt x="2646" y="2719"/>
                  </a:lnTo>
                  <a:lnTo>
                    <a:pt x="2646" y="2719"/>
                  </a:lnTo>
                  <a:lnTo>
                    <a:pt x="2672" y="2710"/>
                  </a:lnTo>
                  <a:lnTo>
                    <a:pt x="2672" y="2710"/>
                  </a:lnTo>
                  <a:lnTo>
                    <a:pt x="2681" y="2701"/>
                  </a:lnTo>
                  <a:lnTo>
                    <a:pt x="2699" y="2701"/>
                  </a:lnTo>
                  <a:lnTo>
                    <a:pt x="2699" y="2701"/>
                  </a:lnTo>
                  <a:lnTo>
                    <a:pt x="2663" y="2719"/>
                  </a:lnTo>
                  <a:lnTo>
                    <a:pt x="2654" y="2728"/>
                  </a:lnTo>
                  <a:lnTo>
                    <a:pt x="2654" y="2728"/>
                  </a:lnTo>
                  <a:lnTo>
                    <a:pt x="2646" y="2737"/>
                  </a:lnTo>
                  <a:lnTo>
                    <a:pt x="2646" y="2746"/>
                  </a:lnTo>
                  <a:lnTo>
                    <a:pt x="2646" y="2746"/>
                  </a:lnTo>
                  <a:lnTo>
                    <a:pt x="2646" y="2754"/>
                  </a:lnTo>
                  <a:lnTo>
                    <a:pt x="2663" y="2763"/>
                  </a:lnTo>
                  <a:lnTo>
                    <a:pt x="2663" y="2763"/>
                  </a:lnTo>
                  <a:lnTo>
                    <a:pt x="2663" y="2763"/>
                  </a:lnTo>
                  <a:lnTo>
                    <a:pt x="2663" y="2763"/>
                  </a:lnTo>
                  <a:lnTo>
                    <a:pt x="2654" y="2772"/>
                  </a:lnTo>
                  <a:lnTo>
                    <a:pt x="2646" y="2772"/>
                  </a:lnTo>
                  <a:lnTo>
                    <a:pt x="2646" y="2772"/>
                  </a:lnTo>
                  <a:lnTo>
                    <a:pt x="2637" y="2781"/>
                  </a:lnTo>
                  <a:lnTo>
                    <a:pt x="2628" y="2790"/>
                  </a:lnTo>
                  <a:lnTo>
                    <a:pt x="2628" y="2790"/>
                  </a:lnTo>
                  <a:lnTo>
                    <a:pt x="2628" y="2799"/>
                  </a:lnTo>
                  <a:lnTo>
                    <a:pt x="2628" y="2799"/>
                  </a:lnTo>
                  <a:lnTo>
                    <a:pt x="2628" y="2807"/>
                  </a:lnTo>
                  <a:lnTo>
                    <a:pt x="2628" y="2807"/>
                  </a:lnTo>
                  <a:lnTo>
                    <a:pt x="2628" y="2807"/>
                  </a:lnTo>
                  <a:lnTo>
                    <a:pt x="2628" y="2807"/>
                  </a:lnTo>
                  <a:lnTo>
                    <a:pt x="2602" y="2816"/>
                  </a:lnTo>
                  <a:lnTo>
                    <a:pt x="2602" y="2816"/>
                  </a:lnTo>
                  <a:lnTo>
                    <a:pt x="2593" y="2816"/>
                  </a:lnTo>
                  <a:lnTo>
                    <a:pt x="2584" y="2834"/>
                  </a:lnTo>
                  <a:lnTo>
                    <a:pt x="2584" y="2834"/>
                  </a:lnTo>
                  <a:lnTo>
                    <a:pt x="2593" y="2843"/>
                  </a:lnTo>
                  <a:lnTo>
                    <a:pt x="2602" y="2852"/>
                  </a:lnTo>
                  <a:lnTo>
                    <a:pt x="2602" y="2852"/>
                  </a:lnTo>
                  <a:lnTo>
                    <a:pt x="2610" y="2869"/>
                  </a:lnTo>
                  <a:lnTo>
                    <a:pt x="2637" y="2878"/>
                  </a:lnTo>
                  <a:lnTo>
                    <a:pt x="2637" y="2878"/>
                  </a:lnTo>
                  <a:lnTo>
                    <a:pt x="2681" y="2905"/>
                  </a:lnTo>
                  <a:lnTo>
                    <a:pt x="2734" y="2949"/>
                  </a:lnTo>
                  <a:lnTo>
                    <a:pt x="2743" y="2957"/>
                  </a:lnTo>
                  <a:lnTo>
                    <a:pt x="2743" y="2957"/>
                  </a:lnTo>
                  <a:lnTo>
                    <a:pt x="2752" y="2957"/>
                  </a:lnTo>
                  <a:lnTo>
                    <a:pt x="2760" y="2957"/>
                  </a:lnTo>
                  <a:lnTo>
                    <a:pt x="2760" y="2957"/>
                  </a:lnTo>
                  <a:lnTo>
                    <a:pt x="2769" y="2957"/>
                  </a:lnTo>
                  <a:lnTo>
                    <a:pt x="2769" y="2957"/>
                  </a:lnTo>
                  <a:lnTo>
                    <a:pt x="2769" y="2949"/>
                  </a:lnTo>
                  <a:lnTo>
                    <a:pt x="2769" y="2949"/>
                  </a:lnTo>
                  <a:lnTo>
                    <a:pt x="2769" y="2940"/>
                  </a:lnTo>
                  <a:lnTo>
                    <a:pt x="2778" y="2931"/>
                  </a:lnTo>
                  <a:lnTo>
                    <a:pt x="2787" y="2931"/>
                  </a:lnTo>
                  <a:lnTo>
                    <a:pt x="2787" y="2931"/>
                  </a:lnTo>
                  <a:lnTo>
                    <a:pt x="2822" y="2940"/>
                  </a:lnTo>
                  <a:lnTo>
                    <a:pt x="2849" y="2957"/>
                  </a:lnTo>
                  <a:lnTo>
                    <a:pt x="2849" y="2957"/>
                  </a:lnTo>
                  <a:lnTo>
                    <a:pt x="2875" y="2957"/>
                  </a:lnTo>
                  <a:lnTo>
                    <a:pt x="2928" y="2957"/>
                  </a:lnTo>
                  <a:lnTo>
                    <a:pt x="2928" y="2957"/>
                  </a:lnTo>
                  <a:lnTo>
                    <a:pt x="2937" y="2966"/>
                  </a:lnTo>
                  <a:lnTo>
                    <a:pt x="2946" y="2975"/>
                  </a:lnTo>
                  <a:lnTo>
                    <a:pt x="2946" y="2975"/>
                  </a:lnTo>
                  <a:lnTo>
                    <a:pt x="2946" y="2975"/>
                  </a:lnTo>
                  <a:lnTo>
                    <a:pt x="2946" y="2975"/>
                  </a:lnTo>
                  <a:lnTo>
                    <a:pt x="2963" y="2984"/>
                  </a:lnTo>
                  <a:lnTo>
                    <a:pt x="2963" y="2984"/>
                  </a:lnTo>
                  <a:lnTo>
                    <a:pt x="2981" y="2993"/>
                  </a:lnTo>
                  <a:lnTo>
                    <a:pt x="2981" y="2993"/>
                  </a:lnTo>
                  <a:lnTo>
                    <a:pt x="2990" y="3002"/>
                  </a:lnTo>
                  <a:lnTo>
                    <a:pt x="2990" y="3002"/>
                  </a:lnTo>
                  <a:lnTo>
                    <a:pt x="2999" y="3002"/>
                  </a:lnTo>
                  <a:lnTo>
                    <a:pt x="2999" y="3002"/>
                  </a:lnTo>
                  <a:lnTo>
                    <a:pt x="2999" y="3002"/>
                  </a:lnTo>
                  <a:lnTo>
                    <a:pt x="3025" y="2993"/>
                  </a:lnTo>
                  <a:lnTo>
                    <a:pt x="3060" y="2993"/>
                  </a:lnTo>
                  <a:lnTo>
                    <a:pt x="3060" y="2993"/>
                  </a:lnTo>
                  <a:lnTo>
                    <a:pt x="3078" y="3002"/>
                  </a:lnTo>
                  <a:lnTo>
                    <a:pt x="3078" y="3002"/>
                  </a:lnTo>
                  <a:lnTo>
                    <a:pt x="3078" y="3002"/>
                  </a:lnTo>
                  <a:lnTo>
                    <a:pt x="3078" y="3002"/>
                  </a:lnTo>
                  <a:lnTo>
                    <a:pt x="3078" y="3002"/>
                  </a:lnTo>
                  <a:lnTo>
                    <a:pt x="3096" y="3010"/>
                  </a:lnTo>
                  <a:lnTo>
                    <a:pt x="3104" y="3028"/>
                  </a:lnTo>
                  <a:lnTo>
                    <a:pt x="3104" y="3028"/>
                  </a:lnTo>
                  <a:lnTo>
                    <a:pt x="3104" y="3037"/>
                  </a:lnTo>
                  <a:lnTo>
                    <a:pt x="3104" y="3037"/>
                  </a:lnTo>
                  <a:lnTo>
                    <a:pt x="3104" y="3037"/>
                  </a:lnTo>
                  <a:lnTo>
                    <a:pt x="3104" y="3037"/>
                  </a:lnTo>
                  <a:lnTo>
                    <a:pt x="3113" y="3037"/>
                  </a:lnTo>
                  <a:lnTo>
                    <a:pt x="3113" y="3037"/>
                  </a:lnTo>
                  <a:lnTo>
                    <a:pt x="3131" y="3055"/>
                  </a:lnTo>
                  <a:lnTo>
                    <a:pt x="3131" y="3055"/>
                  </a:lnTo>
                  <a:lnTo>
                    <a:pt x="3131" y="3055"/>
                  </a:lnTo>
                  <a:lnTo>
                    <a:pt x="3131" y="3055"/>
                  </a:lnTo>
                  <a:lnTo>
                    <a:pt x="3140" y="3055"/>
                  </a:lnTo>
                  <a:lnTo>
                    <a:pt x="3149" y="3055"/>
                  </a:lnTo>
                  <a:lnTo>
                    <a:pt x="3149" y="3055"/>
                  </a:lnTo>
                  <a:lnTo>
                    <a:pt x="3157" y="3055"/>
                  </a:lnTo>
                  <a:lnTo>
                    <a:pt x="3157" y="3055"/>
                  </a:lnTo>
                  <a:lnTo>
                    <a:pt x="3157" y="3063"/>
                  </a:lnTo>
                  <a:lnTo>
                    <a:pt x="3157" y="3063"/>
                  </a:lnTo>
                  <a:lnTo>
                    <a:pt x="3175" y="3063"/>
                  </a:lnTo>
                  <a:lnTo>
                    <a:pt x="3184" y="3081"/>
                  </a:lnTo>
                  <a:lnTo>
                    <a:pt x="3184" y="3081"/>
                  </a:lnTo>
                  <a:lnTo>
                    <a:pt x="3193" y="3090"/>
                  </a:lnTo>
                  <a:lnTo>
                    <a:pt x="3202" y="3090"/>
                  </a:lnTo>
                  <a:lnTo>
                    <a:pt x="3202" y="3090"/>
                  </a:lnTo>
                  <a:lnTo>
                    <a:pt x="3210" y="3090"/>
                  </a:lnTo>
                  <a:lnTo>
                    <a:pt x="3210" y="3090"/>
                  </a:lnTo>
                  <a:lnTo>
                    <a:pt x="3219" y="3081"/>
                  </a:lnTo>
                  <a:lnTo>
                    <a:pt x="3228" y="3081"/>
                  </a:lnTo>
                  <a:lnTo>
                    <a:pt x="3228" y="3081"/>
                  </a:lnTo>
                  <a:lnTo>
                    <a:pt x="3246" y="3072"/>
                  </a:lnTo>
                  <a:lnTo>
                    <a:pt x="3246" y="3072"/>
                  </a:lnTo>
                  <a:lnTo>
                    <a:pt x="3246" y="3072"/>
                  </a:lnTo>
                  <a:lnTo>
                    <a:pt x="3254" y="3072"/>
                  </a:lnTo>
                  <a:lnTo>
                    <a:pt x="3254" y="3072"/>
                  </a:lnTo>
                  <a:lnTo>
                    <a:pt x="3254" y="3063"/>
                  </a:lnTo>
                  <a:lnTo>
                    <a:pt x="3254" y="3063"/>
                  </a:lnTo>
                  <a:lnTo>
                    <a:pt x="3202" y="2993"/>
                  </a:lnTo>
                  <a:lnTo>
                    <a:pt x="3202" y="2975"/>
                  </a:lnTo>
                  <a:lnTo>
                    <a:pt x="3202" y="2966"/>
                  </a:lnTo>
                  <a:lnTo>
                    <a:pt x="3202" y="2966"/>
                  </a:lnTo>
                  <a:lnTo>
                    <a:pt x="3202" y="2949"/>
                  </a:lnTo>
                  <a:lnTo>
                    <a:pt x="3202" y="2931"/>
                  </a:lnTo>
                  <a:lnTo>
                    <a:pt x="3193" y="2913"/>
                  </a:lnTo>
                  <a:lnTo>
                    <a:pt x="3175" y="2896"/>
                  </a:lnTo>
                  <a:lnTo>
                    <a:pt x="3175" y="2896"/>
                  </a:lnTo>
                  <a:lnTo>
                    <a:pt x="3166" y="2878"/>
                  </a:lnTo>
                  <a:lnTo>
                    <a:pt x="3166" y="2878"/>
                  </a:lnTo>
                  <a:lnTo>
                    <a:pt x="3166" y="2869"/>
                  </a:lnTo>
                  <a:lnTo>
                    <a:pt x="3166" y="2869"/>
                  </a:lnTo>
                  <a:lnTo>
                    <a:pt x="3184" y="2852"/>
                  </a:lnTo>
                  <a:lnTo>
                    <a:pt x="3184" y="2852"/>
                  </a:lnTo>
                  <a:lnTo>
                    <a:pt x="3193" y="2843"/>
                  </a:lnTo>
                  <a:lnTo>
                    <a:pt x="3193" y="2843"/>
                  </a:lnTo>
                  <a:lnTo>
                    <a:pt x="3202" y="2834"/>
                  </a:lnTo>
                  <a:lnTo>
                    <a:pt x="3202" y="2834"/>
                  </a:lnTo>
                  <a:lnTo>
                    <a:pt x="3202" y="2825"/>
                  </a:lnTo>
                  <a:lnTo>
                    <a:pt x="3202" y="2825"/>
                  </a:lnTo>
                  <a:lnTo>
                    <a:pt x="3219" y="2807"/>
                  </a:lnTo>
                  <a:lnTo>
                    <a:pt x="3246" y="2799"/>
                  </a:lnTo>
                  <a:lnTo>
                    <a:pt x="3246" y="2799"/>
                  </a:lnTo>
                  <a:lnTo>
                    <a:pt x="3263" y="2790"/>
                  </a:lnTo>
                  <a:lnTo>
                    <a:pt x="3263" y="2790"/>
                  </a:lnTo>
                  <a:lnTo>
                    <a:pt x="3290" y="2772"/>
                  </a:lnTo>
                  <a:lnTo>
                    <a:pt x="3290" y="2772"/>
                  </a:lnTo>
                  <a:lnTo>
                    <a:pt x="3290" y="2772"/>
                  </a:lnTo>
                  <a:lnTo>
                    <a:pt x="3290" y="2772"/>
                  </a:lnTo>
                  <a:lnTo>
                    <a:pt x="3290" y="2772"/>
                  </a:lnTo>
                  <a:lnTo>
                    <a:pt x="3290" y="2763"/>
                  </a:lnTo>
                  <a:lnTo>
                    <a:pt x="3290" y="2763"/>
                  </a:lnTo>
                  <a:lnTo>
                    <a:pt x="3281" y="2763"/>
                  </a:lnTo>
                  <a:lnTo>
                    <a:pt x="3281" y="2763"/>
                  </a:lnTo>
                  <a:lnTo>
                    <a:pt x="3263" y="2754"/>
                  </a:lnTo>
                  <a:lnTo>
                    <a:pt x="3263" y="2754"/>
                  </a:lnTo>
                  <a:lnTo>
                    <a:pt x="3254" y="2746"/>
                  </a:lnTo>
                  <a:lnTo>
                    <a:pt x="3254" y="2746"/>
                  </a:lnTo>
                  <a:lnTo>
                    <a:pt x="3263" y="2728"/>
                  </a:lnTo>
                  <a:lnTo>
                    <a:pt x="3263" y="2728"/>
                  </a:lnTo>
                  <a:lnTo>
                    <a:pt x="3272" y="2719"/>
                  </a:lnTo>
                  <a:lnTo>
                    <a:pt x="3272" y="2719"/>
                  </a:lnTo>
                  <a:lnTo>
                    <a:pt x="3272" y="2719"/>
                  </a:lnTo>
                  <a:lnTo>
                    <a:pt x="3272" y="2719"/>
                  </a:lnTo>
                  <a:lnTo>
                    <a:pt x="3254" y="2701"/>
                  </a:lnTo>
                  <a:lnTo>
                    <a:pt x="3254" y="2701"/>
                  </a:lnTo>
                  <a:lnTo>
                    <a:pt x="3254" y="2701"/>
                  </a:lnTo>
                  <a:lnTo>
                    <a:pt x="3254" y="2701"/>
                  </a:lnTo>
                  <a:lnTo>
                    <a:pt x="3246" y="2693"/>
                  </a:lnTo>
                  <a:lnTo>
                    <a:pt x="3246" y="2693"/>
                  </a:lnTo>
                  <a:lnTo>
                    <a:pt x="3237" y="2684"/>
                  </a:lnTo>
                  <a:lnTo>
                    <a:pt x="3237" y="2684"/>
                  </a:lnTo>
                  <a:lnTo>
                    <a:pt x="3237" y="2675"/>
                  </a:lnTo>
                  <a:lnTo>
                    <a:pt x="3237" y="2675"/>
                  </a:lnTo>
                  <a:lnTo>
                    <a:pt x="3228" y="2666"/>
                  </a:lnTo>
                  <a:lnTo>
                    <a:pt x="3184" y="2666"/>
                  </a:lnTo>
                  <a:lnTo>
                    <a:pt x="3184" y="2666"/>
                  </a:lnTo>
                  <a:lnTo>
                    <a:pt x="3175" y="2666"/>
                  </a:lnTo>
                  <a:lnTo>
                    <a:pt x="3166" y="2649"/>
                  </a:lnTo>
                  <a:lnTo>
                    <a:pt x="3166" y="2631"/>
                  </a:lnTo>
                  <a:lnTo>
                    <a:pt x="3166" y="2631"/>
                  </a:lnTo>
                  <a:lnTo>
                    <a:pt x="3166" y="2631"/>
                  </a:lnTo>
                  <a:lnTo>
                    <a:pt x="3166" y="2631"/>
                  </a:lnTo>
                  <a:lnTo>
                    <a:pt x="3157" y="2622"/>
                  </a:lnTo>
                  <a:lnTo>
                    <a:pt x="3157" y="2622"/>
                  </a:lnTo>
                  <a:lnTo>
                    <a:pt x="3157" y="2622"/>
                  </a:lnTo>
                  <a:lnTo>
                    <a:pt x="3140" y="2622"/>
                  </a:lnTo>
                  <a:lnTo>
                    <a:pt x="3140" y="2604"/>
                  </a:lnTo>
                  <a:lnTo>
                    <a:pt x="3140" y="2604"/>
                  </a:lnTo>
                  <a:lnTo>
                    <a:pt x="3140" y="2578"/>
                  </a:lnTo>
                  <a:lnTo>
                    <a:pt x="3140" y="2578"/>
                  </a:lnTo>
                  <a:lnTo>
                    <a:pt x="3149" y="2569"/>
                  </a:lnTo>
                  <a:lnTo>
                    <a:pt x="3157" y="2569"/>
                  </a:lnTo>
                  <a:lnTo>
                    <a:pt x="3157" y="2569"/>
                  </a:lnTo>
                  <a:lnTo>
                    <a:pt x="3166" y="2560"/>
                  </a:lnTo>
                  <a:lnTo>
                    <a:pt x="3166" y="2560"/>
                  </a:lnTo>
                  <a:lnTo>
                    <a:pt x="3166" y="2560"/>
                  </a:lnTo>
                  <a:lnTo>
                    <a:pt x="3166" y="2560"/>
                  </a:lnTo>
                  <a:lnTo>
                    <a:pt x="3149" y="2551"/>
                  </a:lnTo>
                  <a:lnTo>
                    <a:pt x="3149" y="2551"/>
                  </a:lnTo>
                  <a:lnTo>
                    <a:pt x="3149" y="2543"/>
                  </a:lnTo>
                  <a:lnTo>
                    <a:pt x="3149" y="2534"/>
                  </a:lnTo>
                  <a:lnTo>
                    <a:pt x="3149" y="2534"/>
                  </a:lnTo>
                  <a:lnTo>
                    <a:pt x="3157" y="2525"/>
                  </a:lnTo>
                  <a:lnTo>
                    <a:pt x="3157" y="2525"/>
                  </a:lnTo>
                  <a:lnTo>
                    <a:pt x="3166" y="2507"/>
                  </a:lnTo>
                  <a:lnTo>
                    <a:pt x="3166" y="2507"/>
                  </a:lnTo>
                  <a:lnTo>
                    <a:pt x="3175" y="2507"/>
                  </a:lnTo>
                  <a:lnTo>
                    <a:pt x="3175" y="2507"/>
                  </a:lnTo>
                  <a:lnTo>
                    <a:pt x="3184" y="2498"/>
                  </a:lnTo>
                  <a:lnTo>
                    <a:pt x="3184" y="2498"/>
                  </a:lnTo>
                  <a:lnTo>
                    <a:pt x="3184" y="2481"/>
                  </a:lnTo>
                  <a:lnTo>
                    <a:pt x="3202" y="2472"/>
                  </a:lnTo>
                  <a:lnTo>
                    <a:pt x="3219" y="2472"/>
                  </a:lnTo>
                  <a:lnTo>
                    <a:pt x="3228" y="2472"/>
                  </a:lnTo>
                  <a:lnTo>
                    <a:pt x="3228" y="2472"/>
                  </a:lnTo>
                  <a:lnTo>
                    <a:pt x="3237" y="2490"/>
                  </a:lnTo>
                  <a:lnTo>
                    <a:pt x="3237" y="2490"/>
                  </a:lnTo>
                  <a:lnTo>
                    <a:pt x="3246" y="2490"/>
                  </a:lnTo>
                  <a:lnTo>
                    <a:pt x="3246" y="2490"/>
                  </a:lnTo>
                  <a:lnTo>
                    <a:pt x="3254" y="2498"/>
                  </a:lnTo>
                  <a:lnTo>
                    <a:pt x="3254" y="2498"/>
                  </a:lnTo>
                  <a:lnTo>
                    <a:pt x="3254" y="2507"/>
                  </a:lnTo>
                  <a:lnTo>
                    <a:pt x="3254" y="2507"/>
                  </a:lnTo>
                  <a:lnTo>
                    <a:pt x="3272" y="2507"/>
                  </a:lnTo>
                  <a:lnTo>
                    <a:pt x="3272" y="2507"/>
                  </a:lnTo>
                  <a:lnTo>
                    <a:pt x="3272" y="2498"/>
                  </a:lnTo>
                  <a:lnTo>
                    <a:pt x="3272" y="2498"/>
                  </a:lnTo>
                  <a:lnTo>
                    <a:pt x="3272" y="2498"/>
                  </a:lnTo>
                  <a:lnTo>
                    <a:pt x="3272" y="2498"/>
                  </a:lnTo>
                  <a:lnTo>
                    <a:pt x="3272" y="2490"/>
                  </a:lnTo>
                  <a:lnTo>
                    <a:pt x="3263" y="2490"/>
                  </a:lnTo>
                  <a:lnTo>
                    <a:pt x="3263" y="2490"/>
                  </a:lnTo>
                  <a:lnTo>
                    <a:pt x="3263" y="2481"/>
                  </a:lnTo>
                  <a:lnTo>
                    <a:pt x="3263" y="2463"/>
                  </a:lnTo>
                  <a:lnTo>
                    <a:pt x="3263" y="2463"/>
                  </a:lnTo>
                  <a:lnTo>
                    <a:pt x="3263" y="2454"/>
                  </a:lnTo>
                  <a:lnTo>
                    <a:pt x="3281" y="2445"/>
                  </a:lnTo>
                  <a:lnTo>
                    <a:pt x="3281" y="2445"/>
                  </a:lnTo>
                  <a:lnTo>
                    <a:pt x="3290" y="2445"/>
                  </a:lnTo>
                  <a:lnTo>
                    <a:pt x="3290" y="2445"/>
                  </a:lnTo>
                  <a:lnTo>
                    <a:pt x="3290" y="2445"/>
                  </a:lnTo>
                  <a:lnTo>
                    <a:pt x="3290" y="2437"/>
                  </a:lnTo>
                  <a:lnTo>
                    <a:pt x="3290" y="2437"/>
                  </a:lnTo>
                  <a:lnTo>
                    <a:pt x="3299" y="2437"/>
                  </a:lnTo>
                  <a:lnTo>
                    <a:pt x="3299" y="2437"/>
                  </a:lnTo>
                  <a:lnTo>
                    <a:pt x="3299" y="2419"/>
                  </a:lnTo>
                  <a:lnTo>
                    <a:pt x="3316" y="2419"/>
                  </a:lnTo>
                  <a:lnTo>
                    <a:pt x="3316" y="2419"/>
                  </a:lnTo>
                  <a:lnTo>
                    <a:pt x="3334" y="2410"/>
                  </a:lnTo>
                  <a:lnTo>
                    <a:pt x="3360" y="2401"/>
                  </a:lnTo>
                  <a:lnTo>
                    <a:pt x="3360" y="2401"/>
                  </a:lnTo>
                  <a:lnTo>
                    <a:pt x="3369" y="2393"/>
                  </a:lnTo>
                  <a:lnTo>
                    <a:pt x="3369" y="2393"/>
                  </a:lnTo>
                  <a:lnTo>
                    <a:pt x="3378" y="2393"/>
                  </a:lnTo>
                  <a:lnTo>
                    <a:pt x="3378" y="2393"/>
                  </a:lnTo>
                  <a:lnTo>
                    <a:pt x="3413" y="2375"/>
                  </a:lnTo>
                  <a:lnTo>
                    <a:pt x="3422" y="2375"/>
                  </a:lnTo>
                  <a:lnTo>
                    <a:pt x="3422" y="2375"/>
                  </a:lnTo>
                  <a:lnTo>
                    <a:pt x="3431" y="2384"/>
                  </a:lnTo>
                  <a:lnTo>
                    <a:pt x="3431" y="2384"/>
                  </a:lnTo>
                  <a:lnTo>
                    <a:pt x="3440" y="2393"/>
                  </a:lnTo>
                  <a:lnTo>
                    <a:pt x="3440" y="2393"/>
                  </a:lnTo>
                  <a:lnTo>
                    <a:pt x="3440" y="2384"/>
                  </a:lnTo>
                  <a:lnTo>
                    <a:pt x="3440" y="2384"/>
                  </a:lnTo>
                  <a:lnTo>
                    <a:pt x="3449" y="2375"/>
                  </a:lnTo>
                  <a:lnTo>
                    <a:pt x="3466" y="2366"/>
                  </a:lnTo>
                  <a:lnTo>
                    <a:pt x="3484" y="2366"/>
                  </a:lnTo>
                  <a:lnTo>
                    <a:pt x="3484" y="2366"/>
                  </a:lnTo>
                  <a:lnTo>
                    <a:pt x="3493" y="2375"/>
                  </a:lnTo>
                  <a:lnTo>
                    <a:pt x="3493" y="2384"/>
                  </a:lnTo>
                  <a:lnTo>
                    <a:pt x="3493" y="2384"/>
                  </a:lnTo>
                  <a:lnTo>
                    <a:pt x="3510" y="2384"/>
                  </a:lnTo>
                  <a:lnTo>
                    <a:pt x="3510" y="2384"/>
                  </a:lnTo>
                  <a:lnTo>
                    <a:pt x="3519" y="2393"/>
                  </a:lnTo>
                  <a:lnTo>
                    <a:pt x="3519" y="2393"/>
                  </a:lnTo>
                  <a:lnTo>
                    <a:pt x="3554" y="2401"/>
                  </a:lnTo>
                  <a:lnTo>
                    <a:pt x="3554" y="2401"/>
                  </a:lnTo>
                  <a:lnTo>
                    <a:pt x="3563" y="2401"/>
                  </a:lnTo>
                  <a:lnTo>
                    <a:pt x="3563" y="2401"/>
                  </a:lnTo>
                  <a:lnTo>
                    <a:pt x="3581" y="2410"/>
                  </a:lnTo>
                  <a:lnTo>
                    <a:pt x="3581" y="2410"/>
                  </a:lnTo>
                  <a:lnTo>
                    <a:pt x="3590" y="2419"/>
                  </a:lnTo>
                  <a:lnTo>
                    <a:pt x="3607" y="2437"/>
                  </a:lnTo>
                  <a:lnTo>
                    <a:pt x="3607" y="2437"/>
                  </a:lnTo>
                  <a:lnTo>
                    <a:pt x="3607" y="2437"/>
                  </a:lnTo>
                  <a:lnTo>
                    <a:pt x="3607" y="2437"/>
                  </a:lnTo>
                  <a:lnTo>
                    <a:pt x="3625" y="2437"/>
                  </a:lnTo>
                  <a:lnTo>
                    <a:pt x="3625" y="2437"/>
                  </a:lnTo>
                  <a:lnTo>
                    <a:pt x="3643" y="2437"/>
                  </a:lnTo>
                  <a:lnTo>
                    <a:pt x="3643" y="2437"/>
                  </a:lnTo>
                  <a:lnTo>
                    <a:pt x="3651" y="2445"/>
                  </a:lnTo>
                  <a:lnTo>
                    <a:pt x="3651" y="2445"/>
                  </a:lnTo>
                  <a:lnTo>
                    <a:pt x="3678" y="2454"/>
                  </a:lnTo>
                  <a:lnTo>
                    <a:pt x="3678" y="2454"/>
                  </a:lnTo>
                  <a:lnTo>
                    <a:pt x="3687" y="2445"/>
                  </a:lnTo>
                  <a:lnTo>
                    <a:pt x="3696" y="2445"/>
                  </a:lnTo>
                  <a:lnTo>
                    <a:pt x="3696" y="2445"/>
                  </a:lnTo>
                  <a:lnTo>
                    <a:pt x="3696" y="2437"/>
                  </a:lnTo>
                  <a:lnTo>
                    <a:pt x="3696" y="2437"/>
                  </a:lnTo>
                  <a:lnTo>
                    <a:pt x="3713" y="2428"/>
                  </a:lnTo>
                  <a:lnTo>
                    <a:pt x="3749" y="2419"/>
                  </a:lnTo>
                  <a:lnTo>
                    <a:pt x="3749" y="2419"/>
                  </a:lnTo>
                  <a:lnTo>
                    <a:pt x="3749" y="2419"/>
                  </a:lnTo>
                  <a:lnTo>
                    <a:pt x="3766" y="2419"/>
                  </a:lnTo>
                  <a:lnTo>
                    <a:pt x="3766" y="2428"/>
                  </a:lnTo>
                  <a:lnTo>
                    <a:pt x="3766" y="2428"/>
                  </a:lnTo>
                  <a:lnTo>
                    <a:pt x="3775" y="2437"/>
                  </a:lnTo>
                  <a:lnTo>
                    <a:pt x="3775" y="2437"/>
                  </a:lnTo>
                  <a:lnTo>
                    <a:pt x="3784" y="2428"/>
                  </a:lnTo>
                  <a:lnTo>
                    <a:pt x="3784" y="2428"/>
                  </a:lnTo>
                  <a:lnTo>
                    <a:pt x="3801" y="2419"/>
                  </a:lnTo>
                  <a:lnTo>
                    <a:pt x="3819" y="2410"/>
                  </a:lnTo>
                  <a:lnTo>
                    <a:pt x="3819" y="2410"/>
                  </a:lnTo>
                  <a:lnTo>
                    <a:pt x="3846" y="2419"/>
                  </a:lnTo>
                  <a:lnTo>
                    <a:pt x="3854" y="2437"/>
                  </a:lnTo>
                  <a:lnTo>
                    <a:pt x="3854" y="2437"/>
                  </a:lnTo>
                  <a:lnTo>
                    <a:pt x="3863" y="2437"/>
                  </a:lnTo>
                  <a:lnTo>
                    <a:pt x="3881" y="2445"/>
                  </a:lnTo>
                  <a:lnTo>
                    <a:pt x="3881" y="2445"/>
                  </a:lnTo>
                  <a:lnTo>
                    <a:pt x="3899" y="2445"/>
                  </a:lnTo>
                  <a:lnTo>
                    <a:pt x="3899" y="2454"/>
                  </a:lnTo>
                  <a:lnTo>
                    <a:pt x="3907" y="2463"/>
                  </a:lnTo>
                  <a:lnTo>
                    <a:pt x="3907" y="2463"/>
                  </a:lnTo>
                  <a:lnTo>
                    <a:pt x="3907" y="2454"/>
                  </a:lnTo>
                  <a:lnTo>
                    <a:pt x="3907" y="2454"/>
                  </a:lnTo>
                  <a:lnTo>
                    <a:pt x="3916" y="2445"/>
                  </a:lnTo>
                  <a:lnTo>
                    <a:pt x="3916" y="2445"/>
                  </a:lnTo>
                  <a:lnTo>
                    <a:pt x="3916" y="2437"/>
                  </a:lnTo>
                  <a:lnTo>
                    <a:pt x="3934" y="2437"/>
                  </a:lnTo>
                  <a:lnTo>
                    <a:pt x="3934" y="2437"/>
                  </a:lnTo>
                  <a:lnTo>
                    <a:pt x="3943" y="2445"/>
                  </a:lnTo>
                  <a:lnTo>
                    <a:pt x="3943" y="2445"/>
                  </a:lnTo>
                  <a:lnTo>
                    <a:pt x="3951" y="2445"/>
                  </a:lnTo>
                  <a:lnTo>
                    <a:pt x="3951" y="2445"/>
                  </a:lnTo>
                  <a:lnTo>
                    <a:pt x="3969" y="2454"/>
                  </a:lnTo>
                  <a:lnTo>
                    <a:pt x="3969" y="2454"/>
                  </a:lnTo>
                  <a:lnTo>
                    <a:pt x="3987" y="2454"/>
                  </a:lnTo>
                  <a:lnTo>
                    <a:pt x="3996" y="2445"/>
                  </a:lnTo>
                  <a:lnTo>
                    <a:pt x="3996" y="2437"/>
                  </a:lnTo>
                  <a:lnTo>
                    <a:pt x="3996" y="2437"/>
                  </a:lnTo>
                  <a:lnTo>
                    <a:pt x="3996" y="2410"/>
                  </a:lnTo>
                  <a:lnTo>
                    <a:pt x="3996" y="2410"/>
                  </a:lnTo>
                  <a:lnTo>
                    <a:pt x="3978" y="2401"/>
                  </a:lnTo>
                  <a:lnTo>
                    <a:pt x="3978" y="2401"/>
                  </a:lnTo>
                  <a:lnTo>
                    <a:pt x="3978" y="2401"/>
                  </a:lnTo>
                  <a:lnTo>
                    <a:pt x="3978" y="2401"/>
                  </a:lnTo>
                  <a:lnTo>
                    <a:pt x="3951" y="2393"/>
                  </a:lnTo>
                  <a:lnTo>
                    <a:pt x="3951" y="2393"/>
                  </a:lnTo>
                  <a:lnTo>
                    <a:pt x="3934" y="2384"/>
                  </a:lnTo>
                  <a:lnTo>
                    <a:pt x="3934" y="2384"/>
                  </a:lnTo>
                  <a:lnTo>
                    <a:pt x="3925" y="2366"/>
                  </a:lnTo>
                  <a:lnTo>
                    <a:pt x="3925" y="2366"/>
                  </a:lnTo>
                  <a:lnTo>
                    <a:pt x="3925" y="2357"/>
                  </a:lnTo>
                  <a:lnTo>
                    <a:pt x="3943" y="2348"/>
                  </a:lnTo>
                  <a:lnTo>
                    <a:pt x="3943" y="2348"/>
                  </a:lnTo>
                  <a:lnTo>
                    <a:pt x="3960" y="2340"/>
                  </a:lnTo>
                  <a:lnTo>
                    <a:pt x="3960" y="2340"/>
                  </a:lnTo>
                  <a:lnTo>
                    <a:pt x="3969" y="2340"/>
                  </a:lnTo>
                  <a:lnTo>
                    <a:pt x="3969" y="2340"/>
                  </a:lnTo>
                  <a:lnTo>
                    <a:pt x="3960" y="2313"/>
                  </a:lnTo>
                  <a:lnTo>
                    <a:pt x="3969" y="2295"/>
                  </a:lnTo>
                  <a:lnTo>
                    <a:pt x="3969" y="2295"/>
                  </a:lnTo>
                  <a:lnTo>
                    <a:pt x="3969" y="2287"/>
                  </a:lnTo>
                  <a:lnTo>
                    <a:pt x="3987" y="2278"/>
                  </a:lnTo>
                  <a:lnTo>
                    <a:pt x="4004" y="2278"/>
                  </a:lnTo>
                  <a:lnTo>
                    <a:pt x="4004" y="2278"/>
                  </a:lnTo>
                  <a:lnTo>
                    <a:pt x="4022" y="2278"/>
                  </a:lnTo>
                  <a:lnTo>
                    <a:pt x="4022" y="2278"/>
                  </a:lnTo>
                  <a:lnTo>
                    <a:pt x="4013" y="2278"/>
                  </a:lnTo>
                  <a:lnTo>
                    <a:pt x="4013" y="2278"/>
                  </a:lnTo>
                  <a:lnTo>
                    <a:pt x="4004" y="2278"/>
                  </a:lnTo>
                  <a:lnTo>
                    <a:pt x="4004" y="2278"/>
                  </a:lnTo>
                  <a:lnTo>
                    <a:pt x="3987" y="2260"/>
                  </a:lnTo>
                  <a:lnTo>
                    <a:pt x="3987" y="2260"/>
                  </a:lnTo>
                  <a:lnTo>
                    <a:pt x="3978" y="2251"/>
                  </a:lnTo>
                  <a:lnTo>
                    <a:pt x="3978" y="2225"/>
                  </a:lnTo>
                  <a:lnTo>
                    <a:pt x="3978" y="2225"/>
                  </a:lnTo>
                  <a:lnTo>
                    <a:pt x="3987" y="2207"/>
                  </a:lnTo>
                  <a:lnTo>
                    <a:pt x="3996" y="2207"/>
                  </a:lnTo>
                  <a:lnTo>
                    <a:pt x="4022" y="2207"/>
                  </a:lnTo>
                  <a:lnTo>
                    <a:pt x="4022" y="2207"/>
                  </a:lnTo>
                  <a:lnTo>
                    <a:pt x="4031" y="2207"/>
                  </a:lnTo>
                  <a:lnTo>
                    <a:pt x="4031" y="2207"/>
                  </a:lnTo>
                  <a:lnTo>
                    <a:pt x="4040" y="2198"/>
                  </a:lnTo>
                  <a:lnTo>
                    <a:pt x="4093" y="2198"/>
                  </a:lnTo>
                  <a:lnTo>
                    <a:pt x="4093" y="2198"/>
                  </a:lnTo>
                  <a:lnTo>
                    <a:pt x="4101" y="2198"/>
                  </a:lnTo>
                  <a:lnTo>
                    <a:pt x="4101" y="2198"/>
                  </a:lnTo>
                  <a:lnTo>
                    <a:pt x="4137" y="2181"/>
                  </a:lnTo>
                  <a:lnTo>
                    <a:pt x="4190" y="2172"/>
                  </a:lnTo>
                  <a:lnTo>
                    <a:pt x="4190" y="2172"/>
                  </a:lnTo>
                  <a:lnTo>
                    <a:pt x="4216" y="2172"/>
                  </a:lnTo>
                  <a:lnTo>
                    <a:pt x="4225" y="2163"/>
                  </a:lnTo>
                  <a:lnTo>
                    <a:pt x="4225" y="2163"/>
                  </a:lnTo>
                  <a:lnTo>
                    <a:pt x="4234" y="2163"/>
                  </a:lnTo>
                  <a:lnTo>
                    <a:pt x="4234" y="2163"/>
                  </a:lnTo>
                  <a:lnTo>
                    <a:pt x="4251" y="2163"/>
                  </a:lnTo>
                  <a:lnTo>
                    <a:pt x="4251" y="2163"/>
                  </a:lnTo>
                  <a:lnTo>
                    <a:pt x="4287" y="2154"/>
                  </a:lnTo>
                  <a:lnTo>
                    <a:pt x="4287" y="2154"/>
                  </a:lnTo>
                  <a:lnTo>
                    <a:pt x="4331" y="2145"/>
                  </a:lnTo>
                  <a:lnTo>
                    <a:pt x="4331" y="2145"/>
                  </a:lnTo>
                  <a:lnTo>
                    <a:pt x="4331" y="2145"/>
                  </a:lnTo>
                  <a:lnTo>
                    <a:pt x="4331" y="2145"/>
                  </a:lnTo>
                  <a:lnTo>
                    <a:pt x="4340" y="2145"/>
                  </a:lnTo>
                  <a:lnTo>
                    <a:pt x="4340" y="2145"/>
                  </a:lnTo>
                  <a:lnTo>
                    <a:pt x="4349" y="2145"/>
                  </a:lnTo>
                  <a:lnTo>
                    <a:pt x="4349" y="2145"/>
                  </a:lnTo>
                  <a:lnTo>
                    <a:pt x="4384" y="2137"/>
                  </a:lnTo>
                  <a:lnTo>
                    <a:pt x="4401" y="2128"/>
                  </a:lnTo>
                  <a:lnTo>
                    <a:pt x="4401" y="2128"/>
                  </a:lnTo>
                  <a:lnTo>
                    <a:pt x="4410" y="2110"/>
                  </a:lnTo>
                  <a:lnTo>
                    <a:pt x="4428" y="2110"/>
                  </a:lnTo>
                  <a:lnTo>
                    <a:pt x="4472" y="2101"/>
                  </a:lnTo>
                  <a:lnTo>
                    <a:pt x="4481" y="2101"/>
                  </a:lnTo>
                  <a:lnTo>
                    <a:pt x="4481" y="2101"/>
                  </a:lnTo>
                  <a:lnTo>
                    <a:pt x="4481" y="2101"/>
                  </a:lnTo>
                  <a:lnTo>
                    <a:pt x="4481" y="2101"/>
                  </a:lnTo>
                  <a:lnTo>
                    <a:pt x="4507" y="2110"/>
                  </a:lnTo>
                  <a:lnTo>
                    <a:pt x="4525" y="2110"/>
                  </a:lnTo>
                  <a:lnTo>
                    <a:pt x="4525" y="2110"/>
                  </a:lnTo>
                  <a:lnTo>
                    <a:pt x="4525" y="2110"/>
                  </a:lnTo>
                  <a:lnTo>
                    <a:pt x="4534" y="2110"/>
                  </a:lnTo>
                  <a:lnTo>
                    <a:pt x="4534" y="2110"/>
                  </a:lnTo>
                  <a:lnTo>
                    <a:pt x="4551" y="2110"/>
                  </a:lnTo>
                  <a:lnTo>
                    <a:pt x="4569" y="2119"/>
                  </a:lnTo>
                  <a:lnTo>
                    <a:pt x="4569" y="2119"/>
                  </a:lnTo>
                  <a:lnTo>
                    <a:pt x="4569" y="2137"/>
                  </a:lnTo>
                  <a:lnTo>
                    <a:pt x="4569" y="2137"/>
                  </a:lnTo>
                  <a:lnTo>
                    <a:pt x="4569" y="2137"/>
                  </a:lnTo>
                  <a:lnTo>
                    <a:pt x="4569" y="2154"/>
                  </a:lnTo>
                  <a:lnTo>
                    <a:pt x="4569" y="2154"/>
                  </a:lnTo>
                  <a:lnTo>
                    <a:pt x="4578" y="2163"/>
                  </a:lnTo>
                  <a:lnTo>
                    <a:pt x="4578" y="2163"/>
                  </a:lnTo>
                  <a:lnTo>
                    <a:pt x="4578" y="2181"/>
                  </a:lnTo>
                  <a:lnTo>
                    <a:pt x="4578" y="2181"/>
                  </a:lnTo>
                  <a:lnTo>
                    <a:pt x="4578" y="2189"/>
                  </a:lnTo>
                  <a:lnTo>
                    <a:pt x="4578" y="2189"/>
                  </a:lnTo>
                  <a:lnTo>
                    <a:pt x="4578" y="2189"/>
                  </a:lnTo>
                  <a:lnTo>
                    <a:pt x="4569" y="2198"/>
                  </a:lnTo>
                  <a:lnTo>
                    <a:pt x="4569" y="2198"/>
                  </a:lnTo>
                  <a:lnTo>
                    <a:pt x="4604" y="2189"/>
                  </a:lnTo>
                  <a:lnTo>
                    <a:pt x="4604" y="2189"/>
                  </a:lnTo>
                  <a:lnTo>
                    <a:pt x="4613" y="2181"/>
                  </a:lnTo>
                  <a:lnTo>
                    <a:pt x="4622" y="2181"/>
                  </a:lnTo>
                  <a:lnTo>
                    <a:pt x="4622" y="2181"/>
                  </a:lnTo>
                  <a:lnTo>
                    <a:pt x="4640" y="2181"/>
                  </a:lnTo>
                  <a:lnTo>
                    <a:pt x="4640" y="2189"/>
                  </a:lnTo>
                  <a:lnTo>
                    <a:pt x="4649" y="2207"/>
                  </a:lnTo>
                  <a:lnTo>
                    <a:pt x="4649" y="2207"/>
                  </a:lnTo>
                  <a:lnTo>
                    <a:pt x="4649" y="2207"/>
                  </a:lnTo>
                  <a:lnTo>
                    <a:pt x="4649" y="2207"/>
                  </a:lnTo>
                  <a:lnTo>
                    <a:pt x="4649" y="2207"/>
                  </a:lnTo>
                  <a:lnTo>
                    <a:pt x="4649" y="2207"/>
                  </a:lnTo>
                  <a:lnTo>
                    <a:pt x="4657" y="2198"/>
                  </a:lnTo>
                  <a:lnTo>
                    <a:pt x="4657" y="2198"/>
                  </a:lnTo>
                  <a:lnTo>
                    <a:pt x="4666" y="2198"/>
                  </a:lnTo>
                  <a:lnTo>
                    <a:pt x="4675" y="2198"/>
                  </a:lnTo>
                  <a:lnTo>
                    <a:pt x="4675" y="2198"/>
                  </a:lnTo>
                  <a:lnTo>
                    <a:pt x="4684" y="2207"/>
                  </a:lnTo>
                  <a:lnTo>
                    <a:pt x="4684" y="2207"/>
                  </a:lnTo>
                  <a:lnTo>
                    <a:pt x="4684" y="2207"/>
                  </a:lnTo>
                  <a:lnTo>
                    <a:pt x="4684" y="2207"/>
                  </a:lnTo>
                  <a:lnTo>
                    <a:pt x="4701" y="2207"/>
                  </a:lnTo>
                  <a:lnTo>
                    <a:pt x="4710" y="2216"/>
                  </a:lnTo>
                  <a:lnTo>
                    <a:pt x="4710" y="2216"/>
                  </a:lnTo>
                  <a:lnTo>
                    <a:pt x="4710" y="2225"/>
                  </a:lnTo>
                  <a:lnTo>
                    <a:pt x="4701" y="2234"/>
                  </a:lnTo>
                  <a:lnTo>
                    <a:pt x="4701" y="2234"/>
                  </a:lnTo>
                  <a:lnTo>
                    <a:pt x="4693" y="2242"/>
                  </a:lnTo>
                  <a:lnTo>
                    <a:pt x="4693" y="2242"/>
                  </a:lnTo>
                  <a:lnTo>
                    <a:pt x="4701" y="2251"/>
                  </a:lnTo>
                  <a:lnTo>
                    <a:pt x="4701" y="2251"/>
                  </a:lnTo>
                  <a:lnTo>
                    <a:pt x="4710" y="2242"/>
                  </a:lnTo>
                  <a:lnTo>
                    <a:pt x="4710" y="2242"/>
                  </a:lnTo>
                  <a:lnTo>
                    <a:pt x="4719" y="2234"/>
                  </a:lnTo>
                  <a:lnTo>
                    <a:pt x="4737" y="2234"/>
                  </a:lnTo>
                  <a:lnTo>
                    <a:pt x="4737" y="2234"/>
                  </a:lnTo>
                  <a:lnTo>
                    <a:pt x="4746" y="2234"/>
                  </a:lnTo>
                  <a:lnTo>
                    <a:pt x="4746" y="2234"/>
                  </a:lnTo>
                  <a:lnTo>
                    <a:pt x="4772" y="2225"/>
                  </a:lnTo>
                  <a:lnTo>
                    <a:pt x="4772" y="2225"/>
                  </a:lnTo>
                  <a:lnTo>
                    <a:pt x="4781" y="2216"/>
                  </a:lnTo>
                  <a:lnTo>
                    <a:pt x="4781" y="2216"/>
                  </a:lnTo>
                  <a:lnTo>
                    <a:pt x="4781" y="2216"/>
                  </a:lnTo>
                  <a:lnTo>
                    <a:pt x="4781" y="2216"/>
                  </a:lnTo>
                  <a:lnTo>
                    <a:pt x="4790" y="2207"/>
                  </a:lnTo>
                  <a:lnTo>
                    <a:pt x="4798" y="2207"/>
                  </a:lnTo>
                  <a:lnTo>
                    <a:pt x="4798" y="2207"/>
                  </a:lnTo>
                  <a:lnTo>
                    <a:pt x="4816" y="2198"/>
                  </a:lnTo>
                  <a:lnTo>
                    <a:pt x="4816" y="2198"/>
                  </a:lnTo>
                  <a:lnTo>
                    <a:pt x="4825" y="2189"/>
                  </a:lnTo>
                  <a:lnTo>
                    <a:pt x="4825" y="2189"/>
                  </a:lnTo>
                  <a:lnTo>
                    <a:pt x="4843" y="2189"/>
                  </a:lnTo>
                  <a:lnTo>
                    <a:pt x="4843" y="2189"/>
                  </a:lnTo>
                  <a:lnTo>
                    <a:pt x="4843" y="2181"/>
                  </a:lnTo>
                  <a:lnTo>
                    <a:pt x="4843" y="2181"/>
                  </a:lnTo>
                  <a:lnTo>
                    <a:pt x="4869" y="2181"/>
                  </a:lnTo>
                  <a:lnTo>
                    <a:pt x="4878" y="2181"/>
                  </a:lnTo>
                  <a:lnTo>
                    <a:pt x="4887" y="2181"/>
                  </a:lnTo>
                  <a:lnTo>
                    <a:pt x="4887" y="2181"/>
                  </a:lnTo>
                  <a:lnTo>
                    <a:pt x="4887" y="2198"/>
                  </a:lnTo>
                  <a:lnTo>
                    <a:pt x="4887" y="2198"/>
                  </a:lnTo>
                  <a:lnTo>
                    <a:pt x="4878" y="2216"/>
                  </a:lnTo>
                  <a:lnTo>
                    <a:pt x="4878" y="2216"/>
                  </a:lnTo>
                  <a:lnTo>
                    <a:pt x="4904" y="2234"/>
                  </a:lnTo>
                  <a:lnTo>
                    <a:pt x="4904" y="2234"/>
                  </a:lnTo>
                  <a:lnTo>
                    <a:pt x="4931" y="2242"/>
                  </a:lnTo>
                  <a:lnTo>
                    <a:pt x="4948" y="2260"/>
                  </a:lnTo>
                  <a:lnTo>
                    <a:pt x="4993" y="2322"/>
                  </a:lnTo>
                  <a:lnTo>
                    <a:pt x="5001" y="2331"/>
                  </a:lnTo>
                  <a:lnTo>
                    <a:pt x="5001" y="2331"/>
                  </a:lnTo>
                  <a:lnTo>
                    <a:pt x="5010" y="2340"/>
                  </a:lnTo>
                  <a:lnTo>
                    <a:pt x="5010" y="2348"/>
                  </a:lnTo>
                  <a:lnTo>
                    <a:pt x="5010" y="2348"/>
                  </a:lnTo>
                  <a:lnTo>
                    <a:pt x="5037" y="2401"/>
                  </a:lnTo>
                  <a:lnTo>
                    <a:pt x="5046" y="2419"/>
                  </a:lnTo>
                  <a:lnTo>
                    <a:pt x="5046" y="2419"/>
                  </a:lnTo>
                  <a:lnTo>
                    <a:pt x="5063" y="2445"/>
                  </a:lnTo>
                  <a:lnTo>
                    <a:pt x="5063" y="2445"/>
                  </a:lnTo>
                  <a:lnTo>
                    <a:pt x="5072" y="2437"/>
                  </a:lnTo>
                  <a:lnTo>
                    <a:pt x="5072" y="2437"/>
                  </a:lnTo>
                  <a:lnTo>
                    <a:pt x="5081" y="2419"/>
                  </a:lnTo>
                  <a:lnTo>
                    <a:pt x="5098" y="2410"/>
                  </a:lnTo>
                  <a:lnTo>
                    <a:pt x="5098" y="2410"/>
                  </a:lnTo>
                  <a:lnTo>
                    <a:pt x="5116" y="2410"/>
                  </a:lnTo>
                  <a:lnTo>
                    <a:pt x="5125" y="2428"/>
                  </a:lnTo>
                  <a:lnTo>
                    <a:pt x="5125" y="2428"/>
                  </a:lnTo>
                  <a:lnTo>
                    <a:pt x="5125" y="2428"/>
                  </a:lnTo>
                  <a:lnTo>
                    <a:pt x="5125" y="2428"/>
                  </a:lnTo>
                  <a:lnTo>
                    <a:pt x="5143" y="2437"/>
                  </a:lnTo>
                  <a:lnTo>
                    <a:pt x="5143" y="2437"/>
                  </a:lnTo>
                  <a:lnTo>
                    <a:pt x="5151" y="2445"/>
                  </a:lnTo>
                  <a:lnTo>
                    <a:pt x="5151" y="2445"/>
                  </a:lnTo>
                  <a:lnTo>
                    <a:pt x="5160" y="2445"/>
                  </a:lnTo>
                  <a:lnTo>
                    <a:pt x="5160" y="2445"/>
                  </a:lnTo>
                  <a:lnTo>
                    <a:pt x="5178" y="2445"/>
                  </a:lnTo>
                  <a:lnTo>
                    <a:pt x="5196" y="2445"/>
                  </a:lnTo>
                  <a:lnTo>
                    <a:pt x="5196" y="2445"/>
                  </a:lnTo>
                  <a:lnTo>
                    <a:pt x="5204" y="2445"/>
                  </a:lnTo>
                  <a:lnTo>
                    <a:pt x="5204" y="2445"/>
                  </a:lnTo>
                  <a:lnTo>
                    <a:pt x="5248" y="2437"/>
                  </a:lnTo>
                  <a:lnTo>
                    <a:pt x="5248" y="2437"/>
                  </a:lnTo>
                  <a:lnTo>
                    <a:pt x="5266" y="2437"/>
                  </a:lnTo>
                  <a:lnTo>
                    <a:pt x="5266" y="2437"/>
                  </a:lnTo>
                  <a:lnTo>
                    <a:pt x="5266" y="2437"/>
                  </a:lnTo>
                  <a:lnTo>
                    <a:pt x="5266" y="2437"/>
                  </a:lnTo>
                  <a:lnTo>
                    <a:pt x="5266" y="2428"/>
                  </a:lnTo>
                  <a:lnTo>
                    <a:pt x="5266" y="2428"/>
                  </a:lnTo>
                  <a:lnTo>
                    <a:pt x="5275" y="2419"/>
                  </a:lnTo>
                  <a:lnTo>
                    <a:pt x="5284" y="2419"/>
                  </a:lnTo>
                  <a:lnTo>
                    <a:pt x="5284" y="2419"/>
                  </a:lnTo>
                  <a:lnTo>
                    <a:pt x="5398" y="2410"/>
                  </a:lnTo>
                  <a:lnTo>
                    <a:pt x="5398" y="2410"/>
                  </a:lnTo>
                  <a:lnTo>
                    <a:pt x="5637" y="2401"/>
                  </a:lnTo>
                  <a:lnTo>
                    <a:pt x="5637" y="2401"/>
                  </a:lnTo>
                  <a:lnTo>
                    <a:pt x="5716" y="2375"/>
                  </a:lnTo>
                  <a:lnTo>
                    <a:pt x="5716" y="2375"/>
                  </a:lnTo>
                  <a:lnTo>
                    <a:pt x="5734" y="2357"/>
                  </a:lnTo>
                  <a:lnTo>
                    <a:pt x="5734" y="2357"/>
                  </a:lnTo>
                  <a:lnTo>
                    <a:pt x="5751" y="2348"/>
                  </a:lnTo>
                  <a:lnTo>
                    <a:pt x="5751" y="2348"/>
                  </a:lnTo>
                  <a:lnTo>
                    <a:pt x="5778" y="2331"/>
                  </a:lnTo>
                  <a:lnTo>
                    <a:pt x="5778" y="2331"/>
                  </a:lnTo>
                  <a:lnTo>
                    <a:pt x="5796" y="2331"/>
                  </a:lnTo>
                  <a:lnTo>
                    <a:pt x="5796" y="2331"/>
                  </a:lnTo>
                  <a:lnTo>
                    <a:pt x="5804" y="2313"/>
                  </a:lnTo>
                  <a:lnTo>
                    <a:pt x="5804" y="2313"/>
                  </a:lnTo>
                  <a:lnTo>
                    <a:pt x="5831" y="2295"/>
                  </a:lnTo>
                  <a:lnTo>
                    <a:pt x="5831" y="2295"/>
                  </a:lnTo>
                  <a:lnTo>
                    <a:pt x="5884" y="2269"/>
                  </a:lnTo>
                  <a:lnTo>
                    <a:pt x="5910" y="2260"/>
                  </a:lnTo>
                  <a:lnTo>
                    <a:pt x="5910" y="2260"/>
                  </a:lnTo>
                  <a:lnTo>
                    <a:pt x="5910" y="2260"/>
                  </a:lnTo>
                  <a:lnTo>
                    <a:pt x="5910" y="2260"/>
                  </a:lnTo>
                  <a:lnTo>
                    <a:pt x="5945" y="2242"/>
                  </a:lnTo>
                  <a:lnTo>
                    <a:pt x="5945" y="2242"/>
                  </a:lnTo>
                  <a:lnTo>
                    <a:pt x="5954" y="2234"/>
                  </a:lnTo>
                  <a:lnTo>
                    <a:pt x="5954" y="2234"/>
                  </a:lnTo>
                  <a:lnTo>
                    <a:pt x="6016" y="2242"/>
                  </a:lnTo>
                  <a:lnTo>
                    <a:pt x="6016" y="2242"/>
                  </a:lnTo>
                  <a:lnTo>
                    <a:pt x="6131" y="2251"/>
                  </a:lnTo>
                  <a:lnTo>
                    <a:pt x="6131" y="2251"/>
                  </a:lnTo>
                  <a:lnTo>
                    <a:pt x="6157" y="2260"/>
                  </a:lnTo>
                  <a:lnTo>
                    <a:pt x="6184" y="2269"/>
                  </a:lnTo>
                  <a:lnTo>
                    <a:pt x="6184" y="2269"/>
                  </a:lnTo>
                  <a:lnTo>
                    <a:pt x="6193" y="2287"/>
                  </a:lnTo>
                  <a:lnTo>
                    <a:pt x="6193" y="2304"/>
                  </a:lnTo>
                  <a:lnTo>
                    <a:pt x="6193" y="2304"/>
                  </a:lnTo>
                  <a:lnTo>
                    <a:pt x="6193" y="2313"/>
                  </a:lnTo>
                  <a:lnTo>
                    <a:pt x="6193" y="2313"/>
                  </a:lnTo>
                  <a:lnTo>
                    <a:pt x="6228" y="2331"/>
                  </a:lnTo>
                  <a:lnTo>
                    <a:pt x="6263" y="2340"/>
                  </a:lnTo>
                  <a:lnTo>
                    <a:pt x="6263" y="2340"/>
                  </a:lnTo>
                  <a:lnTo>
                    <a:pt x="6272" y="2348"/>
                  </a:lnTo>
                  <a:lnTo>
                    <a:pt x="6272" y="2348"/>
                  </a:lnTo>
                  <a:lnTo>
                    <a:pt x="6281" y="2366"/>
                  </a:lnTo>
                  <a:lnTo>
                    <a:pt x="6281" y="2366"/>
                  </a:lnTo>
                  <a:lnTo>
                    <a:pt x="6298" y="2393"/>
                  </a:lnTo>
                  <a:lnTo>
                    <a:pt x="6298" y="2393"/>
                  </a:lnTo>
                  <a:lnTo>
                    <a:pt x="6325" y="2419"/>
                  </a:lnTo>
                  <a:lnTo>
                    <a:pt x="6360" y="2428"/>
                  </a:lnTo>
                  <a:lnTo>
                    <a:pt x="6395" y="2437"/>
                  </a:lnTo>
                  <a:lnTo>
                    <a:pt x="6440" y="2428"/>
                  </a:lnTo>
                  <a:lnTo>
                    <a:pt x="6440" y="2428"/>
                  </a:lnTo>
                  <a:lnTo>
                    <a:pt x="6501" y="2428"/>
                  </a:lnTo>
                  <a:lnTo>
                    <a:pt x="6519" y="2437"/>
                  </a:lnTo>
                  <a:lnTo>
                    <a:pt x="6519" y="2437"/>
                  </a:lnTo>
                  <a:lnTo>
                    <a:pt x="6563" y="2445"/>
                  </a:lnTo>
                  <a:lnTo>
                    <a:pt x="6607" y="2463"/>
                  </a:lnTo>
                  <a:lnTo>
                    <a:pt x="6607" y="2463"/>
                  </a:lnTo>
                  <a:lnTo>
                    <a:pt x="6634" y="2490"/>
                  </a:lnTo>
                  <a:lnTo>
                    <a:pt x="6634" y="2490"/>
                  </a:lnTo>
                  <a:lnTo>
                    <a:pt x="6643" y="2490"/>
                  </a:lnTo>
                  <a:lnTo>
                    <a:pt x="6643" y="2490"/>
                  </a:lnTo>
                  <a:lnTo>
                    <a:pt x="6731" y="2490"/>
                  </a:lnTo>
                  <a:lnTo>
                    <a:pt x="6731" y="2490"/>
                  </a:lnTo>
                  <a:lnTo>
                    <a:pt x="6819" y="2490"/>
                  </a:lnTo>
                  <a:lnTo>
                    <a:pt x="6907" y="2481"/>
                  </a:lnTo>
                  <a:lnTo>
                    <a:pt x="6907" y="2481"/>
                  </a:lnTo>
                  <a:lnTo>
                    <a:pt x="6925" y="2463"/>
                  </a:lnTo>
                  <a:lnTo>
                    <a:pt x="6925" y="2463"/>
                  </a:lnTo>
                  <a:lnTo>
                    <a:pt x="6943" y="2445"/>
                  </a:lnTo>
                  <a:lnTo>
                    <a:pt x="6943" y="2445"/>
                  </a:lnTo>
                  <a:lnTo>
                    <a:pt x="6969" y="2437"/>
                  </a:lnTo>
                  <a:lnTo>
                    <a:pt x="6995" y="2428"/>
                  </a:lnTo>
                  <a:lnTo>
                    <a:pt x="6995" y="2428"/>
                  </a:lnTo>
                  <a:lnTo>
                    <a:pt x="7013" y="2401"/>
                  </a:lnTo>
                  <a:lnTo>
                    <a:pt x="7013" y="2401"/>
                  </a:lnTo>
                  <a:lnTo>
                    <a:pt x="7031" y="2401"/>
                  </a:lnTo>
                  <a:lnTo>
                    <a:pt x="7031" y="2401"/>
                  </a:lnTo>
                  <a:lnTo>
                    <a:pt x="7048" y="2401"/>
                  </a:lnTo>
                  <a:lnTo>
                    <a:pt x="7048" y="2401"/>
                  </a:lnTo>
                  <a:lnTo>
                    <a:pt x="7075" y="2410"/>
                  </a:lnTo>
                  <a:lnTo>
                    <a:pt x="7101" y="2419"/>
                  </a:lnTo>
                  <a:lnTo>
                    <a:pt x="7101" y="2419"/>
                  </a:lnTo>
                  <a:lnTo>
                    <a:pt x="7119" y="2437"/>
                  </a:lnTo>
                  <a:lnTo>
                    <a:pt x="7128" y="2463"/>
                  </a:lnTo>
                  <a:lnTo>
                    <a:pt x="7137" y="2507"/>
                  </a:lnTo>
                  <a:lnTo>
                    <a:pt x="7137" y="2507"/>
                  </a:lnTo>
                  <a:lnTo>
                    <a:pt x="7137" y="2534"/>
                  </a:lnTo>
                  <a:lnTo>
                    <a:pt x="7137" y="2534"/>
                  </a:lnTo>
                  <a:lnTo>
                    <a:pt x="7137" y="2534"/>
                  </a:lnTo>
                  <a:lnTo>
                    <a:pt x="7137" y="2534"/>
                  </a:lnTo>
                  <a:lnTo>
                    <a:pt x="7137" y="2534"/>
                  </a:lnTo>
                  <a:lnTo>
                    <a:pt x="7145" y="2525"/>
                  </a:lnTo>
                  <a:lnTo>
                    <a:pt x="7145" y="2525"/>
                  </a:lnTo>
                  <a:lnTo>
                    <a:pt x="7154" y="2525"/>
                  </a:lnTo>
                  <a:lnTo>
                    <a:pt x="7154" y="2525"/>
                  </a:lnTo>
                  <a:lnTo>
                    <a:pt x="7163" y="2516"/>
                  </a:lnTo>
                  <a:lnTo>
                    <a:pt x="7163" y="2516"/>
                  </a:lnTo>
                  <a:lnTo>
                    <a:pt x="7190" y="2507"/>
                  </a:lnTo>
                  <a:lnTo>
                    <a:pt x="7190" y="2507"/>
                  </a:lnTo>
                  <a:lnTo>
                    <a:pt x="7198" y="2498"/>
                  </a:lnTo>
                  <a:lnTo>
                    <a:pt x="7198" y="2498"/>
                  </a:lnTo>
                  <a:lnTo>
                    <a:pt x="7207" y="2490"/>
                  </a:lnTo>
                  <a:lnTo>
                    <a:pt x="7207" y="2490"/>
                  </a:lnTo>
                  <a:lnTo>
                    <a:pt x="7216" y="2454"/>
                  </a:lnTo>
                  <a:lnTo>
                    <a:pt x="7216" y="2454"/>
                  </a:lnTo>
                  <a:lnTo>
                    <a:pt x="7225" y="2445"/>
                  </a:lnTo>
                  <a:lnTo>
                    <a:pt x="7225" y="2445"/>
                  </a:lnTo>
                  <a:lnTo>
                    <a:pt x="7234" y="2437"/>
                  </a:lnTo>
                  <a:lnTo>
                    <a:pt x="7234" y="2437"/>
                  </a:lnTo>
                  <a:lnTo>
                    <a:pt x="7234" y="2428"/>
                  </a:lnTo>
                  <a:lnTo>
                    <a:pt x="7234" y="2428"/>
                  </a:lnTo>
                  <a:lnTo>
                    <a:pt x="7260" y="2393"/>
                  </a:lnTo>
                  <a:lnTo>
                    <a:pt x="7269" y="2375"/>
                  </a:lnTo>
                  <a:lnTo>
                    <a:pt x="7269" y="2375"/>
                  </a:lnTo>
                  <a:lnTo>
                    <a:pt x="7295" y="2357"/>
                  </a:lnTo>
                  <a:lnTo>
                    <a:pt x="7287" y="2348"/>
                  </a:lnTo>
                  <a:lnTo>
                    <a:pt x="7287" y="2348"/>
                  </a:lnTo>
                  <a:lnTo>
                    <a:pt x="7278" y="2322"/>
                  </a:lnTo>
                  <a:lnTo>
                    <a:pt x="7278" y="2322"/>
                  </a:lnTo>
                  <a:lnTo>
                    <a:pt x="7278" y="2322"/>
                  </a:lnTo>
                  <a:lnTo>
                    <a:pt x="7269" y="2322"/>
                  </a:lnTo>
                  <a:lnTo>
                    <a:pt x="7260" y="2304"/>
                  </a:lnTo>
                  <a:lnTo>
                    <a:pt x="7260" y="2304"/>
                  </a:lnTo>
                  <a:lnTo>
                    <a:pt x="7269" y="2287"/>
                  </a:lnTo>
                  <a:lnTo>
                    <a:pt x="7269" y="2287"/>
                  </a:lnTo>
                  <a:lnTo>
                    <a:pt x="7269" y="2278"/>
                  </a:lnTo>
                  <a:lnTo>
                    <a:pt x="7269" y="2278"/>
                  </a:lnTo>
                  <a:lnTo>
                    <a:pt x="7295" y="2260"/>
                  </a:lnTo>
                  <a:lnTo>
                    <a:pt x="7331" y="2251"/>
                  </a:lnTo>
                  <a:lnTo>
                    <a:pt x="7331" y="2251"/>
                  </a:lnTo>
                  <a:lnTo>
                    <a:pt x="7348" y="2260"/>
                  </a:lnTo>
                  <a:lnTo>
                    <a:pt x="7348" y="2260"/>
                  </a:lnTo>
                  <a:lnTo>
                    <a:pt x="7366" y="2251"/>
                  </a:lnTo>
                  <a:lnTo>
                    <a:pt x="7375" y="2251"/>
                  </a:lnTo>
                  <a:lnTo>
                    <a:pt x="7375" y="2251"/>
                  </a:lnTo>
                  <a:lnTo>
                    <a:pt x="7428" y="2251"/>
                  </a:lnTo>
                  <a:lnTo>
                    <a:pt x="7428" y="2251"/>
                  </a:lnTo>
                  <a:lnTo>
                    <a:pt x="7437" y="2251"/>
                  </a:lnTo>
                  <a:lnTo>
                    <a:pt x="7437" y="2251"/>
                  </a:lnTo>
                  <a:lnTo>
                    <a:pt x="7454" y="2251"/>
                  </a:lnTo>
                  <a:lnTo>
                    <a:pt x="7463" y="2251"/>
                  </a:lnTo>
                  <a:lnTo>
                    <a:pt x="7463" y="2251"/>
                  </a:lnTo>
                  <a:lnTo>
                    <a:pt x="7481" y="2251"/>
                  </a:lnTo>
                  <a:lnTo>
                    <a:pt x="7498" y="2260"/>
                  </a:lnTo>
                  <a:lnTo>
                    <a:pt x="7498" y="2260"/>
                  </a:lnTo>
                  <a:lnTo>
                    <a:pt x="7534" y="2269"/>
                  </a:lnTo>
                  <a:lnTo>
                    <a:pt x="7534" y="2269"/>
                  </a:lnTo>
                  <a:lnTo>
                    <a:pt x="7542" y="2269"/>
                  </a:lnTo>
                  <a:lnTo>
                    <a:pt x="7542" y="2269"/>
                  </a:lnTo>
                  <a:lnTo>
                    <a:pt x="7551" y="2278"/>
                  </a:lnTo>
                  <a:lnTo>
                    <a:pt x="7551" y="2278"/>
                  </a:lnTo>
                  <a:lnTo>
                    <a:pt x="7569" y="2287"/>
                  </a:lnTo>
                  <a:lnTo>
                    <a:pt x="7569" y="2287"/>
                  </a:lnTo>
                  <a:lnTo>
                    <a:pt x="7578" y="2287"/>
                  </a:lnTo>
                  <a:lnTo>
                    <a:pt x="7578" y="2287"/>
                  </a:lnTo>
                  <a:lnTo>
                    <a:pt x="7578" y="2287"/>
                  </a:lnTo>
                  <a:lnTo>
                    <a:pt x="7578" y="2287"/>
                  </a:lnTo>
                  <a:lnTo>
                    <a:pt x="7578" y="2287"/>
                  </a:lnTo>
                  <a:lnTo>
                    <a:pt x="7587" y="2295"/>
                  </a:lnTo>
                  <a:lnTo>
                    <a:pt x="7587" y="2295"/>
                  </a:lnTo>
                  <a:lnTo>
                    <a:pt x="7595" y="2295"/>
                  </a:lnTo>
                  <a:lnTo>
                    <a:pt x="7595" y="2295"/>
                  </a:lnTo>
                  <a:lnTo>
                    <a:pt x="7604" y="2304"/>
                  </a:lnTo>
                  <a:lnTo>
                    <a:pt x="7604" y="2322"/>
                  </a:lnTo>
                  <a:lnTo>
                    <a:pt x="7604" y="2322"/>
                  </a:lnTo>
                  <a:lnTo>
                    <a:pt x="7604" y="2331"/>
                  </a:lnTo>
                  <a:lnTo>
                    <a:pt x="7604" y="2331"/>
                  </a:lnTo>
                  <a:lnTo>
                    <a:pt x="7613" y="2331"/>
                  </a:lnTo>
                  <a:lnTo>
                    <a:pt x="7613" y="2331"/>
                  </a:lnTo>
                  <a:lnTo>
                    <a:pt x="7622" y="2348"/>
                  </a:lnTo>
                  <a:lnTo>
                    <a:pt x="7640" y="2375"/>
                  </a:lnTo>
                  <a:lnTo>
                    <a:pt x="7640" y="2375"/>
                  </a:lnTo>
                  <a:lnTo>
                    <a:pt x="7648" y="2401"/>
                  </a:lnTo>
                  <a:lnTo>
                    <a:pt x="7657" y="2419"/>
                  </a:lnTo>
                  <a:lnTo>
                    <a:pt x="7657" y="2419"/>
                  </a:lnTo>
                  <a:lnTo>
                    <a:pt x="7666" y="2428"/>
                  </a:lnTo>
                  <a:lnTo>
                    <a:pt x="7666" y="2445"/>
                  </a:lnTo>
                  <a:lnTo>
                    <a:pt x="7666" y="2445"/>
                  </a:lnTo>
                  <a:lnTo>
                    <a:pt x="7684" y="2472"/>
                  </a:lnTo>
                  <a:lnTo>
                    <a:pt x="7684" y="2472"/>
                  </a:lnTo>
                  <a:lnTo>
                    <a:pt x="7692" y="2498"/>
                  </a:lnTo>
                  <a:lnTo>
                    <a:pt x="7692" y="2498"/>
                  </a:lnTo>
                  <a:lnTo>
                    <a:pt x="7692" y="2507"/>
                  </a:lnTo>
                  <a:lnTo>
                    <a:pt x="7692" y="2507"/>
                  </a:lnTo>
                  <a:lnTo>
                    <a:pt x="7692" y="2516"/>
                  </a:lnTo>
                  <a:lnTo>
                    <a:pt x="7692" y="2516"/>
                  </a:lnTo>
                  <a:lnTo>
                    <a:pt x="7692" y="2525"/>
                  </a:lnTo>
                  <a:lnTo>
                    <a:pt x="7692" y="2525"/>
                  </a:lnTo>
                  <a:lnTo>
                    <a:pt x="7710" y="2534"/>
                  </a:lnTo>
                  <a:lnTo>
                    <a:pt x="7710" y="2534"/>
                  </a:lnTo>
                  <a:lnTo>
                    <a:pt x="7737" y="2534"/>
                  </a:lnTo>
                  <a:lnTo>
                    <a:pt x="7754" y="2551"/>
                  </a:lnTo>
                  <a:lnTo>
                    <a:pt x="7754" y="2551"/>
                  </a:lnTo>
                  <a:lnTo>
                    <a:pt x="7763" y="2551"/>
                  </a:lnTo>
                  <a:lnTo>
                    <a:pt x="7772" y="2551"/>
                  </a:lnTo>
                  <a:lnTo>
                    <a:pt x="7772" y="2551"/>
                  </a:lnTo>
                  <a:lnTo>
                    <a:pt x="7807" y="2569"/>
                  </a:lnTo>
                  <a:lnTo>
                    <a:pt x="7807" y="2569"/>
                  </a:lnTo>
                  <a:lnTo>
                    <a:pt x="7825" y="2569"/>
                  </a:lnTo>
                  <a:lnTo>
                    <a:pt x="7834" y="2578"/>
                  </a:lnTo>
                  <a:lnTo>
                    <a:pt x="7834" y="2578"/>
                  </a:lnTo>
                  <a:lnTo>
                    <a:pt x="7842" y="2587"/>
                  </a:lnTo>
                  <a:lnTo>
                    <a:pt x="7842" y="2587"/>
                  </a:lnTo>
                  <a:lnTo>
                    <a:pt x="7851" y="2587"/>
                  </a:lnTo>
                  <a:lnTo>
                    <a:pt x="7851" y="2587"/>
                  </a:lnTo>
                  <a:lnTo>
                    <a:pt x="7851" y="2587"/>
                  </a:lnTo>
                  <a:lnTo>
                    <a:pt x="7869" y="2596"/>
                  </a:lnTo>
                  <a:lnTo>
                    <a:pt x="7869" y="2604"/>
                  </a:lnTo>
                  <a:lnTo>
                    <a:pt x="7869" y="2604"/>
                  </a:lnTo>
                  <a:lnTo>
                    <a:pt x="7869" y="2622"/>
                  </a:lnTo>
                  <a:lnTo>
                    <a:pt x="7869" y="2622"/>
                  </a:lnTo>
                  <a:lnTo>
                    <a:pt x="7878" y="2631"/>
                  </a:lnTo>
                  <a:lnTo>
                    <a:pt x="7878" y="2631"/>
                  </a:lnTo>
                  <a:lnTo>
                    <a:pt x="7878" y="2631"/>
                  </a:lnTo>
                  <a:lnTo>
                    <a:pt x="7878" y="2657"/>
                  </a:lnTo>
                  <a:lnTo>
                    <a:pt x="7878" y="2657"/>
                  </a:lnTo>
                  <a:lnTo>
                    <a:pt x="7887" y="2657"/>
                  </a:lnTo>
                  <a:lnTo>
                    <a:pt x="7887" y="2657"/>
                  </a:lnTo>
                  <a:lnTo>
                    <a:pt x="7895" y="2666"/>
                  </a:lnTo>
                  <a:lnTo>
                    <a:pt x="7922" y="2675"/>
                  </a:lnTo>
                  <a:lnTo>
                    <a:pt x="7922" y="2675"/>
                  </a:lnTo>
                  <a:lnTo>
                    <a:pt x="7922" y="2675"/>
                  </a:lnTo>
                  <a:lnTo>
                    <a:pt x="7940" y="2666"/>
                  </a:lnTo>
                  <a:lnTo>
                    <a:pt x="7957" y="2675"/>
                  </a:lnTo>
                  <a:lnTo>
                    <a:pt x="7957" y="2675"/>
                  </a:lnTo>
                  <a:lnTo>
                    <a:pt x="7957" y="2675"/>
                  </a:lnTo>
                  <a:lnTo>
                    <a:pt x="7966" y="2666"/>
                  </a:lnTo>
                  <a:lnTo>
                    <a:pt x="7975" y="2657"/>
                  </a:lnTo>
                  <a:lnTo>
                    <a:pt x="7975" y="2657"/>
                  </a:lnTo>
                  <a:lnTo>
                    <a:pt x="7975" y="2657"/>
                  </a:lnTo>
                  <a:lnTo>
                    <a:pt x="7975" y="2657"/>
                  </a:lnTo>
                  <a:lnTo>
                    <a:pt x="7992" y="2649"/>
                  </a:lnTo>
                  <a:lnTo>
                    <a:pt x="8019" y="2640"/>
                  </a:lnTo>
                  <a:lnTo>
                    <a:pt x="8019" y="2640"/>
                  </a:lnTo>
                  <a:lnTo>
                    <a:pt x="8028" y="2640"/>
                  </a:lnTo>
                  <a:lnTo>
                    <a:pt x="8028" y="2640"/>
                  </a:lnTo>
                  <a:lnTo>
                    <a:pt x="8045" y="2631"/>
                  </a:lnTo>
                  <a:lnTo>
                    <a:pt x="8063" y="2631"/>
                  </a:lnTo>
                  <a:lnTo>
                    <a:pt x="8072" y="2631"/>
                  </a:lnTo>
                  <a:lnTo>
                    <a:pt x="8072" y="2631"/>
                  </a:lnTo>
                  <a:lnTo>
                    <a:pt x="8081" y="2640"/>
                  </a:lnTo>
                  <a:lnTo>
                    <a:pt x="8090" y="2649"/>
                  </a:lnTo>
                  <a:lnTo>
                    <a:pt x="8090" y="2657"/>
                  </a:lnTo>
                  <a:lnTo>
                    <a:pt x="8090" y="2657"/>
                  </a:lnTo>
                  <a:lnTo>
                    <a:pt x="8090" y="2675"/>
                  </a:lnTo>
                  <a:lnTo>
                    <a:pt x="8090" y="2675"/>
                  </a:lnTo>
                  <a:lnTo>
                    <a:pt x="8090" y="2684"/>
                  </a:lnTo>
                  <a:lnTo>
                    <a:pt x="8090" y="2684"/>
                  </a:lnTo>
                  <a:lnTo>
                    <a:pt x="8090" y="2684"/>
                  </a:lnTo>
                  <a:lnTo>
                    <a:pt x="8098" y="2693"/>
                  </a:lnTo>
                  <a:lnTo>
                    <a:pt x="8098" y="2701"/>
                  </a:lnTo>
                  <a:lnTo>
                    <a:pt x="8098" y="2701"/>
                  </a:lnTo>
                  <a:lnTo>
                    <a:pt x="8081" y="2710"/>
                  </a:lnTo>
                  <a:lnTo>
                    <a:pt x="8081" y="2710"/>
                  </a:lnTo>
                  <a:lnTo>
                    <a:pt x="8081" y="2710"/>
                  </a:lnTo>
                  <a:lnTo>
                    <a:pt x="8081" y="2710"/>
                  </a:lnTo>
                  <a:lnTo>
                    <a:pt x="8072" y="2737"/>
                  </a:lnTo>
                  <a:lnTo>
                    <a:pt x="8063" y="2763"/>
                  </a:lnTo>
                  <a:lnTo>
                    <a:pt x="8063" y="2763"/>
                  </a:lnTo>
                  <a:lnTo>
                    <a:pt x="8054" y="2781"/>
                  </a:lnTo>
                  <a:lnTo>
                    <a:pt x="8054" y="2781"/>
                  </a:lnTo>
                  <a:lnTo>
                    <a:pt x="8045" y="2799"/>
                  </a:lnTo>
                  <a:lnTo>
                    <a:pt x="8045" y="2799"/>
                  </a:lnTo>
                  <a:lnTo>
                    <a:pt x="8037" y="2799"/>
                  </a:lnTo>
                  <a:lnTo>
                    <a:pt x="8037" y="2799"/>
                  </a:lnTo>
                  <a:lnTo>
                    <a:pt x="8028" y="2807"/>
                  </a:lnTo>
                  <a:lnTo>
                    <a:pt x="8028" y="2816"/>
                  </a:lnTo>
                  <a:lnTo>
                    <a:pt x="8028" y="2816"/>
                  </a:lnTo>
                  <a:lnTo>
                    <a:pt x="8019" y="2834"/>
                  </a:lnTo>
                  <a:lnTo>
                    <a:pt x="8010" y="2834"/>
                  </a:lnTo>
                  <a:lnTo>
                    <a:pt x="8010" y="2834"/>
                  </a:lnTo>
                  <a:lnTo>
                    <a:pt x="8010" y="2834"/>
                  </a:lnTo>
                  <a:lnTo>
                    <a:pt x="8010" y="2834"/>
                  </a:lnTo>
                  <a:lnTo>
                    <a:pt x="8001" y="2843"/>
                  </a:lnTo>
                  <a:lnTo>
                    <a:pt x="8001" y="2843"/>
                  </a:lnTo>
                  <a:lnTo>
                    <a:pt x="8001" y="2843"/>
                  </a:lnTo>
                  <a:lnTo>
                    <a:pt x="8001" y="2843"/>
                  </a:lnTo>
                  <a:lnTo>
                    <a:pt x="8001" y="2860"/>
                  </a:lnTo>
                  <a:lnTo>
                    <a:pt x="8001" y="2860"/>
                  </a:lnTo>
                  <a:lnTo>
                    <a:pt x="7984" y="2869"/>
                  </a:lnTo>
                  <a:lnTo>
                    <a:pt x="7975" y="2869"/>
                  </a:lnTo>
                  <a:lnTo>
                    <a:pt x="7975" y="2869"/>
                  </a:lnTo>
                  <a:lnTo>
                    <a:pt x="7957" y="2869"/>
                  </a:lnTo>
                  <a:lnTo>
                    <a:pt x="7940" y="2860"/>
                  </a:lnTo>
                  <a:lnTo>
                    <a:pt x="7940" y="2860"/>
                  </a:lnTo>
                  <a:lnTo>
                    <a:pt x="7913" y="2869"/>
                  </a:lnTo>
                  <a:lnTo>
                    <a:pt x="7904" y="2878"/>
                  </a:lnTo>
                  <a:lnTo>
                    <a:pt x="7904" y="2878"/>
                  </a:lnTo>
                  <a:lnTo>
                    <a:pt x="7895" y="2878"/>
                  </a:lnTo>
                  <a:lnTo>
                    <a:pt x="7895" y="2878"/>
                  </a:lnTo>
                  <a:lnTo>
                    <a:pt x="7887" y="2896"/>
                  </a:lnTo>
                  <a:lnTo>
                    <a:pt x="7895" y="2905"/>
                  </a:lnTo>
                  <a:lnTo>
                    <a:pt x="7895" y="2905"/>
                  </a:lnTo>
                  <a:lnTo>
                    <a:pt x="7895" y="2922"/>
                  </a:lnTo>
                  <a:lnTo>
                    <a:pt x="7895" y="2922"/>
                  </a:lnTo>
                  <a:lnTo>
                    <a:pt x="7895" y="2931"/>
                  </a:lnTo>
                  <a:lnTo>
                    <a:pt x="7895" y="2931"/>
                  </a:lnTo>
                  <a:lnTo>
                    <a:pt x="7895" y="2949"/>
                  </a:lnTo>
                  <a:lnTo>
                    <a:pt x="7895" y="2949"/>
                  </a:lnTo>
                  <a:lnTo>
                    <a:pt x="7904" y="2966"/>
                  </a:lnTo>
                  <a:lnTo>
                    <a:pt x="7904" y="2984"/>
                  </a:lnTo>
                  <a:lnTo>
                    <a:pt x="7904" y="3002"/>
                  </a:lnTo>
                  <a:lnTo>
                    <a:pt x="7904" y="3002"/>
                  </a:lnTo>
                  <a:lnTo>
                    <a:pt x="7913" y="3002"/>
                  </a:lnTo>
                  <a:lnTo>
                    <a:pt x="7913" y="3002"/>
                  </a:lnTo>
                  <a:lnTo>
                    <a:pt x="7940" y="2984"/>
                  </a:lnTo>
                  <a:lnTo>
                    <a:pt x="7940" y="2984"/>
                  </a:lnTo>
                  <a:lnTo>
                    <a:pt x="7957" y="3002"/>
                  </a:lnTo>
                  <a:lnTo>
                    <a:pt x="7957" y="3002"/>
                  </a:lnTo>
                  <a:lnTo>
                    <a:pt x="7966" y="3002"/>
                  </a:lnTo>
                  <a:lnTo>
                    <a:pt x="7966" y="3002"/>
                  </a:lnTo>
                  <a:lnTo>
                    <a:pt x="7975" y="3010"/>
                  </a:lnTo>
                  <a:lnTo>
                    <a:pt x="7975" y="3010"/>
                  </a:lnTo>
                  <a:lnTo>
                    <a:pt x="8001" y="3019"/>
                  </a:lnTo>
                  <a:lnTo>
                    <a:pt x="8001" y="3019"/>
                  </a:lnTo>
                  <a:lnTo>
                    <a:pt x="8037" y="3010"/>
                  </a:lnTo>
                  <a:lnTo>
                    <a:pt x="8072" y="2984"/>
                  </a:lnTo>
                  <a:lnTo>
                    <a:pt x="8134" y="2940"/>
                  </a:lnTo>
                  <a:lnTo>
                    <a:pt x="8134" y="2940"/>
                  </a:lnTo>
                  <a:lnTo>
                    <a:pt x="8151" y="2922"/>
                  </a:lnTo>
                  <a:lnTo>
                    <a:pt x="8204" y="2869"/>
                  </a:lnTo>
                  <a:lnTo>
                    <a:pt x="8231" y="2843"/>
                  </a:lnTo>
                  <a:lnTo>
                    <a:pt x="8231" y="2843"/>
                  </a:lnTo>
                  <a:lnTo>
                    <a:pt x="8275" y="2790"/>
                  </a:lnTo>
                  <a:lnTo>
                    <a:pt x="8292" y="2763"/>
                  </a:lnTo>
                  <a:lnTo>
                    <a:pt x="8310" y="2728"/>
                  </a:lnTo>
                  <a:lnTo>
                    <a:pt x="8310" y="2728"/>
                  </a:lnTo>
                  <a:lnTo>
                    <a:pt x="8328" y="2710"/>
                  </a:lnTo>
                  <a:lnTo>
                    <a:pt x="8345" y="2684"/>
                  </a:lnTo>
                  <a:lnTo>
                    <a:pt x="8345" y="2684"/>
                  </a:lnTo>
                  <a:lnTo>
                    <a:pt x="8354" y="2684"/>
                  </a:lnTo>
                  <a:lnTo>
                    <a:pt x="8354" y="2684"/>
                  </a:lnTo>
                  <a:lnTo>
                    <a:pt x="8363" y="2675"/>
                  </a:lnTo>
                  <a:lnTo>
                    <a:pt x="8363" y="2675"/>
                  </a:lnTo>
                  <a:lnTo>
                    <a:pt x="8372" y="2657"/>
                  </a:lnTo>
                  <a:lnTo>
                    <a:pt x="8372" y="2657"/>
                  </a:lnTo>
                  <a:lnTo>
                    <a:pt x="8381" y="2640"/>
                  </a:lnTo>
                  <a:lnTo>
                    <a:pt x="8381" y="2640"/>
                  </a:lnTo>
                  <a:lnTo>
                    <a:pt x="8398" y="2622"/>
                  </a:lnTo>
                  <a:lnTo>
                    <a:pt x="8407" y="2596"/>
                  </a:lnTo>
                  <a:lnTo>
                    <a:pt x="8407" y="2596"/>
                  </a:lnTo>
                  <a:lnTo>
                    <a:pt x="8416" y="2560"/>
                  </a:lnTo>
                  <a:lnTo>
                    <a:pt x="8425" y="2516"/>
                  </a:lnTo>
                  <a:lnTo>
                    <a:pt x="8425" y="2516"/>
                  </a:lnTo>
                  <a:lnTo>
                    <a:pt x="8434" y="2490"/>
                  </a:lnTo>
                  <a:lnTo>
                    <a:pt x="8434" y="2490"/>
                  </a:lnTo>
                  <a:lnTo>
                    <a:pt x="8434" y="2454"/>
                  </a:lnTo>
                  <a:lnTo>
                    <a:pt x="8434" y="2454"/>
                  </a:lnTo>
                  <a:lnTo>
                    <a:pt x="8434" y="2454"/>
                  </a:lnTo>
                  <a:lnTo>
                    <a:pt x="8434" y="2454"/>
                  </a:lnTo>
                  <a:lnTo>
                    <a:pt x="8442" y="2437"/>
                  </a:lnTo>
                  <a:lnTo>
                    <a:pt x="8442" y="2437"/>
                  </a:lnTo>
                  <a:lnTo>
                    <a:pt x="8442" y="2428"/>
                  </a:lnTo>
                  <a:lnTo>
                    <a:pt x="8442" y="2428"/>
                  </a:lnTo>
                  <a:lnTo>
                    <a:pt x="8451" y="2410"/>
                  </a:lnTo>
                  <a:lnTo>
                    <a:pt x="8451" y="2410"/>
                  </a:lnTo>
                  <a:lnTo>
                    <a:pt x="8451" y="2401"/>
                  </a:lnTo>
                  <a:lnTo>
                    <a:pt x="8451" y="2401"/>
                  </a:lnTo>
                  <a:lnTo>
                    <a:pt x="8469" y="2384"/>
                  </a:lnTo>
                  <a:lnTo>
                    <a:pt x="8469" y="2384"/>
                  </a:lnTo>
                  <a:lnTo>
                    <a:pt x="8478" y="2366"/>
                  </a:lnTo>
                  <a:lnTo>
                    <a:pt x="8478" y="2340"/>
                  </a:lnTo>
                  <a:lnTo>
                    <a:pt x="8478" y="2304"/>
                  </a:lnTo>
                  <a:lnTo>
                    <a:pt x="8478" y="2304"/>
                  </a:lnTo>
                  <a:lnTo>
                    <a:pt x="8469" y="2295"/>
                  </a:lnTo>
                  <a:lnTo>
                    <a:pt x="8469" y="2295"/>
                  </a:lnTo>
                  <a:lnTo>
                    <a:pt x="8469" y="2295"/>
                  </a:lnTo>
                  <a:lnTo>
                    <a:pt x="8469" y="2295"/>
                  </a:lnTo>
                  <a:lnTo>
                    <a:pt x="8478" y="2287"/>
                  </a:lnTo>
                  <a:lnTo>
                    <a:pt x="8478" y="2278"/>
                  </a:lnTo>
                  <a:lnTo>
                    <a:pt x="8478" y="2278"/>
                  </a:lnTo>
                  <a:lnTo>
                    <a:pt x="8478" y="2260"/>
                  </a:lnTo>
                  <a:lnTo>
                    <a:pt x="8469" y="2260"/>
                  </a:lnTo>
                  <a:lnTo>
                    <a:pt x="8469" y="2260"/>
                  </a:lnTo>
                  <a:lnTo>
                    <a:pt x="8460" y="2251"/>
                  </a:lnTo>
                  <a:lnTo>
                    <a:pt x="8451" y="2251"/>
                  </a:lnTo>
                  <a:lnTo>
                    <a:pt x="8451" y="2251"/>
                  </a:lnTo>
                  <a:lnTo>
                    <a:pt x="8442" y="2242"/>
                  </a:lnTo>
                  <a:lnTo>
                    <a:pt x="8442" y="2242"/>
                  </a:lnTo>
                  <a:lnTo>
                    <a:pt x="8425" y="2234"/>
                  </a:lnTo>
                  <a:lnTo>
                    <a:pt x="8425" y="2234"/>
                  </a:lnTo>
                  <a:lnTo>
                    <a:pt x="8416" y="2216"/>
                  </a:lnTo>
                  <a:lnTo>
                    <a:pt x="8407" y="2207"/>
                  </a:lnTo>
                  <a:lnTo>
                    <a:pt x="8389" y="2198"/>
                  </a:lnTo>
                  <a:lnTo>
                    <a:pt x="8372" y="2189"/>
                  </a:lnTo>
                  <a:lnTo>
                    <a:pt x="8363" y="2189"/>
                  </a:lnTo>
                  <a:lnTo>
                    <a:pt x="8363" y="2189"/>
                  </a:lnTo>
                  <a:lnTo>
                    <a:pt x="8363" y="2189"/>
                  </a:lnTo>
                  <a:lnTo>
                    <a:pt x="8363" y="2189"/>
                  </a:lnTo>
                  <a:lnTo>
                    <a:pt x="8345" y="2189"/>
                  </a:lnTo>
                  <a:lnTo>
                    <a:pt x="8328" y="2189"/>
                  </a:lnTo>
                  <a:lnTo>
                    <a:pt x="8328" y="2189"/>
                  </a:lnTo>
                  <a:lnTo>
                    <a:pt x="8319" y="2189"/>
                  </a:lnTo>
                  <a:lnTo>
                    <a:pt x="8319" y="2198"/>
                  </a:lnTo>
                  <a:lnTo>
                    <a:pt x="8319" y="2198"/>
                  </a:lnTo>
                  <a:lnTo>
                    <a:pt x="8319" y="2207"/>
                  </a:lnTo>
                  <a:lnTo>
                    <a:pt x="8319" y="2207"/>
                  </a:lnTo>
                  <a:lnTo>
                    <a:pt x="8310" y="2207"/>
                  </a:lnTo>
                  <a:lnTo>
                    <a:pt x="8310" y="2207"/>
                  </a:lnTo>
                  <a:lnTo>
                    <a:pt x="8292" y="2216"/>
                  </a:lnTo>
                  <a:lnTo>
                    <a:pt x="8284" y="2234"/>
                  </a:lnTo>
                  <a:lnTo>
                    <a:pt x="8284" y="2234"/>
                  </a:lnTo>
                  <a:lnTo>
                    <a:pt x="8266" y="2242"/>
                  </a:lnTo>
                  <a:lnTo>
                    <a:pt x="8266" y="2242"/>
                  </a:lnTo>
                  <a:lnTo>
                    <a:pt x="8266" y="2234"/>
                  </a:lnTo>
                  <a:lnTo>
                    <a:pt x="8266" y="2225"/>
                  </a:lnTo>
                  <a:lnTo>
                    <a:pt x="8266" y="2225"/>
                  </a:lnTo>
                  <a:lnTo>
                    <a:pt x="8266" y="2216"/>
                  </a:lnTo>
                  <a:lnTo>
                    <a:pt x="8257" y="2216"/>
                  </a:lnTo>
                  <a:lnTo>
                    <a:pt x="8257" y="2216"/>
                  </a:lnTo>
                  <a:lnTo>
                    <a:pt x="8257" y="2207"/>
                  </a:lnTo>
                  <a:lnTo>
                    <a:pt x="8248" y="2198"/>
                  </a:lnTo>
                  <a:lnTo>
                    <a:pt x="8248" y="2198"/>
                  </a:lnTo>
                  <a:lnTo>
                    <a:pt x="8231" y="2198"/>
                  </a:lnTo>
                  <a:lnTo>
                    <a:pt x="8222" y="2207"/>
                  </a:lnTo>
                  <a:lnTo>
                    <a:pt x="8222" y="2207"/>
                  </a:lnTo>
                  <a:lnTo>
                    <a:pt x="8213" y="2216"/>
                  </a:lnTo>
                  <a:lnTo>
                    <a:pt x="8213" y="2216"/>
                  </a:lnTo>
                  <a:lnTo>
                    <a:pt x="8213" y="2216"/>
                  </a:lnTo>
                  <a:lnTo>
                    <a:pt x="8213" y="2216"/>
                  </a:lnTo>
                  <a:lnTo>
                    <a:pt x="8213" y="2189"/>
                  </a:lnTo>
                  <a:lnTo>
                    <a:pt x="8213" y="2189"/>
                  </a:lnTo>
                  <a:lnTo>
                    <a:pt x="8213" y="2172"/>
                  </a:lnTo>
                  <a:lnTo>
                    <a:pt x="8213" y="2172"/>
                  </a:lnTo>
                  <a:lnTo>
                    <a:pt x="8213" y="2163"/>
                  </a:lnTo>
                  <a:lnTo>
                    <a:pt x="8195" y="2154"/>
                  </a:lnTo>
                  <a:lnTo>
                    <a:pt x="8187" y="2154"/>
                  </a:lnTo>
                  <a:lnTo>
                    <a:pt x="8187" y="2154"/>
                  </a:lnTo>
                  <a:lnTo>
                    <a:pt x="8178" y="2163"/>
                  </a:lnTo>
                  <a:lnTo>
                    <a:pt x="8178" y="2163"/>
                  </a:lnTo>
                  <a:lnTo>
                    <a:pt x="8151" y="2163"/>
                  </a:lnTo>
                  <a:lnTo>
                    <a:pt x="8151" y="2163"/>
                  </a:lnTo>
                  <a:lnTo>
                    <a:pt x="8134" y="2154"/>
                  </a:lnTo>
                  <a:lnTo>
                    <a:pt x="8134" y="2154"/>
                  </a:lnTo>
                  <a:lnTo>
                    <a:pt x="8151" y="2137"/>
                  </a:lnTo>
                  <a:lnTo>
                    <a:pt x="8151" y="2137"/>
                  </a:lnTo>
                  <a:lnTo>
                    <a:pt x="8178" y="2119"/>
                  </a:lnTo>
                  <a:lnTo>
                    <a:pt x="8178" y="2119"/>
                  </a:lnTo>
                  <a:lnTo>
                    <a:pt x="8187" y="2101"/>
                  </a:lnTo>
                  <a:lnTo>
                    <a:pt x="8187" y="2101"/>
                  </a:lnTo>
                  <a:lnTo>
                    <a:pt x="8187" y="2101"/>
                  </a:lnTo>
                  <a:lnTo>
                    <a:pt x="8187" y="2101"/>
                  </a:lnTo>
                  <a:lnTo>
                    <a:pt x="8213" y="2092"/>
                  </a:lnTo>
                  <a:lnTo>
                    <a:pt x="8240" y="2075"/>
                  </a:lnTo>
                  <a:lnTo>
                    <a:pt x="8240" y="2075"/>
                  </a:lnTo>
                  <a:lnTo>
                    <a:pt x="8266" y="2057"/>
                  </a:lnTo>
                  <a:lnTo>
                    <a:pt x="8266" y="2057"/>
                  </a:lnTo>
                  <a:lnTo>
                    <a:pt x="8284" y="2039"/>
                  </a:lnTo>
                  <a:lnTo>
                    <a:pt x="8301" y="2013"/>
                  </a:lnTo>
                  <a:lnTo>
                    <a:pt x="8301" y="2013"/>
                  </a:lnTo>
                  <a:lnTo>
                    <a:pt x="8328" y="1995"/>
                  </a:lnTo>
                  <a:lnTo>
                    <a:pt x="8328" y="1995"/>
                  </a:lnTo>
                  <a:lnTo>
                    <a:pt x="8337" y="1986"/>
                  </a:lnTo>
                  <a:lnTo>
                    <a:pt x="8337" y="1986"/>
                  </a:lnTo>
                  <a:lnTo>
                    <a:pt x="8354" y="1978"/>
                  </a:lnTo>
                  <a:lnTo>
                    <a:pt x="8354" y="1978"/>
                  </a:lnTo>
                  <a:lnTo>
                    <a:pt x="8372" y="1960"/>
                  </a:lnTo>
                  <a:lnTo>
                    <a:pt x="8372" y="1960"/>
                  </a:lnTo>
                  <a:lnTo>
                    <a:pt x="8416" y="1925"/>
                  </a:lnTo>
                  <a:lnTo>
                    <a:pt x="8434" y="1898"/>
                  </a:lnTo>
                  <a:lnTo>
                    <a:pt x="8434" y="1898"/>
                  </a:lnTo>
                  <a:lnTo>
                    <a:pt x="8442" y="1889"/>
                  </a:lnTo>
                  <a:lnTo>
                    <a:pt x="8469" y="1881"/>
                  </a:lnTo>
                  <a:lnTo>
                    <a:pt x="8469" y="1881"/>
                  </a:lnTo>
                  <a:lnTo>
                    <a:pt x="8495" y="1854"/>
                  </a:lnTo>
                  <a:lnTo>
                    <a:pt x="8495" y="1854"/>
                  </a:lnTo>
                  <a:lnTo>
                    <a:pt x="8504" y="1845"/>
                  </a:lnTo>
                  <a:lnTo>
                    <a:pt x="8504" y="1845"/>
                  </a:lnTo>
                  <a:lnTo>
                    <a:pt x="8539" y="1819"/>
                  </a:lnTo>
                  <a:lnTo>
                    <a:pt x="8601" y="1792"/>
                  </a:lnTo>
                  <a:lnTo>
                    <a:pt x="8637" y="1792"/>
                  </a:lnTo>
                  <a:lnTo>
                    <a:pt x="8637" y="1792"/>
                  </a:lnTo>
                  <a:lnTo>
                    <a:pt x="8689" y="1801"/>
                  </a:lnTo>
                  <a:lnTo>
                    <a:pt x="8725" y="1810"/>
                  </a:lnTo>
                  <a:lnTo>
                    <a:pt x="8725" y="1810"/>
                  </a:lnTo>
                  <a:lnTo>
                    <a:pt x="8742" y="1819"/>
                  </a:lnTo>
                  <a:lnTo>
                    <a:pt x="8760" y="1810"/>
                  </a:lnTo>
                  <a:lnTo>
                    <a:pt x="8760" y="1810"/>
                  </a:lnTo>
                  <a:lnTo>
                    <a:pt x="8760" y="1810"/>
                  </a:lnTo>
                  <a:lnTo>
                    <a:pt x="8760" y="1810"/>
                  </a:lnTo>
                  <a:lnTo>
                    <a:pt x="8787" y="1810"/>
                  </a:lnTo>
                  <a:lnTo>
                    <a:pt x="8787" y="1810"/>
                  </a:lnTo>
                  <a:lnTo>
                    <a:pt x="8795" y="1810"/>
                  </a:lnTo>
                  <a:lnTo>
                    <a:pt x="8804" y="1810"/>
                  </a:lnTo>
                  <a:lnTo>
                    <a:pt x="8804" y="1810"/>
                  </a:lnTo>
                  <a:lnTo>
                    <a:pt x="8822" y="1810"/>
                  </a:lnTo>
                  <a:lnTo>
                    <a:pt x="8839" y="1801"/>
                  </a:lnTo>
                  <a:lnTo>
                    <a:pt x="8839" y="1801"/>
                  </a:lnTo>
                  <a:lnTo>
                    <a:pt x="8848" y="1801"/>
                  </a:lnTo>
                  <a:lnTo>
                    <a:pt x="8848" y="1801"/>
                  </a:lnTo>
                  <a:lnTo>
                    <a:pt x="8857" y="1801"/>
                  </a:lnTo>
                  <a:lnTo>
                    <a:pt x="8857" y="1801"/>
                  </a:lnTo>
                  <a:lnTo>
                    <a:pt x="8866" y="1801"/>
                  </a:lnTo>
                  <a:lnTo>
                    <a:pt x="8884" y="1801"/>
                  </a:lnTo>
                  <a:lnTo>
                    <a:pt x="8884" y="1801"/>
                  </a:lnTo>
                  <a:lnTo>
                    <a:pt x="8901" y="1801"/>
                  </a:lnTo>
                  <a:lnTo>
                    <a:pt x="8910" y="1783"/>
                  </a:lnTo>
                  <a:lnTo>
                    <a:pt x="8910" y="1783"/>
                  </a:lnTo>
                  <a:lnTo>
                    <a:pt x="8928" y="1775"/>
                  </a:lnTo>
                  <a:lnTo>
                    <a:pt x="8945" y="1775"/>
                  </a:lnTo>
                  <a:lnTo>
                    <a:pt x="8945" y="1775"/>
                  </a:lnTo>
                  <a:lnTo>
                    <a:pt x="8981" y="1775"/>
                  </a:lnTo>
                  <a:lnTo>
                    <a:pt x="8981" y="1775"/>
                  </a:lnTo>
                  <a:lnTo>
                    <a:pt x="8989" y="1783"/>
                  </a:lnTo>
                  <a:lnTo>
                    <a:pt x="8989" y="1783"/>
                  </a:lnTo>
                  <a:lnTo>
                    <a:pt x="9007" y="1792"/>
                  </a:lnTo>
                  <a:lnTo>
                    <a:pt x="9034" y="1792"/>
                  </a:lnTo>
                  <a:lnTo>
                    <a:pt x="9034" y="1792"/>
                  </a:lnTo>
                  <a:lnTo>
                    <a:pt x="9034" y="1783"/>
                  </a:lnTo>
                  <a:lnTo>
                    <a:pt x="9034" y="1783"/>
                  </a:lnTo>
                  <a:lnTo>
                    <a:pt x="9042" y="1792"/>
                  </a:lnTo>
                  <a:lnTo>
                    <a:pt x="9042" y="1792"/>
                  </a:lnTo>
                  <a:lnTo>
                    <a:pt x="9051" y="1801"/>
                  </a:lnTo>
                  <a:lnTo>
                    <a:pt x="9051" y="1801"/>
                  </a:lnTo>
                  <a:lnTo>
                    <a:pt x="9051" y="1801"/>
                  </a:lnTo>
                  <a:lnTo>
                    <a:pt x="9069" y="1810"/>
                  </a:lnTo>
                  <a:lnTo>
                    <a:pt x="9069" y="1810"/>
                  </a:lnTo>
                  <a:lnTo>
                    <a:pt x="9060" y="1828"/>
                  </a:lnTo>
                  <a:lnTo>
                    <a:pt x="9060" y="1828"/>
                  </a:lnTo>
                  <a:lnTo>
                    <a:pt x="9069" y="1836"/>
                  </a:lnTo>
                  <a:lnTo>
                    <a:pt x="9078" y="1836"/>
                  </a:lnTo>
                  <a:lnTo>
                    <a:pt x="9095" y="1836"/>
                  </a:lnTo>
                  <a:lnTo>
                    <a:pt x="9095" y="1836"/>
                  </a:lnTo>
                  <a:lnTo>
                    <a:pt x="9113" y="1836"/>
                  </a:lnTo>
                  <a:lnTo>
                    <a:pt x="9113" y="1836"/>
                  </a:lnTo>
                  <a:lnTo>
                    <a:pt x="9139" y="1836"/>
                  </a:lnTo>
                  <a:lnTo>
                    <a:pt x="9157" y="1828"/>
                  </a:lnTo>
                  <a:lnTo>
                    <a:pt x="9157" y="1828"/>
                  </a:lnTo>
                  <a:lnTo>
                    <a:pt x="9175" y="1828"/>
                  </a:lnTo>
                  <a:lnTo>
                    <a:pt x="9175" y="1828"/>
                  </a:lnTo>
                  <a:lnTo>
                    <a:pt x="9175" y="1828"/>
                  </a:lnTo>
                  <a:lnTo>
                    <a:pt x="9184" y="1828"/>
                  </a:lnTo>
                  <a:lnTo>
                    <a:pt x="9192" y="1828"/>
                  </a:lnTo>
                  <a:lnTo>
                    <a:pt x="9192" y="1828"/>
                  </a:lnTo>
                  <a:lnTo>
                    <a:pt x="9201" y="1828"/>
                  </a:lnTo>
                  <a:lnTo>
                    <a:pt x="9201" y="1828"/>
                  </a:lnTo>
                  <a:lnTo>
                    <a:pt x="9228" y="1819"/>
                  </a:lnTo>
                  <a:lnTo>
                    <a:pt x="9228" y="1819"/>
                  </a:lnTo>
                  <a:lnTo>
                    <a:pt x="9237" y="1810"/>
                  </a:lnTo>
                  <a:lnTo>
                    <a:pt x="9245" y="1801"/>
                  </a:lnTo>
                  <a:lnTo>
                    <a:pt x="9245" y="1801"/>
                  </a:lnTo>
                  <a:lnTo>
                    <a:pt x="9237" y="1783"/>
                  </a:lnTo>
                  <a:lnTo>
                    <a:pt x="9228" y="1783"/>
                  </a:lnTo>
                  <a:lnTo>
                    <a:pt x="9228" y="1783"/>
                  </a:lnTo>
                  <a:lnTo>
                    <a:pt x="9228" y="1783"/>
                  </a:lnTo>
                  <a:lnTo>
                    <a:pt x="9228" y="1783"/>
                  </a:lnTo>
                  <a:lnTo>
                    <a:pt x="9219" y="1775"/>
                  </a:lnTo>
                  <a:lnTo>
                    <a:pt x="9219" y="1775"/>
                  </a:lnTo>
                  <a:lnTo>
                    <a:pt x="9237" y="1748"/>
                  </a:lnTo>
                  <a:lnTo>
                    <a:pt x="9237" y="1748"/>
                  </a:lnTo>
                  <a:lnTo>
                    <a:pt x="9254" y="1722"/>
                  </a:lnTo>
                  <a:lnTo>
                    <a:pt x="9281" y="1704"/>
                  </a:lnTo>
                  <a:lnTo>
                    <a:pt x="9289" y="1695"/>
                  </a:lnTo>
                  <a:lnTo>
                    <a:pt x="9289" y="1695"/>
                  </a:lnTo>
                  <a:lnTo>
                    <a:pt x="9316" y="1677"/>
                  </a:lnTo>
                  <a:lnTo>
                    <a:pt x="9316" y="1677"/>
                  </a:lnTo>
                  <a:lnTo>
                    <a:pt x="9342" y="1669"/>
                  </a:lnTo>
                  <a:lnTo>
                    <a:pt x="9342" y="1669"/>
                  </a:lnTo>
                  <a:lnTo>
                    <a:pt x="9342" y="1669"/>
                  </a:lnTo>
                  <a:lnTo>
                    <a:pt x="9360" y="1660"/>
                  </a:lnTo>
                  <a:lnTo>
                    <a:pt x="9360" y="1651"/>
                  </a:lnTo>
                  <a:lnTo>
                    <a:pt x="9360" y="1651"/>
                  </a:lnTo>
                  <a:lnTo>
                    <a:pt x="9369" y="1625"/>
                  </a:lnTo>
                  <a:lnTo>
                    <a:pt x="9378" y="1607"/>
                  </a:lnTo>
                  <a:lnTo>
                    <a:pt x="9422" y="1607"/>
                  </a:lnTo>
                  <a:lnTo>
                    <a:pt x="9422" y="1607"/>
                  </a:lnTo>
                  <a:lnTo>
                    <a:pt x="9448" y="1607"/>
                  </a:lnTo>
                  <a:lnTo>
                    <a:pt x="9475" y="1598"/>
                  </a:lnTo>
                  <a:lnTo>
                    <a:pt x="9475" y="1598"/>
                  </a:lnTo>
                  <a:lnTo>
                    <a:pt x="9492" y="1589"/>
                  </a:lnTo>
                  <a:lnTo>
                    <a:pt x="9492" y="1589"/>
                  </a:lnTo>
                  <a:lnTo>
                    <a:pt x="9501" y="1598"/>
                  </a:lnTo>
                  <a:lnTo>
                    <a:pt x="9501" y="1598"/>
                  </a:lnTo>
                  <a:lnTo>
                    <a:pt x="9510" y="1607"/>
                  </a:lnTo>
                  <a:lnTo>
                    <a:pt x="9510" y="1607"/>
                  </a:lnTo>
                  <a:lnTo>
                    <a:pt x="9519" y="1607"/>
                  </a:lnTo>
                  <a:lnTo>
                    <a:pt x="9528" y="1607"/>
                  </a:lnTo>
                  <a:lnTo>
                    <a:pt x="9528" y="1607"/>
                  </a:lnTo>
                  <a:lnTo>
                    <a:pt x="9536" y="1598"/>
                  </a:lnTo>
                  <a:lnTo>
                    <a:pt x="9536" y="1598"/>
                  </a:lnTo>
                  <a:lnTo>
                    <a:pt x="9545" y="1598"/>
                  </a:lnTo>
                  <a:lnTo>
                    <a:pt x="9545" y="1598"/>
                  </a:lnTo>
                  <a:lnTo>
                    <a:pt x="9545" y="1598"/>
                  </a:lnTo>
                  <a:lnTo>
                    <a:pt x="9545" y="1598"/>
                  </a:lnTo>
                  <a:lnTo>
                    <a:pt x="9545" y="1607"/>
                  </a:lnTo>
                  <a:lnTo>
                    <a:pt x="9545" y="1607"/>
                  </a:lnTo>
                  <a:lnTo>
                    <a:pt x="9528" y="1616"/>
                  </a:lnTo>
                  <a:lnTo>
                    <a:pt x="9519" y="1633"/>
                  </a:lnTo>
                  <a:lnTo>
                    <a:pt x="9519" y="1633"/>
                  </a:lnTo>
                  <a:lnTo>
                    <a:pt x="9519" y="1642"/>
                  </a:lnTo>
                  <a:lnTo>
                    <a:pt x="9519" y="1651"/>
                  </a:lnTo>
                  <a:lnTo>
                    <a:pt x="9519" y="1651"/>
                  </a:lnTo>
                  <a:lnTo>
                    <a:pt x="9519" y="1660"/>
                  </a:lnTo>
                  <a:lnTo>
                    <a:pt x="9536" y="1669"/>
                  </a:lnTo>
                  <a:lnTo>
                    <a:pt x="9545" y="1669"/>
                  </a:lnTo>
                  <a:lnTo>
                    <a:pt x="9545" y="1669"/>
                  </a:lnTo>
                  <a:lnTo>
                    <a:pt x="9554" y="1669"/>
                  </a:lnTo>
                  <a:lnTo>
                    <a:pt x="9554" y="1669"/>
                  </a:lnTo>
                  <a:lnTo>
                    <a:pt x="9554" y="1669"/>
                  </a:lnTo>
                  <a:lnTo>
                    <a:pt x="9563" y="1686"/>
                  </a:lnTo>
                  <a:lnTo>
                    <a:pt x="9563" y="1686"/>
                  </a:lnTo>
                  <a:lnTo>
                    <a:pt x="9581" y="1686"/>
                  </a:lnTo>
                  <a:lnTo>
                    <a:pt x="9581" y="1686"/>
                  </a:lnTo>
                  <a:lnTo>
                    <a:pt x="9598" y="1677"/>
                  </a:lnTo>
                  <a:lnTo>
                    <a:pt x="9616" y="1660"/>
                  </a:lnTo>
                  <a:lnTo>
                    <a:pt x="9616" y="1660"/>
                  </a:lnTo>
                  <a:lnTo>
                    <a:pt x="9642" y="1642"/>
                  </a:lnTo>
                  <a:lnTo>
                    <a:pt x="9669" y="1625"/>
                  </a:lnTo>
                  <a:lnTo>
                    <a:pt x="9704" y="1625"/>
                  </a:lnTo>
                  <a:lnTo>
                    <a:pt x="9713" y="1625"/>
                  </a:lnTo>
                  <a:lnTo>
                    <a:pt x="9713" y="1625"/>
                  </a:lnTo>
                  <a:lnTo>
                    <a:pt x="9722" y="1616"/>
                  </a:lnTo>
                  <a:lnTo>
                    <a:pt x="9731" y="1607"/>
                  </a:lnTo>
                  <a:lnTo>
                    <a:pt x="9731" y="1589"/>
                  </a:lnTo>
                  <a:lnTo>
                    <a:pt x="9731" y="1589"/>
                  </a:lnTo>
                  <a:lnTo>
                    <a:pt x="9722" y="1580"/>
                  </a:lnTo>
                  <a:lnTo>
                    <a:pt x="9722" y="1580"/>
                  </a:lnTo>
                  <a:lnTo>
                    <a:pt x="9722" y="1554"/>
                  </a:lnTo>
                  <a:lnTo>
                    <a:pt x="9722" y="1554"/>
                  </a:lnTo>
                  <a:lnTo>
                    <a:pt x="9731" y="1545"/>
                  </a:lnTo>
                  <a:lnTo>
                    <a:pt x="9748" y="1536"/>
                  </a:lnTo>
                  <a:lnTo>
                    <a:pt x="9792" y="1527"/>
                  </a:lnTo>
                  <a:lnTo>
                    <a:pt x="9792" y="1527"/>
                  </a:lnTo>
                  <a:lnTo>
                    <a:pt x="9792" y="1527"/>
                  </a:lnTo>
                  <a:lnTo>
                    <a:pt x="9792" y="1527"/>
                  </a:lnTo>
                  <a:lnTo>
                    <a:pt x="9784" y="1536"/>
                  </a:lnTo>
                  <a:lnTo>
                    <a:pt x="9775" y="1545"/>
                  </a:lnTo>
                  <a:lnTo>
                    <a:pt x="9775" y="1545"/>
                  </a:lnTo>
                  <a:lnTo>
                    <a:pt x="9766" y="1563"/>
                  </a:lnTo>
                  <a:lnTo>
                    <a:pt x="9766" y="1580"/>
                  </a:lnTo>
                  <a:lnTo>
                    <a:pt x="9766" y="1580"/>
                  </a:lnTo>
                  <a:lnTo>
                    <a:pt x="9757" y="1607"/>
                  </a:lnTo>
                  <a:lnTo>
                    <a:pt x="9757" y="1607"/>
                  </a:lnTo>
                  <a:lnTo>
                    <a:pt x="9757" y="1607"/>
                  </a:lnTo>
                  <a:lnTo>
                    <a:pt x="9748" y="1625"/>
                  </a:lnTo>
                  <a:lnTo>
                    <a:pt x="9748" y="1625"/>
                  </a:lnTo>
                  <a:lnTo>
                    <a:pt x="9757" y="1633"/>
                  </a:lnTo>
                  <a:lnTo>
                    <a:pt x="9739" y="1642"/>
                  </a:lnTo>
                  <a:lnTo>
                    <a:pt x="9739" y="1642"/>
                  </a:lnTo>
                  <a:lnTo>
                    <a:pt x="9739" y="1651"/>
                  </a:lnTo>
                  <a:lnTo>
                    <a:pt x="9739" y="1651"/>
                  </a:lnTo>
                  <a:lnTo>
                    <a:pt x="9739" y="1660"/>
                  </a:lnTo>
                  <a:lnTo>
                    <a:pt x="9722" y="1669"/>
                  </a:lnTo>
                  <a:lnTo>
                    <a:pt x="9713" y="1669"/>
                  </a:lnTo>
                  <a:lnTo>
                    <a:pt x="9713" y="1669"/>
                  </a:lnTo>
                  <a:lnTo>
                    <a:pt x="9713" y="1669"/>
                  </a:lnTo>
                  <a:lnTo>
                    <a:pt x="9713" y="1669"/>
                  </a:lnTo>
                  <a:lnTo>
                    <a:pt x="9695" y="1669"/>
                  </a:lnTo>
                  <a:lnTo>
                    <a:pt x="9695" y="1669"/>
                  </a:lnTo>
                  <a:lnTo>
                    <a:pt x="9660" y="1686"/>
                  </a:lnTo>
                  <a:lnTo>
                    <a:pt x="9651" y="1686"/>
                  </a:lnTo>
                  <a:lnTo>
                    <a:pt x="9651" y="1704"/>
                  </a:lnTo>
                  <a:lnTo>
                    <a:pt x="9651" y="1704"/>
                  </a:lnTo>
                  <a:lnTo>
                    <a:pt x="9634" y="1722"/>
                  </a:lnTo>
                  <a:lnTo>
                    <a:pt x="9634" y="1722"/>
                  </a:lnTo>
                  <a:lnTo>
                    <a:pt x="9634" y="1722"/>
                  </a:lnTo>
                  <a:lnTo>
                    <a:pt x="9634" y="1722"/>
                  </a:lnTo>
                  <a:lnTo>
                    <a:pt x="9616" y="1730"/>
                  </a:lnTo>
                  <a:lnTo>
                    <a:pt x="9598" y="1757"/>
                  </a:lnTo>
                  <a:lnTo>
                    <a:pt x="9598" y="1757"/>
                  </a:lnTo>
                  <a:lnTo>
                    <a:pt x="9589" y="1766"/>
                  </a:lnTo>
                  <a:lnTo>
                    <a:pt x="9572" y="1783"/>
                  </a:lnTo>
                  <a:lnTo>
                    <a:pt x="9554" y="1792"/>
                  </a:lnTo>
                  <a:lnTo>
                    <a:pt x="9554" y="1792"/>
                  </a:lnTo>
                  <a:lnTo>
                    <a:pt x="9528" y="1810"/>
                  </a:lnTo>
                  <a:lnTo>
                    <a:pt x="9492" y="1845"/>
                  </a:lnTo>
                  <a:lnTo>
                    <a:pt x="9492" y="1845"/>
                  </a:lnTo>
                  <a:lnTo>
                    <a:pt x="9475" y="1863"/>
                  </a:lnTo>
                  <a:lnTo>
                    <a:pt x="9457" y="1881"/>
                  </a:lnTo>
                  <a:lnTo>
                    <a:pt x="9422" y="1889"/>
                  </a:lnTo>
                  <a:lnTo>
                    <a:pt x="9422" y="1889"/>
                  </a:lnTo>
                  <a:lnTo>
                    <a:pt x="9422" y="1898"/>
                  </a:lnTo>
                  <a:lnTo>
                    <a:pt x="9422" y="1898"/>
                  </a:lnTo>
                  <a:lnTo>
                    <a:pt x="9413" y="1898"/>
                  </a:lnTo>
                  <a:lnTo>
                    <a:pt x="9404" y="1907"/>
                  </a:lnTo>
                  <a:lnTo>
                    <a:pt x="9404" y="1907"/>
                  </a:lnTo>
                  <a:lnTo>
                    <a:pt x="9369" y="1907"/>
                  </a:lnTo>
                  <a:lnTo>
                    <a:pt x="9360" y="1907"/>
                  </a:lnTo>
                  <a:lnTo>
                    <a:pt x="9360" y="1907"/>
                  </a:lnTo>
                  <a:lnTo>
                    <a:pt x="9351" y="1916"/>
                  </a:lnTo>
                  <a:lnTo>
                    <a:pt x="9342" y="1925"/>
                  </a:lnTo>
                  <a:lnTo>
                    <a:pt x="9351" y="1942"/>
                  </a:lnTo>
                  <a:lnTo>
                    <a:pt x="9351" y="1942"/>
                  </a:lnTo>
                  <a:lnTo>
                    <a:pt x="9342" y="1960"/>
                  </a:lnTo>
                  <a:lnTo>
                    <a:pt x="9334" y="1978"/>
                  </a:lnTo>
                  <a:lnTo>
                    <a:pt x="9334" y="1978"/>
                  </a:lnTo>
                  <a:lnTo>
                    <a:pt x="9307" y="2013"/>
                  </a:lnTo>
                  <a:lnTo>
                    <a:pt x="9289" y="2048"/>
                  </a:lnTo>
                  <a:lnTo>
                    <a:pt x="9281" y="2075"/>
                  </a:lnTo>
                  <a:lnTo>
                    <a:pt x="9281" y="2110"/>
                  </a:lnTo>
                  <a:lnTo>
                    <a:pt x="9281" y="2110"/>
                  </a:lnTo>
                  <a:lnTo>
                    <a:pt x="9289" y="2207"/>
                  </a:lnTo>
                  <a:lnTo>
                    <a:pt x="9298" y="2269"/>
                  </a:lnTo>
                  <a:lnTo>
                    <a:pt x="9307" y="2322"/>
                  </a:lnTo>
                  <a:lnTo>
                    <a:pt x="9307" y="2322"/>
                  </a:lnTo>
                  <a:lnTo>
                    <a:pt x="9316" y="2322"/>
                  </a:lnTo>
                  <a:lnTo>
                    <a:pt x="9316" y="2322"/>
                  </a:lnTo>
                  <a:lnTo>
                    <a:pt x="9316" y="2348"/>
                  </a:lnTo>
                  <a:lnTo>
                    <a:pt x="9316" y="2348"/>
                  </a:lnTo>
                  <a:lnTo>
                    <a:pt x="9325" y="2366"/>
                  </a:lnTo>
                  <a:lnTo>
                    <a:pt x="9325" y="2366"/>
                  </a:lnTo>
                  <a:lnTo>
                    <a:pt x="9325" y="2393"/>
                  </a:lnTo>
                  <a:lnTo>
                    <a:pt x="9334" y="2410"/>
                  </a:lnTo>
                  <a:lnTo>
                    <a:pt x="9334" y="2410"/>
                  </a:lnTo>
                  <a:lnTo>
                    <a:pt x="9334" y="2428"/>
                  </a:lnTo>
                  <a:lnTo>
                    <a:pt x="9334" y="2437"/>
                  </a:lnTo>
                  <a:lnTo>
                    <a:pt x="9334" y="2437"/>
                  </a:lnTo>
                  <a:lnTo>
                    <a:pt x="9342" y="2445"/>
                  </a:lnTo>
                  <a:lnTo>
                    <a:pt x="9351" y="2454"/>
                  </a:lnTo>
                  <a:lnTo>
                    <a:pt x="9351" y="2454"/>
                  </a:lnTo>
                  <a:lnTo>
                    <a:pt x="9360" y="2454"/>
                  </a:lnTo>
                  <a:lnTo>
                    <a:pt x="9369" y="2454"/>
                  </a:lnTo>
                  <a:lnTo>
                    <a:pt x="9395" y="2428"/>
                  </a:lnTo>
                  <a:lnTo>
                    <a:pt x="9395" y="2428"/>
                  </a:lnTo>
                  <a:lnTo>
                    <a:pt x="9395" y="2419"/>
                  </a:lnTo>
                  <a:lnTo>
                    <a:pt x="9395" y="2419"/>
                  </a:lnTo>
                  <a:lnTo>
                    <a:pt x="9404" y="2410"/>
                  </a:lnTo>
                  <a:lnTo>
                    <a:pt x="9404" y="2410"/>
                  </a:lnTo>
                  <a:lnTo>
                    <a:pt x="9413" y="2401"/>
                  </a:lnTo>
                  <a:lnTo>
                    <a:pt x="9413" y="2401"/>
                  </a:lnTo>
                  <a:lnTo>
                    <a:pt x="9431" y="2384"/>
                  </a:lnTo>
                  <a:lnTo>
                    <a:pt x="9431" y="2384"/>
                  </a:lnTo>
                  <a:lnTo>
                    <a:pt x="9439" y="2375"/>
                  </a:lnTo>
                  <a:lnTo>
                    <a:pt x="9439" y="2375"/>
                  </a:lnTo>
                  <a:lnTo>
                    <a:pt x="9439" y="2375"/>
                  </a:lnTo>
                  <a:lnTo>
                    <a:pt x="9439" y="2375"/>
                  </a:lnTo>
                  <a:lnTo>
                    <a:pt x="9457" y="2348"/>
                  </a:lnTo>
                  <a:lnTo>
                    <a:pt x="9457" y="2322"/>
                  </a:lnTo>
                  <a:lnTo>
                    <a:pt x="9457" y="2313"/>
                  </a:lnTo>
                  <a:lnTo>
                    <a:pt x="9457" y="2313"/>
                  </a:lnTo>
                  <a:lnTo>
                    <a:pt x="9466" y="2304"/>
                  </a:lnTo>
                  <a:lnTo>
                    <a:pt x="9466" y="2304"/>
                  </a:lnTo>
                  <a:lnTo>
                    <a:pt x="9484" y="2295"/>
                  </a:lnTo>
                  <a:lnTo>
                    <a:pt x="9492" y="2287"/>
                  </a:lnTo>
                  <a:lnTo>
                    <a:pt x="9492" y="2287"/>
                  </a:lnTo>
                  <a:lnTo>
                    <a:pt x="9519" y="2287"/>
                  </a:lnTo>
                  <a:lnTo>
                    <a:pt x="9528" y="2287"/>
                  </a:lnTo>
                  <a:lnTo>
                    <a:pt x="9528" y="2287"/>
                  </a:lnTo>
                  <a:lnTo>
                    <a:pt x="9536" y="2278"/>
                  </a:lnTo>
                  <a:lnTo>
                    <a:pt x="9545" y="2269"/>
                  </a:lnTo>
                  <a:lnTo>
                    <a:pt x="9545" y="2269"/>
                  </a:lnTo>
                  <a:lnTo>
                    <a:pt x="9536" y="2251"/>
                  </a:lnTo>
                  <a:lnTo>
                    <a:pt x="9536" y="2251"/>
                  </a:lnTo>
                  <a:lnTo>
                    <a:pt x="9536" y="2242"/>
                  </a:lnTo>
                  <a:lnTo>
                    <a:pt x="9536" y="2242"/>
                  </a:lnTo>
                  <a:lnTo>
                    <a:pt x="9528" y="2225"/>
                  </a:lnTo>
                  <a:lnTo>
                    <a:pt x="9528" y="2225"/>
                  </a:lnTo>
                  <a:lnTo>
                    <a:pt x="9536" y="2216"/>
                  </a:lnTo>
                  <a:lnTo>
                    <a:pt x="9572" y="2198"/>
                  </a:lnTo>
                  <a:lnTo>
                    <a:pt x="9572" y="2198"/>
                  </a:lnTo>
                  <a:lnTo>
                    <a:pt x="9572" y="2189"/>
                  </a:lnTo>
                  <a:lnTo>
                    <a:pt x="9572" y="2189"/>
                  </a:lnTo>
                  <a:lnTo>
                    <a:pt x="9581" y="2189"/>
                  </a:lnTo>
                  <a:lnTo>
                    <a:pt x="9581" y="2189"/>
                  </a:lnTo>
                  <a:lnTo>
                    <a:pt x="9607" y="2181"/>
                  </a:lnTo>
                  <a:lnTo>
                    <a:pt x="9607" y="2181"/>
                  </a:lnTo>
                  <a:lnTo>
                    <a:pt x="9625" y="2189"/>
                  </a:lnTo>
                  <a:lnTo>
                    <a:pt x="9625" y="2189"/>
                  </a:lnTo>
                  <a:lnTo>
                    <a:pt x="9642" y="2181"/>
                  </a:lnTo>
                  <a:lnTo>
                    <a:pt x="9651" y="2172"/>
                  </a:lnTo>
                  <a:lnTo>
                    <a:pt x="9651" y="2172"/>
                  </a:lnTo>
                  <a:lnTo>
                    <a:pt x="9660" y="2163"/>
                  </a:lnTo>
                  <a:lnTo>
                    <a:pt x="9660" y="2154"/>
                  </a:lnTo>
                  <a:lnTo>
                    <a:pt x="9660" y="2154"/>
                  </a:lnTo>
                  <a:lnTo>
                    <a:pt x="9660" y="2137"/>
                  </a:lnTo>
                  <a:lnTo>
                    <a:pt x="9651" y="2119"/>
                  </a:lnTo>
                  <a:lnTo>
                    <a:pt x="9651" y="2119"/>
                  </a:lnTo>
                  <a:lnTo>
                    <a:pt x="9642" y="2110"/>
                  </a:lnTo>
                  <a:lnTo>
                    <a:pt x="9642" y="2110"/>
                  </a:lnTo>
                  <a:lnTo>
                    <a:pt x="9642" y="2110"/>
                  </a:lnTo>
                  <a:lnTo>
                    <a:pt x="9642" y="2110"/>
                  </a:lnTo>
                  <a:lnTo>
                    <a:pt x="9651" y="2101"/>
                  </a:lnTo>
                  <a:lnTo>
                    <a:pt x="9651" y="2101"/>
                  </a:lnTo>
                  <a:lnTo>
                    <a:pt x="9660" y="2075"/>
                  </a:lnTo>
                  <a:lnTo>
                    <a:pt x="9678" y="2057"/>
                  </a:lnTo>
                  <a:lnTo>
                    <a:pt x="9678" y="2057"/>
                  </a:lnTo>
                  <a:lnTo>
                    <a:pt x="9686" y="2057"/>
                  </a:lnTo>
                  <a:lnTo>
                    <a:pt x="9686" y="2057"/>
                  </a:lnTo>
                  <a:lnTo>
                    <a:pt x="9695" y="2057"/>
                  </a:lnTo>
                  <a:lnTo>
                    <a:pt x="9695" y="2057"/>
                  </a:lnTo>
                  <a:lnTo>
                    <a:pt x="9695" y="2057"/>
                  </a:lnTo>
                  <a:lnTo>
                    <a:pt x="9695" y="2057"/>
                  </a:lnTo>
                  <a:lnTo>
                    <a:pt x="9695" y="2057"/>
                  </a:lnTo>
                  <a:lnTo>
                    <a:pt x="9704" y="2066"/>
                  </a:lnTo>
                  <a:lnTo>
                    <a:pt x="9704" y="2066"/>
                  </a:lnTo>
                  <a:lnTo>
                    <a:pt x="9713" y="2057"/>
                  </a:lnTo>
                  <a:lnTo>
                    <a:pt x="9731" y="2048"/>
                  </a:lnTo>
                  <a:lnTo>
                    <a:pt x="9731" y="2048"/>
                  </a:lnTo>
                  <a:lnTo>
                    <a:pt x="9731" y="2039"/>
                  </a:lnTo>
                  <a:lnTo>
                    <a:pt x="9731" y="2031"/>
                  </a:lnTo>
                  <a:lnTo>
                    <a:pt x="9731" y="2031"/>
                  </a:lnTo>
                  <a:lnTo>
                    <a:pt x="9731" y="2022"/>
                  </a:lnTo>
                  <a:lnTo>
                    <a:pt x="9731" y="2022"/>
                  </a:lnTo>
                  <a:lnTo>
                    <a:pt x="9713" y="2004"/>
                  </a:lnTo>
                  <a:lnTo>
                    <a:pt x="9695" y="2004"/>
                  </a:lnTo>
                  <a:lnTo>
                    <a:pt x="9695" y="2004"/>
                  </a:lnTo>
                  <a:lnTo>
                    <a:pt x="9695" y="2004"/>
                  </a:lnTo>
                  <a:lnTo>
                    <a:pt x="9695" y="1978"/>
                  </a:lnTo>
                  <a:lnTo>
                    <a:pt x="9695" y="1969"/>
                  </a:lnTo>
                  <a:lnTo>
                    <a:pt x="9713" y="1960"/>
                  </a:lnTo>
                  <a:lnTo>
                    <a:pt x="9713" y="1960"/>
                  </a:lnTo>
                  <a:lnTo>
                    <a:pt x="9713" y="1951"/>
                  </a:lnTo>
                  <a:lnTo>
                    <a:pt x="9722" y="1942"/>
                  </a:lnTo>
                  <a:lnTo>
                    <a:pt x="9722" y="1942"/>
                  </a:lnTo>
                  <a:lnTo>
                    <a:pt x="9731" y="1933"/>
                  </a:lnTo>
                  <a:lnTo>
                    <a:pt x="9731" y="1925"/>
                  </a:lnTo>
                  <a:lnTo>
                    <a:pt x="9731" y="1925"/>
                  </a:lnTo>
                  <a:lnTo>
                    <a:pt x="9713" y="1916"/>
                  </a:lnTo>
                  <a:lnTo>
                    <a:pt x="9713" y="1916"/>
                  </a:lnTo>
                  <a:lnTo>
                    <a:pt x="9704" y="1907"/>
                  </a:lnTo>
                  <a:lnTo>
                    <a:pt x="9686" y="1907"/>
                  </a:lnTo>
                  <a:lnTo>
                    <a:pt x="9686" y="1907"/>
                  </a:lnTo>
                  <a:lnTo>
                    <a:pt x="9669" y="1916"/>
                  </a:lnTo>
                  <a:lnTo>
                    <a:pt x="9669" y="1916"/>
                  </a:lnTo>
                  <a:lnTo>
                    <a:pt x="9660" y="1916"/>
                  </a:lnTo>
                  <a:lnTo>
                    <a:pt x="9660" y="1916"/>
                  </a:lnTo>
                  <a:lnTo>
                    <a:pt x="9660" y="1889"/>
                  </a:lnTo>
                  <a:lnTo>
                    <a:pt x="9669" y="1872"/>
                  </a:lnTo>
                  <a:lnTo>
                    <a:pt x="9669" y="1872"/>
                  </a:lnTo>
                  <a:lnTo>
                    <a:pt x="9686" y="1854"/>
                  </a:lnTo>
                  <a:lnTo>
                    <a:pt x="9686" y="1854"/>
                  </a:lnTo>
                  <a:lnTo>
                    <a:pt x="9695" y="1845"/>
                  </a:lnTo>
                  <a:lnTo>
                    <a:pt x="9695" y="1845"/>
                  </a:lnTo>
                  <a:lnTo>
                    <a:pt x="9713" y="1828"/>
                  </a:lnTo>
                  <a:lnTo>
                    <a:pt x="9713" y="1828"/>
                  </a:lnTo>
                  <a:lnTo>
                    <a:pt x="9713" y="1819"/>
                  </a:lnTo>
                  <a:lnTo>
                    <a:pt x="9713" y="1819"/>
                  </a:lnTo>
                  <a:lnTo>
                    <a:pt x="9731" y="1792"/>
                  </a:lnTo>
                  <a:lnTo>
                    <a:pt x="9748" y="1775"/>
                  </a:lnTo>
                  <a:lnTo>
                    <a:pt x="9748" y="1775"/>
                  </a:lnTo>
                  <a:lnTo>
                    <a:pt x="9757" y="1757"/>
                  </a:lnTo>
                  <a:lnTo>
                    <a:pt x="9757" y="1757"/>
                  </a:lnTo>
                  <a:lnTo>
                    <a:pt x="9757" y="1757"/>
                  </a:lnTo>
                  <a:lnTo>
                    <a:pt x="9757" y="1757"/>
                  </a:lnTo>
                  <a:lnTo>
                    <a:pt x="9757" y="1748"/>
                  </a:lnTo>
                  <a:lnTo>
                    <a:pt x="9757" y="1748"/>
                  </a:lnTo>
                  <a:lnTo>
                    <a:pt x="9766" y="1748"/>
                  </a:lnTo>
                  <a:lnTo>
                    <a:pt x="9801" y="1748"/>
                  </a:lnTo>
                  <a:lnTo>
                    <a:pt x="9801" y="1748"/>
                  </a:lnTo>
                  <a:lnTo>
                    <a:pt x="9810" y="1766"/>
                  </a:lnTo>
                  <a:lnTo>
                    <a:pt x="9810" y="1766"/>
                  </a:lnTo>
                  <a:lnTo>
                    <a:pt x="9819" y="1766"/>
                  </a:lnTo>
                  <a:lnTo>
                    <a:pt x="9828" y="1766"/>
                  </a:lnTo>
                  <a:lnTo>
                    <a:pt x="9828" y="1766"/>
                  </a:lnTo>
                  <a:lnTo>
                    <a:pt x="9845" y="1739"/>
                  </a:lnTo>
                  <a:lnTo>
                    <a:pt x="9854" y="1730"/>
                  </a:lnTo>
                  <a:lnTo>
                    <a:pt x="9854" y="1730"/>
                  </a:lnTo>
                  <a:lnTo>
                    <a:pt x="9863" y="1722"/>
                  </a:lnTo>
                  <a:lnTo>
                    <a:pt x="9881" y="1713"/>
                  </a:lnTo>
                  <a:lnTo>
                    <a:pt x="9881" y="1713"/>
                  </a:lnTo>
                  <a:lnTo>
                    <a:pt x="9881" y="1730"/>
                  </a:lnTo>
                  <a:lnTo>
                    <a:pt x="9881" y="1748"/>
                  </a:lnTo>
                  <a:lnTo>
                    <a:pt x="9881" y="1748"/>
                  </a:lnTo>
                  <a:lnTo>
                    <a:pt x="9889" y="1757"/>
                  </a:lnTo>
                  <a:lnTo>
                    <a:pt x="9889" y="1757"/>
                  </a:lnTo>
                  <a:lnTo>
                    <a:pt x="9889" y="1757"/>
                  </a:lnTo>
                  <a:lnTo>
                    <a:pt x="9907" y="1766"/>
                  </a:lnTo>
                  <a:lnTo>
                    <a:pt x="9916" y="1757"/>
                  </a:lnTo>
                  <a:lnTo>
                    <a:pt x="9916" y="1757"/>
                  </a:lnTo>
                  <a:lnTo>
                    <a:pt x="9916" y="1757"/>
                  </a:lnTo>
                  <a:lnTo>
                    <a:pt x="9942" y="1730"/>
                  </a:lnTo>
                  <a:lnTo>
                    <a:pt x="9942" y="1730"/>
                  </a:lnTo>
                  <a:lnTo>
                    <a:pt x="9969" y="1722"/>
                  </a:lnTo>
                  <a:lnTo>
                    <a:pt x="9995" y="1713"/>
                  </a:lnTo>
                  <a:lnTo>
                    <a:pt x="10031" y="1713"/>
                  </a:lnTo>
                  <a:lnTo>
                    <a:pt x="10031" y="1713"/>
                  </a:lnTo>
                  <a:lnTo>
                    <a:pt x="10084" y="1713"/>
                  </a:lnTo>
                  <a:lnTo>
                    <a:pt x="10084" y="1713"/>
                  </a:lnTo>
                  <a:lnTo>
                    <a:pt x="10101" y="1739"/>
                  </a:lnTo>
                  <a:lnTo>
                    <a:pt x="10101" y="1739"/>
                  </a:lnTo>
                  <a:lnTo>
                    <a:pt x="10110" y="1748"/>
                  </a:lnTo>
                  <a:lnTo>
                    <a:pt x="10110" y="1748"/>
                  </a:lnTo>
                  <a:lnTo>
                    <a:pt x="10128" y="1748"/>
                  </a:lnTo>
                  <a:lnTo>
                    <a:pt x="10128" y="1748"/>
                  </a:lnTo>
                  <a:lnTo>
                    <a:pt x="10136" y="1748"/>
                  </a:lnTo>
                  <a:lnTo>
                    <a:pt x="10145" y="1730"/>
                  </a:lnTo>
                  <a:lnTo>
                    <a:pt x="10145" y="1730"/>
                  </a:lnTo>
                  <a:lnTo>
                    <a:pt x="10145" y="1730"/>
                  </a:lnTo>
                  <a:lnTo>
                    <a:pt x="10145" y="1730"/>
                  </a:lnTo>
                  <a:lnTo>
                    <a:pt x="10145" y="1730"/>
                  </a:lnTo>
                  <a:lnTo>
                    <a:pt x="10154" y="1722"/>
                  </a:lnTo>
                  <a:lnTo>
                    <a:pt x="10154" y="1722"/>
                  </a:lnTo>
                  <a:lnTo>
                    <a:pt x="10189" y="1704"/>
                  </a:lnTo>
                  <a:lnTo>
                    <a:pt x="10234" y="1677"/>
                  </a:lnTo>
                  <a:lnTo>
                    <a:pt x="10234" y="1677"/>
                  </a:lnTo>
                  <a:lnTo>
                    <a:pt x="10242" y="1677"/>
                  </a:lnTo>
                  <a:lnTo>
                    <a:pt x="10242" y="1677"/>
                  </a:lnTo>
                  <a:lnTo>
                    <a:pt x="10251" y="1669"/>
                  </a:lnTo>
                  <a:lnTo>
                    <a:pt x="10251" y="1669"/>
                  </a:lnTo>
                  <a:lnTo>
                    <a:pt x="10260" y="1660"/>
                  </a:lnTo>
                  <a:lnTo>
                    <a:pt x="10269" y="1651"/>
                  </a:lnTo>
                  <a:lnTo>
                    <a:pt x="10269" y="1651"/>
                  </a:lnTo>
                  <a:lnTo>
                    <a:pt x="10278" y="1642"/>
                  </a:lnTo>
                  <a:lnTo>
                    <a:pt x="10278" y="1642"/>
                  </a:lnTo>
                  <a:lnTo>
                    <a:pt x="10295" y="1642"/>
                  </a:lnTo>
                  <a:lnTo>
                    <a:pt x="10295" y="1633"/>
                  </a:lnTo>
                  <a:lnTo>
                    <a:pt x="10295" y="1633"/>
                  </a:lnTo>
                  <a:lnTo>
                    <a:pt x="10304" y="1633"/>
                  </a:lnTo>
                  <a:lnTo>
                    <a:pt x="10304" y="1633"/>
                  </a:lnTo>
                  <a:lnTo>
                    <a:pt x="10331" y="1616"/>
                  </a:lnTo>
                  <a:lnTo>
                    <a:pt x="10392" y="1589"/>
                  </a:lnTo>
                  <a:lnTo>
                    <a:pt x="10392" y="1589"/>
                  </a:lnTo>
                  <a:lnTo>
                    <a:pt x="10463" y="1572"/>
                  </a:lnTo>
                  <a:lnTo>
                    <a:pt x="10516" y="1545"/>
                  </a:lnTo>
                  <a:lnTo>
                    <a:pt x="10516" y="1545"/>
                  </a:lnTo>
                  <a:lnTo>
                    <a:pt x="10516" y="1527"/>
                  </a:lnTo>
                  <a:lnTo>
                    <a:pt x="10516" y="1527"/>
                  </a:lnTo>
                  <a:lnTo>
                    <a:pt x="10516" y="1527"/>
                  </a:lnTo>
                  <a:lnTo>
                    <a:pt x="10525" y="1527"/>
                  </a:lnTo>
                  <a:lnTo>
                    <a:pt x="10525" y="1527"/>
                  </a:lnTo>
                  <a:lnTo>
                    <a:pt x="10542" y="1536"/>
                  </a:lnTo>
                  <a:lnTo>
                    <a:pt x="10542" y="1536"/>
                  </a:lnTo>
                  <a:lnTo>
                    <a:pt x="10542" y="1536"/>
                  </a:lnTo>
                  <a:lnTo>
                    <a:pt x="10542" y="1536"/>
                  </a:lnTo>
                  <a:lnTo>
                    <a:pt x="10560" y="1545"/>
                  </a:lnTo>
                  <a:lnTo>
                    <a:pt x="10578" y="1545"/>
                  </a:lnTo>
                  <a:lnTo>
                    <a:pt x="10578" y="1545"/>
                  </a:lnTo>
                  <a:lnTo>
                    <a:pt x="10595" y="1545"/>
                  </a:lnTo>
                  <a:lnTo>
                    <a:pt x="10595" y="1545"/>
                  </a:lnTo>
                  <a:lnTo>
                    <a:pt x="10613" y="1554"/>
                  </a:lnTo>
                  <a:lnTo>
                    <a:pt x="10613" y="1554"/>
                  </a:lnTo>
                  <a:lnTo>
                    <a:pt x="10631" y="1554"/>
                  </a:lnTo>
                  <a:lnTo>
                    <a:pt x="10648" y="1536"/>
                  </a:lnTo>
                  <a:lnTo>
                    <a:pt x="10648" y="1536"/>
                  </a:lnTo>
                  <a:lnTo>
                    <a:pt x="10666" y="1519"/>
                  </a:lnTo>
                  <a:lnTo>
                    <a:pt x="10657" y="1501"/>
                  </a:lnTo>
                  <a:lnTo>
                    <a:pt x="10657" y="1501"/>
                  </a:lnTo>
                  <a:lnTo>
                    <a:pt x="10657" y="1492"/>
                  </a:lnTo>
                  <a:lnTo>
                    <a:pt x="10657" y="1492"/>
                  </a:lnTo>
                  <a:lnTo>
                    <a:pt x="10648" y="1483"/>
                  </a:lnTo>
                  <a:lnTo>
                    <a:pt x="10648" y="1483"/>
                  </a:lnTo>
                  <a:lnTo>
                    <a:pt x="10648" y="1474"/>
                  </a:lnTo>
                  <a:lnTo>
                    <a:pt x="10631" y="1457"/>
                  </a:lnTo>
                  <a:lnTo>
                    <a:pt x="10631" y="1457"/>
                  </a:lnTo>
                  <a:lnTo>
                    <a:pt x="10631" y="1457"/>
                  </a:lnTo>
                  <a:lnTo>
                    <a:pt x="10631" y="1457"/>
                  </a:lnTo>
                  <a:lnTo>
                    <a:pt x="10622" y="1448"/>
                  </a:lnTo>
                  <a:lnTo>
                    <a:pt x="10622" y="1439"/>
                  </a:lnTo>
                  <a:lnTo>
                    <a:pt x="10622" y="1439"/>
                  </a:lnTo>
                  <a:lnTo>
                    <a:pt x="10622" y="1430"/>
                  </a:lnTo>
                  <a:lnTo>
                    <a:pt x="10622" y="1430"/>
                  </a:lnTo>
                  <a:lnTo>
                    <a:pt x="10604" y="1404"/>
                  </a:lnTo>
                  <a:lnTo>
                    <a:pt x="10586" y="1377"/>
                  </a:lnTo>
                  <a:lnTo>
                    <a:pt x="10586" y="1377"/>
                  </a:lnTo>
                  <a:lnTo>
                    <a:pt x="10569" y="1377"/>
                  </a:lnTo>
                  <a:lnTo>
                    <a:pt x="10569" y="1377"/>
                  </a:lnTo>
                  <a:lnTo>
                    <a:pt x="10551" y="1369"/>
                  </a:lnTo>
                  <a:lnTo>
                    <a:pt x="10551" y="1369"/>
                  </a:lnTo>
                  <a:lnTo>
                    <a:pt x="10551" y="1369"/>
                  </a:lnTo>
                  <a:lnTo>
                    <a:pt x="10551" y="1369"/>
                  </a:lnTo>
                  <a:lnTo>
                    <a:pt x="10542" y="1369"/>
                  </a:lnTo>
                  <a:lnTo>
                    <a:pt x="10542" y="1351"/>
                  </a:lnTo>
                  <a:lnTo>
                    <a:pt x="10542" y="1351"/>
                  </a:lnTo>
                  <a:lnTo>
                    <a:pt x="10542" y="1342"/>
                  </a:lnTo>
                  <a:lnTo>
                    <a:pt x="10534" y="1333"/>
                  </a:lnTo>
                  <a:lnTo>
                    <a:pt x="10534" y="1333"/>
                  </a:lnTo>
                  <a:lnTo>
                    <a:pt x="10525" y="1333"/>
                  </a:lnTo>
                  <a:lnTo>
                    <a:pt x="10516" y="1342"/>
                  </a:lnTo>
                  <a:lnTo>
                    <a:pt x="10516" y="1342"/>
                  </a:lnTo>
                  <a:lnTo>
                    <a:pt x="10498" y="1342"/>
                  </a:lnTo>
                  <a:lnTo>
                    <a:pt x="10498" y="1342"/>
                  </a:lnTo>
                  <a:lnTo>
                    <a:pt x="10489" y="1342"/>
                  </a:lnTo>
                  <a:lnTo>
                    <a:pt x="10481" y="1333"/>
                  </a:lnTo>
                  <a:lnTo>
                    <a:pt x="10481" y="1333"/>
                  </a:lnTo>
                  <a:lnTo>
                    <a:pt x="10481" y="1333"/>
                  </a:lnTo>
                  <a:lnTo>
                    <a:pt x="10481" y="1333"/>
                  </a:lnTo>
                  <a:lnTo>
                    <a:pt x="10507" y="1324"/>
                  </a:lnTo>
                  <a:lnTo>
                    <a:pt x="10507" y="1324"/>
                  </a:lnTo>
                  <a:lnTo>
                    <a:pt x="10516" y="1324"/>
                  </a:lnTo>
                  <a:lnTo>
                    <a:pt x="10516" y="1324"/>
                  </a:lnTo>
                  <a:lnTo>
                    <a:pt x="10525" y="1333"/>
                  </a:lnTo>
                  <a:lnTo>
                    <a:pt x="10525" y="1333"/>
                  </a:lnTo>
                  <a:lnTo>
                    <a:pt x="10542" y="1342"/>
                  </a:lnTo>
                  <a:lnTo>
                    <a:pt x="10542" y="1342"/>
                  </a:lnTo>
                  <a:lnTo>
                    <a:pt x="10560" y="1351"/>
                  </a:lnTo>
                  <a:lnTo>
                    <a:pt x="10560" y="1351"/>
                  </a:lnTo>
                  <a:lnTo>
                    <a:pt x="10569" y="1360"/>
                  </a:lnTo>
                  <a:lnTo>
                    <a:pt x="10586" y="1360"/>
                  </a:lnTo>
                  <a:lnTo>
                    <a:pt x="10586" y="1360"/>
                  </a:lnTo>
                  <a:lnTo>
                    <a:pt x="10613" y="1351"/>
                  </a:lnTo>
                  <a:lnTo>
                    <a:pt x="10631" y="1351"/>
                  </a:lnTo>
                  <a:lnTo>
                    <a:pt x="10631" y="1351"/>
                  </a:lnTo>
                  <a:lnTo>
                    <a:pt x="10639" y="1342"/>
                  </a:lnTo>
                  <a:lnTo>
                    <a:pt x="10639" y="1342"/>
                  </a:lnTo>
                  <a:lnTo>
                    <a:pt x="10639" y="1342"/>
                  </a:lnTo>
                  <a:lnTo>
                    <a:pt x="10639" y="1342"/>
                  </a:lnTo>
                  <a:lnTo>
                    <a:pt x="10675" y="1333"/>
                  </a:lnTo>
                  <a:lnTo>
                    <a:pt x="10701" y="1316"/>
                  </a:lnTo>
                  <a:lnTo>
                    <a:pt x="10701" y="1316"/>
                  </a:lnTo>
                  <a:lnTo>
                    <a:pt x="10710" y="1307"/>
                  </a:lnTo>
                  <a:lnTo>
                    <a:pt x="10710" y="1298"/>
                  </a:lnTo>
                  <a:lnTo>
                    <a:pt x="10710" y="1298"/>
                  </a:lnTo>
                  <a:lnTo>
                    <a:pt x="10710" y="1289"/>
                  </a:lnTo>
                  <a:lnTo>
                    <a:pt x="10710" y="1289"/>
                  </a:lnTo>
                  <a:lnTo>
                    <a:pt x="10719" y="1289"/>
                  </a:lnTo>
                  <a:lnTo>
                    <a:pt x="10719" y="1289"/>
                  </a:lnTo>
                  <a:lnTo>
                    <a:pt x="10728" y="1280"/>
                  </a:lnTo>
                  <a:lnTo>
                    <a:pt x="10728" y="1271"/>
                  </a:lnTo>
                  <a:lnTo>
                    <a:pt x="10728" y="1271"/>
                  </a:lnTo>
                  <a:lnTo>
                    <a:pt x="10728" y="1254"/>
                  </a:lnTo>
                  <a:lnTo>
                    <a:pt x="10719" y="1245"/>
                  </a:lnTo>
                  <a:lnTo>
                    <a:pt x="10719" y="1245"/>
                  </a:lnTo>
                  <a:lnTo>
                    <a:pt x="10710" y="1236"/>
                  </a:lnTo>
                  <a:lnTo>
                    <a:pt x="10710" y="1236"/>
                  </a:lnTo>
                  <a:lnTo>
                    <a:pt x="10701" y="1236"/>
                  </a:lnTo>
                  <a:lnTo>
                    <a:pt x="10701" y="1236"/>
                  </a:lnTo>
                  <a:lnTo>
                    <a:pt x="10701" y="1227"/>
                  </a:lnTo>
                  <a:lnTo>
                    <a:pt x="10701" y="1227"/>
                  </a:lnTo>
                  <a:lnTo>
                    <a:pt x="10710" y="1227"/>
                  </a:lnTo>
                  <a:lnTo>
                    <a:pt x="10710" y="1227"/>
                  </a:lnTo>
                  <a:lnTo>
                    <a:pt x="10728" y="1227"/>
                  </a:lnTo>
                  <a:lnTo>
                    <a:pt x="10728" y="1210"/>
                  </a:lnTo>
                  <a:lnTo>
                    <a:pt x="10728" y="1210"/>
                  </a:lnTo>
                  <a:lnTo>
                    <a:pt x="10728" y="1210"/>
                  </a:lnTo>
                  <a:lnTo>
                    <a:pt x="10754" y="1210"/>
                  </a:lnTo>
                  <a:lnTo>
                    <a:pt x="10754" y="1210"/>
                  </a:lnTo>
                  <a:lnTo>
                    <a:pt x="10745" y="1218"/>
                  </a:lnTo>
                  <a:lnTo>
                    <a:pt x="10745" y="1218"/>
                  </a:lnTo>
                  <a:lnTo>
                    <a:pt x="10745" y="1236"/>
                  </a:lnTo>
                  <a:lnTo>
                    <a:pt x="10745" y="1236"/>
                  </a:lnTo>
                  <a:lnTo>
                    <a:pt x="10745" y="1245"/>
                  </a:lnTo>
                  <a:lnTo>
                    <a:pt x="10763" y="1263"/>
                  </a:lnTo>
                  <a:lnTo>
                    <a:pt x="10763" y="1271"/>
                  </a:lnTo>
                  <a:lnTo>
                    <a:pt x="10763" y="1271"/>
                  </a:lnTo>
                  <a:lnTo>
                    <a:pt x="10781" y="1280"/>
                  </a:lnTo>
                  <a:lnTo>
                    <a:pt x="10798" y="1280"/>
                  </a:lnTo>
                  <a:lnTo>
                    <a:pt x="10798" y="1280"/>
                  </a:lnTo>
                  <a:lnTo>
                    <a:pt x="10816" y="1280"/>
                  </a:lnTo>
                  <a:lnTo>
                    <a:pt x="10833" y="1271"/>
                  </a:lnTo>
                  <a:lnTo>
                    <a:pt x="10833" y="1271"/>
                  </a:lnTo>
                  <a:lnTo>
                    <a:pt x="10842" y="1271"/>
                  </a:lnTo>
                  <a:lnTo>
                    <a:pt x="10842" y="1271"/>
                  </a:lnTo>
                  <a:lnTo>
                    <a:pt x="10851" y="1271"/>
                  </a:lnTo>
                  <a:lnTo>
                    <a:pt x="10851" y="1271"/>
                  </a:lnTo>
                  <a:lnTo>
                    <a:pt x="10886" y="1280"/>
                  </a:lnTo>
                  <a:lnTo>
                    <a:pt x="10913" y="1298"/>
                  </a:lnTo>
                  <a:lnTo>
                    <a:pt x="10913" y="1298"/>
                  </a:lnTo>
                  <a:lnTo>
                    <a:pt x="10913" y="1298"/>
                  </a:lnTo>
                  <a:lnTo>
                    <a:pt x="10913" y="1307"/>
                  </a:lnTo>
                  <a:lnTo>
                    <a:pt x="10913" y="1307"/>
                  </a:lnTo>
                  <a:lnTo>
                    <a:pt x="10931" y="1324"/>
                  </a:lnTo>
                  <a:lnTo>
                    <a:pt x="10939" y="1342"/>
                  </a:lnTo>
                  <a:lnTo>
                    <a:pt x="10957" y="1351"/>
                  </a:lnTo>
                  <a:lnTo>
                    <a:pt x="10966" y="1351"/>
                  </a:lnTo>
                  <a:lnTo>
                    <a:pt x="10966" y="1351"/>
                  </a:lnTo>
                  <a:lnTo>
                    <a:pt x="10992" y="1360"/>
                  </a:lnTo>
                  <a:lnTo>
                    <a:pt x="10992" y="1360"/>
                  </a:lnTo>
                  <a:lnTo>
                    <a:pt x="11001" y="1360"/>
                  </a:lnTo>
                  <a:lnTo>
                    <a:pt x="11001" y="1360"/>
                  </a:lnTo>
                  <a:lnTo>
                    <a:pt x="11010" y="1369"/>
                  </a:lnTo>
                  <a:lnTo>
                    <a:pt x="11010" y="1369"/>
                  </a:lnTo>
                  <a:lnTo>
                    <a:pt x="11028" y="1377"/>
                  </a:lnTo>
                  <a:lnTo>
                    <a:pt x="11036" y="1386"/>
                  </a:lnTo>
                  <a:lnTo>
                    <a:pt x="11045" y="1386"/>
                  </a:lnTo>
                  <a:lnTo>
                    <a:pt x="11045" y="1386"/>
                  </a:lnTo>
                  <a:lnTo>
                    <a:pt x="11054" y="1386"/>
                  </a:lnTo>
                  <a:lnTo>
                    <a:pt x="11054" y="1386"/>
                  </a:lnTo>
                  <a:lnTo>
                    <a:pt x="11063" y="1386"/>
                  </a:lnTo>
                  <a:lnTo>
                    <a:pt x="11063" y="1386"/>
                  </a:lnTo>
                  <a:lnTo>
                    <a:pt x="11063" y="1386"/>
                  </a:lnTo>
                  <a:lnTo>
                    <a:pt x="11072" y="1395"/>
                  </a:lnTo>
                  <a:lnTo>
                    <a:pt x="11089" y="1386"/>
                  </a:lnTo>
                  <a:lnTo>
                    <a:pt x="11089" y="1386"/>
                  </a:lnTo>
                  <a:lnTo>
                    <a:pt x="11089" y="1386"/>
                  </a:lnTo>
                  <a:lnTo>
                    <a:pt x="11089" y="1386"/>
                  </a:lnTo>
                  <a:lnTo>
                    <a:pt x="11098" y="1386"/>
                  </a:lnTo>
                  <a:lnTo>
                    <a:pt x="11107" y="1386"/>
                  </a:lnTo>
                  <a:lnTo>
                    <a:pt x="11107" y="1386"/>
                  </a:lnTo>
                  <a:lnTo>
                    <a:pt x="11116" y="1386"/>
                  </a:lnTo>
                  <a:lnTo>
                    <a:pt x="11116" y="1377"/>
                  </a:lnTo>
                  <a:lnTo>
                    <a:pt x="11116" y="1377"/>
                  </a:lnTo>
                  <a:lnTo>
                    <a:pt x="11125" y="1369"/>
                  </a:lnTo>
                  <a:lnTo>
                    <a:pt x="11116" y="1360"/>
                  </a:lnTo>
                  <a:lnTo>
                    <a:pt x="11116" y="1360"/>
                  </a:lnTo>
                  <a:lnTo>
                    <a:pt x="11116" y="1351"/>
                  </a:lnTo>
                  <a:lnTo>
                    <a:pt x="11116" y="1351"/>
                  </a:lnTo>
                  <a:lnTo>
                    <a:pt x="11116" y="1351"/>
                  </a:lnTo>
                  <a:lnTo>
                    <a:pt x="11116" y="1351"/>
                  </a:lnTo>
                  <a:lnTo>
                    <a:pt x="11125" y="1351"/>
                  </a:lnTo>
                  <a:lnTo>
                    <a:pt x="11125" y="1333"/>
                  </a:lnTo>
                  <a:lnTo>
                    <a:pt x="11125" y="1333"/>
                  </a:lnTo>
                  <a:lnTo>
                    <a:pt x="11125" y="1333"/>
                  </a:lnTo>
                  <a:lnTo>
                    <a:pt x="11125" y="1333"/>
                  </a:lnTo>
                  <a:lnTo>
                    <a:pt x="11133" y="1316"/>
                  </a:lnTo>
                  <a:lnTo>
                    <a:pt x="11133" y="1316"/>
                  </a:lnTo>
                  <a:lnTo>
                    <a:pt x="11133" y="1289"/>
                  </a:lnTo>
                  <a:lnTo>
                    <a:pt x="11125" y="1271"/>
                  </a:lnTo>
                  <a:lnTo>
                    <a:pt x="11125" y="1271"/>
                  </a:lnTo>
                  <a:lnTo>
                    <a:pt x="11125" y="1271"/>
                  </a:lnTo>
                  <a:lnTo>
                    <a:pt x="11125" y="1271"/>
                  </a:lnTo>
                  <a:lnTo>
                    <a:pt x="11142" y="1280"/>
                  </a:lnTo>
                  <a:lnTo>
                    <a:pt x="11169" y="1280"/>
                  </a:lnTo>
                  <a:lnTo>
                    <a:pt x="11169" y="1280"/>
                  </a:lnTo>
                  <a:lnTo>
                    <a:pt x="11178" y="1280"/>
                  </a:lnTo>
                  <a:lnTo>
                    <a:pt x="11186" y="1263"/>
                  </a:lnTo>
                  <a:lnTo>
                    <a:pt x="11186" y="1263"/>
                  </a:lnTo>
                  <a:lnTo>
                    <a:pt x="11186" y="1263"/>
                  </a:lnTo>
                  <a:lnTo>
                    <a:pt x="11186" y="1263"/>
                  </a:lnTo>
                  <a:lnTo>
                    <a:pt x="11186" y="1263"/>
                  </a:lnTo>
                  <a:lnTo>
                    <a:pt x="11186" y="1263"/>
                  </a:lnTo>
                  <a:lnTo>
                    <a:pt x="11204" y="1271"/>
                  </a:lnTo>
                  <a:lnTo>
                    <a:pt x="11213" y="1271"/>
                  </a:lnTo>
                  <a:lnTo>
                    <a:pt x="11213" y="1271"/>
                  </a:lnTo>
                  <a:lnTo>
                    <a:pt x="11222" y="1271"/>
                  </a:lnTo>
                  <a:lnTo>
                    <a:pt x="11231" y="1254"/>
                  </a:lnTo>
                  <a:lnTo>
                    <a:pt x="11231" y="1254"/>
                  </a:lnTo>
                  <a:lnTo>
                    <a:pt x="11239" y="1236"/>
                  </a:lnTo>
                  <a:lnTo>
                    <a:pt x="11239" y="1236"/>
                  </a:lnTo>
                  <a:lnTo>
                    <a:pt x="11257" y="1236"/>
                  </a:lnTo>
                  <a:lnTo>
                    <a:pt x="11257" y="1227"/>
                  </a:lnTo>
                  <a:lnTo>
                    <a:pt x="11257" y="1227"/>
                  </a:lnTo>
                  <a:lnTo>
                    <a:pt x="11257" y="1218"/>
                  </a:lnTo>
                  <a:lnTo>
                    <a:pt x="11257" y="1210"/>
                  </a:lnTo>
                  <a:close/>
                  <a:moveTo>
                    <a:pt x="1472" y="971"/>
                  </a:moveTo>
                  <a:lnTo>
                    <a:pt x="1472" y="971"/>
                  </a:lnTo>
                  <a:lnTo>
                    <a:pt x="1463" y="980"/>
                  </a:lnTo>
                  <a:lnTo>
                    <a:pt x="1463" y="980"/>
                  </a:lnTo>
                  <a:lnTo>
                    <a:pt x="1463" y="989"/>
                  </a:lnTo>
                  <a:lnTo>
                    <a:pt x="1463" y="998"/>
                  </a:lnTo>
                  <a:lnTo>
                    <a:pt x="1463" y="998"/>
                  </a:lnTo>
                  <a:lnTo>
                    <a:pt x="1463" y="1007"/>
                  </a:lnTo>
                  <a:lnTo>
                    <a:pt x="1463" y="1007"/>
                  </a:lnTo>
                  <a:lnTo>
                    <a:pt x="1463" y="1007"/>
                  </a:lnTo>
                  <a:lnTo>
                    <a:pt x="1463" y="1007"/>
                  </a:lnTo>
                  <a:lnTo>
                    <a:pt x="1455" y="989"/>
                  </a:lnTo>
                  <a:lnTo>
                    <a:pt x="1455" y="989"/>
                  </a:lnTo>
                  <a:lnTo>
                    <a:pt x="1446" y="980"/>
                  </a:lnTo>
                  <a:lnTo>
                    <a:pt x="1446" y="980"/>
                  </a:lnTo>
                  <a:lnTo>
                    <a:pt x="1437" y="980"/>
                  </a:lnTo>
                  <a:lnTo>
                    <a:pt x="1437" y="980"/>
                  </a:lnTo>
                  <a:lnTo>
                    <a:pt x="1446" y="980"/>
                  </a:lnTo>
                  <a:lnTo>
                    <a:pt x="1446" y="980"/>
                  </a:lnTo>
                  <a:lnTo>
                    <a:pt x="1455" y="971"/>
                  </a:lnTo>
                  <a:lnTo>
                    <a:pt x="1455" y="971"/>
                  </a:lnTo>
                  <a:lnTo>
                    <a:pt x="1463" y="971"/>
                  </a:lnTo>
                  <a:lnTo>
                    <a:pt x="1463" y="971"/>
                  </a:lnTo>
                  <a:lnTo>
                    <a:pt x="1472" y="971"/>
                  </a:lnTo>
                  <a:close/>
                  <a:moveTo>
                    <a:pt x="1772" y="3283"/>
                  </a:moveTo>
                  <a:lnTo>
                    <a:pt x="1772" y="3283"/>
                  </a:lnTo>
                  <a:lnTo>
                    <a:pt x="1763" y="3283"/>
                  </a:lnTo>
                  <a:lnTo>
                    <a:pt x="1763" y="3283"/>
                  </a:lnTo>
                  <a:lnTo>
                    <a:pt x="1746" y="3283"/>
                  </a:lnTo>
                  <a:lnTo>
                    <a:pt x="1746" y="3283"/>
                  </a:lnTo>
                  <a:lnTo>
                    <a:pt x="1746" y="3283"/>
                  </a:lnTo>
                  <a:lnTo>
                    <a:pt x="1746" y="3283"/>
                  </a:lnTo>
                  <a:lnTo>
                    <a:pt x="1746" y="3283"/>
                  </a:lnTo>
                  <a:lnTo>
                    <a:pt x="1746" y="3283"/>
                  </a:lnTo>
                  <a:lnTo>
                    <a:pt x="1755" y="3274"/>
                  </a:lnTo>
                  <a:lnTo>
                    <a:pt x="1755" y="3274"/>
                  </a:lnTo>
                  <a:lnTo>
                    <a:pt x="1772" y="3283"/>
                  </a:lnTo>
                  <a:close/>
                  <a:moveTo>
                    <a:pt x="4472" y="1165"/>
                  </a:moveTo>
                  <a:lnTo>
                    <a:pt x="4472" y="1165"/>
                  </a:lnTo>
                  <a:lnTo>
                    <a:pt x="4463" y="1165"/>
                  </a:lnTo>
                  <a:lnTo>
                    <a:pt x="4463" y="1165"/>
                  </a:lnTo>
                  <a:lnTo>
                    <a:pt x="4454" y="1157"/>
                  </a:lnTo>
                  <a:lnTo>
                    <a:pt x="4454" y="1157"/>
                  </a:lnTo>
                  <a:lnTo>
                    <a:pt x="4454" y="1148"/>
                  </a:lnTo>
                  <a:lnTo>
                    <a:pt x="4454" y="1148"/>
                  </a:lnTo>
                  <a:lnTo>
                    <a:pt x="4472" y="1157"/>
                  </a:lnTo>
                  <a:lnTo>
                    <a:pt x="4472" y="1157"/>
                  </a:lnTo>
                  <a:lnTo>
                    <a:pt x="4472" y="1165"/>
                  </a:lnTo>
                  <a:close/>
                  <a:moveTo>
                    <a:pt x="4534" y="1174"/>
                  </a:moveTo>
                  <a:lnTo>
                    <a:pt x="4534" y="1174"/>
                  </a:lnTo>
                  <a:lnTo>
                    <a:pt x="4525" y="1174"/>
                  </a:lnTo>
                  <a:lnTo>
                    <a:pt x="4516" y="1174"/>
                  </a:lnTo>
                  <a:lnTo>
                    <a:pt x="4516" y="1174"/>
                  </a:lnTo>
                  <a:lnTo>
                    <a:pt x="4507" y="1174"/>
                  </a:lnTo>
                  <a:lnTo>
                    <a:pt x="4507" y="1174"/>
                  </a:lnTo>
                  <a:lnTo>
                    <a:pt x="4499" y="1165"/>
                  </a:lnTo>
                  <a:lnTo>
                    <a:pt x="4499" y="1165"/>
                  </a:lnTo>
                  <a:lnTo>
                    <a:pt x="4499" y="1165"/>
                  </a:lnTo>
                  <a:lnTo>
                    <a:pt x="4499" y="1165"/>
                  </a:lnTo>
                  <a:lnTo>
                    <a:pt x="4499" y="1165"/>
                  </a:lnTo>
                  <a:lnTo>
                    <a:pt x="4499" y="1165"/>
                  </a:lnTo>
                  <a:lnTo>
                    <a:pt x="4507" y="1157"/>
                  </a:lnTo>
                  <a:lnTo>
                    <a:pt x="4507" y="1157"/>
                  </a:lnTo>
                  <a:lnTo>
                    <a:pt x="4516" y="1157"/>
                  </a:lnTo>
                  <a:lnTo>
                    <a:pt x="4516" y="1157"/>
                  </a:lnTo>
                  <a:lnTo>
                    <a:pt x="4534" y="1174"/>
                  </a:lnTo>
                  <a:lnTo>
                    <a:pt x="4534" y="1174"/>
                  </a:lnTo>
                  <a:lnTo>
                    <a:pt x="4543" y="1174"/>
                  </a:lnTo>
                  <a:lnTo>
                    <a:pt x="4543" y="1174"/>
                  </a:lnTo>
                  <a:lnTo>
                    <a:pt x="4534" y="1174"/>
                  </a:lnTo>
                  <a:close/>
                  <a:moveTo>
                    <a:pt x="4931" y="1060"/>
                  </a:moveTo>
                  <a:lnTo>
                    <a:pt x="4931" y="1060"/>
                  </a:lnTo>
                  <a:lnTo>
                    <a:pt x="4922" y="1042"/>
                  </a:lnTo>
                  <a:lnTo>
                    <a:pt x="4913" y="1042"/>
                  </a:lnTo>
                  <a:lnTo>
                    <a:pt x="4913" y="1042"/>
                  </a:lnTo>
                  <a:lnTo>
                    <a:pt x="4913" y="1033"/>
                  </a:lnTo>
                  <a:lnTo>
                    <a:pt x="4913" y="1033"/>
                  </a:lnTo>
                  <a:lnTo>
                    <a:pt x="4913" y="1033"/>
                  </a:lnTo>
                  <a:lnTo>
                    <a:pt x="4913" y="1024"/>
                  </a:lnTo>
                  <a:lnTo>
                    <a:pt x="4913" y="1024"/>
                  </a:lnTo>
                  <a:lnTo>
                    <a:pt x="4922" y="1007"/>
                  </a:lnTo>
                  <a:lnTo>
                    <a:pt x="4922" y="1007"/>
                  </a:lnTo>
                  <a:lnTo>
                    <a:pt x="4922" y="1007"/>
                  </a:lnTo>
                  <a:lnTo>
                    <a:pt x="4922" y="1007"/>
                  </a:lnTo>
                  <a:lnTo>
                    <a:pt x="4931" y="989"/>
                  </a:lnTo>
                  <a:lnTo>
                    <a:pt x="4931" y="989"/>
                  </a:lnTo>
                  <a:lnTo>
                    <a:pt x="4922" y="980"/>
                  </a:lnTo>
                  <a:lnTo>
                    <a:pt x="4913" y="971"/>
                  </a:lnTo>
                  <a:lnTo>
                    <a:pt x="4913" y="971"/>
                  </a:lnTo>
                  <a:lnTo>
                    <a:pt x="4904" y="962"/>
                  </a:lnTo>
                  <a:lnTo>
                    <a:pt x="4896" y="954"/>
                  </a:lnTo>
                  <a:lnTo>
                    <a:pt x="4896" y="954"/>
                  </a:lnTo>
                  <a:lnTo>
                    <a:pt x="4869" y="927"/>
                  </a:lnTo>
                  <a:lnTo>
                    <a:pt x="4869" y="927"/>
                  </a:lnTo>
                  <a:lnTo>
                    <a:pt x="4913" y="945"/>
                  </a:lnTo>
                  <a:lnTo>
                    <a:pt x="4913" y="945"/>
                  </a:lnTo>
                  <a:lnTo>
                    <a:pt x="4931" y="954"/>
                  </a:lnTo>
                  <a:lnTo>
                    <a:pt x="4931" y="954"/>
                  </a:lnTo>
                  <a:lnTo>
                    <a:pt x="4940" y="971"/>
                  </a:lnTo>
                  <a:lnTo>
                    <a:pt x="4940" y="971"/>
                  </a:lnTo>
                  <a:lnTo>
                    <a:pt x="4940" y="980"/>
                  </a:lnTo>
                  <a:lnTo>
                    <a:pt x="4940" y="989"/>
                  </a:lnTo>
                  <a:lnTo>
                    <a:pt x="4940" y="989"/>
                  </a:lnTo>
                  <a:lnTo>
                    <a:pt x="4948" y="998"/>
                  </a:lnTo>
                  <a:lnTo>
                    <a:pt x="4948" y="998"/>
                  </a:lnTo>
                  <a:lnTo>
                    <a:pt x="4940" y="998"/>
                  </a:lnTo>
                  <a:lnTo>
                    <a:pt x="4940" y="998"/>
                  </a:lnTo>
                  <a:lnTo>
                    <a:pt x="4940" y="1007"/>
                  </a:lnTo>
                  <a:lnTo>
                    <a:pt x="4940" y="1007"/>
                  </a:lnTo>
                  <a:lnTo>
                    <a:pt x="4931" y="1015"/>
                  </a:lnTo>
                  <a:lnTo>
                    <a:pt x="4922" y="1033"/>
                  </a:lnTo>
                  <a:lnTo>
                    <a:pt x="4922" y="1033"/>
                  </a:lnTo>
                  <a:lnTo>
                    <a:pt x="4931" y="1051"/>
                  </a:lnTo>
                  <a:lnTo>
                    <a:pt x="4957" y="1068"/>
                  </a:lnTo>
                  <a:lnTo>
                    <a:pt x="4957" y="1068"/>
                  </a:lnTo>
                  <a:lnTo>
                    <a:pt x="4931" y="1060"/>
                  </a:lnTo>
                  <a:close/>
                  <a:moveTo>
                    <a:pt x="4975" y="742"/>
                  </a:moveTo>
                  <a:lnTo>
                    <a:pt x="4975" y="742"/>
                  </a:lnTo>
                  <a:lnTo>
                    <a:pt x="4940" y="724"/>
                  </a:lnTo>
                  <a:lnTo>
                    <a:pt x="4940" y="724"/>
                  </a:lnTo>
                  <a:lnTo>
                    <a:pt x="4931" y="715"/>
                  </a:lnTo>
                  <a:lnTo>
                    <a:pt x="4931" y="715"/>
                  </a:lnTo>
                  <a:lnTo>
                    <a:pt x="4913" y="715"/>
                  </a:lnTo>
                  <a:lnTo>
                    <a:pt x="4913" y="715"/>
                  </a:lnTo>
                  <a:lnTo>
                    <a:pt x="4913" y="706"/>
                  </a:lnTo>
                  <a:lnTo>
                    <a:pt x="4913" y="706"/>
                  </a:lnTo>
                  <a:lnTo>
                    <a:pt x="4931" y="715"/>
                  </a:lnTo>
                  <a:lnTo>
                    <a:pt x="4931" y="715"/>
                  </a:lnTo>
                  <a:lnTo>
                    <a:pt x="4966" y="724"/>
                  </a:lnTo>
                  <a:lnTo>
                    <a:pt x="4966" y="724"/>
                  </a:lnTo>
                  <a:lnTo>
                    <a:pt x="4966" y="733"/>
                  </a:lnTo>
                  <a:lnTo>
                    <a:pt x="4975" y="742"/>
                  </a:lnTo>
                  <a:lnTo>
                    <a:pt x="4975" y="742"/>
                  </a:lnTo>
                  <a:lnTo>
                    <a:pt x="4984" y="742"/>
                  </a:lnTo>
                  <a:lnTo>
                    <a:pt x="4984" y="742"/>
                  </a:lnTo>
                  <a:lnTo>
                    <a:pt x="4975" y="742"/>
                  </a:lnTo>
                  <a:close/>
                  <a:moveTo>
                    <a:pt x="6598" y="2269"/>
                  </a:moveTo>
                  <a:lnTo>
                    <a:pt x="6598" y="2269"/>
                  </a:lnTo>
                  <a:lnTo>
                    <a:pt x="6563" y="2295"/>
                  </a:lnTo>
                  <a:lnTo>
                    <a:pt x="6519" y="2313"/>
                  </a:lnTo>
                  <a:lnTo>
                    <a:pt x="6510" y="2313"/>
                  </a:lnTo>
                  <a:lnTo>
                    <a:pt x="6510" y="2313"/>
                  </a:lnTo>
                  <a:lnTo>
                    <a:pt x="6466" y="2331"/>
                  </a:lnTo>
                  <a:lnTo>
                    <a:pt x="6457" y="2340"/>
                  </a:lnTo>
                  <a:lnTo>
                    <a:pt x="6448" y="2357"/>
                  </a:lnTo>
                  <a:lnTo>
                    <a:pt x="6448" y="2357"/>
                  </a:lnTo>
                  <a:lnTo>
                    <a:pt x="6440" y="2366"/>
                  </a:lnTo>
                  <a:lnTo>
                    <a:pt x="6422" y="2375"/>
                  </a:lnTo>
                  <a:lnTo>
                    <a:pt x="6360" y="2393"/>
                  </a:lnTo>
                  <a:lnTo>
                    <a:pt x="6360" y="2393"/>
                  </a:lnTo>
                  <a:lnTo>
                    <a:pt x="6360" y="2393"/>
                  </a:lnTo>
                  <a:lnTo>
                    <a:pt x="6413" y="2366"/>
                  </a:lnTo>
                  <a:lnTo>
                    <a:pt x="6431" y="2357"/>
                  </a:lnTo>
                  <a:lnTo>
                    <a:pt x="6448" y="2331"/>
                  </a:lnTo>
                  <a:lnTo>
                    <a:pt x="6448" y="2331"/>
                  </a:lnTo>
                  <a:lnTo>
                    <a:pt x="6466" y="2313"/>
                  </a:lnTo>
                  <a:lnTo>
                    <a:pt x="6493" y="2287"/>
                  </a:lnTo>
                  <a:lnTo>
                    <a:pt x="6510" y="2278"/>
                  </a:lnTo>
                  <a:lnTo>
                    <a:pt x="6510" y="2278"/>
                  </a:lnTo>
                  <a:lnTo>
                    <a:pt x="6528" y="2260"/>
                  </a:lnTo>
                  <a:lnTo>
                    <a:pt x="6528" y="2260"/>
                  </a:lnTo>
                  <a:lnTo>
                    <a:pt x="6572" y="2234"/>
                  </a:lnTo>
                  <a:lnTo>
                    <a:pt x="6598" y="2198"/>
                  </a:lnTo>
                  <a:lnTo>
                    <a:pt x="6598" y="2198"/>
                  </a:lnTo>
                  <a:lnTo>
                    <a:pt x="6625" y="2137"/>
                  </a:lnTo>
                  <a:lnTo>
                    <a:pt x="6634" y="2128"/>
                  </a:lnTo>
                  <a:lnTo>
                    <a:pt x="6634" y="2128"/>
                  </a:lnTo>
                  <a:lnTo>
                    <a:pt x="6660" y="2092"/>
                  </a:lnTo>
                  <a:lnTo>
                    <a:pt x="6660" y="2092"/>
                  </a:lnTo>
                  <a:lnTo>
                    <a:pt x="6660" y="2092"/>
                  </a:lnTo>
                  <a:lnTo>
                    <a:pt x="6660" y="2092"/>
                  </a:lnTo>
                  <a:lnTo>
                    <a:pt x="6660" y="2128"/>
                  </a:lnTo>
                  <a:lnTo>
                    <a:pt x="6643" y="2181"/>
                  </a:lnTo>
                  <a:lnTo>
                    <a:pt x="6625" y="2234"/>
                  </a:lnTo>
                  <a:lnTo>
                    <a:pt x="6598" y="2269"/>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5" name="Google Shape;295;p20"/>
            <p:cNvSpPr/>
            <p:nvPr/>
          </p:nvSpPr>
          <p:spPr>
            <a:xfrm>
              <a:off x="3275013" y="3821113"/>
              <a:ext cx="63500" cy="76200"/>
            </a:xfrm>
            <a:custGeom>
              <a:avLst/>
              <a:gdLst/>
              <a:ahLst/>
              <a:cxnLst/>
              <a:rect l="l" t="t" r="r" b="b"/>
              <a:pathLst>
                <a:path w="177" h="212" extrusionOk="0">
                  <a:moveTo>
                    <a:pt x="44" y="211"/>
                  </a:moveTo>
                  <a:lnTo>
                    <a:pt x="35" y="211"/>
                  </a:lnTo>
                  <a:lnTo>
                    <a:pt x="35" y="211"/>
                  </a:lnTo>
                  <a:lnTo>
                    <a:pt x="17" y="203"/>
                  </a:lnTo>
                  <a:lnTo>
                    <a:pt x="17" y="203"/>
                  </a:lnTo>
                  <a:lnTo>
                    <a:pt x="17" y="203"/>
                  </a:lnTo>
                  <a:lnTo>
                    <a:pt x="0" y="194"/>
                  </a:lnTo>
                  <a:lnTo>
                    <a:pt x="0" y="194"/>
                  </a:lnTo>
                  <a:lnTo>
                    <a:pt x="9" y="176"/>
                  </a:lnTo>
                  <a:lnTo>
                    <a:pt x="9" y="176"/>
                  </a:lnTo>
                  <a:lnTo>
                    <a:pt x="9" y="176"/>
                  </a:lnTo>
                  <a:lnTo>
                    <a:pt x="9" y="176"/>
                  </a:lnTo>
                  <a:lnTo>
                    <a:pt x="9" y="176"/>
                  </a:lnTo>
                  <a:lnTo>
                    <a:pt x="9" y="176"/>
                  </a:lnTo>
                  <a:lnTo>
                    <a:pt x="17" y="167"/>
                  </a:lnTo>
                  <a:lnTo>
                    <a:pt x="17" y="167"/>
                  </a:lnTo>
                  <a:lnTo>
                    <a:pt x="17" y="132"/>
                  </a:lnTo>
                  <a:lnTo>
                    <a:pt x="9" y="97"/>
                  </a:lnTo>
                  <a:lnTo>
                    <a:pt x="9" y="97"/>
                  </a:lnTo>
                  <a:lnTo>
                    <a:pt x="9" y="79"/>
                  </a:lnTo>
                  <a:lnTo>
                    <a:pt x="9" y="53"/>
                  </a:lnTo>
                  <a:lnTo>
                    <a:pt x="17" y="26"/>
                  </a:lnTo>
                  <a:lnTo>
                    <a:pt x="17" y="26"/>
                  </a:lnTo>
                  <a:lnTo>
                    <a:pt x="26" y="26"/>
                  </a:lnTo>
                  <a:lnTo>
                    <a:pt x="26" y="26"/>
                  </a:lnTo>
                  <a:lnTo>
                    <a:pt x="26" y="17"/>
                  </a:lnTo>
                  <a:lnTo>
                    <a:pt x="26" y="17"/>
                  </a:lnTo>
                  <a:lnTo>
                    <a:pt x="26" y="17"/>
                  </a:lnTo>
                  <a:lnTo>
                    <a:pt x="35" y="0"/>
                  </a:lnTo>
                  <a:lnTo>
                    <a:pt x="35" y="0"/>
                  </a:lnTo>
                  <a:lnTo>
                    <a:pt x="44" y="0"/>
                  </a:lnTo>
                  <a:lnTo>
                    <a:pt x="44" y="0"/>
                  </a:lnTo>
                  <a:lnTo>
                    <a:pt x="88" y="17"/>
                  </a:lnTo>
                  <a:lnTo>
                    <a:pt x="88" y="17"/>
                  </a:lnTo>
                  <a:lnTo>
                    <a:pt x="106" y="26"/>
                  </a:lnTo>
                  <a:lnTo>
                    <a:pt x="132" y="44"/>
                  </a:lnTo>
                  <a:lnTo>
                    <a:pt x="132" y="44"/>
                  </a:lnTo>
                  <a:lnTo>
                    <a:pt x="150" y="53"/>
                  </a:lnTo>
                  <a:lnTo>
                    <a:pt x="150" y="53"/>
                  </a:lnTo>
                  <a:lnTo>
                    <a:pt x="150" y="61"/>
                  </a:lnTo>
                  <a:lnTo>
                    <a:pt x="150" y="61"/>
                  </a:lnTo>
                  <a:lnTo>
                    <a:pt x="167" y="79"/>
                  </a:lnTo>
                  <a:lnTo>
                    <a:pt x="167" y="79"/>
                  </a:lnTo>
                  <a:lnTo>
                    <a:pt x="176" y="88"/>
                  </a:lnTo>
                  <a:lnTo>
                    <a:pt x="176" y="88"/>
                  </a:lnTo>
                  <a:lnTo>
                    <a:pt x="176" y="105"/>
                  </a:lnTo>
                  <a:lnTo>
                    <a:pt x="176" y="105"/>
                  </a:lnTo>
                  <a:lnTo>
                    <a:pt x="167" y="114"/>
                  </a:lnTo>
                  <a:lnTo>
                    <a:pt x="167" y="114"/>
                  </a:lnTo>
                  <a:lnTo>
                    <a:pt x="150" y="123"/>
                  </a:lnTo>
                  <a:lnTo>
                    <a:pt x="150" y="123"/>
                  </a:lnTo>
                  <a:lnTo>
                    <a:pt x="150" y="132"/>
                  </a:lnTo>
                  <a:lnTo>
                    <a:pt x="141" y="132"/>
                  </a:lnTo>
                  <a:lnTo>
                    <a:pt x="141" y="132"/>
                  </a:lnTo>
                  <a:lnTo>
                    <a:pt x="141" y="141"/>
                  </a:lnTo>
                  <a:lnTo>
                    <a:pt x="132" y="150"/>
                  </a:lnTo>
                  <a:lnTo>
                    <a:pt x="132" y="150"/>
                  </a:lnTo>
                  <a:lnTo>
                    <a:pt x="132" y="150"/>
                  </a:lnTo>
                  <a:lnTo>
                    <a:pt x="132" y="150"/>
                  </a:lnTo>
                  <a:lnTo>
                    <a:pt x="123" y="158"/>
                  </a:lnTo>
                  <a:lnTo>
                    <a:pt x="123" y="158"/>
                  </a:lnTo>
                  <a:lnTo>
                    <a:pt x="123" y="158"/>
                  </a:lnTo>
                  <a:lnTo>
                    <a:pt x="123" y="158"/>
                  </a:lnTo>
                  <a:lnTo>
                    <a:pt x="123" y="167"/>
                  </a:lnTo>
                  <a:lnTo>
                    <a:pt x="123" y="167"/>
                  </a:lnTo>
                  <a:lnTo>
                    <a:pt x="114" y="176"/>
                  </a:lnTo>
                  <a:lnTo>
                    <a:pt x="114" y="176"/>
                  </a:lnTo>
                  <a:lnTo>
                    <a:pt x="106" y="194"/>
                  </a:lnTo>
                  <a:lnTo>
                    <a:pt x="88" y="203"/>
                  </a:lnTo>
                  <a:lnTo>
                    <a:pt x="79" y="203"/>
                  </a:lnTo>
                  <a:lnTo>
                    <a:pt x="79" y="203"/>
                  </a:lnTo>
                  <a:lnTo>
                    <a:pt x="53" y="203"/>
                  </a:lnTo>
                  <a:lnTo>
                    <a:pt x="53" y="203"/>
                  </a:lnTo>
                  <a:lnTo>
                    <a:pt x="44" y="211"/>
                  </a:ln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96" name="Google Shape;296;p20"/>
          <p:cNvSpPr/>
          <p:nvPr/>
        </p:nvSpPr>
        <p:spPr>
          <a:xfrm>
            <a:off x="3634475" y="1428612"/>
            <a:ext cx="3168300" cy="2980500"/>
          </a:xfrm>
          <a:prstGeom prst="ellipse">
            <a:avLst/>
          </a:prstGeom>
          <a:solidFill>
            <a:schemeClr val="lt1">
              <a:alpha val="8392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97" name="Google Shape;297;p20"/>
          <p:cNvPicPr preferRelativeResize="0"/>
          <p:nvPr/>
        </p:nvPicPr>
        <p:blipFill rotWithShape="1">
          <a:blip r:embed="rId4">
            <a:alphaModFix/>
          </a:blip>
          <a:srcRect/>
          <a:stretch/>
        </p:blipFill>
        <p:spPr>
          <a:xfrm>
            <a:off x="4001998" y="2297146"/>
            <a:ext cx="2531920" cy="1252492"/>
          </a:xfrm>
          <a:prstGeom prst="rect">
            <a:avLst/>
          </a:prstGeom>
          <a:noFill/>
          <a:ln>
            <a:noFill/>
          </a:ln>
        </p:spPr>
      </p:pic>
      <p:sp>
        <p:nvSpPr>
          <p:cNvPr id="298" name="Google Shape;298;p20"/>
          <p:cNvSpPr txBox="1"/>
          <p:nvPr/>
        </p:nvSpPr>
        <p:spPr>
          <a:xfrm>
            <a:off x="5107023" y="5463289"/>
            <a:ext cx="1181700" cy="2403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accent4"/>
              </a:buClr>
              <a:buSzPts val="1300"/>
              <a:buFont typeface="Arial"/>
              <a:buNone/>
            </a:pPr>
            <a:r>
              <a:rPr lang="en-US" sz="2000">
                <a:solidFill>
                  <a:schemeClr val="accent4"/>
                </a:solidFill>
                <a:latin typeface="Calibri"/>
                <a:ea typeface="Calibri"/>
                <a:cs typeface="Calibri"/>
                <a:sym typeface="Calibri"/>
              </a:rPr>
              <a:t>Africa</a:t>
            </a:r>
            <a:endParaRPr sz="2100"/>
          </a:p>
        </p:txBody>
      </p:sp>
      <p:sp>
        <p:nvSpPr>
          <p:cNvPr id="299" name="Google Shape;299;p20"/>
          <p:cNvSpPr txBox="1"/>
          <p:nvPr/>
        </p:nvSpPr>
        <p:spPr>
          <a:xfrm>
            <a:off x="9240793" y="629703"/>
            <a:ext cx="1179300" cy="2382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accent2"/>
              </a:buClr>
              <a:buSzPts val="1300"/>
              <a:buFont typeface="Arial"/>
              <a:buNone/>
            </a:pPr>
            <a:r>
              <a:rPr lang="en-US" sz="2000">
                <a:solidFill>
                  <a:schemeClr val="accent2"/>
                </a:solidFill>
                <a:latin typeface="Calibri"/>
                <a:ea typeface="Calibri"/>
                <a:cs typeface="Calibri"/>
                <a:sym typeface="Calibri"/>
              </a:rPr>
              <a:t>Europe</a:t>
            </a:r>
            <a:endParaRPr sz="2100"/>
          </a:p>
        </p:txBody>
      </p:sp>
      <p:sp>
        <p:nvSpPr>
          <p:cNvPr id="300" name="Google Shape;300;p20"/>
          <p:cNvSpPr txBox="1"/>
          <p:nvPr/>
        </p:nvSpPr>
        <p:spPr>
          <a:xfrm>
            <a:off x="703085" y="3161829"/>
            <a:ext cx="1669800" cy="2406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rgbClr val="C00000"/>
              </a:buClr>
              <a:buSzPts val="1300"/>
              <a:buFont typeface="Arial"/>
              <a:buNone/>
            </a:pPr>
            <a:r>
              <a:rPr lang="en-US" sz="2000">
                <a:solidFill>
                  <a:srgbClr val="C00000"/>
                </a:solidFill>
                <a:latin typeface="Calibri"/>
                <a:ea typeface="Calibri"/>
                <a:cs typeface="Calibri"/>
                <a:sym typeface="Calibri"/>
              </a:rPr>
              <a:t>North America</a:t>
            </a:r>
            <a:endParaRPr sz="2100"/>
          </a:p>
        </p:txBody>
      </p:sp>
      <p:sp>
        <p:nvSpPr>
          <p:cNvPr id="301" name="Google Shape;301;p20"/>
          <p:cNvSpPr txBox="1"/>
          <p:nvPr/>
        </p:nvSpPr>
        <p:spPr>
          <a:xfrm>
            <a:off x="1251773" y="5196479"/>
            <a:ext cx="1902300" cy="5175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accent6"/>
              </a:buClr>
              <a:buSzPts val="1300"/>
              <a:buFont typeface="Arial"/>
              <a:buNone/>
            </a:pPr>
            <a:r>
              <a:rPr lang="en-US" sz="2000">
                <a:solidFill>
                  <a:schemeClr val="accent6"/>
                </a:solidFill>
                <a:latin typeface="Calibri"/>
                <a:ea typeface="Calibri"/>
                <a:cs typeface="Calibri"/>
                <a:sym typeface="Calibri"/>
              </a:rPr>
              <a:t>Latin America/</a:t>
            </a:r>
            <a:endParaRPr sz="2100"/>
          </a:p>
          <a:p>
            <a:pPr marL="0" marR="0" lvl="0" indent="0" algn="l" rtl="0">
              <a:lnSpc>
                <a:spcPct val="90000"/>
              </a:lnSpc>
              <a:spcBef>
                <a:spcPts val="0"/>
              </a:spcBef>
              <a:spcAft>
                <a:spcPts val="0"/>
              </a:spcAft>
              <a:buClr>
                <a:schemeClr val="accent6"/>
              </a:buClr>
              <a:buSzPts val="1300"/>
              <a:buFont typeface="Arial"/>
              <a:buNone/>
            </a:pPr>
            <a:r>
              <a:rPr lang="en-US" sz="2000">
                <a:solidFill>
                  <a:schemeClr val="accent6"/>
                </a:solidFill>
                <a:latin typeface="Calibri"/>
                <a:ea typeface="Calibri"/>
                <a:cs typeface="Calibri"/>
                <a:sym typeface="Calibri"/>
              </a:rPr>
              <a:t>Caribbean islands</a:t>
            </a:r>
            <a:endParaRPr sz="2100"/>
          </a:p>
        </p:txBody>
      </p:sp>
      <p:sp>
        <p:nvSpPr>
          <p:cNvPr id="302" name="Google Shape;302;p20"/>
          <p:cNvSpPr txBox="1"/>
          <p:nvPr/>
        </p:nvSpPr>
        <p:spPr>
          <a:xfrm>
            <a:off x="10138968" y="3343809"/>
            <a:ext cx="1772700" cy="5385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accent1"/>
              </a:buClr>
              <a:buSzPts val="1300"/>
              <a:buFont typeface="Arial"/>
              <a:buNone/>
            </a:pPr>
            <a:r>
              <a:rPr lang="en-US" sz="2000">
                <a:solidFill>
                  <a:schemeClr val="accent1"/>
                </a:solidFill>
                <a:latin typeface="Calibri"/>
                <a:ea typeface="Calibri"/>
                <a:cs typeface="Calibri"/>
                <a:sym typeface="Calibri"/>
              </a:rPr>
              <a:t>Asia/Australia/ </a:t>
            </a:r>
            <a:endParaRPr sz="2100"/>
          </a:p>
          <a:p>
            <a:pPr marL="0" marR="0" lvl="0" indent="0" algn="l" rtl="0">
              <a:lnSpc>
                <a:spcPct val="90000"/>
              </a:lnSpc>
              <a:spcBef>
                <a:spcPts val="0"/>
              </a:spcBef>
              <a:spcAft>
                <a:spcPts val="0"/>
              </a:spcAft>
              <a:buClr>
                <a:schemeClr val="accent1"/>
              </a:buClr>
              <a:buSzPts val="1300"/>
              <a:buFont typeface="Arial"/>
              <a:buNone/>
            </a:pPr>
            <a:r>
              <a:rPr lang="en-US" sz="2000">
                <a:solidFill>
                  <a:schemeClr val="accent1"/>
                </a:solidFill>
                <a:latin typeface="Calibri"/>
                <a:ea typeface="Calibri"/>
                <a:cs typeface="Calibri"/>
                <a:sym typeface="Calibri"/>
              </a:rPr>
              <a:t>Pacific</a:t>
            </a:r>
            <a:endParaRPr sz="21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21"/>
          <p:cNvSpPr/>
          <p:nvPr/>
        </p:nvSpPr>
        <p:spPr>
          <a:xfrm>
            <a:off x="4381775" y="214000"/>
            <a:ext cx="3373200" cy="2415000"/>
          </a:xfrm>
          <a:prstGeom prst="ellipse">
            <a:avLst/>
          </a:prstGeom>
          <a:noFill/>
          <a:ln w="76200" cap="flat" cmpd="sng">
            <a:solidFill>
              <a:srgbClr val="FF333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09" name="Google Shape;309;p21"/>
          <p:cNvPicPr preferRelativeResize="0"/>
          <p:nvPr/>
        </p:nvPicPr>
        <p:blipFill>
          <a:blip r:embed="rId3">
            <a:alphaModFix/>
          </a:blip>
          <a:stretch>
            <a:fillRect/>
          </a:stretch>
        </p:blipFill>
        <p:spPr>
          <a:xfrm>
            <a:off x="152400" y="808263"/>
            <a:ext cx="11887200" cy="4479464"/>
          </a:xfrm>
          <a:prstGeom prst="rect">
            <a:avLst/>
          </a:prstGeom>
          <a:noFill/>
          <a:ln>
            <a:noFill/>
          </a:ln>
        </p:spPr>
      </p:pic>
      <p:sp>
        <p:nvSpPr>
          <p:cNvPr id="310" name="Google Shape;310;p21"/>
          <p:cNvSpPr txBox="1"/>
          <p:nvPr/>
        </p:nvSpPr>
        <p:spPr>
          <a:xfrm>
            <a:off x="5037600" y="345075"/>
            <a:ext cx="21168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Medium"/>
                <a:ea typeface="Barlow Semi Condensed Medium"/>
                <a:cs typeface="Barlow Semi Condensed Medium"/>
                <a:sym typeface="Barlow Semi Condensed Medium"/>
              </a:rPr>
              <a:t>Country Code Names</a:t>
            </a:r>
            <a:endParaRPr>
              <a:latin typeface="Barlow Semi Condensed Medium"/>
              <a:ea typeface="Barlow Semi Condensed Medium"/>
              <a:cs typeface="Barlow Semi Condensed Medium"/>
              <a:sym typeface="Barlow Semi Condensed Medium"/>
            </a:endParaRPr>
          </a:p>
          <a:p>
            <a:pPr marL="0" lvl="0" indent="0" algn="ctr" rtl="0">
              <a:spcBef>
                <a:spcPts val="0"/>
              </a:spcBef>
              <a:spcAft>
                <a:spcPts val="0"/>
              </a:spcAft>
              <a:buNone/>
            </a:pPr>
            <a:r>
              <a:rPr lang="en-US">
                <a:solidFill>
                  <a:srgbClr val="3A66B1"/>
                </a:solidFill>
                <a:latin typeface="Barlow Semi Condensed Medium"/>
                <a:ea typeface="Barlow Semi Condensed Medium"/>
                <a:cs typeface="Barlow Semi Condensed Medium"/>
                <a:sym typeface="Barlow Semi Condensed Medium"/>
              </a:rPr>
              <a:t>Supporting Organization</a:t>
            </a:r>
            <a:endParaRPr>
              <a:solidFill>
                <a:srgbClr val="3A66B1"/>
              </a:solidFill>
              <a:latin typeface="Barlow Semi Condensed Medium"/>
              <a:ea typeface="Barlow Semi Condensed Medium"/>
              <a:cs typeface="Barlow Semi Condensed Medium"/>
              <a:sym typeface="Barlow Semi Condensed Medium"/>
            </a:endParaRPr>
          </a:p>
        </p:txBody>
      </p:sp>
      <p:sp>
        <p:nvSpPr>
          <p:cNvPr id="311" name="Google Shape;311;p21"/>
          <p:cNvSpPr txBox="1"/>
          <p:nvPr/>
        </p:nvSpPr>
        <p:spPr>
          <a:xfrm>
            <a:off x="9520975" y="1491375"/>
            <a:ext cx="19431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Medium"/>
                <a:ea typeface="Barlow Semi Condensed Medium"/>
                <a:cs typeface="Barlow Semi Condensed Medium"/>
                <a:sym typeface="Barlow Semi Condensed Medium"/>
              </a:rPr>
              <a:t>Generic Names</a:t>
            </a:r>
            <a:endParaRPr>
              <a:latin typeface="Barlow Semi Condensed Medium"/>
              <a:ea typeface="Barlow Semi Condensed Medium"/>
              <a:cs typeface="Barlow Semi Condensed Medium"/>
              <a:sym typeface="Barlow Semi Condensed Medium"/>
            </a:endParaRPr>
          </a:p>
          <a:p>
            <a:pPr marL="0" lvl="0" indent="0" algn="ctr" rtl="0">
              <a:spcBef>
                <a:spcPts val="0"/>
              </a:spcBef>
              <a:spcAft>
                <a:spcPts val="0"/>
              </a:spcAft>
              <a:buNone/>
            </a:pPr>
            <a:r>
              <a:rPr lang="en-US">
                <a:solidFill>
                  <a:srgbClr val="3A66B1"/>
                </a:solidFill>
                <a:latin typeface="Barlow Semi Condensed Medium"/>
                <a:ea typeface="Barlow Semi Condensed Medium"/>
                <a:cs typeface="Barlow Semi Condensed Medium"/>
                <a:sym typeface="Barlow Semi Condensed Medium"/>
              </a:rPr>
              <a:t>Supporting Organization</a:t>
            </a:r>
            <a:endParaRPr>
              <a:solidFill>
                <a:srgbClr val="3A66B1"/>
              </a:solidFill>
              <a:latin typeface="Barlow Semi Condensed Medium"/>
              <a:ea typeface="Barlow Semi Condensed Medium"/>
              <a:cs typeface="Barlow Semi Condensed Medium"/>
              <a:sym typeface="Barlow Semi Condensed Medium"/>
            </a:endParaRPr>
          </a:p>
        </p:txBody>
      </p:sp>
      <p:sp>
        <p:nvSpPr>
          <p:cNvPr id="312" name="Google Shape;312;p21"/>
          <p:cNvSpPr txBox="1"/>
          <p:nvPr/>
        </p:nvSpPr>
        <p:spPr>
          <a:xfrm>
            <a:off x="76200" y="3564175"/>
            <a:ext cx="17535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Medium"/>
                <a:ea typeface="Barlow Semi Condensed Medium"/>
                <a:cs typeface="Barlow Semi Condensed Medium"/>
                <a:sym typeface="Barlow Semi Condensed Medium"/>
              </a:rPr>
              <a:t>At-Large</a:t>
            </a:r>
            <a:endParaRPr>
              <a:latin typeface="Barlow Semi Condensed Medium"/>
              <a:ea typeface="Barlow Semi Condensed Medium"/>
              <a:cs typeface="Barlow Semi Condensed Medium"/>
              <a:sym typeface="Barlow Semi Condensed Medium"/>
            </a:endParaRPr>
          </a:p>
          <a:p>
            <a:pPr marL="0" lvl="0" indent="0" algn="ctr" rtl="0">
              <a:spcBef>
                <a:spcPts val="0"/>
              </a:spcBef>
              <a:spcAft>
                <a:spcPts val="0"/>
              </a:spcAft>
              <a:buNone/>
            </a:pPr>
            <a:r>
              <a:rPr lang="en-US">
                <a:solidFill>
                  <a:srgbClr val="0B3458"/>
                </a:solidFill>
                <a:latin typeface="Barlow Semi Condensed Medium"/>
                <a:ea typeface="Barlow Semi Condensed Medium"/>
                <a:cs typeface="Barlow Semi Condensed Medium"/>
                <a:sym typeface="Barlow Semi Condensed Medium"/>
              </a:rPr>
              <a:t>Advisory Committee</a:t>
            </a:r>
            <a:endParaRPr>
              <a:solidFill>
                <a:srgbClr val="0B3458"/>
              </a:solidFill>
              <a:latin typeface="Barlow Semi Condensed Medium"/>
              <a:ea typeface="Barlow Semi Condensed Medium"/>
              <a:cs typeface="Barlow Semi Condensed Medium"/>
              <a:sym typeface="Barlow Semi Condensed Medium"/>
            </a:endParaRPr>
          </a:p>
        </p:txBody>
      </p:sp>
      <p:sp>
        <p:nvSpPr>
          <p:cNvPr id="313" name="Google Shape;313;p21"/>
          <p:cNvSpPr txBox="1"/>
          <p:nvPr/>
        </p:nvSpPr>
        <p:spPr>
          <a:xfrm>
            <a:off x="781800" y="1456225"/>
            <a:ext cx="17535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Medium"/>
                <a:ea typeface="Barlow Semi Condensed Medium"/>
                <a:cs typeface="Barlow Semi Condensed Medium"/>
                <a:sym typeface="Barlow Semi Condensed Medium"/>
              </a:rPr>
              <a:t>Governmental</a:t>
            </a:r>
            <a:endParaRPr>
              <a:latin typeface="Barlow Semi Condensed Medium"/>
              <a:ea typeface="Barlow Semi Condensed Medium"/>
              <a:cs typeface="Barlow Semi Condensed Medium"/>
              <a:sym typeface="Barlow Semi Condensed Medium"/>
            </a:endParaRPr>
          </a:p>
          <a:p>
            <a:pPr marL="0" lvl="0" indent="0" algn="ctr" rtl="0">
              <a:spcBef>
                <a:spcPts val="0"/>
              </a:spcBef>
              <a:spcAft>
                <a:spcPts val="0"/>
              </a:spcAft>
              <a:buNone/>
            </a:pPr>
            <a:r>
              <a:rPr lang="en-US">
                <a:solidFill>
                  <a:srgbClr val="0B3458"/>
                </a:solidFill>
                <a:latin typeface="Barlow Semi Condensed Medium"/>
                <a:ea typeface="Barlow Semi Condensed Medium"/>
                <a:cs typeface="Barlow Semi Condensed Medium"/>
                <a:sym typeface="Barlow Semi Condensed Medium"/>
              </a:rPr>
              <a:t>Advisory Committee</a:t>
            </a:r>
            <a:endParaRPr>
              <a:solidFill>
                <a:srgbClr val="0B3458"/>
              </a:solidFill>
              <a:latin typeface="Barlow Semi Condensed Medium"/>
              <a:ea typeface="Barlow Semi Condensed Medium"/>
              <a:cs typeface="Barlow Semi Condensed Medium"/>
              <a:sym typeface="Barlow Semi Condensed Medium"/>
            </a:endParaRPr>
          </a:p>
        </p:txBody>
      </p:sp>
      <p:sp>
        <p:nvSpPr>
          <p:cNvPr id="314" name="Google Shape;314;p21"/>
          <p:cNvSpPr txBox="1"/>
          <p:nvPr/>
        </p:nvSpPr>
        <p:spPr>
          <a:xfrm>
            <a:off x="9399300" y="4183975"/>
            <a:ext cx="18021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Medium"/>
                <a:ea typeface="Barlow Semi Condensed Medium"/>
                <a:cs typeface="Barlow Semi Condensed Medium"/>
                <a:sym typeface="Barlow Semi Condensed Medium"/>
              </a:rPr>
              <a:t>Root Server System</a:t>
            </a:r>
            <a:endParaRPr>
              <a:latin typeface="Barlow Semi Condensed Medium"/>
              <a:ea typeface="Barlow Semi Condensed Medium"/>
              <a:cs typeface="Barlow Semi Condensed Medium"/>
              <a:sym typeface="Barlow Semi Condensed Medium"/>
            </a:endParaRPr>
          </a:p>
          <a:p>
            <a:pPr marL="0" lvl="0" indent="0" algn="ctr" rtl="0">
              <a:spcBef>
                <a:spcPts val="0"/>
              </a:spcBef>
              <a:spcAft>
                <a:spcPts val="0"/>
              </a:spcAft>
              <a:buNone/>
            </a:pPr>
            <a:r>
              <a:rPr lang="en-US">
                <a:solidFill>
                  <a:srgbClr val="0B3458"/>
                </a:solidFill>
                <a:latin typeface="Barlow Semi Condensed Medium"/>
                <a:ea typeface="Barlow Semi Condensed Medium"/>
                <a:cs typeface="Barlow Semi Condensed Medium"/>
                <a:sym typeface="Barlow Semi Condensed Medium"/>
              </a:rPr>
              <a:t>Advisory Committee</a:t>
            </a:r>
            <a:endParaRPr>
              <a:solidFill>
                <a:srgbClr val="0B3458"/>
              </a:solidFill>
              <a:latin typeface="Barlow Semi Condensed Medium"/>
              <a:ea typeface="Barlow Semi Condensed Medium"/>
              <a:cs typeface="Barlow Semi Condensed Medium"/>
              <a:sym typeface="Barlow Semi Condensed Medium"/>
            </a:endParaRPr>
          </a:p>
        </p:txBody>
      </p:sp>
      <p:sp>
        <p:nvSpPr>
          <p:cNvPr id="315" name="Google Shape;315;p21"/>
          <p:cNvSpPr txBox="1"/>
          <p:nvPr/>
        </p:nvSpPr>
        <p:spPr>
          <a:xfrm>
            <a:off x="7177225" y="4816900"/>
            <a:ext cx="17085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Medium"/>
                <a:ea typeface="Barlow Semi Condensed Medium"/>
                <a:cs typeface="Barlow Semi Condensed Medium"/>
                <a:sym typeface="Barlow Semi Condensed Medium"/>
              </a:rPr>
              <a:t>Security &amp; Stability</a:t>
            </a:r>
            <a:endParaRPr>
              <a:latin typeface="Barlow Semi Condensed Medium"/>
              <a:ea typeface="Barlow Semi Condensed Medium"/>
              <a:cs typeface="Barlow Semi Condensed Medium"/>
              <a:sym typeface="Barlow Semi Condensed Medium"/>
            </a:endParaRPr>
          </a:p>
          <a:p>
            <a:pPr marL="0" lvl="0" indent="0" algn="ctr" rtl="0">
              <a:spcBef>
                <a:spcPts val="0"/>
              </a:spcBef>
              <a:spcAft>
                <a:spcPts val="0"/>
              </a:spcAft>
              <a:buNone/>
            </a:pPr>
            <a:r>
              <a:rPr lang="en-US">
                <a:solidFill>
                  <a:srgbClr val="0B3458"/>
                </a:solidFill>
                <a:latin typeface="Barlow Semi Condensed Medium"/>
                <a:ea typeface="Barlow Semi Condensed Medium"/>
                <a:cs typeface="Barlow Semi Condensed Medium"/>
                <a:sym typeface="Barlow Semi Condensed Medium"/>
              </a:rPr>
              <a:t>Advisory Committee</a:t>
            </a:r>
            <a:endParaRPr>
              <a:solidFill>
                <a:srgbClr val="0B3458"/>
              </a:solidFill>
              <a:latin typeface="Barlow Semi Condensed Medium"/>
              <a:ea typeface="Barlow Semi Condensed Medium"/>
              <a:cs typeface="Barlow Semi Condensed Medium"/>
              <a:sym typeface="Barlow Semi Condensed Medium"/>
            </a:endParaRPr>
          </a:p>
        </p:txBody>
      </p:sp>
      <p:sp>
        <p:nvSpPr>
          <p:cNvPr id="316" name="Google Shape;316;p21"/>
          <p:cNvSpPr txBox="1"/>
          <p:nvPr/>
        </p:nvSpPr>
        <p:spPr>
          <a:xfrm>
            <a:off x="3138500" y="4740700"/>
            <a:ext cx="19431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latin typeface="Barlow Semi Condensed Medium"/>
                <a:ea typeface="Barlow Semi Condensed Medium"/>
                <a:cs typeface="Barlow Semi Condensed Medium"/>
                <a:sym typeface="Barlow Semi Condensed Medium"/>
              </a:rPr>
              <a:t>Address </a:t>
            </a:r>
            <a:endParaRPr>
              <a:latin typeface="Barlow Semi Condensed Medium"/>
              <a:ea typeface="Barlow Semi Condensed Medium"/>
              <a:cs typeface="Barlow Semi Condensed Medium"/>
              <a:sym typeface="Barlow Semi Condensed Medium"/>
            </a:endParaRPr>
          </a:p>
          <a:p>
            <a:pPr marL="0" lvl="0" indent="0" algn="ctr" rtl="0">
              <a:spcBef>
                <a:spcPts val="0"/>
              </a:spcBef>
              <a:spcAft>
                <a:spcPts val="0"/>
              </a:spcAft>
              <a:buNone/>
            </a:pPr>
            <a:r>
              <a:rPr lang="en-US">
                <a:solidFill>
                  <a:srgbClr val="3A66B1"/>
                </a:solidFill>
                <a:latin typeface="Barlow Semi Condensed Medium"/>
                <a:ea typeface="Barlow Semi Condensed Medium"/>
                <a:cs typeface="Barlow Semi Condensed Medium"/>
                <a:sym typeface="Barlow Semi Condensed Medium"/>
              </a:rPr>
              <a:t>Supporting Organization</a:t>
            </a:r>
            <a:endParaRPr>
              <a:solidFill>
                <a:srgbClr val="3A66B1"/>
              </a:solidFill>
              <a:latin typeface="Barlow Semi Condensed Medium"/>
              <a:ea typeface="Barlow Semi Condensed Medium"/>
              <a:cs typeface="Barlow Semi Condensed Medium"/>
              <a:sym typeface="Barlow Semi Condensed Medium"/>
            </a:endParaRPr>
          </a:p>
        </p:txBody>
      </p:sp>
      <p:grpSp>
        <p:nvGrpSpPr>
          <p:cNvPr id="317" name="Google Shape;317;p21"/>
          <p:cNvGrpSpPr/>
          <p:nvPr/>
        </p:nvGrpSpPr>
        <p:grpSpPr>
          <a:xfrm>
            <a:off x="5230453" y="5601461"/>
            <a:ext cx="6894646" cy="702879"/>
            <a:chOff x="5230453" y="5601461"/>
            <a:chExt cx="6894646" cy="702879"/>
          </a:xfrm>
        </p:grpSpPr>
        <p:pic>
          <p:nvPicPr>
            <p:cNvPr id="318" name="Google Shape;318;p21"/>
            <p:cNvPicPr preferRelativeResize="0"/>
            <p:nvPr/>
          </p:nvPicPr>
          <p:blipFill>
            <a:blip r:embed="rId4">
              <a:alphaModFix/>
            </a:blip>
            <a:stretch>
              <a:fillRect/>
            </a:stretch>
          </p:blipFill>
          <p:spPr>
            <a:xfrm>
              <a:off x="11250035" y="5663529"/>
              <a:ext cx="351630" cy="596250"/>
            </a:xfrm>
            <a:prstGeom prst="rect">
              <a:avLst/>
            </a:prstGeom>
            <a:noFill/>
            <a:ln>
              <a:noFill/>
            </a:ln>
          </p:spPr>
        </p:pic>
        <p:pic>
          <p:nvPicPr>
            <p:cNvPr id="319" name="Google Shape;319;p21"/>
            <p:cNvPicPr preferRelativeResize="0"/>
            <p:nvPr/>
          </p:nvPicPr>
          <p:blipFill>
            <a:blip r:embed="rId5">
              <a:alphaModFix/>
            </a:blip>
            <a:stretch>
              <a:fillRect/>
            </a:stretch>
          </p:blipFill>
          <p:spPr>
            <a:xfrm>
              <a:off x="10298778" y="5601461"/>
              <a:ext cx="395950" cy="656443"/>
            </a:xfrm>
            <a:prstGeom prst="rect">
              <a:avLst/>
            </a:prstGeom>
            <a:noFill/>
            <a:ln>
              <a:noFill/>
            </a:ln>
          </p:spPr>
        </p:pic>
        <p:pic>
          <p:nvPicPr>
            <p:cNvPr id="320" name="Google Shape;320;p21"/>
            <p:cNvPicPr preferRelativeResize="0"/>
            <p:nvPr/>
          </p:nvPicPr>
          <p:blipFill>
            <a:blip r:embed="rId6">
              <a:alphaModFix/>
            </a:blip>
            <a:stretch>
              <a:fillRect/>
            </a:stretch>
          </p:blipFill>
          <p:spPr>
            <a:xfrm>
              <a:off x="9194078" y="5652502"/>
              <a:ext cx="395950" cy="610152"/>
            </a:xfrm>
            <a:prstGeom prst="rect">
              <a:avLst/>
            </a:prstGeom>
            <a:noFill/>
            <a:ln>
              <a:noFill/>
            </a:ln>
          </p:spPr>
        </p:pic>
        <p:pic>
          <p:nvPicPr>
            <p:cNvPr id="321" name="Google Shape;321;p21"/>
            <p:cNvPicPr preferRelativeResize="0"/>
            <p:nvPr/>
          </p:nvPicPr>
          <p:blipFill>
            <a:blip r:embed="rId7">
              <a:alphaModFix/>
            </a:blip>
            <a:stretch>
              <a:fillRect/>
            </a:stretch>
          </p:blipFill>
          <p:spPr>
            <a:xfrm>
              <a:off x="8107627" y="5644969"/>
              <a:ext cx="351650" cy="589799"/>
            </a:xfrm>
            <a:prstGeom prst="rect">
              <a:avLst/>
            </a:prstGeom>
            <a:noFill/>
            <a:ln>
              <a:noFill/>
            </a:ln>
          </p:spPr>
        </p:pic>
        <p:pic>
          <p:nvPicPr>
            <p:cNvPr id="322" name="Google Shape;322;p21"/>
            <p:cNvPicPr preferRelativeResize="0"/>
            <p:nvPr/>
          </p:nvPicPr>
          <p:blipFill>
            <a:blip r:embed="rId8">
              <a:alphaModFix/>
            </a:blip>
            <a:stretch>
              <a:fillRect/>
            </a:stretch>
          </p:blipFill>
          <p:spPr>
            <a:xfrm>
              <a:off x="7145817" y="5647878"/>
              <a:ext cx="395950" cy="619390"/>
            </a:xfrm>
            <a:prstGeom prst="rect">
              <a:avLst/>
            </a:prstGeom>
            <a:noFill/>
            <a:ln>
              <a:noFill/>
            </a:ln>
          </p:spPr>
        </p:pic>
        <p:pic>
          <p:nvPicPr>
            <p:cNvPr id="323" name="Google Shape;323;p21"/>
            <p:cNvPicPr preferRelativeResize="0"/>
            <p:nvPr/>
          </p:nvPicPr>
          <p:blipFill>
            <a:blip r:embed="rId9">
              <a:alphaModFix/>
            </a:blip>
            <a:stretch>
              <a:fillRect/>
            </a:stretch>
          </p:blipFill>
          <p:spPr>
            <a:xfrm>
              <a:off x="6126605" y="5649779"/>
              <a:ext cx="395972" cy="615600"/>
            </a:xfrm>
            <a:prstGeom prst="rect">
              <a:avLst/>
            </a:prstGeom>
            <a:noFill/>
            <a:ln>
              <a:noFill/>
            </a:ln>
          </p:spPr>
        </p:pic>
        <p:pic>
          <p:nvPicPr>
            <p:cNvPr id="324" name="Google Shape;324;p21"/>
            <p:cNvPicPr preferRelativeResize="0"/>
            <p:nvPr/>
          </p:nvPicPr>
          <p:blipFill rotWithShape="1">
            <a:blip r:embed="rId10">
              <a:alphaModFix/>
            </a:blip>
            <a:srcRect b="1078"/>
            <a:stretch/>
          </p:blipFill>
          <p:spPr>
            <a:xfrm>
              <a:off x="5230453" y="5683437"/>
              <a:ext cx="395975" cy="589837"/>
            </a:xfrm>
            <a:prstGeom prst="rect">
              <a:avLst/>
            </a:prstGeom>
            <a:noFill/>
            <a:ln>
              <a:noFill/>
            </a:ln>
          </p:spPr>
        </p:pic>
        <p:sp>
          <p:nvSpPr>
            <p:cNvPr id="325" name="Google Shape;325;p21"/>
            <p:cNvSpPr txBox="1"/>
            <p:nvPr/>
          </p:nvSpPr>
          <p:spPr>
            <a:xfrm>
              <a:off x="5443913" y="5824989"/>
              <a:ext cx="8151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100">
                  <a:solidFill>
                    <a:srgbClr val="45818E"/>
                  </a:solidFill>
                  <a:latin typeface="Barlow Semi Condensed"/>
                  <a:ea typeface="Barlow Semi Condensed"/>
                  <a:cs typeface="Barlow Semi Condensed"/>
                  <a:sym typeface="Barlow Semi Condensed"/>
                </a:rPr>
                <a:t>Business</a:t>
              </a:r>
              <a:endParaRPr sz="1100">
                <a:solidFill>
                  <a:srgbClr val="45818E"/>
                </a:solidFill>
                <a:latin typeface="Barlow Semi Condensed"/>
                <a:ea typeface="Barlow Semi Condensed"/>
                <a:cs typeface="Barlow Semi Condensed"/>
                <a:sym typeface="Barlow Semi Condensed"/>
              </a:endParaRPr>
            </a:p>
          </p:txBody>
        </p:sp>
        <p:sp>
          <p:nvSpPr>
            <p:cNvPr id="326" name="Google Shape;326;p21"/>
            <p:cNvSpPr txBox="1"/>
            <p:nvPr/>
          </p:nvSpPr>
          <p:spPr>
            <a:xfrm>
              <a:off x="6348750" y="5824989"/>
              <a:ext cx="8853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100">
                  <a:solidFill>
                    <a:srgbClr val="990000"/>
                  </a:solidFill>
                  <a:latin typeface="Barlow Semi Condensed"/>
                  <a:ea typeface="Barlow Semi Condensed"/>
                  <a:cs typeface="Barlow Semi Condensed"/>
                  <a:sym typeface="Barlow Semi Condensed"/>
                </a:rPr>
                <a:t>Government</a:t>
              </a:r>
              <a:endParaRPr sz="1100">
                <a:solidFill>
                  <a:srgbClr val="990000"/>
                </a:solidFill>
                <a:latin typeface="Barlow Semi Condensed"/>
                <a:ea typeface="Barlow Semi Condensed"/>
                <a:cs typeface="Barlow Semi Condensed"/>
                <a:sym typeface="Barlow Semi Condensed"/>
              </a:endParaRPr>
            </a:p>
          </p:txBody>
        </p:sp>
        <p:sp>
          <p:nvSpPr>
            <p:cNvPr id="327" name="Google Shape;327;p21"/>
            <p:cNvSpPr txBox="1"/>
            <p:nvPr/>
          </p:nvSpPr>
          <p:spPr>
            <a:xfrm>
              <a:off x="7323777" y="5824981"/>
              <a:ext cx="8853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100">
                  <a:solidFill>
                    <a:srgbClr val="D66E29"/>
                  </a:solidFill>
                  <a:latin typeface="Barlow Semi Condensed"/>
                  <a:ea typeface="Barlow Semi Condensed"/>
                  <a:cs typeface="Barlow Semi Condensed"/>
                  <a:sym typeface="Barlow Semi Condensed"/>
                </a:rPr>
                <a:t>Civil Society</a:t>
              </a:r>
              <a:endParaRPr sz="1100">
                <a:solidFill>
                  <a:srgbClr val="D66E29"/>
                </a:solidFill>
                <a:latin typeface="Barlow Semi Condensed"/>
                <a:ea typeface="Barlow Semi Condensed"/>
                <a:cs typeface="Barlow Semi Condensed"/>
                <a:sym typeface="Barlow Semi Condensed"/>
              </a:endParaRPr>
            </a:p>
          </p:txBody>
        </p:sp>
        <p:sp>
          <p:nvSpPr>
            <p:cNvPr id="328" name="Google Shape;328;p21"/>
            <p:cNvSpPr txBox="1"/>
            <p:nvPr/>
          </p:nvSpPr>
          <p:spPr>
            <a:xfrm>
              <a:off x="8228354" y="5781140"/>
              <a:ext cx="1017900" cy="523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100">
                  <a:solidFill>
                    <a:schemeClr val="accent6"/>
                  </a:solidFill>
                  <a:latin typeface="Barlow Semi Condensed"/>
                  <a:ea typeface="Barlow Semi Condensed"/>
                  <a:cs typeface="Barlow Semi Condensed"/>
                  <a:sym typeface="Barlow Semi Condensed"/>
                </a:rPr>
                <a:t>Domain Name </a:t>
              </a:r>
              <a:endParaRPr sz="1100">
                <a:solidFill>
                  <a:schemeClr val="accent6"/>
                </a:solidFill>
                <a:latin typeface="Barlow Semi Condensed"/>
                <a:ea typeface="Barlow Semi Condensed"/>
                <a:cs typeface="Barlow Semi Condensed"/>
                <a:sym typeface="Barlow Semi Condensed"/>
              </a:endParaRPr>
            </a:p>
            <a:p>
              <a:pPr marL="0" lvl="0" indent="0" algn="ctr" rtl="0">
                <a:spcBef>
                  <a:spcPts val="0"/>
                </a:spcBef>
                <a:spcAft>
                  <a:spcPts val="0"/>
                </a:spcAft>
                <a:buNone/>
              </a:pPr>
              <a:r>
                <a:rPr lang="en-US" sz="1100">
                  <a:solidFill>
                    <a:schemeClr val="accent6"/>
                  </a:solidFill>
                  <a:latin typeface="Barlow Semi Condensed"/>
                  <a:ea typeface="Barlow Semi Condensed"/>
                  <a:cs typeface="Barlow Semi Condensed"/>
                  <a:sym typeface="Barlow Semi Condensed"/>
                </a:rPr>
                <a:t>Business</a:t>
              </a:r>
              <a:endParaRPr sz="1100">
                <a:solidFill>
                  <a:schemeClr val="accent6"/>
                </a:solidFill>
                <a:latin typeface="Barlow Semi Condensed"/>
                <a:ea typeface="Barlow Semi Condensed"/>
                <a:cs typeface="Barlow Semi Condensed"/>
                <a:sym typeface="Barlow Semi Condensed"/>
              </a:endParaRPr>
            </a:p>
          </p:txBody>
        </p:sp>
        <p:sp>
          <p:nvSpPr>
            <p:cNvPr id="329" name="Google Shape;329;p21"/>
            <p:cNvSpPr txBox="1"/>
            <p:nvPr/>
          </p:nvSpPr>
          <p:spPr>
            <a:xfrm>
              <a:off x="9413471" y="5824989"/>
              <a:ext cx="8853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100">
                  <a:solidFill>
                    <a:schemeClr val="accent4"/>
                  </a:solidFill>
                  <a:latin typeface="Barlow Semi Condensed"/>
                  <a:ea typeface="Barlow Semi Condensed"/>
                  <a:cs typeface="Barlow Semi Condensed"/>
                  <a:sym typeface="Barlow Semi Condensed"/>
                </a:rPr>
                <a:t>Internet user</a:t>
              </a:r>
              <a:endParaRPr sz="1100">
                <a:solidFill>
                  <a:schemeClr val="accent4"/>
                </a:solidFill>
                <a:latin typeface="Barlow Semi Condensed"/>
                <a:ea typeface="Barlow Semi Condensed"/>
                <a:cs typeface="Barlow Semi Condensed"/>
                <a:sym typeface="Barlow Semi Condensed"/>
              </a:endParaRPr>
            </a:p>
          </p:txBody>
        </p:sp>
        <p:sp>
          <p:nvSpPr>
            <p:cNvPr id="330" name="Google Shape;330;p21"/>
            <p:cNvSpPr txBox="1"/>
            <p:nvPr/>
          </p:nvSpPr>
          <p:spPr>
            <a:xfrm>
              <a:off x="10477228" y="5824979"/>
              <a:ext cx="772800" cy="354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100">
                  <a:solidFill>
                    <a:srgbClr val="154A78"/>
                  </a:solidFill>
                  <a:latin typeface="Barlow Semi Condensed"/>
                  <a:ea typeface="Barlow Semi Condensed"/>
                  <a:cs typeface="Barlow Semi Condensed"/>
                  <a:sym typeface="Barlow Semi Condensed"/>
                </a:rPr>
                <a:t>Academic</a:t>
              </a:r>
              <a:endParaRPr sz="1100">
                <a:solidFill>
                  <a:srgbClr val="154A78"/>
                </a:solidFill>
                <a:latin typeface="Barlow Semi Condensed"/>
                <a:ea typeface="Barlow Semi Condensed"/>
                <a:cs typeface="Barlow Semi Condensed"/>
                <a:sym typeface="Barlow Semi Condensed"/>
              </a:endParaRPr>
            </a:p>
          </p:txBody>
        </p:sp>
        <p:sp>
          <p:nvSpPr>
            <p:cNvPr id="331" name="Google Shape;331;p21"/>
            <p:cNvSpPr txBox="1"/>
            <p:nvPr/>
          </p:nvSpPr>
          <p:spPr>
            <a:xfrm>
              <a:off x="11352299" y="5825000"/>
              <a:ext cx="772800" cy="354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100">
                  <a:solidFill>
                    <a:srgbClr val="3D85C6"/>
                  </a:solidFill>
                  <a:latin typeface="Barlow Semi Condensed"/>
                  <a:ea typeface="Barlow Semi Condensed"/>
                  <a:cs typeface="Barlow Semi Condensed"/>
                  <a:sym typeface="Barlow Semi Condensed"/>
                </a:rPr>
                <a:t>Technical</a:t>
              </a:r>
              <a:endParaRPr sz="1100">
                <a:solidFill>
                  <a:srgbClr val="3D85C6"/>
                </a:solidFill>
                <a:latin typeface="Barlow Semi Condensed"/>
                <a:ea typeface="Barlow Semi Condensed"/>
                <a:cs typeface="Barlow Semi Condensed"/>
                <a:sym typeface="Barlow Semi Condensed"/>
              </a:endParaRPr>
            </a:p>
          </p:txBody>
        </p:sp>
      </p:grpSp>
      <p:sp>
        <p:nvSpPr>
          <p:cNvPr id="332" name="Google Shape;332;p21"/>
          <p:cNvSpPr txBox="1"/>
          <p:nvPr/>
        </p:nvSpPr>
        <p:spPr>
          <a:xfrm>
            <a:off x="7877025" y="329625"/>
            <a:ext cx="3943500" cy="8004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US" sz="4000">
                <a:solidFill>
                  <a:srgbClr val="0B3458"/>
                </a:solidFill>
                <a:latin typeface="Barlow Semi Condensed Medium"/>
                <a:ea typeface="Barlow Semi Condensed Medium"/>
                <a:cs typeface="Barlow Semi Condensed Medium"/>
                <a:sym typeface="Barlow Semi Condensed Medium"/>
              </a:rPr>
              <a:t>ICANN Community</a:t>
            </a:r>
            <a:endParaRPr sz="4000">
              <a:solidFill>
                <a:srgbClr val="0B3458"/>
              </a:solidFill>
              <a:latin typeface="Barlow Semi Condensed Medium"/>
              <a:ea typeface="Barlow Semi Condensed Medium"/>
              <a:cs typeface="Barlow Semi Condensed Medium"/>
              <a:sym typeface="Barlow Semi Condensed Medium"/>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22"/>
          <p:cNvSpPr/>
          <p:nvPr/>
        </p:nvSpPr>
        <p:spPr>
          <a:xfrm>
            <a:off x="7685900" y="982625"/>
            <a:ext cx="2801400" cy="4797300"/>
          </a:xfrm>
          <a:prstGeom prst="roundRect">
            <a:avLst>
              <a:gd name="adj" fmla="val 16667"/>
            </a:avLst>
          </a:prstGeom>
          <a:noFill/>
          <a:ln w="9525" cap="flat" cmpd="sng">
            <a:solidFill>
              <a:srgbClr val="B7B7B7"/>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2"/>
          <p:cNvSpPr/>
          <p:nvPr/>
        </p:nvSpPr>
        <p:spPr>
          <a:xfrm>
            <a:off x="4164788" y="1598288"/>
            <a:ext cx="225300" cy="213900"/>
          </a:xfrm>
          <a:prstGeom prst="ellipse">
            <a:avLst/>
          </a:prstGeom>
          <a:solidFill>
            <a:srgbClr val="FCE5CD"/>
          </a:solidFill>
          <a:ln w="9525" cap="flat" cmpd="sng">
            <a:solidFill>
              <a:srgbClr val="FCE5C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2"/>
          <p:cNvSpPr/>
          <p:nvPr/>
        </p:nvSpPr>
        <p:spPr>
          <a:xfrm>
            <a:off x="4172563" y="2946525"/>
            <a:ext cx="225300" cy="213900"/>
          </a:xfrm>
          <a:prstGeom prst="ellipse">
            <a:avLst/>
          </a:prstGeom>
          <a:solidFill>
            <a:srgbClr val="C9DAF8"/>
          </a:solidFill>
          <a:ln w="9525" cap="flat" cmpd="sng">
            <a:solidFill>
              <a:srgbClr val="C9DAF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22"/>
          <p:cNvSpPr/>
          <p:nvPr/>
        </p:nvSpPr>
        <p:spPr>
          <a:xfrm>
            <a:off x="4172563" y="3197588"/>
            <a:ext cx="225300" cy="213900"/>
          </a:xfrm>
          <a:prstGeom prst="ellipse">
            <a:avLst/>
          </a:prstGeom>
          <a:solidFill>
            <a:srgbClr val="C9DAF8"/>
          </a:solidFill>
          <a:ln w="9525" cap="flat" cmpd="sng">
            <a:solidFill>
              <a:srgbClr val="C9DAF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2"/>
          <p:cNvSpPr/>
          <p:nvPr/>
        </p:nvSpPr>
        <p:spPr>
          <a:xfrm>
            <a:off x="4172563" y="4670863"/>
            <a:ext cx="225300" cy="213900"/>
          </a:xfrm>
          <a:prstGeom prst="ellipse">
            <a:avLst/>
          </a:prstGeom>
          <a:solidFill>
            <a:srgbClr val="D9EAD3"/>
          </a:solidFill>
          <a:ln w="9525" cap="flat" cmpd="sng">
            <a:solidFill>
              <a:srgbClr val="D9EA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22"/>
          <p:cNvSpPr/>
          <p:nvPr/>
        </p:nvSpPr>
        <p:spPr>
          <a:xfrm>
            <a:off x="4172563" y="4910775"/>
            <a:ext cx="225300" cy="213900"/>
          </a:xfrm>
          <a:prstGeom prst="ellipse">
            <a:avLst/>
          </a:prstGeom>
          <a:solidFill>
            <a:srgbClr val="D9EAD3"/>
          </a:solidFill>
          <a:ln w="9525" cap="flat" cmpd="sng">
            <a:solidFill>
              <a:srgbClr val="D9EA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22"/>
          <p:cNvSpPr/>
          <p:nvPr/>
        </p:nvSpPr>
        <p:spPr>
          <a:xfrm>
            <a:off x="4164788" y="3862888"/>
            <a:ext cx="225300" cy="213900"/>
          </a:xfrm>
          <a:prstGeom prst="ellipse">
            <a:avLst/>
          </a:prstGeom>
          <a:solidFill>
            <a:srgbClr val="FFF2CC"/>
          </a:solidFill>
          <a:ln w="9525" cap="flat" cmpd="sng">
            <a:solidFill>
              <a:srgbClr val="FFF2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22"/>
          <p:cNvSpPr/>
          <p:nvPr/>
        </p:nvSpPr>
        <p:spPr>
          <a:xfrm>
            <a:off x="4164788" y="4102788"/>
            <a:ext cx="225300" cy="213900"/>
          </a:xfrm>
          <a:prstGeom prst="ellipse">
            <a:avLst/>
          </a:prstGeom>
          <a:solidFill>
            <a:srgbClr val="FFF2CC"/>
          </a:solidFill>
          <a:ln w="9525" cap="flat" cmpd="sng">
            <a:solidFill>
              <a:srgbClr val="FFF2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2"/>
          <p:cNvSpPr/>
          <p:nvPr/>
        </p:nvSpPr>
        <p:spPr>
          <a:xfrm>
            <a:off x="4878235" y="5118790"/>
            <a:ext cx="225300" cy="213900"/>
          </a:xfrm>
          <a:prstGeom prst="ellipse">
            <a:avLst/>
          </a:prstGeom>
          <a:solidFill>
            <a:srgbClr val="E3F0FC"/>
          </a:solidFill>
          <a:ln w="9525" cap="flat" cmpd="sng">
            <a:solidFill>
              <a:srgbClr val="E3F0F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2"/>
          <p:cNvSpPr/>
          <p:nvPr/>
        </p:nvSpPr>
        <p:spPr>
          <a:xfrm>
            <a:off x="5194197" y="5118790"/>
            <a:ext cx="225300" cy="213900"/>
          </a:xfrm>
          <a:prstGeom prst="ellipse">
            <a:avLst/>
          </a:prstGeom>
          <a:solidFill>
            <a:srgbClr val="E3F0FC"/>
          </a:solidFill>
          <a:ln w="9525" cap="flat" cmpd="sng">
            <a:solidFill>
              <a:srgbClr val="E3F0F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2"/>
          <p:cNvSpPr/>
          <p:nvPr/>
        </p:nvSpPr>
        <p:spPr>
          <a:xfrm>
            <a:off x="5510185" y="5118790"/>
            <a:ext cx="225300" cy="213900"/>
          </a:xfrm>
          <a:prstGeom prst="ellipse">
            <a:avLst/>
          </a:prstGeom>
          <a:solidFill>
            <a:srgbClr val="E3F0FC"/>
          </a:solidFill>
          <a:ln w="9525" cap="flat" cmpd="sng">
            <a:solidFill>
              <a:srgbClr val="E3F0F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2"/>
          <p:cNvSpPr/>
          <p:nvPr/>
        </p:nvSpPr>
        <p:spPr>
          <a:xfrm>
            <a:off x="5826160" y="5118790"/>
            <a:ext cx="225300" cy="213900"/>
          </a:xfrm>
          <a:prstGeom prst="ellipse">
            <a:avLst/>
          </a:prstGeom>
          <a:solidFill>
            <a:srgbClr val="E3F0FC"/>
          </a:solidFill>
          <a:ln w="9525" cap="flat" cmpd="sng">
            <a:solidFill>
              <a:srgbClr val="E3F0F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2"/>
          <p:cNvSpPr/>
          <p:nvPr/>
        </p:nvSpPr>
        <p:spPr>
          <a:xfrm>
            <a:off x="6458110" y="5118790"/>
            <a:ext cx="225300" cy="213900"/>
          </a:xfrm>
          <a:prstGeom prst="ellipse">
            <a:avLst/>
          </a:prstGeom>
          <a:solidFill>
            <a:srgbClr val="E3F0FC"/>
          </a:solidFill>
          <a:ln w="9525" cap="flat" cmpd="sng">
            <a:solidFill>
              <a:srgbClr val="E3F0F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2"/>
          <p:cNvSpPr/>
          <p:nvPr/>
        </p:nvSpPr>
        <p:spPr>
          <a:xfrm>
            <a:off x="6142122" y="5118790"/>
            <a:ext cx="225300" cy="213900"/>
          </a:xfrm>
          <a:prstGeom prst="ellipse">
            <a:avLst/>
          </a:prstGeom>
          <a:solidFill>
            <a:srgbClr val="E3F0FC"/>
          </a:solidFill>
          <a:ln w="9525" cap="flat" cmpd="sng">
            <a:solidFill>
              <a:srgbClr val="E3F0F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2"/>
          <p:cNvSpPr/>
          <p:nvPr/>
        </p:nvSpPr>
        <p:spPr>
          <a:xfrm>
            <a:off x="6774085" y="5118790"/>
            <a:ext cx="225300" cy="213900"/>
          </a:xfrm>
          <a:prstGeom prst="ellipse">
            <a:avLst/>
          </a:prstGeom>
          <a:solidFill>
            <a:srgbClr val="E3F0FC"/>
          </a:solidFill>
          <a:ln w="9525" cap="flat" cmpd="sng">
            <a:solidFill>
              <a:srgbClr val="E3F0F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2"/>
          <p:cNvSpPr/>
          <p:nvPr/>
        </p:nvSpPr>
        <p:spPr>
          <a:xfrm>
            <a:off x="7090047" y="5118790"/>
            <a:ext cx="225300" cy="213900"/>
          </a:xfrm>
          <a:prstGeom prst="ellipse">
            <a:avLst/>
          </a:prstGeom>
          <a:solidFill>
            <a:srgbClr val="E3F0FC"/>
          </a:solidFill>
          <a:ln w="9525" cap="flat" cmpd="sng">
            <a:solidFill>
              <a:srgbClr val="E3F0F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2"/>
          <p:cNvSpPr/>
          <p:nvPr/>
        </p:nvSpPr>
        <p:spPr>
          <a:xfrm>
            <a:off x="4164788" y="2245463"/>
            <a:ext cx="225300" cy="213900"/>
          </a:xfrm>
          <a:prstGeom prst="ellipse">
            <a:avLst/>
          </a:prstGeom>
          <a:solidFill>
            <a:srgbClr val="D9D2E9"/>
          </a:solidFill>
          <a:ln w="9525" cap="flat" cmpd="sng">
            <a:solidFill>
              <a:srgbClr val="D9D2E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2"/>
          <p:cNvSpPr/>
          <p:nvPr/>
        </p:nvSpPr>
        <p:spPr>
          <a:xfrm>
            <a:off x="7832663" y="4777050"/>
            <a:ext cx="225300" cy="213900"/>
          </a:xfrm>
          <a:prstGeom prst="ellipse">
            <a:avLst/>
          </a:prstGeom>
          <a:solidFill>
            <a:srgbClr val="EBE1D6"/>
          </a:solidFill>
          <a:ln w="9525" cap="flat" cmpd="sng">
            <a:solidFill>
              <a:srgbClr val="EBE1D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22"/>
          <p:cNvSpPr/>
          <p:nvPr/>
        </p:nvSpPr>
        <p:spPr>
          <a:xfrm>
            <a:off x="7832663" y="3953825"/>
            <a:ext cx="225300" cy="213900"/>
          </a:xfrm>
          <a:prstGeom prst="ellipse">
            <a:avLst/>
          </a:prstGeom>
          <a:solidFill>
            <a:srgbClr val="EBE1D6"/>
          </a:solidFill>
          <a:ln w="9525" cap="flat" cmpd="sng">
            <a:solidFill>
              <a:srgbClr val="EBE1D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22"/>
          <p:cNvSpPr/>
          <p:nvPr/>
        </p:nvSpPr>
        <p:spPr>
          <a:xfrm>
            <a:off x="7870338" y="3163288"/>
            <a:ext cx="225300" cy="213900"/>
          </a:xfrm>
          <a:prstGeom prst="ellipse">
            <a:avLst/>
          </a:prstGeom>
          <a:solidFill>
            <a:srgbClr val="EBE1D6"/>
          </a:solidFill>
          <a:ln w="9525" cap="flat" cmpd="sng">
            <a:solidFill>
              <a:srgbClr val="EBE1D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22"/>
          <p:cNvSpPr/>
          <p:nvPr/>
        </p:nvSpPr>
        <p:spPr>
          <a:xfrm>
            <a:off x="7870338" y="2372750"/>
            <a:ext cx="225300" cy="213900"/>
          </a:xfrm>
          <a:prstGeom prst="ellipse">
            <a:avLst/>
          </a:prstGeom>
          <a:solidFill>
            <a:srgbClr val="EBE1D6"/>
          </a:solidFill>
          <a:ln w="9525" cap="flat" cmpd="sng">
            <a:solidFill>
              <a:srgbClr val="EBE1D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22"/>
          <p:cNvSpPr/>
          <p:nvPr/>
        </p:nvSpPr>
        <p:spPr>
          <a:xfrm>
            <a:off x="7895963" y="1544188"/>
            <a:ext cx="225300" cy="213900"/>
          </a:xfrm>
          <a:prstGeom prst="ellipse">
            <a:avLst/>
          </a:prstGeom>
          <a:solidFill>
            <a:srgbClr val="CCCCCC"/>
          </a:solidFill>
          <a:ln w="9525"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22"/>
          <p:cNvSpPr/>
          <p:nvPr/>
        </p:nvSpPr>
        <p:spPr>
          <a:xfrm>
            <a:off x="5943999" y="2092189"/>
            <a:ext cx="225300" cy="213900"/>
          </a:xfrm>
          <a:prstGeom prst="ellipse">
            <a:avLst/>
          </a:prstGeom>
          <a:solidFill>
            <a:srgbClr val="D9D9D9"/>
          </a:solidFill>
          <a:ln w="9525"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22"/>
          <p:cNvSpPr txBox="1"/>
          <p:nvPr/>
        </p:nvSpPr>
        <p:spPr>
          <a:xfrm>
            <a:off x="1243825" y="1443375"/>
            <a:ext cx="2740200" cy="4926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President &amp; CEO</a:t>
            </a:r>
            <a:endParaRPr sz="2000">
              <a:solidFill>
                <a:srgbClr val="434343"/>
              </a:solidFill>
              <a:latin typeface="Barlow Semi Condensed"/>
              <a:ea typeface="Barlow Semi Condensed"/>
              <a:cs typeface="Barlow Semi Condensed"/>
              <a:sym typeface="Barlow Semi Condensed"/>
            </a:endParaRPr>
          </a:p>
        </p:txBody>
      </p:sp>
      <p:sp>
        <p:nvSpPr>
          <p:cNvPr id="362" name="Google Shape;362;p22"/>
          <p:cNvSpPr txBox="1"/>
          <p:nvPr/>
        </p:nvSpPr>
        <p:spPr>
          <a:xfrm>
            <a:off x="1243825" y="2735563"/>
            <a:ext cx="2740200" cy="8004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Generic Names</a:t>
            </a:r>
            <a:endParaRPr sz="2000">
              <a:solidFill>
                <a:srgbClr val="434343"/>
              </a:solidFill>
              <a:latin typeface="Barlow Semi Condensed"/>
              <a:ea typeface="Barlow Semi Condensed"/>
              <a:cs typeface="Barlow Semi Condensed"/>
              <a:sym typeface="Barlow Semi Condensed"/>
            </a:endParaRPr>
          </a:p>
          <a:p>
            <a:pPr marL="0" lvl="0" indent="0" algn="r"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Supporting Organization</a:t>
            </a:r>
            <a:endParaRPr sz="2000">
              <a:solidFill>
                <a:srgbClr val="434343"/>
              </a:solidFill>
              <a:latin typeface="Barlow Semi Condensed"/>
              <a:ea typeface="Barlow Semi Condensed"/>
              <a:cs typeface="Barlow Semi Condensed"/>
              <a:sym typeface="Barlow Semi Condensed"/>
            </a:endParaRPr>
          </a:p>
        </p:txBody>
      </p:sp>
      <p:sp>
        <p:nvSpPr>
          <p:cNvPr id="363" name="Google Shape;363;p22"/>
          <p:cNvSpPr txBox="1"/>
          <p:nvPr/>
        </p:nvSpPr>
        <p:spPr>
          <a:xfrm>
            <a:off x="1243825" y="3605525"/>
            <a:ext cx="2740200" cy="8004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country code Names</a:t>
            </a:r>
            <a:endParaRPr sz="2000">
              <a:solidFill>
                <a:srgbClr val="434343"/>
              </a:solidFill>
              <a:latin typeface="Barlow Semi Condensed"/>
              <a:ea typeface="Barlow Semi Condensed"/>
              <a:cs typeface="Barlow Semi Condensed"/>
              <a:sym typeface="Barlow Semi Condensed"/>
            </a:endParaRPr>
          </a:p>
          <a:p>
            <a:pPr marL="0" lvl="0" indent="0" algn="r"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Supporting Organization</a:t>
            </a:r>
            <a:endParaRPr sz="2000">
              <a:solidFill>
                <a:srgbClr val="434343"/>
              </a:solidFill>
              <a:latin typeface="Barlow Semi Condensed"/>
              <a:ea typeface="Barlow Semi Condensed"/>
              <a:cs typeface="Barlow Semi Condensed"/>
              <a:sym typeface="Barlow Semi Condensed"/>
            </a:endParaRPr>
          </a:p>
        </p:txBody>
      </p:sp>
      <p:sp>
        <p:nvSpPr>
          <p:cNvPr id="364" name="Google Shape;364;p22"/>
          <p:cNvSpPr txBox="1"/>
          <p:nvPr/>
        </p:nvSpPr>
        <p:spPr>
          <a:xfrm>
            <a:off x="1243825" y="4436729"/>
            <a:ext cx="2740200" cy="8004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Address</a:t>
            </a:r>
            <a:endParaRPr sz="2000">
              <a:solidFill>
                <a:srgbClr val="434343"/>
              </a:solidFill>
              <a:latin typeface="Barlow Semi Condensed"/>
              <a:ea typeface="Barlow Semi Condensed"/>
              <a:cs typeface="Barlow Semi Condensed"/>
              <a:sym typeface="Barlow Semi Condensed"/>
            </a:endParaRPr>
          </a:p>
          <a:p>
            <a:pPr marL="0" lvl="0" indent="0" algn="r"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Supporting Organization</a:t>
            </a:r>
            <a:endParaRPr sz="2000">
              <a:solidFill>
                <a:srgbClr val="434343"/>
              </a:solidFill>
              <a:latin typeface="Barlow Semi Condensed"/>
              <a:ea typeface="Barlow Semi Condensed"/>
              <a:cs typeface="Barlow Semi Condensed"/>
              <a:sym typeface="Barlow Semi Condensed"/>
            </a:endParaRPr>
          </a:p>
        </p:txBody>
      </p:sp>
      <p:sp>
        <p:nvSpPr>
          <p:cNvPr id="365" name="Google Shape;365;p22"/>
          <p:cNvSpPr txBox="1"/>
          <p:nvPr/>
        </p:nvSpPr>
        <p:spPr>
          <a:xfrm>
            <a:off x="4745172" y="5382778"/>
            <a:ext cx="27402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000">
                <a:latin typeface="Barlow Semi Condensed"/>
                <a:ea typeface="Barlow Semi Condensed"/>
                <a:cs typeface="Barlow Semi Condensed"/>
                <a:sym typeface="Barlow Semi Condensed"/>
              </a:rPr>
              <a:t>Nominating Committee</a:t>
            </a:r>
            <a:endParaRPr sz="2000">
              <a:latin typeface="Barlow Semi Condensed"/>
              <a:ea typeface="Barlow Semi Condensed"/>
              <a:cs typeface="Barlow Semi Condensed"/>
              <a:sym typeface="Barlow Semi Condensed"/>
            </a:endParaRPr>
          </a:p>
        </p:txBody>
      </p:sp>
      <p:sp>
        <p:nvSpPr>
          <p:cNvPr id="366" name="Google Shape;366;p22"/>
          <p:cNvSpPr txBox="1"/>
          <p:nvPr/>
        </p:nvSpPr>
        <p:spPr>
          <a:xfrm>
            <a:off x="1243828" y="1888650"/>
            <a:ext cx="2740200" cy="8004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At-Large</a:t>
            </a:r>
            <a:endParaRPr sz="2000">
              <a:solidFill>
                <a:srgbClr val="434343"/>
              </a:solidFill>
              <a:latin typeface="Barlow Semi Condensed"/>
              <a:ea typeface="Barlow Semi Condensed"/>
              <a:cs typeface="Barlow Semi Condensed"/>
              <a:sym typeface="Barlow Semi Condensed"/>
            </a:endParaRPr>
          </a:p>
          <a:p>
            <a:pPr marL="0" lvl="0" indent="0" algn="r"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Advisory Committee</a:t>
            </a:r>
            <a:endParaRPr sz="2000">
              <a:solidFill>
                <a:srgbClr val="434343"/>
              </a:solidFill>
              <a:latin typeface="Barlow Semi Condensed"/>
              <a:ea typeface="Barlow Semi Condensed"/>
              <a:cs typeface="Barlow Semi Condensed"/>
              <a:sym typeface="Barlow Semi Condensed"/>
            </a:endParaRPr>
          </a:p>
        </p:txBody>
      </p:sp>
      <p:sp>
        <p:nvSpPr>
          <p:cNvPr id="367" name="Google Shape;367;p22"/>
          <p:cNvSpPr txBox="1"/>
          <p:nvPr/>
        </p:nvSpPr>
        <p:spPr>
          <a:xfrm>
            <a:off x="8129212" y="4436743"/>
            <a:ext cx="27402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Security &amp; Stability</a:t>
            </a:r>
            <a:endParaRPr sz="2000">
              <a:solidFill>
                <a:srgbClr val="434343"/>
              </a:solidFill>
              <a:latin typeface="Barlow Semi Condensed"/>
              <a:ea typeface="Barlow Semi Condensed"/>
              <a:cs typeface="Barlow Semi Condensed"/>
              <a:sym typeface="Barlow Semi Condensed"/>
            </a:endParaRPr>
          </a:p>
          <a:p>
            <a:pPr marL="0" lvl="0" indent="0" algn="l"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Advisory Committee</a:t>
            </a:r>
            <a:endParaRPr sz="2000">
              <a:solidFill>
                <a:srgbClr val="434343"/>
              </a:solidFill>
              <a:latin typeface="Barlow Semi Condensed"/>
              <a:ea typeface="Barlow Semi Condensed"/>
              <a:cs typeface="Barlow Semi Condensed"/>
              <a:sym typeface="Barlow Semi Condensed"/>
            </a:endParaRPr>
          </a:p>
        </p:txBody>
      </p:sp>
      <p:sp>
        <p:nvSpPr>
          <p:cNvPr id="368" name="Google Shape;368;p22"/>
          <p:cNvSpPr txBox="1"/>
          <p:nvPr/>
        </p:nvSpPr>
        <p:spPr>
          <a:xfrm>
            <a:off x="8132712" y="3625463"/>
            <a:ext cx="27402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Root Server System</a:t>
            </a:r>
            <a:endParaRPr sz="2000">
              <a:solidFill>
                <a:srgbClr val="434343"/>
              </a:solidFill>
              <a:latin typeface="Barlow Semi Condensed"/>
              <a:ea typeface="Barlow Semi Condensed"/>
              <a:cs typeface="Barlow Semi Condensed"/>
              <a:sym typeface="Barlow Semi Condensed"/>
            </a:endParaRPr>
          </a:p>
          <a:p>
            <a:pPr marL="0" lvl="0" indent="0" algn="l"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Advisory Committee</a:t>
            </a:r>
            <a:endParaRPr sz="2000">
              <a:solidFill>
                <a:srgbClr val="434343"/>
              </a:solidFill>
              <a:latin typeface="Barlow Semi Condensed"/>
              <a:ea typeface="Barlow Semi Condensed"/>
              <a:cs typeface="Barlow Semi Condensed"/>
              <a:sym typeface="Barlow Semi Condensed"/>
            </a:endParaRPr>
          </a:p>
        </p:txBody>
      </p:sp>
      <p:sp>
        <p:nvSpPr>
          <p:cNvPr id="369" name="Google Shape;369;p22"/>
          <p:cNvSpPr txBox="1"/>
          <p:nvPr/>
        </p:nvSpPr>
        <p:spPr>
          <a:xfrm>
            <a:off x="8129212" y="2848971"/>
            <a:ext cx="27402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Technical </a:t>
            </a:r>
            <a:endParaRPr sz="2000">
              <a:solidFill>
                <a:srgbClr val="434343"/>
              </a:solidFill>
              <a:latin typeface="Barlow Semi Condensed"/>
              <a:ea typeface="Barlow Semi Condensed"/>
              <a:cs typeface="Barlow Semi Condensed"/>
              <a:sym typeface="Barlow Semi Condensed"/>
            </a:endParaRPr>
          </a:p>
          <a:p>
            <a:pPr marL="0" lvl="0" indent="0" algn="l"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Liaison Group</a:t>
            </a:r>
            <a:endParaRPr sz="2000">
              <a:solidFill>
                <a:srgbClr val="434343"/>
              </a:solidFill>
              <a:latin typeface="Barlow Semi Condensed"/>
              <a:ea typeface="Barlow Semi Condensed"/>
              <a:cs typeface="Barlow Semi Condensed"/>
              <a:sym typeface="Barlow Semi Condensed"/>
            </a:endParaRPr>
          </a:p>
        </p:txBody>
      </p:sp>
      <p:sp>
        <p:nvSpPr>
          <p:cNvPr id="370" name="Google Shape;370;p22"/>
          <p:cNvSpPr txBox="1"/>
          <p:nvPr/>
        </p:nvSpPr>
        <p:spPr>
          <a:xfrm>
            <a:off x="8207962" y="1261200"/>
            <a:ext cx="27402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Governmental</a:t>
            </a:r>
            <a:endParaRPr sz="2000">
              <a:solidFill>
                <a:srgbClr val="434343"/>
              </a:solidFill>
              <a:latin typeface="Barlow Semi Condensed"/>
              <a:ea typeface="Barlow Semi Condensed"/>
              <a:cs typeface="Barlow Semi Condensed"/>
              <a:sym typeface="Barlow Semi Condensed"/>
            </a:endParaRPr>
          </a:p>
          <a:p>
            <a:pPr marL="0" lvl="0" indent="0" algn="l"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Advisory Committee</a:t>
            </a:r>
            <a:endParaRPr sz="2000">
              <a:solidFill>
                <a:srgbClr val="434343"/>
              </a:solidFill>
              <a:latin typeface="Barlow Semi Condensed"/>
              <a:ea typeface="Barlow Semi Condensed"/>
              <a:cs typeface="Barlow Semi Condensed"/>
              <a:sym typeface="Barlow Semi Condensed"/>
            </a:endParaRPr>
          </a:p>
        </p:txBody>
      </p:sp>
      <p:sp>
        <p:nvSpPr>
          <p:cNvPr id="371" name="Google Shape;371;p22"/>
          <p:cNvSpPr txBox="1"/>
          <p:nvPr/>
        </p:nvSpPr>
        <p:spPr>
          <a:xfrm>
            <a:off x="5184741" y="1717838"/>
            <a:ext cx="17889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800">
                <a:solidFill>
                  <a:srgbClr val="434343"/>
                </a:solidFill>
                <a:latin typeface="Barlow Semi Condensed"/>
                <a:ea typeface="Barlow Semi Condensed"/>
                <a:cs typeface="Barlow Semi Condensed"/>
                <a:sym typeface="Barlow Semi Condensed"/>
              </a:rPr>
              <a:t>Ombudsman</a:t>
            </a:r>
            <a:endParaRPr sz="1800">
              <a:solidFill>
                <a:srgbClr val="434343"/>
              </a:solidFill>
              <a:latin typeface="Barlow Semi Condensed"/>
              <a:ea typeface="Barlow Semi Condensed"/>
              <a:cs typeface="Barlow Semi Condensed"/>
              <a:sym typeface="Barlow Semi Condensed"/>
            </a:endParaRPr>
          </a:p>
        </p:txBody>
      </p:sp>
      <p:sp>
        <p:nvSpPr>
          <p:cNvPr id="372" name="Google Shape;372;p22"/>
          <p:cNvSpPr txBox="1"/>
          <p:nvPr/>
        </p:nvSpPr>
        <p:spPr>
          <a:xfrm>
            <a:off x="8154563" y="2079500"/>
            <a:ext cx="27402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Internet Engineering </a:t>
            </a:r>
            <a:endParaRPr sz="2000">
              <a:solidFill>
                <a:srgbClr val="434343"/>
              </a:solidFill>
              <a:latin typeface="Barlow Semi Condensed"/>
              <a:ea typeface="Barlow Semi Condensed"/>
              <a:cs typeface="Barlow Semi Condensed"/>
              <a:sym typeface="Barlow Semi Condensed"/>
            </a:endParaRPr>
          </a:p>
          <a:p>
            <a:pPr marL="0" lvl="0" indent="0" algn="l" rtl="0">
              <a:spcBef>
                <a:spcPts val="0"/>
              </a:spcBef>
              <a:spcAft>
                <a:spcPts val="0"/>
              </a:spcAft>
              <a:buNone/>
            </a:pPr>
            <a:r>
              <a:rPr lang="en-US" sz="2000">
                <a:solidFill>
                  <a:srgbClr val="434343"/>
                </a:solidFill>
                <a:latin typeface="Barlow Semi Condensed"/>
                <a:ea typeface="Barlow Semi Condensed"/>
                <a:cs typeface="Barlow Semi Condensed"/>
                <a:sym typeface="Barlow Semi Condensed"/>
              </a:rPr>
              <a:t>Task Force</a:t>
            </a:r>
            <a:endParaRPr sz="2000">
              <a:solidFill>
                <a:srgbClr val="434343"/>
              </a:solidFill>
              <a:latin typeface="Barlow Semi Condensed"/>
              <a:ea typeface="Barlow Semi Condensed"/>
              <a:cs typeface="Barlow Semi Condensed"/>
              <a:sym typeface="Barlow Semi Condensed"/>
            </a:endParaRPr>
          </a:p>
        </p:txBody>
      </p:sp>
      <p:cxnSp>
        <p:nvCxnSpPr>
          <p:cNvPr id="373" name="Google Shape;373;p22"/>
          <p:cNvCxnSpPr/>
          <p:nvPr/>
        </p:nvCxnSpPr>
        <p:spPr>
          <a:xfrm>
            <a:off x="1995613" y="1859788"/>
            <a:ext cx="2072100" cy="0"/>
          </a:xfrm>
          <a:prstGeom prst="straightConnector1">
            <a:avLst/>
          </a:prstGeom>
          <a:noFill/>
          <a:ln w="19050" cap="flat" cmpd="sng">
            <a:solidFill>
              <a:srgbClr val="FCE5CD"/>
            </a:solidFill>
            <a:prstDash val="solid"/>
            <a:round/>
            <a:headEnd type="none" w="med" len="med"/>
            <a:tailEnd type="none" w="med" len="med"/>
          </a:ln>
        </p:spPr>
      </p:cxnSp>
      <p:cxnSp>
        <p:nvCxnSpPr>
          <p:cNvPr id="374" name="Google Shape;374;p22"/>
          <p:cNvCxnSpPr/>
          <p:nvPr/>
        </p:nvCxnSpPr>
        <p:spPr>
          <a:xfrm>
            <a:off x="1995613" y="3480975"/>
            <a:ext cx="2072100" cy="0"/>
          </a:xfrm>
          <a:prstGeom prst="straightConnector1">
            <a:avLst/>
          </a:prstGeom>
          <a:noFill/>
          <a:ln w="19050" cap="flat" cmpd="sng">
            <a:solidFill>
              <a:srgbClr val="C9DAF8"/>
            </a:solidFill>
            <a:prstDash val="solid"/>
            <a:round/>
            <a:headEnd type="none" w="med" len="med"/>
            <a:tailEnd type="none" w="med" len="med"/>
          </a:ln>
        </p:spPr>
      </p:cxnSp>
      <p:cxnSp>
        <p:nvCxnSpPr>
          <p:cNvPr id="375" name="Google Shape;375;p22"/>
          <p:cNvCxnSpPr/>
          <p:nvPr/>
        </p:nvCxnSpPr>
        <p:spPr>
          <a:xfrm>
            <a:off x="1995613" y="5174425"/>
            <a:ext cx="2072100" cy="0"/>
          </a:xfrm>
          <a:prstGeom prst="straightConnector1">
            <a:avLst/>
          </a:prstGeom>
          <a:noFill/>
          <a:ln w="19050" cap="flat" cmpd="sng">
            <a:solidFill>
              <a:srgbClr val="D9EAD3"/>
            </a:solidFill>
            <a:prstDash val="solid"/>
            <a:round/>
            <a:headEnd type="none" w="med" len="med"/>
            <a:tailEnd type="none" w="med" len="med"/>
          </a:ln>
        </p:spPr>
      </p:cxnSp>
      <p:cxnSp>
        <p:nvCxnSpPr>
          <p:cNvPr id="376" name="Google Shape;376;p22"/>
          <p:cNvCxnSpPr/>
          <p:nvPr/>
        </p:nvCxnSpPr>
        <p:spPr>
          <a:xfrm>
            <a:off x="1995613" y="4335538"/>
            <a:ext cx="2072100" cy="0"/>
          </a:xfrm>
          <a:prstGeom prst="straightConnector1">
            <a:avLst/>
          </a:prstGeom>
          <a:noFill/>
          <a:ln w="19050" cap="flat" cmpd="sng">
            <a:solidFill>
              <a:srgbClr val="FFF2CC"/>
            </a:solidFill>
            <a:prstDash val="solid"/>
            <a:round/>
            <a:headEnd type="none" w="med" len="med"/>
            <a:tailEnd type="none" w="med" len="med"/>
          </a:ln>
        </p:spPr>
      </p:cxnSp>
      <p:cxnSp>
        <p:nvCxnSpPr>
          <p:cNvPr id="377" name="Google Shape;377;p22"/>
          <p:cNvCxnSpPr/>
          <p:nvPr/>
        </p:nvCxnSpPr>
        <p:spPr>
          <a:xfrm>
            <a:off x="8122938" y="5171425"/>
            <a:ext cx="2072100" cy="0"/>
          </a:xfrm>
          <a:prstGeom prst="straightConnector1">
            <a:avLst/>
          </a:prstGeom>
          <a:noFill/>
          <a:ln w="19050" cap="flat" cmpd="sng">
            <a:solidFill>
              <a:srgbClr val="EBE1D6"/>
            </a:solidFill>
            <a:prstDash val="solid"/>
            <a:round/>
            <a:headEnd type="none" w="med" len="med"/>
            <a:tailEnd type="none" w="med" len="med"/>
          </a:ln>
        </p:spPr>
      </p:cxnSp>
      <p:cxnSp>
        <p:nvCxnSpPr>
          <p:cNvPr id="378" name="Google Shape;378;p22"/>
          <p:cNvCxnSpPr/>
          <p:nvPr/>
        </p:nvCxnSpPr>
        <p:spPr>
          <a:xfrm>
            <a:off x="8122938" y="4365500"/>
            <a:ext cx="2072100" cy="0"/>
          </a:xfrm>
          <a:prstGeom prst="straightConnector1">
            <a:avLst/>
          </a:prstGeom>
          <a:noFill/>
          <a:ln w="19050" cap="flat" cmpd="sng">
            <a:solidFill>
              <a:srgbClr val="EBE1D6"/>
            </a:solidFill>
            <a:prstDash val="solid"/>
            <a:round/>
            <a:headEnd type="none" w="med" len="med"/>
            <a:tailEnd type="none" w="med" len="med"/>
          </a:ln>
        </p:spPr>
      </p:cxnSp>
      <p:cxnSp>
        <p:nvCxnSpPr>
          <p:cNvPr id="379" name="Google Shape;379;p22"/>
          <p:cNvCxnSpPr/>
          <p:nvPr/>
        </p:nvCxnSpPr>
        <p:spPr>
          <a:xfrm>
            <a:off x="8122938" y="3614575"/>
            <a:ext cx="2072100" cy="0"/>
          </a:xfrm>
          <a:prstGeom prst="straightConnector1">
            <a:avLst/>
          </a:prstGeom>
          <a:noFill/>
          <a:ln w="19050" cap="flat" cmpd="sng">
            <a:solidFill>
              <a:srgbClr val="EBE1D6"/>
            </a:solidFill>
            <a:prstDash val="solid"/>
            <a:round/>
            <a:headEnd type="none" w="med" len="med"/>
            <a:tailEnd type="none" w="med" len="med"/>
          </a:ln>
        </p:spPr>
      </p:cxnSp>
      <p:cxnSp>
        <p:nvCxnSpPr>
          <p:cNvPr id="380" name="Google Shape;380;p22"/>
          <p:cNvCxnSpPr/>
          <p:nvPr/>
        </p:nvCxnSpPr>
        <p:spPr>
          <a:xfrm>
            <a:off x="8160613" y="2797600"/>
            <a:ext cx="2072100" cy="0"/>
          </a:xfrm>
          <a:prstGeom prst="straightConnector1">
            <a:avLst/>
          </a:prstGeom>
          <a:noFill/>
          <a:ln w="19050" cap="flat" cmpd="sng">
            <a:solidFill>
              <a:srgbClr val="EBE1D6"/>
            </a:solidFill>
            <a:prstDash val="solid"/>
            <a:round/>
            <a:headEnd type="none" w="med" len="med"/>
            <a:tailEnd type="none" w="med" len="med"/>
          </a:ln>
        </p:spPr>
      </p:cxnSp>
      <p:cxnSp>
        <p:nvCxnSpPr>
          <p:cNvPr id="381" name="Google Shape;381;p22"/>
          <p:cNvCxnSpPr/>
          <p:nvPr/>
        </p:nvCxnSpPr>
        <p:spPr>
          <a:xfrm>
            <a:off x="8160613" y="1975038"/>
            <a:ext cx="2072100" cy="0"/>
          </a:xfrm>
          <a:prstGeom prst="straightConnector1">
            <a:avLst/>
          </a:prstGeom>
          <a:noFill/>
          <a:ln w="19050" cap="flat" cmpd="sng">
            <a:solidFill>
              <a:srgbClr val="CCCCCC"/>
            </a:solidFill>
            <a:prstDash val="solid"/>
            <a:round/>
            <a:headEnd type="none" w="med" len="med"/>
            <a:tailEnd type="none" w="med" len="med"/>
          </a:ln>
        </p:spPr>
      </p:cxnSp>
      <p:cxnSp>
        <p:nvCxnSpPr>
          <p:cNvPr id="382" name="Google Shape;382;p22"/>
          <p:cNvCxnSpPr/>
          <p:nvPr/>
        </p:nvCxnSpPr>
        <p:spPr>
          <a:xfrm>
            <a:off x="1995613" y="2689063"/>
            <a:ext cx="2072100" cy="0"/>
          </a:xfrm>
          <a:prstGeom prst="straightConnector1">
            <a:avLst/>
          </a:prstGeom>
          <a:noFill/>
          <a:ln w="19050" cap="flat" cmpd="sng">
            <a:solidFill>
              <a:srgbClr val="D9D2E9"/>
            </a:solidFill>
            <a:prstDash val="solid"/>
            <a:round/>
            <a:headEnd type="none" w="med" len="med"/>
            <a:tailEnd type="none" w="med" len="med"/>
          </a:ln>
        </p:spPr>
      </p:cxnSp>
      <p:cxnSp>
        <p:nvCxnSpPr>
          <p:cNvPr id="383" name="Google Shape;383;p22"/>
          <p:cNvCxnSpPr/>
          <p:nvPr/>
        </p:nvCxnSpPr>
        <p:spPr>
          <a:xfrm>
            <a:off x="5079222" y="5472040"/>
            <a:ext cx="2072100" cy="0"/>
          </a:xfrm>
          <a:prstGeom prst="straightConnector1">
            <a:avLst/>
          </a:prstGeom>
          <a:noFill/>
          <a:ln w="19050" cap="flat" cmpd="sng">
            <a:solidFill>
              <a:srgbClr val="E3F0FC"/>
            </a:solidFill>
            <a:prstDash val="solid"/>
            <a:round/>
            <a:headEnd type="none" w="med" len="med"/>
            <a:tailEnd type="none" w="med" len="med"/>
          </a:ln>
        </p:spPr>
      </p:cxnSp>
      <p:sp>
        <p:nvSpPr>
          <p:cNvPr id="384" name="Google Shape;384;p22"/>
          <p:cNvSpPr txBox="1"/>
          <p:nvPr/>
        </p:nvSpPr>
        <p:spPr>
          <a:xfrm>
            <a:off x="4859224" y="2504288"/>
            <a:ext cx="2403000" cy="1262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3500">
                <a:solidFill>
                  <a:srgbClr val="154A78"/>
                </a:solidFill>
                <a:latin typeface="Barlow Semi Condensed Medium"/>
                <a:ea typeface="Barlow Semi Condensed Medium"/>
                <a:cs typeface="Barlow Semi Condensed Medium"/>
                <a:sym typeface="Barlow Semi Condensed Medium"/>
              </a:rPr>
              <a:t>ICANN Board</a:t>
            </a:r>
            <a:endParaRPr sz="3500">
              <a:solidFill>
                <a:srgbClr val="154A78"/>
              </a:solidFill>
              <a:latin typeface="Barlow Semi Condensed Medium"/>
              <a:ea typeface="Barlow Semi Condensed Medium"/>
              <a:cs typeface="Barlow Semi Condensed Medium"/>
              <a:sym typeface="Barlow Semi Condensed Medium"/>
            </a:endParaRPr>
          </a:p>
          <a:p>
            <a:pPr marL="0" lvl="0" indent="0" algn="ctr" rtl="0">
              <a:spcBef>
                <a:spcPts val="0"/>
              </a:spcBef>
              <a:spcAft>
                <a:spcPts val="0"/>
              </a:spcAft>
              <a:buNone/>
            </a:pPr>
            <a:r>
              <a:rPr lang="en-US" sz="3500">
                <a:solidFill>
                  <a:srgbClr val="154A78"/>
                </a:solidFill>
                <a:latin typeface="Barlow Semi Condensed Medium"/>
                <a:ea typeface="Barlow Semi Condensed Medium"/>
                <a:cs typeface="Barlow Semi Condensed Medium"/>
                <a:sym typeface="Barlow Semi Condensed Medium"/>
              </a:rPr>
              <a:t>of Directors</a:t>
            </a:r>
            <a:endParaRPr sz="3500">
              <a:solidFill>
                <a:srgbClr val="154A78"/>
              </a:solidFill>
              <a:latin typeface="Barlow Semi Condensed Medium"/>
              <a:ea typeface="Barlow Semi Condensed Medium"/>
              <a:cs typeface="Barlow Semi Condensed Medium"/>
              <a:sym typeface="Barlow Semi Condensed Medium"/>
            </a:endParaRPr>
          </a:p>
        </p:txBody>
      </p:sp>
      <p:cxnSp>
        <p:nvCxnSpPr>
          <p:cNvPr id="385" name="Google Shape;385;p22"/>
          <p:cNvCxnSpPr>
            <a:stCxn id="384" idx="0"/>
            <a:endCxn id="360" idx="4"/>
          </p:cNvCxnSpPr>
          <p:nvPr/>
        </p:nvCxnSpPr>
        <p:spPr>
          <a:xfrm rot="10800000">
            <a:off x="6056524" y="2305988"/>
            <a:ext cx="4200" cy="198300"/>
          </a:xfrm>
          <a:prstGeom prst="straightConnector1">
            <a:avLst/>
          </a:prstGeom>
          <a:noFill/>
          <a:ln w="9525" cap="flat" cmpd="sng">
            <a:solidFill>
              <a:srgbClr val="B7B7B7"/>
            </a:solidFill>
            <a:prstDash val="solid"/>
            <a:round/>
            <a:headEnd type="none" w="med" len="med"/>
            <a:tailEnd type="none" w="med" len="med"/>
          </a:ln>
        </p:spPr>
      </p:cxnSp>
      <p:sp>
        <p:nvSpPr>
          <p:cNvPr id="386" name="Google Shape;386;p22"/>
          <p:cNvSpPr txBox="1"/>
          <p:nvPr/>
        </p:nvSpPr>
        <p:spPr>
          <a:xfrm>
            <a:off x="7995163" y="5351088"/>
            <a:ext cx="2403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a:solidFill>
                  <a:srgbClr val="999999"/>
                </a:solidFill>
                <a:latin typeface="Barlow Semi Condensed"/>
                <a:ea typeface="Barlow Semi Condensed"/>
                <a:cs typeface="Barlow Semi Condensed"/>
                <a:sym typeface="Barlow Semi Condensed"/>
              </a:rPr>
              <a:t>Non-Voting Members</a:t>
            </a:r>
            <a:endParaRPr>
              <a:solidFill>
                <a:srgbClr val="999999"/>
              </a:solidFill>
              <a:latin typeface="Barlow Semi Condensed"/>
              <a:ea typeface="Barlow Semi Condensed"/>
              <a:cs typeface="Barlow Semi Condensed"/>
              <a:sym typeface="Barlow Semi Condensed"/>
            </a:endParaRPr>
          </a:p>
        </p:txBody>
      </p:sp>
      <p:sp>
        <p:nvSpPr>
          <p:cNvPr id="387" name="Google Shape;387;p22"/>
          <p:cNvSpPr txBox="1"/>
          <p:nvPr/>
        </p:nvSpPr>
        <p:spPr>
          <a:xfrm>
            <a:off x="7030197" y="4859640"/>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1</a:t>
            </a:r>
            <a:endParaRPr sz="1000">
              <a:latin typeface="Barlow Semi Condensed"/>
              <a:ea typeface="Barlow Semi Condensed"/>
              <a:cs typeface="Barlow Semi Condensed"/>
              <a:sym typeface="Barlow Semi Condensed"/>
            </a:endParaRPr>
          </a:p>
        </p:txBody>
      </p:sp>
      <p:sp>
        <p:nvSpPr>
          <p:cNvPr id="388" name="Google Shape;388;p22"/>
          <p:cNvSpPr txBox="1"/>
          <p:nvPr/>
        </p:nvSpPr>
        <p:spPr>
          <a:xfrm>
            <a:off x="6714235" y="4859640"/>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2</a:t>
            </a:r>
            <a:endParaRPr sz="1000">
              <a:latin typeface="Barlow Semi Condensed"/>
              <a:ea typeface="Barlow Semi Condensed"/>
              <a:cs typeface="Barlow Semi Condensed"/>
              <a:sym typeface="Barlow Semi Condensed"/>
            </a:endParaRPr>
          </a:p>
        </p:txBody>
      </p:sp>
      <p:sp>
        <p:nvSpPr>
          <p:cNvPr id="389" name="Google Shape;389;p22"/>
          <p:cNvSpPr txBox="1"/>
          <p:nvPr/>
        </p:nvSpPr>
        <p:spPr>
          <a:xfrm>
            <a:off x="6398247" y="4859640"/>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3</a:t>
            </a:r>
            <a:endParaRPr sz="1000">
              <a:latin typeface="Barlow Semi Condensed"/>
              <a:ea typeface="Barlow Semi Condensed"/>
              <a:cs typeface="Barlow Semi Condensed"/>
              <a:sym typeface="Barlow Semi Condensed"/>
            </a:endParaRPr>
          </a:p>
        </p:txBody>
      </p:sp>
      <p:sp>
        <p:nvSpPr>
          <p:cNvPr id="390" name="Google Shape;390;p22"/>
          <p:cNvSpPr txBox="1"/>
          <p:nvPr/>
        </p:nvSpPr>
        <p:spPr>
          <a:xfrm>
            <a:off x="6082297" y="4859640"/>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4</a:t>
            </a:r>
            <a:endParaRPr sz="1000">
              <a:latin typeface="Barlow Semi Condensed"/>
              <a:ea typeface="Barlow Semi Condensed"/>
              <a:cs typeface="Barlow Semi Condensed"/>
              <a:sym typeface="Barlow Semi Condensed"/>
            </a:endParaRPr>
          </a:p>
        </p:txBody>
      </p:sp>
      <p:sp>
        <p:nvSpPr>
          <p:cNvPr id="391" name="Google Shape;391;p22"/>
          <p:cNvSpPr txBox="1"/>
          <p:nvPr/>
        </p:nvSpPr>
        <p:spPr>
          <a:xfrm>
            <a:off x="5766310" y="4859640"/>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5</a:t>
            </a:r>
            <a:endParaRPr sz="1000">
              <a:latin typeface="Barlow Semi Condensed"/>
              <a:ea typeface="Barlow Semi Condensed"/>
              <a:cs typeface="Barlow Semi Condensed"/>
              <a:sym typeface="Barlow Semi Condensed"/>
            </a:endParaRPr>
          </a:p>
        </p:txBody>
      </p:sp>
      <p:sp>
        <p:nvSpPr>
          <p:cNvPr id="392" name="Google Shape;392;p22"/>
          <p:cNvSpPr txBox="1"/>
          <p:nvPr/>
        </p:nvSpPr>
        <p:spPr>
          <a:xfrm>
            <a:off x="5450335" y="4859640"/>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6</a:t>
            </a:r>
            <a:endParaRPr sz="1000">
              <a:latin typeface="Barlow Semi Condensed"/>
              <a:ea typeface="Barlow Semi Condensed"/>
              <a:cs typeface="Barlow Semi Condensed"/>
              <a:sym typeface="Barlow Semi Condensed"/>
            </a:endParaRPr>
          </a:p>
        </p:txBody>
      </p:sp>
      <p:sp>
        <p:nvSpPr>
          <p:cNvPr id="393" name="Google Shape;393;p22"/>
          <p:cNvSpPr txBox="1"/>
          <p:nvPr/>
        </p:nvSpPr>
        <p:spPr>
          <a:xfrm>
            <a:off x="5134372" y="4859640"/>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7</a:t>
            </a:r>
            <a:endParaRPr sz="1000">
              <a:latin typeface="Barlow Semi Condensed"/>
              <a:ea typeface="Barlow Semi Condensed"/>
              <a:cs typeface="Barlow Semi Condensed"/>
              <a:sym typeface="Barlow Semi Condensed"/>
            </a:endParaRPr>
          </a:p>
        </p:txBody>
      </p:sp>
      <p:sp>
        <p:nvSpPr>
          <p:cNvPr id="394" name="Google Shape;394;p22"/>
          <p:cNvSpPr txBox="1"/>
          <p:nvPr/>
        </p:nvSpPr>
        <p:spPr>
          <a:xfrm>
            <a:off x="4829468" y="4859640"/>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8</a:t>
            </a:r>
            <a:endParaRPr sz="1000">
              <a:latin typeface="Barlow Semi Condensed"/>
              <a:ea typeface="Barlow Semi Condensed"/>
              <a:cs typeface="Barlow Semi Condensed"/>
              <a:sym typeface="Barlow Semi Condensed"/>
            </a:endParaRPr>
          </a:p>
        </p:txBody>
      </p:sp>
      <p:sp>
        <p:nvSpPr>
          <p:cNvPr id="395" name="Google Shape;395;p22"/>
          <p:cNvSpPr txBox="1"/>
          <p:nvPr/>
        </p:nvSpPr>
        <p:spPr>
          <a:xfrm>
            <a:off x="4324399" y="4848388"/>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9</a:t>
            </a:r>
            <a:endParaRPr sz="1000">
              <a:latin typeface="Barlow Semi Condensed"/>
              <a:ea typeface="Barlow Semi Condensed"/>
              <a:cs typeface="Barlow Semi Condensed"/>
              <a:sym typeface="Barlow Semi Condensed"/>
            </a:endParaRPr>
          </a:p>
        </p:txBody>
      </p:sp>
      <p:sp>
        <p:nvSpPr>
          <p:cNvPr id="396" name="Google Shape;396;p22"/>
          <p:cNvSpPr txBox="1"/>
          <p:nvPr/>
        </p:nvSpPr>
        <p:spPr>
          <a:xfrm>
            <a:off x="4324399" y="4619788"/>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10</a:t>
            </a:r>
            <a:endParaRPr sz="1000">
              <a:latin typeface="Barlow Semi Condensed"/>
              <a:ea typeface="Barlow Semi Condensed"/>
              <a:cs typeface="Barlow Semi Condensed"/>
              <a:sym typeface="Barlow Semi Condensed"/>
            </a:endParaRPr>
          </a:p>
        </p:txBody>
      </p:sp>
      <p:sp>
        <p:nvSpPr>
          <p:cNvPr id="397" name="Google Shape;397;p22"/>
          <p:cNvSpPr txBox="1"/>
          <p:nvPr/>
        </p:nvSpPr>
        <p:spPr>
          <a:xfrm>
            <a:off x="4324399" y="4040388"/>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11</a:t>
            </a:r>
            <a:endParaRPr sz="1000">
              <a:latin typeface="Barlow Semi Condensed"/>
              <a:ea typeface="Barlow Semi Condensed"/>
              <a:cs typeface="Barlow Semi Condensed"/>
              <a:sym typeface="Barlow Semi Condensed"/>
            </a:endParaRPr>
          </a:p>
        </p:txBody>
      </p:sp>
      <p:sp>
        <p:nvSpPr>
          <p:cNvPr id="398" name="Google Shape;398;p22"/>
          <p:cNvSpPr txBox="1"/>
          <p:nvPr/>
        </p:nvSpPr>
        <p:spPr>
          <a:xfrm>
            <a:off x="4324399" y="3801243"/>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12</a:t>
            </a:r>
            <a:endParaRPr sz="1000">
              <a:latin typeface="Barlow Semi Condensed"/>
              <a:ea typeface="Barlow Semi Condensed"/>
              <a:cs typeface="Barlow Semi Condensed"/>
              <a:sym typeface="Barlow Semi Condensed"/>
            </a:endParaRPr>
          </a:p>
        </p:txBody>
      </p:sp>
      <p:sp>
        <p:nvSpPr>
          <p:cNvPr id="399" name="Google Shape;399;p22"/>
          <p:cNvSpPr txBox="1"/>
          <p:nvPr/>
        </p:nvSpPr>
        <p:spPr>
          <a:xfrm>
            <a:off x="4324399" y="3134207"/>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13</a:t>
            </a:r>
            <a:endParaRPr sz="1000">
              <a:latin typeface="Barlow Semi Condensed"/>
              <a:ea typeface="Barlow Semi Condensed"/>
              <a:cs typeface="Barlow Semi Condensed"/>
              <a:sym typeface="Barlow Semi Condensed"/>
            </a:endParaRPr>
          </a:p>
        </p:txBody>
      </p:sp>
      <p:sp>
        <p:nvSpPr>
          <p:cNvPr id="400" name="Google Shape;400;p22"/>
          <p:cNvSpPr txBox="1"/>
          <p:nvPr/>
        </p:nvSpPr>
        <p:spPr>
          <a:xfrm>
            <a:off x="4324399" y="2892638"/>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14</a:t>
            </a:r>
            <a:endParaRPr sz="1000">
              <a:latin typeface="Barlow Semi Condensed"/>
              <a:ea typeface="Barlow Semi Condensed"/>
              <a:cs typeface="Barlow Semi Condensed"/>
              <a:sym typeface="Barlow Semi Condensed"/>
            </a:endParaRPr>
          </a:p>
        </p:txBody>
      </p:sp>
      <p:sp>
        <p:nvSpPr>
          <p:cNvPr id="401" name="Google Shape;401;p22"/>
          <p:cNvSpPr txBox="1"/>
          <p:nvPr/>
        </p:nvSpPr>
        <p:spPr>
          <a:xfrm>
            <a:off x="4324399" y="2183063"/>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15</a:t>
            </a:r>
            <a:endParaRPr sz="1000">
              <a:latin typeface="Barlow Semi Condensed"/>
              <a:ea typeface="Barlow Semi Condensed"/>
              <a:cs typeface="Barlow Semi Condensed"/>
              <a:sym typeface="Barlow Semi Condensed"/>
            </a:endParaRPr>
          </a:p>
        </p:txBody>
      </p:sp>
      <p:sp>
        <p:nvSpPr>
          <p:cNvPr id="402" name="Google Shape;402;p22"/>
          <p:cNvSpPr txBox="1"/>
          <p:nvPr/>
        </p:nvSpPr>
        <p:spPr>
          <a:xfrm>
            <a:off x="4324399" y="1535888"/>
            <a:ext cx="345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000">
                <a:latin typeface="Barlow Semi Condensed"/>
                <a:ea typeface="Barlow Semi Condensed"/>
                <a:cs typeface="Barlow Semi Condensed"/>
                <a:sym typeface="Barlow Semi Condensed"/>
              </a:rPr>
              <a:t>16</a:t>
            </a:r>
            <a:endParaRPr sz="1000">
              <a:latin typeface="Barlow Semi Condensed"/>
              <a:ea typeface="Barlow Semi Condensed"/>
              <a:cs typeface="Barlow Semi Condensed"/>
              <a:sym typeface="Barlow Semi Condensed"/>
            </a:endParaRPr>
          </a:p>
        </p:txBody>
      </p:sp>
      <p:pic>
        <p:nvPicPr>
          <p:cNvPr id="403" name="Google Shape;403;p22"/>
          <p:cNvPicPr preferRelativeResize="0"/>
          <p:nvPr/>
        </p:nvPicPr>
        <p:blipFill rotWithShape="1">
          <a:blip r:embed="rId3">
            <a:alphaModFix/>
          </a:blip>
          <a:srcRect/>
          <a:stretch/>
        </p:blipFill>
        <p:spPr>
          <a:xfrm>
            <a:off x="11025175" y="182228"/>
            <a:ext cx="1005600" cy="80040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2313</Words>
  <Application>Microsoft Macintosh PowerPoint</Application>
  <PresentationFormat>Widescreen</PresentationFormat>
  <Paragraphs>469</Paragraphs>
  <Slides>38</Slides>
  <Notes>38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38</vt:i4>
      </vt:variant>
    </vt:vector>
  </HeadingPairs>
  <TitlesOfParts>
    <vt:vector size="44" baseType="lpstr">
      <vt:lpstr>Calibri</vt:lpstr>
      <vt:lpstr>Arial</vt:lpstr>
      <vt:lpstr>Barlow Semi Condensed</vt:lpstr>
      <vt:lpstr>Barlow Semi Condensed Medium</vt:lpstr>
      <vt:lpstr>Avenir</vt:lpstr>
      <vt:lpstr>Office Theme</vt:lpstr>
      <vt:lpstr>PowerPoint Presentation</vt:lpstr>
      <vt:lpstr>PowerPoint Presentation</vt:lpstr>
      <vt:lpstr>ccTLD - country code Top Level Domain</vt:lpstr>
      <vt:lpstr>Why are ccTLDs important?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is the ccNSO? country code Names Supporting Organization</vt:lpstr>
      <vt:lpstr>Purpose &amp; Value of the ccNSO</vt:lpstr>
      <vt:lpstr>Evolved Functions and Other Activities</vt:lpstr>
      <vt:lpstr>ccNSO Members per region (June 2021)</vt:lpstr>
      <vt:lpstr>ccNSO Council Members</vt:lpstr>
      <vt:lpstr>PowerPoint Presentation</vt:lpstr>
      <vt:lpstr>PowerPoint Presentation</vt:lpstr>
      <vt:lpstr>Participants at the ccNSO</vt:lpstr>
      <vt:lpstr>Participants at the ccNSO</vt:lpstr>
      <vt:lpstr>Participants at the ccNSO</vt:lpstr>
      <vt:lpstr>How to participate?</vt:lpstr>
      <vt:lpstr>How to participate?</vt:lpstr>
      <vt:lpstr>PowerPoint Presentation</vt:lpstr>
      <vt:lpstr>Working Groups &amp; Committees</vt:lpstr>
      <vt:lpstr>Meeting Program Committee</vt:lpstr>
      <vt:lpstr>TLD-OPS</vt:lpstr>
      <vt:lpstr>TLD-OPS</vt:lpstr>
      <vt:lpstr>ccNSO Policy  Development Process</vt:lpstr>
      <vt:lpstr>PowerPoint Presentation</vt:lpstr>
      <vt:lpstr>Ongoing  ccNSO Policy Development Processes</vt:lpstr>
      <vt:lpstr>PowerPoint Presentation</vt:lpstr>
      <vt:lpstr>PowerPoint Presentation</vt:lpstr>
      <vt:lpstr>PowerPoint Presentation</vt:lpstr>
      <vt:lpstr>PowerPoint Presentation</vt:lpstr>
      <vt:lpstr>ICANN71 | Links to bookmark now</vt:lpstr>
      <vt:lpstr>Let’s keep in touch</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Joke Braeken</cp:lastModifiedBy>
  <cp:revision>2</cp:revision>
  <dcterms:modified xsi:type="dcterms:W3CDTF">2021-06-08T06:12:17Z</dcterms:modified>
</cp:coreProperties>
</file>