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24"/>
  </p:normalViewPr>
  <p:slideViewPr>
    <p:cSldViewPr snapToGrid="0" snapToObjects="1">
      <p:cViewPr varScale="1">
        <p:scale>
          <a:sx n="69" d="100"/>
          <a:sy n="69" d="100"/>
        </p:scale>
        <p:origin x="5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2A3DE1-9B81-464A-BCF2-8C869A02D074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E52DFD-076E-424B-93D3-74ACF33D5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120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474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3974-7D48-F841-A1F7-362D00D16136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BB76-8E20-7348-B13A-4DA73B14A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807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3974-7D48-F841-A1F7-362D00D16136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BB76-8E20-7348-B13A-4DA73B14A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69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3974-7D48-F841-A1F7-362D00D16136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BB76-8E20-7348-B13A-4DA73B14A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5952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12192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318497"/>
            <a:ext cx="12202855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102309" y="6414965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959423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xmlns:p14="http://schemas.microsoft.com/office/powerpoint/2010/main" spd="slow" advClick="0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3974-7D48-F841-A1F7-362D00D16136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BB76-8E20-7348-B13A-4DA73B14A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103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3974-7D48-F841-A1F7-362D00D16136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BB76-8E20-7348-B13A-4DA73B14A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954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3974-7D48-F841-A1F7-362D00D16136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BB76-8E20-7348-B13A-4DA73B14A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848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3974-7D48-F841-A1F7-362D00D16136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BB76-8E20-7348-B13A-4DA73B14A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509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3974-7D48-F841-A1F7-362D00D16136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BB76-8E20-7348-B13A-4DA73B14A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73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3974-7D48-F841-A1F7-362D00D16136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BB76-8E20-7348-B13A-4DA73B14A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172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3974-7D48-F841-A1F7-362D00D16136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BB76-8E20-7348-B13A-4DA73B14A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219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3974-7D48-F841-A1F7-362D00D16136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0BB76-8E20-7348-B13A-4DA73B14A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269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B3974-7D48-F841-A1F7-362D00D16136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0BB76-8E20-7348-B13A-4DA73B14A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43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Herb.Waye@icann.org" TargetMode="External"/><Relationship Id="rId3" Type="http://schemas.openxmlformats.org/officeDocument/2006/relationships/hyperlink" Target="https://www.icann.org/resources/pages/governance/bylaws-en/#article5" TargetMode="External"/><Relationship Id="rId7" Type="http://schemas.openxmlformats.org/officeDocument/2006/relationships/hyperlink" Target="http://www.icann.org/ombudsman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hyperlink" Target="mailto:ombudsman@icann.org" TargetMode="External"/><Relationship Id="rId5" Type="http://schemas.openxmlformats.org/officeDocument/2006/relationships/hyperlink" Target="https://www.icann.org/resources/pages/community-anti-harassment-policy-2017-03-24-en" TargetMode="External"/><Relationship Id="rId4" Type="http://schemas.openxmlformats.org/officeDocument/2006/relationships/hyperlink" Target="https://www.icann.org/en/system/files/files/expected-standards-15sep16-en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44464" y="1447837"/>
            <a:ext cx="8103072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75000"/>
            </a:pPr>
            <a:r>
              <a:rPr lang="en-US" sz="1600" dirty="0"/>
              <a:t>Herb Waye</a:t>
            </a:r>
          </a:p>
          <a:p>
            <a:pPr>
              <a:buSzPct val="75000"/>
            </a:pPr>
            <a:r>
              <a:rPr lang="en-US" sz="1600" dirty="0"/>
              <a:t>Ombudsman</a:t>
            </a:r>
          </a:p>
          <a:p>
            <a:pPr>
              <a:buSzPct val="75000"/>
            </a:pPr>
            <a:endParaRPr lang="en-US" sz="1600" dirty="0"/>
          </a:p>
          <a:p>
            <a:pPr>
              <a:buSzPct val="75000"/>
            </a:pPr>
            <a:r>
              <a:rPr lang="en-US" sz="1600" dirty="0"/>
              <a:t>Authority:</a:t>
            </a:r>
          </a:p>
          <a:p>
            <a:pPr>
              <a:buSzPct val="75000"/>
            </a:pPr>
            <a:r>
              <a:rPr lang="en-US" sz="1600" u="sng" dirty="0">
                <a:hlinkClick r:id="rId3"/>
              </a:rPr>
              <a:t>https://www.icann.org/resources/pages/governance/bylaws-en/#article5</a:t>
            </a:r>
            <a:endParaRPr lang="en-US" sz="1600" dirty="0"/>
          </a:p>
          <a:p>
            <a:pPr>
              <a:buSzPct val="75000"/>
            </a:pPr>
            <a:endParaRPr lang="en-US" sz="1600" dirty="0"/>
          </a:p>
          <a:p>
            <a:r>
              <a:rPr lang="en-US" sz="1600" dirty="0"/>
              <a:t>ICANN Expected Standards of Behavior:</a:t>
            </a:r>
          </a:p>
          <a:p>
            <a:r>
              <a:rPr lang="en-US" sz="1600" dirty="0">
                <a:hlinkClick r:id="rId4"/>
              </a:rPr>
              <a:t>https://www.icann.org/en/system/files/files/expected-standards-15sep16-en.pdf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Community Anti-Harassment Policy</a:t>
            </a:r>
          </a:p>
          <a:p>
            <a:r>
              <a:rPr lang="en-US" sz="1600" dirty="0">
                <a:hlinkClick r:id="rId5"/>
              </a:rPr>
              <a:t>https://www.icann.org/resources/pages/community-anti-harassment-policy-2017-03-24-en</a:t>
            </a:r>
            <a:endParaRPr lang="en-US" sz="1600" dirty="0"/>
          </a:p>
          <a:p>
            <a:pPr>
              <a:buSzPct val="75000"/>
            </a:pPr>
            <a:r>
              <a:rPr lang="en-US" sz="1600" dirty="0"/>
              <a:t> </a:t>
            </a:r>
          </a:p>
          <a:p>
            <a:pPr>
              <a:buSzPct val="75000"/>
            </a:pPr>
            <a:r>
              <a:rPr lang="en-US" sz="1600" dirty="0">
                <a:hlinkClick r:id="rId6"/>
              </a:rPr>
              <a:t>ombudsman@icann.org</a:t>
            </a:r>
            <a:endParaRPr lang="en-US" sz="1600" dirty="0"/>
          </a:p>
          <a:p>
            <a:pPr>
              <a:buSzPct val="75000"/>
            </a:pPr>
            <a:r>
              <a:rPr lang="en-US" sz="1600" dirty="0">
                <a:hlinkClick r:id="rId7"/>
              </a:rPr>
              <a:t>www.icann.org/ombudsman/</a:t>
            </a:r>
            <a:endParaRPr lang="en-US" sz="1600" dirty="0"/>
          </a:p>
          <a:p>
            <a:pPr>
              <a:buSzPct val="75000"/>
            </a:pPr>
            <a:r>
              <a:rPr lang="en-US" sz="1600" dirty="0">
                <a:hlinkClick r:id="rId8"/>
              </a:rPr>
              <a:t>Herb.Waye@icann.org</a:t>
            </a:r>
            <a:endParaRPr lang="en-US" sz="1600" dirty="0"/>
          </a:p>
          <a:p>
            <a:pPr>
              <a:buSzPct val="75000"/>
            </a:pPr>
            <a:r>
              <a:rPr lang="en-US" sz="1600" dirty="0"/>
              <a:t>Twitter: @</a:t>
            </a:r>
            <a:r>
              <a:rPr lang="en-US" sz="1600" dirty="0" err="1"/>
              <a:t>icannombudsman</a:t>
            </a:r>
            <a:endParaRPr lang="en-US" sz="1600" dirty="0"/>
          </a:p>
          <a:p>
            <a:pPr>
              <a:buSzPct val="75000"/>
            </a:pPr>
            <a:r>
              <a:rPr lang="en-US" sz="1600" dirty="0"/>
              <a:t>Facebook: </a:t>
            </a:r>
            <a:r>
              <a:rPr lang="en-US" sz="1600" dirty="0" err="1"/>
              <a:t>IcannOmbudsman</a:t>
            </a:r>
            <a:endParaRPr lang="en-US" sz="1600" dirty="0"/>
          </a:p>
          <a:p>
            <a:pPr>
              <a:buSzPct val="75000"/>
            </a:pPr>
            <a:endParaRPr lang="en-US" sz="2000" dirty="0"/>
          </a:p>
          <a:p>
            <a:pPr>
              <a:buSzPct val="75000"/>
            </a:pPr>
            <a:endParaRPr lang="en-US" sz="2000" dirty="0"/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ICANN Ombudsman</a:t>
            </a:r>
          </a:p>
        </p:txBody>
      </p:sp>
    </p:spTree>
    <p:extLst>
      <p:ext uri="{BB962C8B-B14F-4D97-AF65-F5344CB8AC3E}">
        <p14:creationId xmlns:p14="http://schemas.microsoft.com/office/powerpoint/2010/main" val="370634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xmlns:p14="http://schemas.microsoft.com/office/powerpoint/2010/main" spd="slow" advClick="0" advTm="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66</Words>
  <Application>Microsoft Office PowerPoint</Application>
  <PresentationFormat>Widescreen</PresentationFormat>
  <Paragraphs>20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Source Sans Pro</vt:lpstr>
      <vt:lpstr>Wingdings</vt:lpstr>
      <vt:lpstr>Office Theme</vt:lpstr>
      <vt:lpstr>ICANN Ombudsman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Herb Waye</dc:creator>
  <cp:lastModifiedBy>Silvia Vivanco</cp:lastModifiedBy>
  <cp:revision>3</cp:revision>
  <dcterms:created xsi:type="dcterms:W3CDTF">2018-02-27T19:34:10Z</dcterms:created>
  <dcterms:modified xsi:type="dcterms:W3CDTF">2018-02-28T16:38:12Z</dcterms:modified>
</cp:coreProperties>
</file>