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image/png" Extension="png"/>
  <Default ContentType="image/jpeg" Extension="jpg"/>
  <Default ContentType="application/vnd.openxmlformats-package.relationships+xml" Extension="rels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?><Relationships xmlns="http://schemas.openxmlformats.org/package/2006/relationships"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0">
          <p15:clr>
            <a:srgbClr val="A4A3A4"/>
          </p15:clr>
        </p15:guide>
        <p15:guide id="2" pos="3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4540" autoAdjust="0"/>
    <p:restoredTop sz="94675"/>
  </p:normalViewPr>
  <p:slideViewPr>
    <p:cSldViewPr snapToGrid="0" snapToObjects="1" showGuides="1">
      <p:cViewPr varScale="1">
        <p:scale>
          <a:sx n="154" d="100"/>
          <a:sy n="154" d="100"/>
        </p:scale>
        <p:origin x="216" y="728"/>
      </p:cViewPr>
      <p:guideLst>
        <p:guide orient="horz" pos="1790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1/19/18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088" y="0"/>
            <a:ext cx="4043912" cy="241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Julio Polito</cp:lastModifiedBy>
  <cp:revision>33</cp:revision>
  <dcterms:created xsi:type="dcterms:W3CDTF">2015-01-12T05:04:12Z</dcterms:created>
  <dcterms:modified xsi:type="dcterms:W3CDTF">2018-01-19T13:53:35Z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Offisync_ProviderInitializationData" pid="2">
    <vt:lpwstr>https://wecann.icann.org</vt:lpwstr>
  </property>
  <property fmtid="{D5CDD505-2E9C-101B-9397-08002B2CF9AE}" name="Jive_LatestUserAccountName" pid="3">
    <vt:lpwstr>natalie.schoer@icann.org</vt:lpwstr>
  </property>
  <property fmtid="{D5CDD505-2E9C-101B-9397-08002B2CF9AE}" name="Jive_VersionGuid" pid="4">
    <vt:lpwstr>4684d5ae-08a0-492c-bb98-ffd1ae2e18e7</vt:lpwstr>
  </property>
  <property fmtid="{D5CDD505-2E9C-101B-9397-08002B2CF9AE}" name="Offisync_UpdateToken" pid="5">
    <vt:lpwstr>1</vt:lpwstr>
  </property>
  <property fmtid="{D5CDD505-2E9C-101B-9397-08002B2CF9AE}" name="Offisync_ServerID" pid="6">
    <vt:lpwstr>f1a3e59a-4990-4d5e-9ace-4d146556dde0</vt:lpwstr>
  </property>
  <property fmtid="{D5CDD505-2E9C-101B-9397-08002B2CF9AE}" name="Offisync_UniqueId" pid="7">
    <vt:lpwstr>26454</vt:lpwstr>
  </property>
</Properties>
</file>