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758" r:id="rId2"/>
  </p:sldMasterIdLst>
  <p:notesMasterIdLst>
    <p:notesMasterId r:id="rId13"/>
  </p:notesMasterIdLst>
  <p:handoutMasterIdLst>
    <p:handoutMasterId r:id="rId14"/>
  </p:handoutMasterIdLst>
  <p:sldIdLst>
    <p:sldId id="601" r:id="rId3"/>
    <p:sldId id="605" r:id="rId4"/>
    <p:sldId id="608" r:id="rId5"/>
    <p:sldId id="586" r:id="rId6"/>
    <p:sldId id="604" r:id="rId7"/>
    <p:sldId id="599" r:id="rId8"/>
    <p:sldId id="603" r:id="rId9"/>
    <p:sldId id="606" r:id="rId10"/>
    <p:sldId id="607" r:id="rId11"/>
    <p:sldId id="609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16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elle Howell" initials="MH" lastIdx="7" clrIdx="0">
    <p:extLst/>
  </p:cmAuthor>
  <p:cmAuthor id="2" name="Jennifer Bryce" initials="JB" lastIdx="1" clrIdx="1">
    <p:extLst/>
  </p:cmAuthor>
  <p:cmAuthor id="3" name="Jennifer Bryce" initials="JB [2]" lastIdx="1" clrIdx="2">
    <p:extLst/>
  </p:cmAuthor>
  <p:cmAuthor id="4" name="Angie Graves" initials="AG" lastIdx="16" clrIdx="3">
    <p:extLst>
      <p:ext uri="{19B8F6BF-5375-455C-9EA6-DF929625EA0E}">
        <p15:presenceInfo xmlns:p15="http://schemas.microsoft.com/office/powerpoint/2012/main" userId="S-1-5-21-839558223-3840241481-829473987-9220" providerId="AD"/>
      </p:ext>
    </p:extLst>
  </p:cmAuthor>
  <p:cmAuthor id="5" name="Lars Hoffmann" initials="LH" lastIdx="21" clrIdx="4">
    <p:extLst>
      <p:ext uri="{19B8F6BF-5375-455C-9EA6-DF929625EA0E}">
        <p15:presenceInfo xmlns:p15="http://schemas.microsoft.com/office/powerpoint/2012/main" userId="c5a5e4e5-4426-428d-a40d-3f2d5a48b2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EDEDE"/>
    <a:srgbClr val="002B49"/>
    <a:srgbClr val="9C240F"/>
    <a:srgbClr val="CB460F"/>
    <a:srgbClr val="FA5B36"/>
    <a:srgbClr val="0E4B91"/>
    <a:srgbClr val="18548A"/>
    <a:srgbClr val="15538C"/>
    <a:srgbClr val="0B2F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80" autoAdjust="0"/>
    <p:restoredTop sz="94093" autoAdjust="0"/>
  </p:normalViewPr>
  <p:slideViewPr>
    <p:cSldViewPr snapToGrid="0" snapToObjects="1">
      <p:cViewPr varScale="1">
        <p:scale>
          <a:sx n="84" d="100"/>
          <a:sy n="84" d="100"/>
        </p:scale>
        <p:origin x="1098" y="102"/>
      </p:cViewPr>
      <p:guideLst>
        <p:guide orient="horz" pos="141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1" d="100"/>
          <a:sy n="81" d="100"/>
        </p:scale>
        <p:origin x="3894" y="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42A0FC-CEF3-43DC-AAB5-3CF31482904A}" type="doc">
      <dgm:prSet loTypeId="urn:microsoft.com/office/officeart/2005/8/layout/bProcess3" loCatId="process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n-US"/>
        </a:p>
      </dgm:t>
    </dgm:pt>
    <dgm:pt modelId="{8E76CABF-782D-4E46-ABD6-ECA357382B5A}">
      <dgm:prSet phldrT="[Text]" custT="1"/>
      <dgm:spPr/>
      <dgm:t>
        <a:bodyPr/>
        <a:lstStyle/>
        <a:p>
          <a:r>
            <a:rPr lang="en-US" sz="1150" dirty="0">
              <a:latin typeface="+mn-lt"/>
            </a:rPr>
            <a:t>IE: collects input, performs assessment</a:t>
          </a:r>
        </a:p>
      </dgm:t>
    </dgm:pt>
    <dgm:pt modelId="{90B3A218-EAC8-4178-B4D5-5835E356CF38}" type="parTrans" cxnId="{796CFCCB-5E26-45A9-836B-8AC1BA543174}">
      <dgm:prSet/>
      <dgm:spPr/>
      <dgm:t>
        <a:bodyPr/>
        <a:lstStyle/>
        <a:p>
          <a:endParaRPr lang="en-US" sz="2000">
            <a:latin typeface="+mn-lt"/>
          </a:endParaRPr>
        </a:p>
      </dgm:t>
    </dgm:pt>
    <dgm:pt modelId="{08715DF1-8825-4BCD-AE1D-8F8A5A593A2E}" type="sibTrans" cxnId="{796CFCCB-5E26-45A9-836B-8AC1BA543174}">
      <dgm:prSet custT="1"/>
      <dgm:spPr>
        <a:ln>
          <a:solidFill>
            <a:schemeClr val="accent2"/>
          </a:solidFill>
        </a:ln>
      </dgm:spPr>
      <dgm:t>
        <a:bodyPr/>
        <a:lstStyle/>
        <a:p>
          <a:endParaRPr lang="en-US" sz="600" dirty="0">
            <a:latin typeface="+mn-lt"/>
          </a:endParaRPr>
        </a:p>
      </dgm:t>
    </dgm:pt>
    <dgm:pt modelId="{D396E02F-8C89-4578-9F5D-524EF114E30B}">
      <dgm:prSet phldrT="[Text]" custT="1"/>
      <dgm:spPr>
        <a:solidFill>
          <a:schemeClr val="accent5">
            <a:lumMod val="20000"/>
            <a:lumOff val="80000"/>
          </a:schemeClr>
        </a:solidFill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r>
            <a:rPr lang="en-US" sz="1050" dirty="0"/>
            <a:t>IE: Draft Report (Assessment &amp; Recommendations) posted for RWP and Public Comment</a:t>
          </a:r>
        </a:p>
        <a:p>
          <a:r>
            <a:rPr lang="en-US" sz="1050" dirty="0"/>
            <a:t>ICANN org: factual clarifications &amp; substantive inconsistencies to IE via RWP Mailing List*</a:t>
          </a:r>
          <a:endParaRPr lang="en-US" sz="1050" dirty="0">
            <a:latin typeface="+mn-lt"/>
          </a:endParaRPr>
        </a:p>
      </dgm:t>
    </dgm:pt>
    <dgm:pt modelId="{84AABE32-6DB1-41D2-903C-FF78B6EA56D2}" type="parTrans" cxnId="{E0812713-5249-4815-BC56-D650DB5F8C60}">
      <dgm:prSet/>
      <dgm:spPr/>
      <dgm:t>
        <a:bodyPr/>
        <a:lstStyle/>
        <a:p>
          <a:endParaRPr lang="en-US" sz="2000">
            <a:latin typeface="+mn-lt"/>
          </a:endParaRPr>
        </a:p>
      </dgm:t>
    </dgm:pt>
    <dgm:pt modelId="{4C8D2111-8CC9-4666-BA3D-D8C35AB8EC30}" type="sibTrans" cxnId="{E0812713-5249-4815-BC56-D650DB5F8C60}">
      <dgm:prSet custT="1"/>
      <dgm:spPr>
        <a:ln>
          <a:solidFill>
            <a:schemeClr val="accent2"/>
          </a:solidFill>
        </a:ln>
      </dgm:spPr>
      <dgm:t>
        <a:bodyPr/>
        <a:lstStyle/>
        <a:p>
          <a:endParaRPr lang="en-US" sz="600" dirty="0">
            <a:latin typeface="+mn-lt"/>
          </a:endParaRPr>
        </a:p>
      </dgm:t>
    </dgm:pt>
    <dgm:pt modelId="{6F52FE7F-4478-4D68-844F-05F7641BA789}">
      <dgm:prSet phldrT="[Text]" custT="1"/>
      <dgm:spPr/>
      <dgm:t>
        <a:bodyPr/>
        <a:lstStyle/>
        <a:p>
          <a:r>
            <a:rPr lang="en-US" sz="1200" dirty="0">
              <a:latin typeface="+mn-lt"/>
            </a:rPr>
            <a:t>IE: issues Final Report (Assessment + Recommendations)</a:t>
          </a:r>
        </a:p>
      </dgm:t>
    </dgm:pt>
    <dgm:pt modelId="{06B36F4B-5DEB-42CE-AF56-F673FCA56A90}" type="parTrans" cxnId="{8AD87360-EEAA-49DA-9180-2C4ECA70ECB6}">
      <dgm:prSet/>
      <dgm:spPr/>
      <dgm:t>
        <a:bodyPr/>
        <a:lstStyle/>
        <a:p>
          <a:endParaRPr lang="en-US" sz="2000">
            <a:latin typeface="+mn-lt"/>
          </a:endParaRPr>
        </a:p>
      </dgm:t>
    </dgm:pt>
    <dgm:pt modelId="{CF9E427E-7FE0-477F-9121-3F73918D9CC9}" type="sibTrans" cxnId="{8AD87360-EEAA-49DA-9180-2C4ECA70ECB6}">
      <dgm:prSet custT="1"/>
      <dgm:spPr>
        <a:ln>
          <a:solidFill>
            <a:schemeClr val="accent2"/>
          </a:solidFill>
        </a:ln>
      </dgm:spPr>
      <dgm:t>
        <a:bodyPr/>
        <a:lstStyle/>
        <a:p>
          <a:endParaRPr lang="en-US" sz="600" dirty="0">
            <a:latin typeface="+mn-lt"/>
          </a:endParaRPr>
        </a:p>
      </dgm:t>
    </dgm:pt>
    <dgm:pt modelId="{BD8275CD-B69F-4952-8BAC-E4F57C2D9CF3}">
      <dgm:prSet phldrT="[Text]" custT="1"/>
      <dgm:spPr>
        <a:solidFill>
          <a:schemeClr val="accent5"/>
        </a:solidFill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r>
            <a:rPr lang="en-US" sz="1200" dirty="0">
              <a:solidFill>
                <a:schemeClr val="bg1"/>
              </a:solidFill>
            </a:rPr>
            <a:t>RWP: produces SSAC-endorsed FAII </a:t>
          </a:r>
        </a:p>
        <a:p>
          <a:r>
            <a:rPr lang="en-US" sz="1200" dirty="0">
              <a:solidFill>
                <a:schemeClr val="bg1"/>
              </a:solidFill>
            </a:rPr>
            <a:t>ICANN org: input/observations on FAII**</a:t>
          </a:r>
          <a:endParaRPr lang="en-US" sz="1200" dirty="0">
            <a:solidFill>
              <a:schemeClr val="bg1"/>
            </a:solidFill>
            <a:latin typeface="+mn-lt"/>
          </a:endParaRPr>
        </a:p>
      </dgm:t>
    </dgm:pt>
    <dgm:pt modelId="{A7FC12B2-1DF5-4C42-B4CF-39340BA81B6D}" type="parTrans" cxnId="{59251C67-1FB3-4B70-AF1D-2DF5617C5602}">
      <dgm:prSet/>
      <dgm:spPr/>
      <dgm:t>
        <a:bodyPr/>
        <a:lstStyle/>
        <a:p>
          <a:endParaRPr lang="en-US" sz="2000">
            <a:latin typeface="+mn-lt"/>
          </a:endParaRPr>
        </a:p>
      </dgm:t>
    </dgm:pt>
    <dgm:pt modelId="{330CA641-63DE-4201-A077-0058F56CC590}" type="sibTrans" cxnId="{59251C67-1FB3-4B70-AF1D-2DF5617C5602}">
      <dgm:prSet custT="1"/>
      <dgm:spPr>
        <a:ln>
          <a:solidFill>
            <a:schemeClr val="accent2"/>
          </a:solidFill>
        </a:ln>
      </dgm:spPr>
      <dgm:t>
        <a:bodyPr/>
        <a:lstStyle/>
        <a:p>
          <a:endParaRPr lang="en-US" sz="600" dirty="0">
            <a:latin typeface="+mn-lt"/>
          </a:endParaRPr>
        </a:p>
      </dgm:t>
    </dgm:pt>
    <dgm:pt modelId="{99749C73-F02B-4456-BF36-AFF2208556AC}">
      <dgm:prSet phldrT="[Text]" custT="1"/>
      <dgm:spPr/>
      <dgm:t>
        <a:bodyPr/>
        <a:lstStyle/>
        <a:p>
          <a:r>
            <a:rPr lang="en-US" sz="1200" dirty="0"/>
            <a:t>OEC recommendation &amp; Board Action </a:t>
          </a:r>
        </a:p>
        <a:p>
          <a:r>
            <a:rPr lang="en-US" sz="1200" dirty="0"/>
            <a:t>Receive Final Report, other review documentation</a:t>
          </a:r>
        </a:p>
        <a:p>
          <a:r>
            <a:rPr lang="en-US" sz="1200" dirty="0"/>
            <a:t>Accept/Reject RWP FAII</a:t>
          </a:r>
          <a:endParaRPr lang="en-US" sz="1200" dirty="0">
            <a:latin typeface="+mn-lt"/>
          </a:endParaRPr>
        </a:p>
      </dgm:t>
    </dgm:pt>
    <dgm:pt modelId="{C2D91824-D080-4FC5-803D-501ABAE2E66C}" type="parTrans" cxnId="{9A6B5BB6-5D0C-4469-8AAF-D1E5FA5962D2}">
      <dgm:prSet/>
      <dgm:spPr/>
      <dgm:t>
        <a:bodyPr/>
        <a:lstStyle/>
        <a:p>
          <a:endParaRPr lang="en-US" sz="2000">
            <a:latin typeface="+mn-lt"/>
          </a:endParaRPr>
        </a:p>
      </dgm:t>
    </dgm:pt>
    <dgm:pt modelId="{2CF8E43A-0982-4408-B7B3-DB14061416A1}" type="sibTrans" cxnId="{9A6B5BB6-5D0C-4469-8AAF-D1E5FA5962D2}">
      <dgm:prSet/>
      <dgm:spPr/>
      <dgm:t>
        <a:bodyPr/>
        <a:lstStyle/>
        <a:p>
          <a:endParaRPr lang="en-US" sz="2000">
            <a:latin typeface="+mn-lt"/>
          </a:endParaRPr>
        </a:p>
      </dgm:t>
    </dgm:pt>
    <dgm:pt modelId="{11550D48-BBB0-4F7A-A0A8-688EA4767BC8}">
      <dgm:prSet custT="1"/>
      <dgm:spPr/>
      <dgm:t>
        <a:bodyPr/>
        <a:lstStyle/>
        <a:p>
          <a:r>
            <a:rPr lang="en-US" sz="1200" dirty="0">
              <a:latin typeface="+mn-lt"/>
            </a:rPr>
            <a:t>IE: produces Draft Assessment Report</a:t>
          </a:r>
        </a:p>
      </dgm:t>
    </dgm:pt>
    <dgm:pt modelId="{61EE7809-BF5F-4DF2-8579-A41995A9D1BC}" type="parTrans" cxnId="{6C50CFD4-886D-4EF0-A704-FD3DF067B62A}">
      <dgm:prSet/>
      <dgm:spPr/>
      <dgm:t>
        <a:bodyPr/>
        <a:lstStyle/>
        <a:p>
          <a:endParaRPr lang="en-US" sz="2000">
            <a:latin typeface="+mn-lt"/>
          </a:endParaRPr>
        </a:p>
      </dgm:t>
    </dgm:pt>
    <dgm:pt modelId="{A8FE787F-AD85-4D6F-A698-5B4BDF498A00}" type="sibTrans" cxnId="{6C50CFD4-886D-4EF0-A704-FD3DF067B62A}">
      <dgm:prSet custT="1"/>
      <dgm:spPr>
        <a:ln>
          <a:solidFill>
            <a:schemeClr val="accent2"/>
          </a:solidFill>
        </a:ln>
      </dgm:spPr>
      <dgm:t>
        <a:bodyPr/>
        <a:lstStyle/>
        <a:p>
          <a:endParaRPr lang="en-US" sz="600" dirty="0">
            <a:latin typeface="+mn-lt"/>
          </a:endParaRPr>
        </a:p>
      </dgm:t>
    </dgm:pt>
    <dgm:pt modelId="{8BEF97FA-ABB5-4E45-AA59-B4E119BC72DE}">
      <dgm:prSet custT="1"/>
      <dgm:spPr>
        <a:solidFill>
          <a:schemeClr val="accent5"/>
        </a:solidFill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r>
            <a:rPr lang="en-US" sz="1200" b="1" dirty="0">
              <a:solidFill>
                <a:schemeClr val="bg1"/>
              </a:solidFill>
              <a:latin typeface="+mn-lt"/>
            </a:rPr>
            <a:t>RWP: provides input on Draft Assessment Report</a:t>
          </a:r>
        </a:p>
      </dgm:t>
    </dgm:pt>
    <dgm:pt modelId="{A0FDD57B-3706-434E-8AE3-46C948AEA0CC}" type="parTrans" cxnId="{309C865C-E2B3-4FBC-B028-4E2DD64AFB19}">
      <dgm:prSet/>
      <dgm:spPr/>
      <dgm:t>
        <a:bodyPr/>
        <a:lstStyle/>
        <a:p>
          <a:endParaRPr lang="en-US" sz="2000">
            <a:latin typeface="+mn-lt"/>
          </a:endParaRPr>
        </a:p>
      </dgm:t>
    </dgm:pt>
    <dgm:pt modelId="{5CB88F94-E0B8-40BD-AE1E-2575E40AFA3A}" type="sibTrans" cxnId="{309C865C-E2B3-4FBC-B028-4E2DD64AFB19}">
      <dgm:prSet custT="1"/>
      <dgm:spPr>
        <a:ln>
          <a:solidFill>
            <a:schemeClr val="accent2"/>
          </a:solidFill>
        </a:ln>
      </dgm:spPr>
      <dgm:t>
        <a:bodyPr/>
        <a:lstStyle/>
        <a:p>
          <a:endParaRPr lang="en-US" sz="600" dirty="0">
            <a:latin typeface="+mn-lt"/>
          </a:endParaRPr>
        </a:p>
      </dgm:t>
    </dgm:pt>
    <dgm:pt modelId="{94BC427E-F022-45CA-A830-1418A3DAA7A1}">
      <dgm:prSet custT="1"/>
      <dgm:spPr/>
      <dgm:t>
        <a:bodyPr/>
        <a:lstStyle/>
        <a:p>
          <a:r>
            <a:rPr lang="en-US" sz="1200" dirty="0"/>
            <a:t>IE: Publishes Assessment Report, initiates public consultation period</a:t>
          </a:r>
          <a:endParaRPr lang="en-US" sz="1200" dirty="0">
            <a:latin typeface="+mn-lt"/>
          </a:endParaRPr>
        </a:p>
      </dgm:t>
    </dgm:pt>
    <dgm:pt modelId="{91806D26-B480-4FD1-B976-1F6FD996A9F7}" type="parTrans" cxnId="{BFB1ECBD-8F2A-4255-B4EF-C3D6A919DFBB}">
      <dgm:prSet/>
      <dgm:spPr/>
      <dgm:t>
        <a:bodyPr/>
        <a:lstStyle/>
        <a:p>
          <a:endParaRPr lang="en-US" sz="2000">
            <a:latin typeface="+mn-lt"/>
          </a:endParaRPr>
        </a:p>
      </dgm:t>
    </dgm:pt>
    <dgm:pt modelId="{BA953B9A-7E50-43DE-B630-1CE9203AC344}" type="sibTrans" cxnId="{BFB1ECBD-8F2A-4255-B4EF-C3D6A919DFBB}">
      <dgm:prSet custT="1"/>
      <dgm:spPr>
        <a:ln>
          <a:solidFill>
            <a:schemeClr val="accent2"/>
          </a:solidFill>
        </a:ln>
      </dgm:spPr>
      <dgm:t>
        <a:bodyPr/>
        <a:lstStyle/>
        <a:p>
          <a:endParaRPr lang="en-US" sz="600" dirty="0">
            <a:latin typeface="+mn-lt"/>
          </a:endParaRPr>
        </a:p>
      </dgm:t>
    </dgm:pt>
    <dgm:pt modelId="{A3B8995F-20FF-4846-A498-395CA7256D82}">
      <dgm:prSet custT="1"/>
      <dgm:spPr>
        <a:solidFill>
          <a:schemeClr val="accent5">
            <a:lumMod val="20000"/>
            <a:lumOff val="80000"/>
          </a:schemeClr>
        </a:solidFill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r>
            <a:rPr lang="en-US" sz="1050" dirty="0"/>
            <a:t>IE: Public/community/RWP consultation</a:t>
          </a:r>
        </a:p>
        <a:p>
          <a:r>
            <a:rPr lang="en-US" sz="1050" dirty="0"/>
            <a:t>ICANN org: factual clarifications &amp; substantive inconsistencies to IE via RWP Mailing List*</a:t>
          </a:r>
          <a:endParaRPr lang="en-US" sz="1050" dirty="0">
            <a:latin typeface="+mn-lt"/>
          </a:endParaRPr>
        </a:p>
      </dgm:t>
    </dgm:pt>
    <dgm:pt modelId="{F735B686-2DAE-4AAB-A53D-4DD8E17E67FA}" type="parTrans" cxnId="{C765F1AB-D116-4A0D-84F1-7D2C135D70E3}">
      <dgm:prSet/>
      <dgm:spPr/>
      <dgm:t>
        <a:bodyPr/>
        <a:lstStyle/>
        <a:p>
          <a:endParaRPr lang="en-US" sz="2000">
            <a:latin typeface="+mn-lt"/>
          </a:endParaRPr>
        </a:p>
      </dgm:t>
    </dgm:pt>
    <dgm:pt modelId="{6EE5FEAB-E2EA-413B-960E-79E45319521A}" type="sibTrans" cxnId="{C765F1AB-D116-4A0D-84F1-7D2C135D70E3}">
      <dgm:prSet custT="1"/>
      <dgm:spPr>
        <a:ln>
          <a:solidFill>
            <a:schemeClr val="accent2"/>
          </a:solidFill>
        </a:ln>
      </dgm:spPr>
      <dgm:t>
        <a:bodyPr/>
        <a:lstStyle/>
        <a:p>
          <a:endParaRPr lang="en-US" sz="600" dirty="0">
            <a:latin typeface="+mn-lt"/>
          </a:endParaRPr>
        </a:p>
      </dgm:t>
    </dgm:pt>
    <dgm:pt modelId="{951756DA-70B9-4577-A1F2-481D0C2AF159}">
      <dgm:prSet custT="1"/>
      <dgm:spPr/>
      <dgm:t>
        <a:bodyPr/>
        <a:lstStyle/>
        <a:p>
          <a:r>
            <a:rPr lang="en-US" sz="1200" dirty="0"/>
            <a:t>IE: considers all feedback (community, ICANN org and RWP);</a:t>
          </a:r>
        </a:p>
        <a:p>
          <a:r>
            <a:rPr lang="en-US" sz="1200" dirty="0"/>
            <a:t>IE drafts Recommendations in consultation with RWP</a:t>
          </a:r>
          <a:r>
            <a:rPr lang="en-US" sz="1200" dirty="0">
              <a:latin typeface="+mn-lt"/>
            </a:rPr>
            <a:t> </a:t>
          </a:r>
        </a:p>
      </dgm:t>
    </dgm:pt>
    <dgm:pt modelId="{FD311A4B-E991-45B8-801D-B8EE2678754E}" type="parTrans" cxnId="{C9235B0D-6B3A-4C4E-8FC6-00420FF5BA99}">
      <dgm:prSet/>
      <dgm:spPr/>
      <dgm:t>
        <a:bodyPr/>
        <a:lstStyle/>
        <a:p>
          <a:endParaRPr lang="en-US" sz="2000">
            <a:latin typeface="+mn-lt"/>
          </a:endParaRPr>
        </a:p>
      </dgm:t>
    </dgm:pt>
    <dgm:pt modelId="{191283FB-BA6C-4763-A382-D6E68BD1588B}" type="sibTrans" cxnId="{C9235B0D-6B3A-4C4E-8FC6-00420FF5BA99}">
      <dgm:prSet custT="1"/>
      <dgm:spPr>
        <a:ln>
          <a:solidFill>
            <a:schemeClr val="accent2"/>
          </a:solidFill>
        </a:ln>
      </dgm:spPr>
      <dgm:t>
        <a:bodyPr/>
        <a:lstStyle/>
        <a:p>
          <a:endParaRPr lang="en-US" sz="600" dirty="0">
            <a:latin typeface="+mn-lt"/>
          </a:endParaRPr>
        </a:p>
      </dgm:t>
    </dgm:pt>
    <dgm:pt modelId="{F9767140-9D74-4141-B04A-1678E8B583CA}">
      <dgm:prSet custT="1"/>
      <dgm:spPr>
        <a:solidFill>
          <a:schemeClr val="accent5"/>
        </a:solidFill>
        <a:ln>
          <a:solidFill>
            <a:schemeClr val="accent5">
              <a:lumMod val="50000"/>
            </a:schemeClr>
          </a:solidFill>
        </a:ln>
      </dgm:spPr>
      <dgm:t>
        <a:bodyPr/>
        <a:lstStyle/>
        <a:p>
          <a:r>
            <a:rPr lang="en-US" sz="1200" b="1" dirty="0">
              <a:solidFill>
                <a:schemeClr val="bg1"/>
              </a:solidFill>
              <a:latin typeface="+mn-lt"/>
            </a:rPr>
            <a:t>RWP: provides input on recommendations</a:t>
          </a:r>
        </a:p>
      </dgm:t>
    </dgm:pt>
    <dgm:pt modelId="{CB289D86-87CE-451B-A855-9E698E030E67}" type="parTrans" cxnId="{91FCE619-F6D7-497F-9841-FDFDA98A0225}">
      <dgm:prSet/>
      <dgm:spPr/>
      <dgm:t>
        <a:bodyPr/>
        <a:lstStyle/>
        <a:p>
          <a:endParaRPr lang="en-US" sz="2000">
            <a:latin typeface="+mn-lt"/>
          </a:endParaRPr>
        </a:p>
      </dgm:t>
    </dgm:pt>
    <dgm:pt modelId="{63E31E6E-5645-4B49-A54F-9F037BC82554}" type="sibTrans" cxnId="{91FCE619-F6D7-497F-9841-FDFDA98A0225}">
      <dgm:prSet custT="1"/>
      <dgm:spPr>
        <a:ln>
          <a:solidFill>
            <a:schemeClr val="accent2"/>
          </a:solidFill>
        </a:ln>
      </dgm:spPr>
      <dgm:t>
        <a:bodyPr/>
        <a:lstStyle/>
        <a:p>
          <a:endParaRPr lang="en-US" sz="600" dirty="0">
            <a:latin typeface="+mn-lt"/>
          </a:endParaRPr>
        </a:p>
      </dgm:t>
    </dgm:pt>
    <dgm:pt modelId="{9AE8CE66-8971-4191-B56D-152476865E6F}">
      <dgm:prSet phldrT="[Text]" custT="1"/>
      <dgm:spPr/>
      <dgm:t>
        <a:bodyPr/>
        <a:lstStyle/>
        <a:p>
          <a:r>
            <a:rPr lang="en-US" sz="1200" dirty="0"/>
            <a:t>IE: considers RWP input, Public Comments, ICANN org feedback</a:t>
          </a:r>
          <a:endParaRPr lang="en-US" sz="1200" dirty="0">
            <a:latin typeface="+mn-lt"/>
          </a:endParaRPr>
        </a:p>
      </dgm:t>
    </dgm:pt>
    <dgm:pt modelId="{633E0516-E0B8-4218-8BC0-BF54A0D5032C}" type="parTrans" cxnId="{3B3E5E2B-5EA5-449F-8E1A-61235D953CAE}">
      <dgm:prSet/>
      <dgm:spPr/>
      <dgm:t>
        <a:bodyPr/>
        <a:lstStyle/>
        <a:p>
          <a:endParaRPr lang="en-US" sz="2000">
            <a:latin typeface="+mn-lt"/>
          </a:endParaRPr>
        </a:p>
      </dgm:t>
    </dgm:pt>
    <dgm:pt modelId="{F2C203C3-12AF-4EBC-9DF4-B5AA84144920}" type="sibTrans" cxnId="{3B3E5E2B-5EA5-449F-8E1A-61235D953CAE}">
      <dgm:prSet custT="1"/>
      <dgm:spPr>
        <a:ln>
          <a:solidFill>
            <a:schemeClr val="accent2"/>
          </a:solidFill>
        </a:ln>
      </dgm:spPr>
      <dgm:t>
        <a:bodyPr/>
        <a:lstStyle/>
        <a:p>
          <a:endParaRPr lang="en-US" sz="600" dirty="0">
            <a:latin typeface="+mn-lt"/>
          </a:endParaRPr>
        </a:p>
      </dgm:t>
    </dgm:pt>
    <dgm:pt modelId="{45427AC9-7193-42AF-A260-5D225605B752}">
      <dgm:prSet phldrT="[Text]" custT="1"/>
      <dgm:spPr/>
      <dgm:t>
        <a:bodyPr/>
        <a:lstStyle/>
        <a:p>
          <a:r>
            <a:rPr lang="en-US" sz="1150" dirty="0">
              <a:latin typeface="+mn-lt"/>
            </a:rPr>
            <a:t>Interviews</a:t>
          </a:r>
        </a:p>
      </dgm:t>
    </dgm:pt>
    <dgm:pt modelId="{576361D8-0006-4092-9F8A-88A24288CE8B}" type="parTrans" cxnId="{CEDBA3F4-E872-4E3C-8CA1-270645C8602F}">
      <dgm:prSet/>
      <dgm:spPr/>
      <dgm:t>
        <a:bodyPr/>
        <a:lstStyle/>
        <a:p>
          <a:endParaRPr lang="en-US" sz="2000">
            <a:latin typeface="+mn-lt"/>
          </a:endParaRPr>
        </a:p>
      </dgm:t>
    </dgm:pt>
    <dgm:pt modelId="{6029C44D-AA76-4305-8FE5-A7189407F716}" type="sibTrans" cxnId="{CEDBA3F4-E872-4E3C-8CA1-270645C8602F}">
      <dgm:prSet/>
      <dgm:spPr/>
      <dgm:t>
        <a:bodyPr/>
        <a:lstStyle/>
        <a:p>
          <a:endParaRPr lang="en-US" sz="2000">
            <a:latin typeface="+mn-lt"/>
          </a:endParaRPr>
        </a:p>
      </dgm:t>
    </dgm:pt>
    <dgm:pt modelId="{92F0C02C-2DDF-4180-9E4D-4829332785D3}">
      <dgm:prSet phldrT="[Text]" custT="1"/>
      <dgm:spPr/>
      <dgm:t>
        <a:bodyPr/>
        <a:lstStyle/>
        <a:p>
          <a:r>
            <a:rPr lang="en-US" sz="1150" dirty="0">
              <a:latin typeface="+mn-lt"/>
            </a:rPr>
            <a:t>Surveys</a:t>
          </a:r>
        </a:p>
      </dgm:t>
    </dgm:pt>
    <dgm:pt modelId="{A142128A-AA03-427D-ABE9-12D903A2EFD0}" type="parTrans" cxnId="{5003B141-C699-4D6F-8F27-1AADABC82243}">
      <dgm:prSet/>
      <dgm:spPr/>
      <dgm:t>
        <a:bodyPr/>
        <a:lstStyle/>
        <a:p>
          <a:endParaRPr lang="en-US" sz="2000">
            <a:latin typeface="+mn-lt"/>
          </a:endParaRPr>
        </a:p>
      </dgm:t>
    </dgm:pt>
    <dgm:pt modelId="{A84407BE-39BD-4FFD-9C40-94125837B9D8}" type="sibTrans" cxnId="{5003B141-C699-4D6F-8F27-1AADABC82243}">
      <dgm:prSet/>
      <dgm:spPr/>
      <dgm:t>
        <a:bodyPr/>
        <a:lstStyle/>
        <a:p>
          <a:endParaRPr lang="en-US" sz="2000">
            <a:latin typeface="+mn-lt"/>
          </a:endParaRPr>
        </a:p>
      </dgm:t>
    </dgm:pt>
    <dgm:pt modelId="{0F976D1D-1FF0-47AE-803D-C4C4483AEC86}">
      <dgm:prSet phldrT="[Text]" custT="1"/>
      <dgm:spPr/>
      <dgm:t>
        <a:bodyPr/>
        <a:lstStyle/>
        <a:p>
          <a:r>
            <a:rPr lang="en-US" sz="1150" dirty="0">
              <a:latin typeface="+mn-lt"/>
            </a:rPr>
            <a:t>Documents</a:t>
          </a:r>
        </a:p>
      </dgm:t>
    </dgm:pt>
    <dgm:pt modelId="{C0693DB8-B134-4D86-8153-B87A7DCF7251}" type="parTrans" cxnId="{B1C71495-021E-411F-93D3-6BAA7B432121}">
      <dgm:prSet/>
      <dgm:spPr/>
      <dgm:t>
        <a:bodyPr/>
        <a:lstStyle/>
        <a:p>
          <a:endParaRPr lang="en-US" sz="2000">
            <a:latin typeface="+mn-lt"/>
          </a:endParaRPr>
        </a:p>
      </dgm:t>
    </dgm:pt>
    <dgm:pt modelId="{BECCC09E-1C04-4ECB-B50C-941EFA6E524A}" type="sibTrans" cxnId="{B1C71495-021E-411F-93D3-6BAA7B432121}">
      <dgm:prSet/>
      <dgm:spPr/>
      <dgm:t>
        <a:bodyPr/>
        <a:lstStyle/>
        <a:p>
          <a:endParaRPr lang="en-US" sz="2000">
            <a:latin typeface="+mn-lt"/>
          </a:endParaRPr>
        </a:p>
      </dgm:t>
    </dgm:pt>
    <dgm:pt modelId="{773BFDFC-0EF4-4086-83F4-8642F5083BE9}">
      <dgm:prSet phldrT="[Text]" custT="1"/>
      <dgm:spPr/>
      <dgm:t>
        <a:bodyPr/>
        <a:lstStyle/>
        <a:p>
          <a:r>
            <a:rPr lang="en-US" sz="1150" dirty="0">
              <a:latin typeface="+mn-lt"/>
            </a:rPr>
            <a:t>Proceedings</a:t>
          </a:r>
        </a:p>
      </dgm:t>
    </dgm:pt>
    <dgm:pt modelId="{CAFDB183-451C-49B1-9AF7-A2B41B4C9EDC}" type="parTrans" cxnId="{92399938-D6A8-4DEC-ACFE-EC68DAEB8FB4}">
      <dgm:prSet/>
      <dgm:spPr/>
      <dgm:t>
        <a:bodyPr/>
        <a:lstStyle/>
        <a:p>
          <a:endParaRPr lang="en-US" sz="2000">
            <a:latin typeface="+mn-lt"/>
          </a:endParaRPr>
        </a:p>
      </dgm:t>
    </dgm:pt>
    <dgm:pt modelId="{5277E435-E824-458D-9AD4-FAB96B0438F7}" type="sibTrans" cxnId="{92399938-D6A8-4DEC-ACFE-EC68DAEB8FB4}">
      <dgm:prSet/>
      <dgm:spPr/>
      <dgm:t>
        <a:bodyPr/>
        <a:lstStyle/>
        <a:p>
          <a:endParaRPr lang="en-US" sz="2000">
            <a:latin typeface="+mn-lt"/>
          </a:endParaRPr>
        </a:p>
      </dgm:t>
    </dgm:pt>
    <dgm:pt modelId="{65FE0572-B9BA-4EB2-B4F0-012D896FB952}" type="pres">
      <dgm:prSet presAssocID="{4F42A0FC-CEF3-43DC-AAB5-3CF31482904A}" presName="Name0" presStyleCnt="0">
        <dgm:presLayoutVars>
          <dgm:dir/>
          <dgm:resizeHandles val="exact"/>
        </dgm:presLayoutVars>
      </dgm:prSet>
      <dgm:spPr/>
    </dgm:pt>
    <dgm:pt modelId="{40429185-B09D-4CD5-A7C6-96B77D8C48F8}" type="pres">
      <dgm:prSet presAssocID="{8E76CABF-782D-4E46-ABD6-ECA357382B5A}" presName="node" presStyleLbl="node1" presStyleIdx="0" presStyleCnt="12" custScaleX="106874" custScaleY="148583">
        <dgm:presLayoutVars>
          <dgm:bulletEnabled val="1"/>
        </dgm:presLayoutVars>
      </dgm:prSet>
      <dgm:spPr/>
    </dgm:pt>
    <dgm:pt modelId="{199A4CFA-9193-41C9-9864-4C2C477FAF42}" type="pres">
      <dgm:prSet presAssocID="{08715DF1-8825-4BCD-AE1D-8F8A5A593A2E}" presName="sibTrans" presStyleLbl="sibTrans1D1" presStyleIdx="0" presStyleCnt="11"/>
      <dgm:spPr/>
    </dgm:pt>
    <dgm:pt modelId="{4AEDC425-8CC2-4542-B67C-6881C52F5A43}" type="pres">
      <dgm:prSet presAssocID="{08715DF1-8825-4BCD-AE1D-8F8A5A593A2E}" presName="connectorText" presStyleLbl="sibTrans1D1" presStyleIdx="0" presStyleCnt="11"/>
      <dgm:spPr/>
    </dgm:pt>
    <dgm:pt modelId="{3213B72C-F9CB-478E-BCB8-8DA46EC75AE0}" type="pres">
      <dgm:prSet presAssocID="{11550D48-BBB0-4F7A-A0A8-688EA4767BC8}" presName="node" presStyleLbl="node1" presStyleIdx="1" presStyleCnt="12">
        <dgm:presLayoutVars>
          <dgm:bulletEnabled val="1"/>
        </dgm:presLayoutVars>
      </dgm:prSet>
      <dgm:spPr/>
    </dgm:pt>
    <dgm:pt modelId="{D5F06BA8-5644-4CAD-BC3A-C7F65CFA7264}" type="pres">
      <dgm:prSet presAssocID="{A8FE787F-AD85-4D6F-A698-5B4BDF498A00}" presName="sibTrans" presStyleLbl="sibTrans1D1" presStyleIdx="1" presStyleCnt="11"/>
      <dgm:spPr/>
    </dgm:pt>
    <dgm:pt modelId="{D1187D5D-52B1-46AD-BE92-16345E701313}" type="pres">
      <dgm:prSet presAssocID="{A8FE787F-AD85-4D6F-A698-5B4BDF498A00}" presName="connectorText" presStyleLbl="sibTrans1D1" presStyleIdx="1" presStyleCnt="11"/>
      <dgm:spPr/>
    </dgm:pt>
    <dgm:pt modelId="{F2068DCF-282E-4734-B1EA-8E7391B50457}" type="pres">
      <dgm:prSet presAssocID="{8BEF97FA-ABB5-4E45-AA59-B4E119BC72DE}" presName="node" presStyleLbl="node1" presStyleIdx="2" presStyleCnt="12">
        <dgm:presLayoutVars>
          <dgm:bulletEnabled val="1"/>
        </dgm:presLayoutVars>
      </dgm:prSet>
      <dgm:spPr/>
    </dgm:pt>
    <dgm:pt modelId="{2FB89861-906F-446B-A34F-BFC3905BFF75}" type="pres">
      <dgm:prSet presAssocID="{5CB88F94-E0B8-40BD-AE1E-2575E40AFA3A}" presName="sibTrans" presStyleLbl="sibTrans1D1" presStyleIdx="2" presStyleCnt="11"/>
      <dgm:spPr/>
    </dgm:pt>
    <dgm:pt modelId="{154FEBF4-5504-4180-AE2C-780B32D4CD36}" type="pres">
      <dgm:prSet presAssocID="{5CB88F94-E0B8-40BD-AE1E-2575E40AFA3A}" presName="connectorText" presStyleLbl="sibTrans1D1" presStyleIdx="2" presStyleCnt="11"/>
      <dgm:spPr/>
    </dgm:pt>
    <dgm:pt modelId="{11AB4E5D-A042-4C59-B0B1-7DA426043B4E}" type="pres">
      <dgm:prSet presAssocID="{94BC427E-F022-45CA-A830-1418A3DAA7A1}" presName="node" presStyleLbl="node1" presStyleIdx="3" presStyleCnt="12">
        <dgm:presLayoutVars>
          <dgm:bulletEnabled val="1"/>
        </dgm:presLayoutVars>
      </dgm:prSet>
      <dgm:spPr/>
    </dgm:pt>
    <dgm:pt modelId="{DF269A2E-A422-4150-B8C9-4DBDD372A9D0}" type="pres">
      <dgm:prSet presAssocID="{BA953B9A-7E50-43DE-B630-1CE9203AC344}" presName="sibTrans" presStyleLbl="sibTrans1D1" presStyleIdx="3" presStyleCnt="11"/>
      <dgm:spPr/>
    </dgm:pt>
    <dgm:pt modelId="{0D046F9C-7D95-4221-B811-504231B983AD}" type="pres">
      <dgm:prSet presAssocID="{BA953B9A-7E50-43DE-B630-1CE9203AC344}" presName="connectorText" presStyleLbl="sibTrans1D1" presStyleIdx="3" presStyleCnt="11"/>
      <dgm:spPr/>
    </dgm:pt>
    <dgm:pt modelId="{A8E666E5-5D6C-4CAA-85E9-880870BF2A23}" type="pres">
      <dgm:prSet presAssocID="{A3B8995F-20FF-4846-A498-395CA7256D82}" presName="node" presStyleLbl="node1" presStyleIdx="4" presStyleCnt="12" custScaleX="105945" custScaleY="140777">
        <dgm:presLayoutVars>
          <dgm:bulletEnabled val="1"/>
        </dgm:presLayoutVars>
      </dgm:prSet>
      <dgm:spPr/>
    </dgm:pt>
    <dgm:pt modelId="{FA7BBB5B-DFBB-4208-8FCE-069A61D3FD5C}" type="pres">
      <dgm:prSet presAssocID="{6EE5FEAB-E2EA-413B-960E-79E45319521A}" presName="sibTrans" presStyleLbl="sibTrans1D1" presStyleIdx="4" presStyleCnt="11"/>
      <dgm:spPr/>
    </dgm:pt>
    <dgm:pt modelId="{D54F5B02-DC18-4397-A74E-D161D6F071CE}" type="pres">
      <dgm:prSet presAssocID="{6EE5FEAB-E2EA-413B-960E-79E45319521A}" presName="connectorText" presStyleLbl="sibTrans1D1" presStyleIdx="4" presStyleCnt="11"/>
      <dgm:spPr/>
    </dgm:pt>
    <dgm:pt modelId="{F5CFFDC6-4452-4227-BB52-DC013EF5C4BB}" type="pres">
      <dgm:prSet presAssocID="{951756DA-70B9-4577-A1F2-481D0C2AF159}" presName="node" presStyleLbl="node1" presStyleIdx="5" presStyleCnt="12" custScaleX="101541" custScaleY="145388">
        <dgm:presLayoutVars>
          <dgm:bulletEnabled val="1"/>
        </dgm:presLayoutVars>
      </dgm:prSet>
      <dgm:spPr/>
    </dgm:pt>
    <dgm:pt modelId="{04A209BE-D649-4545-84C0-0CEE8F1FE088}" type="pres">
      <dgm:prSet presAssocID="{191283FB-BA6C-4763-A382-D6E68BD1588B}" presName="sibTrans" presStyleLbl="sibTrans1D1" presStyleIdx="5" presStyleCnt="11"/>
      <dgm:spPr/>
    </dgm:pt>
    <dgm:pt modelId="{A4620546-FF01-416E-9616-67AC12419DDB}" type="pres">
      <dgm:prSet presAssocID="{191283FB-BA6C-4763-A382-D6E68BD1588B}" presName="connectorText" presStyleLbl="sibTrans1D1" presStyleIdx="5" presStyleCnt="11"/>
      <dgm:spPr/>
    </dgm:pt>
    <dgm:pt modelId="{9C6CA837-78A5-483F-AB4B-9E06EDD5D705}" type="pres">
      <dgm:prSet presAssocID="{F9767140-9D74-4141-B04A-1678E8B583CA}" presName="node" presStyleLbl="node1" presStyleIdx="6" presStyleCnt="12">
        <dgm:presLayoutVars>
          <dgm:bulletEnabled val="1"/>
        </dgm:presLayoutVars>
      </dgm:prSet>
      <dgm:spPr/>
    </dgm:pt>
    <dgm:pt modelId="{FB081BB1-EC48-498F-A900-C77FFC3A7329}" type="pres">
      <dgm:prSet presAssocID="{63E31E6E-5645-4B49-A54F-9F037BC82554}" presName="sibTrans" presStyleLbl="sibTrans1D1" presStyleIdx="6" presStyleCnt="11"/>
      <dgm:spPr/>
    </dgm:pt>
    <dgm:pt modelId="{278CFD64-033E-4B7A-9AAE-DFDC4F275CB7}" type="pres">
      <dgm:prSet presAssocID="{63E31E6E-5645-4B49-A54F-9F037BC82554}" presName="connectorText" presStyleLbl="sibTrans1D1" presStyleIdx="6" presStyleCnt="11"/>
      <dgm:spPr/>
    </dgm:pt>
    <dgm:pt modelId="{3F7DE260-7DF9-4570-A23D-7AEB52342784}" type="pres">
      <dgm:prSet presAssocID="{D396E02F-8C89-4578-9F5D-524EF114E30B}" presName="node" presStyleLbl="node1" presStyleIdx="7" presStyleCnt="12" custScaleX="124193" custScaleY="146152">
        <dgm:presLayoutVars>
          <dgm:bulletEnabled val="1"/>
        </dgm:presLayoutVars>
      </dgm:prSet>
      <dgm:spPr/>
    </dgm:pt>
    <dgm:pt modelId="{2FB967AF-30DA-4FF9-9FFD-3DD6A1C3E750}" type="pres">
      <dgm:prSet presAssocID="{4C8D2111-8CC9-4666-BA3D-D8C35AB8EC30}" presName="sibTrans" presStyleLbl="sibTrans1D1" presStyleIdx="7" presStyleCnt="11"/>
      <dgm:spPr/>
    </dgm:pt>
    <dgm:pt modelId="{3A3052FD-827F-46DD-A5BA-EC8E87BFC3BC}" type="pres">
      <dgm:prSet presAssocID="{4C8D2111-8CC9-4666-BA3D-D8C35AB8EC30}" presName="connectorText" presStyleLbl="sibTrans1D1" presStyleIdx="7" presStyleCnt="11"/>
      <dgm:spPr/>
    </dgm:pt>
    <dgm:pt modelId="{2C820353-09AE-4689-92D6-39A36E1E8EA1}" type="pres">
      <dgm:prSet presAssocID="{9AE8CE66-8971-4191-B56D-152476865E6F}" presName="node" presStyleLbl="node1" presStyleIdx="8" presStyleCnt="12">
        <dgm:presLayoutVars>
          <dgm:bulletEnabled val="1"/>
        </dgm:presLayoutVars>
      </dgm:prSet>
      <dgm:spPr/>
    </dgm:pt>
    <dgm:pt modelId="{71E95C6C-25D0-47DA-A836-890D53581397}" type="pres">
      <dgm:prSet presAssocID="{F2C203C3-12AF-4EBC-9DF4-B5AA84144920}" presName="sibTrans" presStyleLbl="sibTrans1D1" presStyleIdx="8" presStyleCnt="11"/>
      <dgm:spPr/>
    </dgm:pt>
    <dgm:pt modelId="{0922B3EC-5937-49EB-9027-97A262E89DDB}" type="pres">
      <dgm:prSet presAssocID="{F2C203C3-12AF-4EBC-9DF4-B5AA84144920}" presName="connectorText" presStyleLbl="sibTrans1D1" presStyleIdx="8" presStyleCnt="11"/>
      <dgm:spPr/>
    </dgm:pt>
    <dgm:pt modelId="{71C1A5CF-DA97-4364-A10D-C473861D7E64}" type="pres">
      <dgm:prSet presAssocID="{6F52FE7F-4478-4D68-844F-05F7641BA789}" presName="node" presStyleLbl="node1" presStyleIdx="9" presStyleCnt="12">
        <dgm:presLayoutVars>
          <dgm:bulletEnabled val="1"/>
        </dgm:presLayoutVars>
      </dgm:prSet>
      <dgm:spPr/>
    </dgm:pt>
    <dgm:pt modelId="{2CFDF258-48A3-467A-BCDC-FE332AE10580}" type="pres">
      <dgm:prSet presAssocID="{CF9E427E-7FE0-477F-9121-3F73918D9CC9}" presName="sibTrans" presStyleLbl="sibTrans1D1" presStyleIdx="9" presStyleCnt="11"/>
      <dgm:spPr/>
    </dgm:pt>
    <dgm:pt modelId="{BB16AA5D-30CE-4D9D-B983-6397746D50D8}" type="pres">
      <dgm:prSet presAssocID="{CF9E427E-7FE0-477F-9121-3F73918D9CC9}" presName="connectorText" presStyleLbl="sibTrans1D1" presStyleIdx="9" presStyleCnt="11"/>
      <dgm:spPr/>
    </dgm:pt>
    <dgm:pt modelId="{3229968D-58D4-4DD4-8BEE-991CEDE7CD7E}" type="pres">
      <dgm:prSet presAssocID="{BD8275CD-B69F-4952-8BAC-E4F57C2D9CF3}" presName="node" presStyleLbl="node1" presStyleIdx="10" presStyleCnt="12" custScaleX="103351" custScaleY="133914">
        <dgm:presLayoutVars>
          <dgm:bulletEnabled val="1"/>
        </dgm:presLayoutVars>
      </dgm:prSet>
      <dgm:spPr/>
    </dgm:pt>
    <dgm:pt modelId="{6F44AEB6-78F2-4764-84A1-8F7C24A2CEA6}" type="pres">
      <dgm:prSet presAssocID="{330CA641-63DE-4201-A077-0058F56CC590}" presName="sibTrans" presStyleLbl="sibTrans1D1" presStyleIdx="10" presStyleCnt="11"/>
      <dgm:spPr/>
    </dgm:pt>
    <dgm:pt modelId="{CFD8E41D-8929-4E6A-B534-9D3B46E412C5}" type="pres">
      <dgm:prSet presAssocID="{330CA641-63DE-4201-A077-0058F56CC590}" presName="connectorText" presStyleLbl="sibTrans1D1" presStyleIdx="10" presStyleCnt="11"/>
      <dgm:spPr/>
    </dgm:pt>
    <dgm:pt modelId="{3AFAEA28-C52F-4A5A-AC08-1E9958468C50}" type="pres">
      <dgm:prSet presAssocID="{99749C73-F02B-4456-BF36-AFF2208556AC}" presName="node" presStyleLbl="node1" presStyleIdx="11" presStyleCnt="12" custScaleX="146556" custScaleY="133014" custLinFactNeighborX="956" custLinFactNeighborY="2644">
        <dgm:presLayoutVars>
          <dgm:bulletEnabled val="1"/>
        </dgm:presLayoutVars>
      </dgm:prSet>
      <dgm:spPr/>
    </dgm:pt>
  </dgm:ptLst>
  <dgm:cxnLst>
    <dgm:cxn modelId="{27C98100-FE20-074C-87BA-4AEDC5E2EEEE}" type="presOf" srcId="{F2C203C3-12AF-4EBC-9DF4-B5AA84144920}" destId="{71E95C6C-25D0-47DA-A836-890D53581397}" srcOrd="0" destOrd="0" presId="urn:microsoft.com/office/officeart/2005/8/layout/bProcess3"/>
    <dgm:cxn modelId="{188C2B03-7C32-0F4C-B546-E7ADF295A168}" type="presOf" srcId="{330CA641-63DE-4201-A077-0058F56CC590}" destId="{CFD8E41D-8929-4E6A-B534-9D3B46E412C5}" srcOrd="1" destOrd="0" presId="urn:microsoft.com/office/officeart/2005/8/layout/bProcess3"/>
    <dgm:cxn modelId="{B94FD50B-8ECE-3746-AF33-31EC58204831}" type="presOf" srcId="{8BEF97FA-ABB5-4E45-AA59-B4E119BC72DE}" destId="{F2068DCF-282E-4734-B1EA-8E7391B50457}" srcOrd="0" destOrd="0" presId="urn:microsoft.com/office/officeart/2005/8/layout/bProcess3"/>
    <dgm:cxn modelId="{C9235B0D-6B3A-4C4E-8FC6-00420FF5BA99}" srcId="{4F42A0FC-CEF3-43DC-AAB5-3CF31482904A}" destId="{951756DA-70B9-4577-A1F2-481D0C2AF159}" srcOrd="5" destOrd="0" parTransId="{FD311A4B-E991-45B8-801D-B8EE2678754E}" sibTransId="{191283FB-BA6C-4763-A382-D6E68BD1588B}"/>
    <dgm:cxn modelId="{C448CF0F-257D-194D-ADF9-BD05802B1593}" type="presOf" srcId="{4C8D2111-8CC9-4666-BA3D-D8C35AB8EC30}" destId="{3A3052FD-827F-46DD-A5BA-EC8E87BFC3BC}" srcOrd="1" destOrd="0" presId="urn:microsoft.com/office/officeart/2005/8/layout/bProcess3"/>
    <dgm:cxn modelId="{373FB312-AE7C-0D48-99B3-29C0F4730CD2}" type="presOf" srcId="{D396E02F-8C89-4578-9F5D-524EF114E30B}" destId="{3F7DE260-7DF9-4570-A23D-7AEB52342784}" srcOrd="0" destOrd="0" presId="urn:microsoft.com/office/officeart/2005/8/layout/bProcess3"/>
    <dgm:cxn modelId="{E0812713-5249-4815-BC56-D650DB5F8C60}" srcId="{4F42A0FC-CEF3-43DC-AAB5-3CF31482904A}" destId="{D396E02F-8C89-4578-9F5D-524EF114E30B}" srcOrd="7" destOrd="0" parTransId="{84AABE32-6DB1-41D2-903C-FF78B6EA56D2}" sibTransId="{4C8D2111-8CC9-4666-BA3D-D8C35AB8EC30}"/>
    <dgm:cxn modelId="{9FFAFC18-398D-8A4B-91B4-6C60DD479ED0}" type="presOf" srcId="{9AE8CE66-8971-4191-B56D-152476865E6F}" destId="{2C820353-09AE-4689-92D6-39A36E1E8EA1}" srcOrd="0" destOrd="0" presId="urn:microsoft.com/office/officeart/2005/8/layout/bProcess3"/>
    <dgm:cxn modelId="{91FCE619-F6D7-497F-9841-FDFDA98A0225}" srcId="{4F42A0FC-CEF3-43DC-AAB5-3CF31482904A}" destId="{F9767140-9D74-4141-B04A-1678E8B583CA}" srcOrd="6" destOrd="0" parTransId="{CB289D86-87CE-451B-A855-9E698E030E67}" sibTransId="{63E31E6E-5645-4B49-A54F-9F037BC82554}"/>
    <dgm:cxn modelId="{1DB2391F-D055-9D40-8471-B3E11C51E679}" type="presOf" srcId="{63E31E6E-5645-4B49-A54F-9F037BC82554}" destId="{278CFD64-033E-4B7A-9AAE-DFDC4F275CB7}" srcOrd="1" destOrd="0" presId="urn:microsoft.com/office/officeart/2005/8/layout/bProcess3"/>
    <dgm:cxn modelId="{3C5DBE26-9E45-D34F-B805-7F9140A8ED77}" type="presOf" srcId="{F2C203C3-12AF-4EBC-9DF4-B5AA84144920}" destId="{0922B3EC-5937-49EB-9027-97A262E89DDB}" srcOrd="1" destOrd="0" presId="urn:microsoft.com/office/officeart/2005/8/layout/bProcess3"/>
    <dgm:cxn modelId="{A3E9202A-95BB-E84B-A85D-5477BFC7842C}" type="presOf" srcId="{4F42A0FC-CEF3-43DC-AAB5-3CF31482904A}" destId="{65FE0572-B9BA-4EB2-B4F0-012D896FB952}" srcOrd="0" destOrd="0" presId="urn:microsoft.com/office/officeart/2005/8/layout/bProcess3"/>
    <dgm:cxn modelId="{3B3E5E2B-5EA5-449F-8E1A-61235D953CAE}" srcId="{4F42A0FC-CEF3-43DC-AAB5-3CF31482904A}" destId="{9AE8CE66-8971-4191-B56D-152476865E6F}" srcOrd="8" destOrd="0" parTransId="{633E0516-E0B8-4218-8BC0-BF54A0D5032C}" sibTransId="{F2C203C3-12AF-4EBC-9DF4-B5AA84144920}"/>
    <dgm:cxn modelId="{855DE82C-7C93-994E-B79B-D9FE9E77887F}" type="presOf" srcId="{5CB88F94-E0B8-40BD-AE1E-2575E40AFA3A}" destId="{2FB89861-906F-446B-A34F-BFC3905BFF75}" srcOrd="0" destOrd="0" presId="urn:microsoft.com/office/officeart/2005/8/layout/bProcess3"/>
    <dgm:cxn modelId="{CC0A382E-F3FE-794B-82D0-DA5893EBA340}" type="presOf" srcId="{6F52FE7F-4478-4D68-844F-05F7641BA789}" destId="{71C1A5CF-DA97-4364-A10D-C473861D7E64}" srcOrd="0" destOrd="0" presId="urn:microsoft.com/office/officeart/2005/8/layout/bProcess3"/>
    <dgm:cxn modelId="{D15F6E36-FF5E-5F4C-87E3-2714A8893BE5}" type="presOf" srcId="{F9767140-9D74-4141-B04A-1678E8B583CA}" destId="{9C6CA837-78A5-483F-AB4B-9E06EDD5D705}" srcOrd="0" destOrd="0" presId="urn:microsoft.com/office/officeart/2005/8/layout/bProcess3"/>
    <dgm:cxn modelId="{60853C38-406E-CC44-A137-A9B362B21A62}" type="presOf" srcId="{191283FB-BA6C-4763-A382-D6E68BD1588B}" destId="{04A209BE-D649-4545-84C0-0CEE8F1FE088}" srcOrd="0" destOrd="0" presId="urn:microsoft.com/office/officeart/2005/8/layout/bProcess3"/>
    <dgm:cxn modelId="{92399938-D6A8-4DEC-ACFE-EC68DAEB8FB4}" srcId="{8E76CABF-782D-4E46-ABD6-ECA357382B5A}" destId="{773BFDFC-0EF4-4086-83F4-8642F5083BE9}" srcOrd="3" destOrd="0" parTransId="{CAFDB183-451C-49B1-9AF7-A2B41B4C9EDC}" sibTransId="{5277E435-E824-458D-9AD4-FAB96B0438F7}"/>
    <dgm:cxn modelId="{FB4FC43D-BFCE-964B-AD68-C75FB998044B}" type="presOf" srcId="{08715DF1-8825-4BCD-AE1D-8F8A5A593A2E}" destId="{199A4CFA-9193-41C9-9864-4C2C477FAF42}" srcOrd="0" destOrd="0" presId="urn:microsoft.com/office/officeart/2005/8/layout/bProcess3"/>
    <dgm:cxn modelId="{C3D0CF3D-B509-8E4F-9612-552FA24620D6}" type="presOf" srcId="{CF9E427E-7FE0-477F-9121-3F73918D9CC9}" destId="{2CFDF258-48A3-467A-BCDC-FE332AE10580}" srcOrd="0" destOrd="0" presId="urn:microsoft.com/office/officeart/2005/8/layout/bProcess3"/>
    <dgm:cxn modelId="{309C865C-E2B3-4FBC-B028-4E2DD64AFB19}" srcId="{4F42A0FC-CEF3-43DC-AAB5-3CF31482904A}" destId="{8BEF97FA-ABB5-4E45-AA59-B4E119BC72DE}" srcOrd="2" destOrd="0" parTransId="{A0FDD57B-3706-434E-8AE3-46C948AEA0CC}" sibTransId="{5CB88F94-E0B8-40BD-AE1E-2575E40AFA3A}"/>
    <dgm:cxn modelId="{8AD87360-EEAA-49DA-9180-2C4ECA70ECB6}" srcId="{4F42A0FC-CEF3-43DC-AAB5-3CF31482904A}" destId="{6F52FE7F-4478-4D68-844F-05F7641BA789}" srcOrd="9" destOrd="0" parTransId="{06B36F4B-5DEB-42CE-AF56-F673FCA56A90}" sibTransId="{CF9E427E-7FE0-477F-9121-3F73918D9CC9}"/>
    <dgm:cxn modelId="{B29DE660-629F-A547-B47F-630AC95A674B}" type="presOf" srcId="{A8FE787F-AD85-4D6F-A698-5B4BDF498A00}" destId="{D5F06BA8-5644-4CAD-BC3A-C7F65CFA7264}" srcOrd="0" destOrd="0" presId="urn:microsoft.com/office/officeart/2005/8/layout/bProcess3"/>
    <dgm:cxn modelId="{5003B141-C699-4D6F-8F27-1AADABC82243}" srcId="{8E76CABF-782D-4E46-ABD6-ECA357382B5A}" destId="{92F0C02C-2DDF-4180-9E4D-4829332785D3}" srcOrd="1" destOrd="0" parTransId="{A142128A-AA03-427D-ABE9-12D903A2EFD0}" sibTransId="{A84407BE-39BD-4FFD-9C40-94125837B9D8}"/>
    <dgm:cxn modelId="{BAE2BA41-584E-8F4B-9763-C7B8AEBA984B}" type="presOf" srcId="{8E76CABF-782D-4E46-ABD6-ECA357382B5A}" destId="{40429185-B09D-4CD5-A7C6-96B77D8C48F8}" srcOrd="0" destOrd="0" presId="urn:microsoft.com/office/officeart/2005/8/layout/bProcess3"/>
    <dgm:cxn modelId="{59251C67-1FB3-4B70-AF1D-2DF5617C5602}" srcId="{4F42A0FC-CEF3-43DC-AAB5-3CF31482904A}" destId="{BD8275CD-B69F-4952-8BAC-E4F57C2D9CF3}" srcOrd="10" destOrd="0" parTransId="{A7FC12B2-1DF5-4C42-B4CF-39340BA81B6D}" sibTransId="{330CA641-63DE-4201-A077-0058F56CC590}"/>
    <dgm:cxn modelId="{00543C48-6FE5-DD4C-8B1C-1B16D0F0D822}" type="presOf" srcId="{99749C73-F02B-4456-BF36-AFF2208556AC}" destId="{3AFAEA28-C52F-4A5A-AC08-1E9958468C50}" srcOrd="0" destOrd="0" presId="urn:microsoft.com/office/officeart/2005/8/layout/bProcess3"/>
    <dgm:cxn modelId="{4B09A56A-CB6D-7846-B14E-4C5D0470791B}" type="presOf" srcId="{951756DA-70B9-4577-A1F2-481D0C2AF159}" destId="{F5CFFDC6-4452-4227-BB52-DC013EF5C4BB}" srcOrd="0" destOrd="0" presId="urn:microsoft.com/office/officeart/2005/8/layout/bProcess3"/>
    <dgm:cxn modelId="{F42E2552-C32A-0B40-B564-E2B03BE40F8E}" type="presOf" srcId="{63E31E6E-5645-4B49-A54F-9F037BC82554}" destId="{FB081BB1-EC48-498F-A900-C77FFC3A7329}" srcOrd="0" destOrd="0" presId="urn:microsoft.com/office/officeart/2005/8/layout/bProcess3"/>
    <dgm:cxn modelId="{517E4E72-D157-F146-8CFF-99A820D90A8A}" type="presOf" srcId="{5CB88F94-E0B8-40BD-AE1E-2575E40AFA3A}" destId="{154FEBF4-5504-4180-AE2C-780B32D4CD36}" srcOrd="1" destOrd="0" presId="urn:microsoft.com/office/officeart/2005/8/layout/bProcess3"/>
    <dgm:cxn modelId="{2799D885-9A9F-E045-93A4-6C3685B78FBD}" type="presOf" srcId="{CF9E427E-7FE0-477F-9121-3F73918D9CC9}" destId="{BB16AA5D-30CE-4D9D-B983-6397746D50D8}" srcOrd="1" destOrd="0" presId="urn:microsoft.com/office/officeart/2005/8/layout/bProcess3"/>
    <dgm:cxn modelId="{9EF02F87-40BD-874D-AA55-2269798B4AB2}" type="presOf" srcId="{08715DF1-8825-4BCD-AE1D-8F8A5A593A2E}" destId="{4AEDC425-8CC2-4542-B67C-6881C52F5A43}" srcOrd="1" destOrd="0" presId="urn:microsoft.com/office/officeart/2005/8/layout/bProcess3"/>
    <dgm:cxn modelId="{28D9FB89-A92F-4E4A-AB46-E834C0293A73}" type="presOf" srcId="{BD8275CD-B69F-4952-8BAC-E4F57C2D9CF3}" destId="{3229968D-58D4-4DD4-8BEE-991CEDE7CD7E}" srcOrd="0" destOrd="0" presId="urn:microsoft.com/office/officeart/2005/8/layout/bProcess3"/>
    <dgm:cxn modelId="{E1CD6E93-28F6-254D-A12D-5610EF7FACF8}" type="presOf" srcId="{11550D48-BBB0-4F7A-A0A8-688EA4767BC8}" destId="{3213B72C-F9CB-478E-BCB8-8DA46EC75AE0}" srcOrd="0" destOrd="0" presId="urn:microsoft.com/office/officeart/2005/8/layout/bProcess3"/>
    <dgm:cxn modelId="{7DB05994-64FA-3B4D-A8AE-A83B26AAD536}" type="presOf" srcId="{94BC427E-F022-45CA-A830-1418A3DAA7A1}" destId="{11AB4E5D-A042-4C59-B0B1-7DA426043B4E}" srcOrd="0" destOrd="0" presId="urn:microsoft.com/office/officeart/2005/8/layout/bProcess3"/>
    <dgm:cxn modelId="{B1C71495-021E-411F-93D3-6BAA7B432121}" srcId="{8E76CABF-782D-4E46-ABD6-ECA357382B5A}" destId="{0F976D1D-1FF0-47AE-803D-C4C4483AEC86}" srcOrd="2" destOrd="0" parTransId="{C0693DB8-B134-4D86-8153-B87A7DCF7251}" sibTransId="{BECCC09E-1C04-4ECB-B50C-941EFA6E524A}"/>
    <dgm:cxn modelId="{6AD423A0-F531-854E-8BBF-E918E943557D}" type="presOf" srcId="{6EE5FEAB-E2EA-413B-960E-79E45319521A}" destId="{FA7BBB5B-DFBB-4208-8FCE-069A61D3FD5C}" srcOrd="0" destOrd="0" presId="urn:microsoft.com/office/officeart/2005/8/layout/bProcess3"/>
    <dgm:cxn modelId="{791720AB-9700-1241-86E9-EAB10B57F3CA}" type="presOf" srcId="{4C8D2111-8CC9-4666-BA3D-D8C35AB8EC30}" destId="{2FB967AF-30DA-4FF9-9FFD-3DD6A1C3E750}" srcOrd="0" destOrd="0" presId="urn:microsoft.com/office/officeart/2005/8/layout/bProcess3"/>
    <dgm:cxn modelId="{C765F1AB-D116-4A0D-84F1-7D2C135D70E3}" srcId="{4F42A0FC-CEF3-43DC-AAB5-3CF31482904A}" destId="{A3B8995F-20FF-4846-A498-395CA7256D82}" srcOrd="4" destOrd="0" parTransId="{F735B686-2DAE-4AAB-A53D-4DD8E17E67FA}" sibTransId="{6EE5FEAB-E2EA-413B-960E-79E45319521A}"/>
    <dgm:cxn modelId="{4EC12FB3-9B61-4B4C-9A4F-6856E47B1F1B}" type="presOf" srcId="{A8FE787F-AD85-4D6F-A698-5B4BDF498A00}" destId="{D1187D5D-52B1-46AD-BE92-16345E701313}" srcOrd="1" destOrd="0" presId="urn:microsoft.com/office/officeart/2005/8/layout/bProcess3"/>
    <dgm:cxn modelId="{9A6B5BB6-5D0C-4469-8AAF-D1E5FA5962D2}" srcId="{4F42A0FC-CEF3-43DC-AAB5-3CF31482904A}" destId="{99749C73-F02B-4456-BF36-AFF2208556AC}" srcOrd="11" destOrd="0" parTransId="{C2D91824-D080-4FC5-803D-501ABAE2E66C}" sibTransId="{2CF8E43A-0982-4408-B7B3-DB14061416A1}"/>
    <dgm:cxn modelId="{464D4CB6-2A90-0241-863D-847542796648}" type="presOf" srcId="{45427AC9-7193-42AF-A260-5D225605B752}" destId="{40429185-B09D-4CD5-A7C6-96B77D8C48F8}" srcOrd="0" destOrd="1" presId="urn:microsoft.com/office/officeart/2005/8/layout/bProcess3"/>
    <dgm:cxn modelId="{2C6AAEBB-8529-DF47-8137-B8935E87B027}" type="presOf" srcId="{330CA641-63DE-4201-A077-0058F56CC590}" destId="{6F44AEB6-78F2-4764-84A1-8F7C24A2CEA6}" srcOrd="0" destOrd="0" presId="urn:microsoft.com/office/officeart/2005/8/layout/bProcess3"/>
    <dgm:cxn modelId="{BFB1ECBD-8F2A-4255-B4EF-C3D6A919DFBB}" srcId="{4F42A0FC-CEF3-43DC-AAB5-3CF31482904A}" destId="{94BC427E-F022-45CA-A830-1418A3DAA7A1}" srcOrd="3" destOrd="0" parTransId="{91806D26-B480-4FD1-B976-1F6FD996A9F7}" sibTransId="{BA953B9A-7E50-43DE-B630-1CE9203AC344}"/>
    <dgm:cxn modelId="{141D8CBE-407C-D04C-831C-6CAEF2B267CF}" type="presOf" srcId="{BA953B9A-7E50-43DE-B630-1CE9203AC344}" destId="{0D046F9C-7D95-4221-B811-504231B983AD}" srcOrd="1" destOrd="0" presId="urn:microsoft.com/office/officeart/2005/8/layout/bProcess3"/>
    <dgm:cxn modelId="{796CFCCB-5E26-45A9-836B-8AC1BA543174}" srcId="{4F42A0FC-CEF3-43DC-AAB5-3CF31482904A}" destId="{8E76CABF-782D-4E46-ABD6-ECA357382B5A}" srcOrd="0" destOrd="0" parTransId="{90B3A218-EAC8-4178-B4D5-5835E356CF38}" sibTransId="{08715DF1-8825-4BCD-AE1D-8F8A5A593A2E}"/>
    <dgm:cxn modelId="{996C2BCE-3541-1444-B1A3-83996B2CADE6}" type="presOf" srcId="{BA953B9A-7E50-43DE-B630-1CE9203AC344}" destId="{DF269A2E-A422-4150-B8C9-4DBDD372A9D0}" srcOrd="0" destOrd="0" presId="urn:microsoft.com/office/officeart/2005/8/layout/bProcess3"/>
    <dgm:cxn modelId="{6C50CFD4-886D-4EF0-A704-FD3DF067B62A}" srcId="{4F42A0FC-CEF3-43DC-AAB5-3CF31482904A}" destId="{11550D48-BBB0-4F7A-A0A8-688EA4767BC8}" srcOrd="1" destOrd="0" parTransId="{61EE7809-BF5F-4DF2-8579-A41995A9D1BC}" sibTransId="{A8FE787F-AD85-4D6F-A698-5B4BDF498A00}"/>
    <dgm:cxn modelId="{2F10C5D7-806D-934D-9D06-D206D911F05F}" type="presOf" srcId="{0F976D1D-1FF0-47AE-803D-C4C4483AEC86}" destId="{40429185-B09D-4CD5-A7C6-96B77D8C48F8}" srcOrd="0" destOrd="3" presId="urn:microsoft.com/office/officeart/2005/8/layout/bProcess3"/>
    <dgm:cxn modelId="{CFE94EDC-55FE-C043-92B2-E3B28E4AB708}" type="presOf" srcId="{773BFDFC-0EF4-4086-83F4-8642F5083BE9}" destId="{40429185-B09D-4CD5-A7C6-96B77D8C48F8}" srcOrd="0" destOrd="4" presId="urn:microsoft.com/office/officeart/2005/8/layout/bProcess3"/>
    <dgm:cxn modelId="{84702CEC-8E5D-8442-B540-79B5129D4C1B}" type="presOf" srcId="{A3B8995F-20FF-4846-A498-395CA7256D82}" destId="{A8E666E5-5D6C-4CAA-85E9-880870BF2A23}" srcOrd="0" destOrd="0" presId="urn:microsoft.com/office/officeart/2005/8/layout/bProcess3"/>
    <dgm:cxn modelId="{8D5CC1EC-1A5F-864C-B98C-E28230FAB788}" type="presOf" srcId="{191283FB-BA6C-4763-A382-D6E68BD1588B}" destId="{A4620546-FF01-416E-9616-67AC12419DDB}" srcOrd="1" destOrd="0" presId="urn:microsoft.com/office/officeart/2005/8/layout/bProcess3"/>
    <dgm:cxn modelId="{BFAD07F0-1526-5446-A76E-45F54BF4ADF6}" type="presOf" srcId="{6EE5FEAB-E2EA-413B-960E-79E45319521A}" destId="{D54F5B02-DC18-4397-A74E-D161D6F071CE}" srcOrd="1" destOrd="0" presId="urn:microsoft.com/office/officeart/2005/8/layout/bProcess3"/>
    <dgm:cxn modelId="{CEDBA3F4-E872-4E3C-8CA1-270645C8602F}" srcId="{8E76CABF-782D-4E46-ABD6-ECA357382B5A}" destId="{45427AC9-7193-42AF-A260-5D225605B752}" srcOrd="0" destOrd="0" parTransId="{576361D8-0006-4092-9F8A-88A24288CE8B}" sibTransId="{6029C44D-AA76-4305-8FE5-A7189407F716}"/>
    <dgm:cxn modelId="{B17B25FA-CBE5-7743-A12E-41A0A5FC043F}" type="presOf" srcId="{92F0C02C-2DDF-4180-9E4D-4829332785D3}" destId="{40429185-B09D-4CD5-A7C6-96B77D8C48F8}" srcOrd="0" destOrd="2" presId="urn:microsoft.com/office/officeart/2005/8/layout/bProcess3"/>
    <dgm:cxn modelId="{38B52EB0-C27E-4749-94EC-C3CAAFD1F8D6}" type="presParOf" srcId="{65FE0572-B9BA-4EB2-B4F0-012D896FB952}" destId="{40429185-B09D-4CD5-A7C6-96B77D8C48F8}" srcOrd="0" destOrd="0" presId="urn:microsoft.com/office/officeart/2005/8/layout/bProcess3"/>
    <dgm:cxn modelId="{A88ADB38-0604-BB42-8C8A-F90CE3699EB5}" type="presParOf" srcId="{65FE0572-B9BA-4EB2-B4F0-012D896FB952}" destId="{199A4CFA-9193-41C9-9864-4C2C477FAF42}" srcOrd="1" destOrd="0" presId="urn:microsoft.com/office/officeart/2005/8/layout/bProcess3"/>
    <dgm:cxn modelId="{C5D109E6-7C58-A34D-8E82-88E448747180}" type="presParOf" srcId="{199A4CFA-9193-41C9-9864-4C2C477FAF42}" destId="{4AEDC425-8CC2-4542-B67C-6881C52F5A43}" srcOrd="0" destOrd="0" presId="urn:microsoft.com/office/officeart/2005/8/layout/bProcess3"/>
    <dgm:cxn modelId="{F77EBEAE-07AD-8046-8FB3-24E7B9C9C167}" type="presParOf" srcId="{65FE0572-B9BA-4EB2-B4F0-012D896FB952}" destId="{3213B72C-F9CB-478E-BCB8-8DA46EC75AE0}" srcOrd="2" destOrd="0" presId="urn:microsoft.com/office/officeart/2005/8/layout/bProcess3"/>
    <dgm:cxn modelId="{516F9ECE-3F29-C248-8BD8-2D106C42E95C}" type="presParOf" srcId="{65FE0572-B9BA-4EB2-B4F0-012D896FB952}" destId="{D5F06BA8-5644-4CAD-BC3A-C7F65CFA7264}" srcOrd="3" destOrd="0" presId="urn:microsoft.com/office/officeart/2005/8/layout/bProcess3"/>
    <dgm:cxn modelId="{A71EC1AF-58D8-2848-8EF9-A1BA84850B32}" type="presParOf" srcId="{D5F06BA8-5644-4CAD-BC3A-C7F65CFA7264}" destId="{D1187D5D-52B1-46AD-BE92-16345E701313}" srcOrd="0" destOrd="0" presId="urn:microsoft.com/office/officeart/2005/8/layout/bProcess3"/>
    <dgm:cxn modelId="{B5023150-432D-0649-83C3-EDA87D1CB2F3}" type="presParOf" srcId="{65FE0572-B9BA-4EB2-B4F0-012D896FB952}" destId="{F2068DCF-282E-4734-B1EA-8E7391B50457}" srcOrd="4" destOrd="0" presId="urn:microsoft.com/office/officeart/2005/8/layout/bProcess3"/>
    <dgm:cxn modelId="{AF263CFD-7A4C-514A-B29F-5F5D4D5ADFC6}" type="presParOf" srcId="{65FE0572-B9BA-4EB2-B4F0-012D896FB952}" destId="{2FB89861-906F-446B-A34F-BFC3905BFF75}" srcOrd="5" destOrd="0" presId="urn:microsoft.com/office/officeart/2005/8/layout/bProcess3"/>
    <dgm:cxn modelId="{D921142D-2B42-F648-B9F3-FF318E6755AA}" type="presParOf" srcId="{2FB89861-906F-446B-A34F-BFC3905BFF75}" destId="{154FEBF4-5504-4180-AE2C-780B32D4CD36}" srcOrd="0" destOrd="0" presId="urn:microsoft.com/office/officeart/2005/8/layout/bProcess3"/>
    <dgm:cxn modelId="{E24F4321-4EE0-BD42-A52C-62AAFA124BFF}" type="presParOf" srcId="{65FE0572-B9BA-4EB2-B4F0-012D896FB952}" destId="{11AB4E5D-A042-4C59-B0B1-7DA426043B4E}" srcOrd="6" destOrd="0" presId="urn:microsoft.com/office/officeart/2005/8/layout/bProcess3"/>
    <dgm:cxn modelId="{4B790208-3AAB-5942-A377-5BA9550FE817}" type="presParOf" srcId="{65FE0572-B9BA-4EB2-B4F0-012D896FB952}" destId="{DF269A2E-A422-4150-B8C9-4DBDD372A9D0}" srcOrd="7" destOrd="0" presId="urn:microsoft.com/office/officeart/2005/8/layout/bProcess3"/>
    <dgm:cxn modelId="{41D44E89-437C-6047-AD79-BEDFD5B14B07}" type="presParOf" srcId="{DF269A2E-A422-4150-B8C9-4DBDD372A9D0}" destId="{0D046F9C-7D95-4221-B811-504231B983AD}" srcOrd="0" destOrd="0" presId="urn:microsoft.com/office/officeart/2005/8/layout/bProcess3"/>
    <dgm:cxn modelId="{3CFBBD34-3EDC-A34A-83E6-714632256038}" type="presParOf" srcId="{65FE0572-B9BA-4EB2-B4F0-012D896FB952}" destId="{A8E666E5-5D6C-4CAA-85E9-880870BF2A23}" srcOrd="8" destOrd="0" presId="urn:microsoft.com/office/officeart/2005/8/layout/bProcess3"/>
    <dgm:cxn modelId="{42843E8E-D20B-CE4E-93A9-8C1C1D739B58}" type="presParOf" srcId="{65FE0572-B9BA-4EB2-B4F0-012D896FB952}" destId="{FA7BBB5B-DFBB-4208-8FCE-069A61D3FD5C}" srcOrd="9" destOrd="0" presId="urn:microsoft.com/office/officeart/2005/8/layout/bProcess3"/>
    <dgm:cxn modelId="{AD7D3D4D-EA95-3C4F-AAAA-4C8F7243AF64}" type="presParOf" srcId="{FA7BBB5B-DFBB-4208-8FCE-069A61D3FD5C}" destId="{D54F5B02-DC18-4397-A74E-D161D6F071CE}" srcOrd="0" destOrd="0" presId="urn:microsoft.com/office/officeart/2005/8/layout/bProcess3"/>
    <dgm:cxn modelId="{A32E329C-2B03-9642-AD48-B12D5170A16E}" type="presParOf" srcId="{65FE0572-B9BA-4EB2-B4F0-012D896FB952}" destId="{F5CFFDC6-4452-4227-BB52-DC013EF5C4BB}" srcOrd="10" destOrd="0" presId="urn:microsoft.com/office/officeart/2005/8/layout/bProcess3"/>
    <dgm:cxn modelId="{DAE64D1C-B95B-C642-B30E-293B93EF9752}" type="presParOf" srcId="{65FE0572-B9BA-4EB2-B4F0-012D896FB952}" destId="{04A209BE-D649-4545-84C0-0CEE8F1FE088}" srcOrd="11" destOrd="0" presId="urn:microsoft.com/office/officeart/2005/8/layout/bProcess3"/>
    <dgm:cxn modelId="{1072691B-38D0-D84C-A124-0B7660DD346B}" type="presParOf" srcId="{04A209BE-D649-4545-84C0-0CEE8F1FE088}" destId="{A4620546-FF01-416E-9616-67AC12419DDB}" srcOrd="0" destOrd="0" presId="urn:microsoft.com/office/officeart/2005/8/layout/bProcess3"/>
    <dgm:cxn modelId="{9D2B972E-2F9C-EC4B-B82B-65DADEAC930E}" type="presParOf" srcId="{65FE0572-B9BA-4EB2-B4F0-012D896FB952}" destId="{9C6CA837-78A5-483F-AB4B-9E06EDD5D705}" srcOrd="12" destOrd="0" presId="urn:microsoft.com/office/officeart/2005/8/layout/bProcess3"/>
    <dgm:cxn modelId="{AE3720D6-C04C-6342-B294-E106CC20B852}" type="presParOf" srcId="{65FE0572-B9BA-4EB2-B4F0-012D896FB952}" destId="{FB081BB1-EC48-498F-A900-C77FFC3A7329}" srcOrd="13" destOrd="0" presId="urn:microsoft.com/office/officeart/2005/8/layout/bProcess3"/>
    <dgm:cxn modelId="{F1597224-B932-5848-8284-93FEE1066C98}" type="presParOf" srcId="{FB081BB1-EC48-498F-A900-C77FFC3A7329}" destId="{278CFD64-033E-4B7A-9AAE-DFDC4F275CB7}" srcOrd="0" destOrd="0" presId="urn:microsoft.com/office/officeart/2005/8/layout/bProcess3"/>
    <dgm:cxn modelId="{6EEF84B8-6EE3-5D49-869B-FFF1F4491C94}" type="presParOf" srcId="{65FE0572-B9BA-4EB2-B4F0-012D896FB952}" destId="{3F7DE260-7DF9-4570-A23D-7AEB52342784}" srcOrd="14" destOrd="0" presId="urn:microsoft.com/office/officeart/2005/8/layout/bProcess3"/>
    <dgm:cxn modelId="{4A88382C-E101-1641-9DEB-13140D58A3F3}" type="presParOf" srcId="{65FE0572-B9BA-4EB2-B4F0-012D896FB952}" destId="{2FB967AF-30DA-4FF9-9FFD-3DD6A1C3E750}" srcOrd="15" destOrd="0" presId="urn:microsoft.com/office/officeart/2005/8/layout/bProcess3"/>
    <dgm:cxn modelId="{43A327CB-B171-0345-A533-A7FD46FAAE66}" type="presParOf" srcId="{2FB967AF-30DA-4FF9-9FFD-3DD6A1C3E750}" destId="{3A3052FD-827F-46DD-A5BA-EC8E87BFC3BC}" srcOrd="0" destOrd="0" presId="urn:microsoft.com/office/officeart/2005/8/layout/bProcess3"/>
    <dgm:cxn modelId="{570642C6-A7C5-7343-B362-985AB76D9C2C}" type="presParOf" srcId="{65FE0572-B9BA-4EB2-B4F0-012D896FB952}" destId="{2C820353-09AE-4689-92D6-39A36E1E8EA1}" srcOrd="16" destOrd="0" presId="urn:microsoft.com/office/officeart/2005/8/layout/bProcess3"/>
    <dgm:cxn modelId="{51D452DE-0D62-FB47-8152-0787EEB11A79}" type="presParOf" srcId="{65FE0572-B9BA-4EB2-B4F0-012D896FB952}" destId="{71E95C6C-25D0-47DA-A836-890D53581397}" srcOrd="17" destOrd="0" presId="urn:microsoft.com/office/officeart/2005/8/layout/bProcess3"/>
    <dgm:cxn modelId="{486C2E6B-556B-2D41-8774-85812FEBEEB3}" type="presParOf" srcId="{71E95C6C-25D0-47DA-A836-890D53581397}" destId="{0922B3EC-5937-49EB-9027-97A262E89DDB}" srcOrd="0" destOrd="0" presId="urn:microsoft.com/office/officeart/2005/8/layout/bProcess3"/>
    <dgm:cxn modelId="{CF0319A4-6012-8C4E-BF60-07FA383F87C2}" type="presParOf" srcId="{65FE0572-B9BA-4EB2-B4F0-012D896FB952}" destId="{71C1A5CF-DA97-4364-A10D-C473861D7E64}" srcOrd="18" destOrd="0" presId="urn:microsoft.com/office/officeart/2005/8/layout/bProcess3"/>
    <dgm:cxn modelId="{354ED8AF-DCDF-D147-BEAE-BD02555A8DEE}" type="presParOf" srcId="{65FE0572-B9BA-4EB2-B4F0-012D896FB952}" destId="{2CFDF258-48A3-467A-BCDC-FE332AE10580}" srcOrd="19" destOrd="0" presId="urn:microsoft.com/office/officeart/2005/8/layout/bProcess3"/>
    <dgm:cxn modelId="{FBF66508-3BCC-0A41-B827-04FEDAA8BC89}" type="presParOf" srcId="{2CFDF258-48A3-467A-BCDC-FE332AE10580}" destId="{BB16AA5D-30CE-4D9D-B983-6397746D50D8}" srcOrd="0" destOrd="0" presId="urn:microsoft.com/office/officeart/2005/8/layout/bProcess3"/>
    <dgm:cxn modelId="{8519E2A8-D1DE-0F40-AFEA-D841478C9A53}" type="presParOf" srcId="{65FE0572-B9BA-4EB2-B4F0-012D896FB952}" destId="{3229968D-58D4-4DD4-8BEE-991CEDE7CD7E}" srcOrd="20" destOrd="0" presId="urn:microsoft.com/office/officeart/2005/8/layout/bProcess3"/>
    <dgm:cxn modelId="{BBECB45A-2645-4E4B-AA57-60D0F2E4E798}" type="presParOf" srcId="{65FE0572-B9BA-4EB2-B4F0-012D896FB952}" destId="{6F44AEB6-78F2-4764-84A1-8F7C24A2CEA6}" srcOrd="21" destOrd="0" presId="urn:microsoft.com/office/officeart/2005/8/layout/bProcess3"/>
    <dgm:cxn modelId="{C8D3968A-7986-F147-A21C-AA88552D347C}" type="presParOf" srcId="{6F44AEB6-78F2-4764-84A1-8F7C24A2CEA6}" destId="{CFD8E41D-8929-4E6A-B534-9D3B46E412C5}" srcOrd="0" destOrd="0" presId="urn:microsoft.com/office/officeart/2005/8/layout/bProcess3"/>
    <dgm:cxn modelId="{2555500D-524C-534C-BEE0-C0B93FFB5ED9}" type="presParOf" srcId="{65FE0572-B9BA-4EB2-B4F0-012D896FB952}" destId="{3AFAEA28-C52F-4A5A-AC08-1E9958468C50}" srcOrd="22" destOrd="0" presId="urn:microsoft.com/office/officeart/2005/8/layout/bProcess3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9A4CFA-9193-41C9-9864-4C2C477FAF42}">
      <dsp:nvSpPr>
        <dsp:cNvPr id="0" name=""/>
        <dsp:cNvSpPr/>
      </dsp:nvSpPr>
      <dsp:spPr>
        <a:xfrm>
          <a:off x="2200805" y="618085"/>
          <a:ext cx="31066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10662" y="45720"/>
              </a:lnTo>
            </a:path>
          </a:pathLst>
        </a:custGeom>
        <a:noFill/>
        <a:ln w="9525" cap="flat" cmpd="sng" algn="ctr">
          <a:solidFill>
            <a:schemeClr val="accent2"/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 dirty="0">
            <a:latin typeface="+mn-lt"/>
          </a:endParaRPr>
        </a:p>
      </dsp:txBody>
      <dsp:txXfrm>
        <a:off x="2347604" y="662097"/>
        <a:ext cx="17063" cy="3415"/>
      </dsp:txXfrm>
    </dsp:sp>
    <dsp:sp modelId="{40429185-B09D-4CD5-A7C6-96B77D8C48F8}">
      <dsp:nvSpPr>
        <dsp:cNvPr id="0" name=""/>
        <dsp:cNvSpPr/>
      </dsp:nvSpPr>
      <dsp:spPr>
        <a:xfrm>
          <a:off x="616863" y="2426"/>
          <a:ext cx="1585741" cy="132275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0" lvl="0" indent="0" algn="l" defTabSz="51117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50" kern="1200" dirty="0">
              <a:latin typeface="+mn-lt"/>
            </a:rPr>
            <a:t>IE: collects input, performs assessment</a:t>
          </a:r>
        </a:p>
        <a:p>
          <a:pPr marL="57150" lvl="1" indent="-57150" algn="l" defTabSz="5111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50" kern="1200" dirty="0">
              <a:latin typeface="+mn-lt"/>
            </a:rPr>
            <a:t>Interviews</a:t>
          </a:r>
        </a:p>
        <a:p>
          <a:pPr marL="57150" lvl="1" indent="-57150" algn="l" defTabSz="5111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50" kern="1200" dirty="0">
              <a:latin typeface="+mn-lt"/>
            </a:rPr>
            <a:t>Surveys</a:t>
          </a:r>
        </a:p>
        <a:p>
          <a:pPr marL="57150" lvl="1" indent="-57150" algn="l" defTabSz="5111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50" kern="1200" dirty="0">
              <a:latin typeface="+mn-lt"/>
            </a:rPr>
            <a:t>Documents</a:t>
          </a:r>
        </a:p>
        <a:p>
          <a:pPr marL="57150" lvl="1" indent="-57150" algn="l" defTabSz="51117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50" kern="1200" dirty="0">
              <a:latin typeface="+mn-lt"/>
            </a:rPr>
            <a:t>Proceedings</a:t>
          </a:r>
        </a:p>
      </dsp:txBody>
      <dsp:txXfrm>
        <a:off x="616863" y="2426"/>
        <a:ext cx="1585741" cy="1322758"/>
      </dsp:txXfrm>
    </dsp:sp>
    <dsp:sp modelId="{D5F06BA8-5644-4CAD-BC3A-C7F65CFA7264}">
      <dsp:nvSpPr>
        <dsp:cNvPr id="0" name=""/>
        <dsp:cNvSpPr/>
      </dsp:nvSpPr>
      <dsp:spPr>
        <a:xfrm>
          <a:off x="4025815" y="618085"/>
          <a:ext cx="31066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10662" y="45720"/>
              </a:lnTo>
            </a:path>
          </a:pathLst>
        </a:custGeom>
        <a:noFill/>
        <a:ln w="9525" cap="flat" cmpd="sng" algn="ctr">
          <a:solidFill>
            <a:schemeClr val="accent2"/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 dirty="0">
            <a:latin typeface="+mn-lt"/>
          </a:endParaRPr>
        </a:p>
      </dsp:txBody>
      <dsp:txXfrm>
        <a:off x="4172615" y="662097"/>
        <a:ext cx="17063" cy="3415"/>
      </dsp:txXfrm>
    </dsp:sp>
    <dsp:sp modelId="{3213B72C-F9CB-478E-BCB8-8DA46EC75AE0}">
      <dsp:nvSpPr>
        <dsp:cNvPr id="0" name=""/>
        <dsp:cNvSpPr/>
      </dsp:nvSpPr>
      <dsp:spPr>
        <a:xfrm>
          <a:off x="2543867" y="218680"/>
          <a:ext cx="1483748" cy="89024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latin typeface="+mn-lt"/>
            </a:rPr>
            <a:t>IE: produces Draft Assessment Report</a:t>
          </a:r>
        </a:p>
      </dsp:txBody>
      <dsp:txXfrm>
        <a:off x="2543867" y="218680"/>
        <a:ext cx="1483748" cy="890249"/>
      </dsp:txXfrm>
    </dsp:sp>
    <dsp:sp modelId="{2FB89861-906F-446B-A34F-BFC3905BFF75}">
      <dsp:nvSpPr>
        <dsp:cNvPr id="0" name=""/>
        <dsp:cNvSpPr/>
      </dsp:nvSpPr>
      <dsp:spPr>
        <a:xfrm>
          <a:off x="5850826" y="618085"/>
          <a:ext cx="31066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10662" y="45720"/>
              </a:lnTo>
            </a:path>
          </a:pathLst>
        </a:custGeom>
        <a:noFill/>
        <a:ln w="9525" cap="flat" cmpd="sng" algn="ctr">
          <a:solidFill>
            <a:schemeClr val="accent2"/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 dirty="0">
            <a:latin typeface="+mn-lt"/>
          </a:endParaRPr>
        </a:p>
      </dsp:txBody>
      <dsp:txXfrm>
        <a:off x="5997625" y="662097"/>
        <a:ext cx="17063" cy="3415"/>
      </dsp:txXfrm>
    </dsp:sp>
    <dsp:sp modelId="{F2068DCF-282E-4734-B1EA-8E7391B50457}">
      <dsp:nvSpPr>
        <dsp:cNvPr id="0" name=""/>
        <dsp:cNvSpPr/>
      </dsp:nvSpPr>
      <dsp:spPr>
        <a:xfrm>
          <a:off x="4368877" y="218680"/>
          <a:ext cx="1483748" cy="890249"/>
        </a:xfrm>
        <a:prstGeom prst="rect">
          <a:avLst/>
        </a:prstGeom>
        <a:solidFill>
          <a:schemeClr val="accent5"/>
        </a:solidFill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chemeClr val="bg1"/>
              </a:solidFill>
              <a:latin typeface="+mn-lt"/>
            </a:rPr>
            <a:t>RWP: provides input on Draft Assessment Report</a:t>
          </a:r>
        </a:p>
      </dsp:txBody>
      <dsp:txXfrm>
        <a:off x="4368877" y="218680"/>
        <a:ext cx="1483748" cy="890249"/>
      </dsp:txXfrm>
    </dsp:sp>
    <dsp:sp modelId="{DF269A2E-A422-4150-B8C9-4DBDD372A9D0}">
      <dsp:nvSpPr>
        <dsp:cNvPr id="0" name=""/>
        <dsp:cNvSpPr/>
      </dsp:nvSpPr>
      <dsp:spPr>
        <a:xfrm>
          <a:off x="1402842" y="1107129"/>
          <a:ext cx="5532920" cy="550842"/>
        </a:xfrm>
        <a:custGeom>
          <a:avLst/>
          <a:gdLst/>
          <a:ahLst/>
          <a:cxnLst/>
          <a:rect l="0" t="0" r="0" b="0"/>
          <a:pathLst>
            <a:path>
              <a:moveTo>
                <a:pt x="5532920" y="0"/>
              </a:moveTo>
              <a:lnTo>
                <a:pt x="5532920" y="292521"/>
              </a:lnTo>
              <a:lnTo>
                <a:pt x="0" y="292521"/>
              </a:lnTo>
              <a:lnTo>
                <a:pt x="0" y="550842"/>
              </a:lnTo>
            </a:path>
          </a:pathLst>
        </a:custGeom>
        <a:noFill/>
        <a:ln w="9525" cap="flat" cmpd="sng" algn="ctr">
          <a:solidFill>
            <a:schemeClr val="accent2"/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 dirty="0">
            <a:latin typeface="+mn-lt"/>
          </a:endParaRPr>
        </a:p>
      </dsp:txBody>
      <dsp:txXfrm>
        <a:off x="4030217" y="1380843"/>
        <a:ext cx="278169" cy="3415"/>
      </dsp:txXfrm>
    </dsp:sp>
    <dsp:sp modelId="{11AB4E5D-A042-4C59-B0B1-7DA426043B4E}">
      <dsp:nvSpPr>
        <dsp:cNvPr id="0" name=""/>
        <dsp:cNvSpPr/>
      </dsp:nvSpPr>
      <dsp:spPr>
        <a:xfrm>
          <a:off x="6193888" y="218680"/>
          <a:ext cx="1483748" cy="89024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IE: Publishes Assessment Report, initiates public consultation period</a:t>
          </a:r>
          <a:endParaRPr lang="en-US" sz="1200" kern="1200" dirty="0">
            <a:latin typeface="+mn-lt"/>
          </a:endParaRPr>
        </a:p>
      </dsp:txBody>
      <dsp:txXfrm>
        <a:off x="6193888" y="218680"/>
        <a:ext cx="1483748" cy="890249"/>
      </dsp:txXfrm>
    </dsp:sp>
    <dsp:sp modelId="{FA7BBB5B-DFBB-4208-8FCE-069A61D3FD5C}">
      <dsp:nvSpPr>
        <dsp:cNvPr id="0" name=""/>
        <dsp:cNvSpPr/>
      </dsp:nvSpPr>
      <dsp:spPr>
        <a:xfrm>
          <a:off x="2187021" y="2271285"/>
          <a:ext cx="31066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10662" y="45720"/>
              </a:lnTo>
            </a:path>
          </a:pathLst>
        </a:custGeom>
        <a:noFill/>
        <a:ln w="9525" cap="flat" cmpd="sng" algn="ctr">
          <a:solidFill>
            <a:schemeClr val="accent2"/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 dirty="0">
            <a:latin typeface="+mn-lt"/>
          </a:endParaRPr>
        </a:p>
      </dsp:txBody>
      <dsp:txXfrm>
        <a:off x="2333820" y="2315297"/>
        <a:ext cx="17063" cy="3415"/>
      </dsp:txXfrm>
    </dsp:sp>
    <dsp:sp modelId="{A8E666E5-5D6C-4CAA-85E9-880870BF2A23}">
      <dsp:nvSpPr>
        <dsp:cNvPr id="0" name=""/>
        <dsp:cNvSpPr/>
      </dsp:nvSpPr>
      <dsp:spPr>
        <a:xfrm>
          <a:off x="616863" y="1690372"/>
          <a:ext cx="1571957" cy="1253265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50" kern="1200" dirty="0"/>
            <a:t>IE: Public/community/RWP consultation</a:t>
          </a:r>
        </a:p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50" kern="1200" dirty="0"/>
            <a:t>ICANN org: factual clarifications &amp; substantive inconsistencies to IE via RWP Mailing List*</a:t>
          </a:r>
          <a:endParaRPr lang="en-US" sz="1050" kern="1200" dirty="0">
            <a:latin typeface="+mn-lt"/>
          </a:endParaRPr>
        </a:p>
      </dsp:txBody>
      <dsp:txXfrm>
        <a:off x="616863" y="1690372"/>
        <a:ext cx="1571957" cy="1253265"/>
      </dsp:txXfrm>
    </dsp:sp>
    <dsp:sp modelId="{04A209BE-D649-4545-84C0-0CEE8F1FE088}">
      <dsp:nvSpPr>
        <dsp:cNvPr id="0" name=""/>
        <dsp:cNvSpPr/>
      </dsp:nvSpPr>
      <dsp:spPr>
        <a:xfrm>
          <a:off x="4034896" y="2271285"/>
          <a:ext cx="31066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10662" y="45720"/>
              </a:lnTo>
            </a:path>
          </a:pathLst>
        </a:custGeom>
        <a:noFill/>
        <a:ln w="9525" cap="flat" cmpd="sng" algn="ctr">
          <a:solidFill>
            <a:schemeClr val="accent2"/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 dirty="0">
            <a:latin typeface="+mn-lt"/>
          </a:endParaRPr>
        </a:p>
      </dsp:txBody>
      <dsp:txXfrm>
        <a:off x="4181695" y="2315297"/>
        <a:ext cx="17063" cy="3415"/>
      </dsp:txXfrm>
    </dsp:sp>
    <dsp:sp modelId="{F5CFFDC6-4452-4227-BB52-DC013EF5C4BB}">
      <dsp:nvSpPr>
        <dsp:cNvPr id="0" name=""/>
        <dsp:cNvSpPr/>
      </dsp:nvSpPr>
      <dsp:spPr>
        <a:xfrm>
          <a:off x="2530083" y="1669847"/>
          <a:ext cx="1506612" cy="12943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IE: considers all feedback (community, ICANN org and RWP);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IE drafts Recommendations in consultation with RWP</a:t>
          </a:r>
          <a:r>
            <a:rPr lang="en-US" sz="1200" kern="1200" dirty="0">
              <a:latin typeface="+mn-lt"/>
            </a:rPr>
            <a:t> </a:t>
          </a:r>
        </a:p>
      </dsp:txBody>
      <dsp:txXfrm>
        <a:off x="2530083" y="1669847"/>
        <a:ext cx="1506612" cy="1294315"/>
      </dsp:txXfrm>
    </dsp:sp>
    <dsp:sp modelId="{FB081BB1-EC48-498F-A900-C77FFC3A7329}">
      <dsp:nvSpPr>
        <dsp:cNvPr id="0" name=""/>
        <dsp:cNvSpPr/>
      </dsp:nvSpPr>
      <dsp:spPr>
        <a:xfrm>
          <a:off x="5859906" y="2271285"/>
          <a:ext cx="31066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10662" y="45720"/>
              </a:lnTo>
            </a:path>
          </a:pathLst>
        </a:custGeom>
        <a:noFill/>
        <a:ln w="9525" cap="flat" cmpd="sng" algn="ctr">
          <a:solidFill>
            <a:schemeClr val="accent2"/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 dirty="0">
            <a:latin typeface="+mn-lt"/>
          </a:endParaRPr>
        </a:p>
      </dsp:txBody>
      <dsp:txXfrm>
        <a:off x="6006706" y="2315297"/>
        <a:ext cx="17063" cy="3415"/>
      </dsp:txXfrm>
    </dsp:sp>
    <dsp:sp modelId="{9C6CA837-78A5-483F-AB4B-9E06EDD5D705}">
      <dsp:nvSpPr>
        <dsp:cNvPr id="0" name=""/>
        <dsp:cNvSpPr/>
      </dsp:nvSpPr>
      <dsp:spPr>
        <a:xfrm>
          <a:off x="4377958" y="1871880"/>
          <a:ext cx="1483748" cy="890249"/>
        </a:xfrm>
        <a:prstGeom prst="rect">
          <a:avLst/>
        </a:prstGeom>
        <a:solidFill>
          <a:schemeClr val="accent5"/>
        </a:solidFill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chemeClr val="bg1"/>
              </a:solidFill>
              <a:latin typeface="+mn-lt"/>
            </a:rPr>
            <a:t>RWP: provides input on recommendations</a:t>
          </a:r>
        </a:p>
      </dsp:txBody>
      <dsp:txXfrm>
        <a:off x="4377958" y="1871880"/>
        <a:ext cx="1483748" cy="890249"/>
      </dsp:txXfrm>
    </dsp:sp>
    <dsp:sp modelId="{2FB967AF-30DA-4FF9-9FFD-3DD6A1C3E750}">
      <dsp:nvSpPr>
        <dsp:cNvPr id="0" name=""/>
        <dsp:cNvSpPr/>
      </dsp:nvSpPr>
      <dsp:spPr>
        <a:xfrm>
          <a:off x="1358737" y="2965763"/>
          <a:ext cx="5765586" cy="461621"/>
        </a:xfrm>
        <a:custGeom>
          <a:avLst/>
          <a:gdLst/>
          <a:ahLst/>
          <a:cxnLst/>
          <a:rect l="0" t="0" r="0" b="0"/>
          <a:pathLst>
            <a:path>
              <a:moveTo>
                <a:pt x="5765586" y="0"/>
              </a:moveTo>
              <a:lnTo>
                <a:pt x="5765586" y="247910"/>
              </a:lnTo>
              <a:lnTo>
                <a:pt x="0" y="247910"/>
              </a:lnTo>
              <a:lnTo>
                <a:pt x="0" y="461621"/>
              </a:lnTo>
            </a:path>
          </a:pathLst>
        </a:custGeom>
        <a:noFill/>
        <a:ln w="9525" cap="flat" cmpd="sng" algn="ctr">
          <a:solidFill>
            <a:schemeClr val="accent2"/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 dirty="0">
            <a:latin typeface="+mn-lt"/>
          </a:endParaRPr>
        </a:p>
      </dsp:txBody>
      <dsp:txXfrm>
        <a:off x="4096867" y="3194866"/>
        <a:ext cx="289327" cy="3415"/>
      </dsp:txXfrm>
    </dsp:sp>
    <dsp:sp modelId="{3F7DE260-7DF9-4570-A23D-7AEB52342784}">
      <dsp:nvSpPr>
        <dsp:cNvPr id="0" name=""/>
        <dsp:cNvSpPr/>
      </dsp:nvSpPr>
      <dsp:spPr>
        <a:xfrm>
          <a:off x="6202968" y="1666446"/>
          <a:ext cx="1842711" cy="1301116"/>
        </a:xfrm>
        <a:prstGeom prst="rect">
          <a:avLst/>
        </a:prstGeom>
        <a:solidFill>
          <a:schemeClr val="accent5">
            <a:lumMod val="20000"/>
            <a:lumOff val="80000"/>
          </a:schemeClr>
        </a:solidFill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50" kern="1200" dirty="0"/>
            <a:t>IE: Draft Report (Assessment &amp; Recommendations) posted for RWP and Public Comment</a:t>
          </a:r>
        </a:p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50" kern="1200" dirty="0"/>
            <a:t>ICANN org: factual clarifications &amp; substantive inconsistencies to IE via RWP Mailing List*</a:t>
          </a:r>
          <a:endParaRPr lang="en-US" sz="1050" kern="1200" dirty="0">
            <a:latin typeface="+mn-lt"/>
          </a:endParaRPr>
        </a:p>
      </dsp:txBody>
      <dsp:txXfrm>
        <a:off x="6202968" y="1666446"/>
        <a:ext cx="1842711" cy="1301116"/>
      </dsp:txXfrm>
    </dsp:sp>
    <dsp:sp modelId="{71E95C6C-25D0-47DA-A836-890D53581397}">
      <dsp:nvSpPr>
        <dsp:cNvPr id="0" name=""/>
        <dsp:cNvSpPr/>
      </dsp:nvSpPr>
      <dsp:spPr>
        <a:xfrm>
          <a:off x="2098812" y="3859189"/>
          <a:ext cx="31066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10662" y="45720"/>
              </a:lnTo>
            </a:path>
          </a:pathLst>
        </a:custGeom>
        <a:noFill/>
        <a:ln w="9525" cap="flat" cmpd="sng" algn="ctr">
          <a:solidFill>
            <a:schemeClr val="accent2"/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 dirty="0">
            <a:latin typeface="+mn-lt"/>
          </a:endParaRPr>
        </a:p>
      </dsp:txBody>
      <dsp:txXfrm>
        <a:off x="2245611" y="3903201"/>
        <a:ext cx="17063" cy="3415"/>
      </dsp:txXfrm>
    </dsp:sp>
    <dsp:sp modelId="{2C820353-09AE-4689-92D6-39A36E1E8EA1}">
      <dsp:nvSpPr>
        <dsp:cNvPr id="0" name=""/>
        <dsp:cNvSpPr/>
      </dsp:nvSpPr>
      <dsp:spPr>
        <a:xfrm>
          <a:off x="616863" y="3459785"/>
          <a:ext cx="1483748" cy="89024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IE: considers RWP input, Public Comments, ICANN org feedback</a:t>
          </a:r>
          <a:endParaRPr lang="en-US" sz="1200" kern="1200" dirty="0">
            <a:latin typeface="+mn-lt"/>
          </a:endParaRPr>
        </a:p>
      </dsp:txBody>
      <dsp:txXfrm>
        <a:off x="616863" y="3459785"/>
        <a:ext cx="1483748" cy="890249"/>
      </dsp:txXfrm>
    </dsp:sp>
    <dsp:sp modelId="{2CFDF258-48A3-467A-BCDC-FE332AE10580}">
      <dsp:nvSpPr>
        <dsp:cNvPr id="0" name=""/>
        <dsp:cNvSpPr/>
      </dsp:nvSpPr>
      <dsp:spPr>
        <a:xfrm>
          <a:off x="3923822" y="3859189"/>
          <a:ext cx="31066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10662" y="45720"/>
              </a:lnTo>
            </a:path>
          </a:pathLst>
        </a:custGeom>
        <a:noFill/>
        <a:ln w="9525" cap="flat" cmpd="sng" algn="ctr">
          <a:solidFill>
            <a:schemeClr val="accent2"/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 dirty="0">
            <a:latin typeface="+mn-lt"/>
          </a:endParaRPr>
        </a:p>
      </dsp:txBody>
      <dsp:txXfrm>
        <a:off x="4070622" y="3903201"/>
        <a:ext cx="17063" cy="3415"/>
      </dsp:txXfrm>
    </dsp:sp>
    <dsp:sp modelId="{71C1A5CF-DA97-4364-A10D-C473861D7E64}">
      <dsp:nvSpPr>
        <dsp:cNvPr id="0" name=""/>
        <dsp:cNvSpPr/>
      </dsp:nvSpPr>
      <dsp:spPr>
        <a:xfrm>
          <a:off x="2441874" y="3459785"/>
          <a:ext cx="1483748" cy="89024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latin typeface="+mn-lt"/>
            </a:rPr>
            <a:t>IE: issues Final Report (Assessment + Recommendations)</a:t>
          </a:r>
        </a:p>
      </dsp:txBody>
      <dsp:txXfrm>
        <a:off x="2441874" y="3459785"/>
        <a:ext cx="1483748" cy="890249"/>
      </dsp:txXfrm>
    </dsp:sp>
    <dsp:sp modelId="{6F44AEB6-78F2-4764-84A1-8F7C24A2CEA6}">
      <dsp:nvSpPr>
        <dsp:cNvPr id="0" name=""/>
        <dsp:cNvSpPr/>
      </dsp:nvSpPr>
      <dsp:spPr>
        <a:xfrm>
          <a:off x="5798553" y="3859189"/>
          <a:ext cx="32484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79523" y="45720"/>
              </a:lnTo>
              <a:lnTo>
                <a:pt x="179523" y="52152"/>
              </a:lnTo>
              <a:lnTo>
                <a:pt x="324846" y="52152"/>
              </a:lnTo>
            </a:path>
          </a:pathLst>
        </a:custGeom>
        <a:noFill/>
        <a:ln w="9525" cap="flat" cmpd="sng" algn="ctr">
          <a:solidFill>
            <a:schemeClr val="accent2"/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 dirty="0">
            <a:latin typeface="+mn-lt"/>
          </a:endParaRPr>
        </a:p>
      </dsp:txBody>
      <dsp:txXfrm>
        <a:off x="5952089" y="3903201"/>
        <a:ext cx="17775" cy="3415"/>
      </dsp:txXfrm>
    </dsp:sp>
    <dsp:sp modelId="{3229968D-58D4-4DD4-8BEE-991CEDE7CD7E}">
      <dsp:nvSpPr>
        <dsp:cNvPr id="0" name=""/>
        <dsp:cNvSpPr/>
      </dsp:nvSpPr>
      <dsp:spPr>
        <a:xfrm>
          <a:off x="4266884" y="3308825"/>
          <a:ext cx="1533468" cy="1192168"/>
        </a:xfrm>
        <a:prstGeom prst="rect">
          <a:avLst/>
        </a:prstGeom>
        <a:solidFill>
          <a:schemeClr val="accent5"/>
        </a:solidFill>
        <a:ln w="25400" cap="flat" cmpd="sng" algn="ctr">
          <a:solidFill>
            <a:schemeClr val="accent5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bg1"/>
              </a:solidFill>
            </a:rPr>
            <a:t>RWP: produces SSAC-endorsed FAII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bg1"/>
              </a:solidFill>
            </a:rPr>
            <a:t>ICANN org: input/observations on FAII**</a:t>
          </a:r>
          <a:endParaRPr lang="en-US" sz="1200" kern="1200" dirty="0">
            <a:solidFill>
              <a:schemeClr val="bg1"/>
            </a:solidFill>
            <a:latin typeface="+mn-lt"/>
          </a:endParaRPr>
        </a:p>
      </dsp:txBody>
      <dsp:txXfrm>
        <a:off x="4266884" y="3308825"/>
        <a:ext cx="1533468" cy="1192168"/>
      </dsp:txXfrm>
    </dsp:sp>
    <dsp:sp modelId="{3AFAEA28-C52F-4A5A-AC08-1E9958468C50}">
      <dsp:nvSpPr>
        <dsp:cNvPr id="0" name=""/>
        <dsp:cNvSpPr/>
      </dsp:nvSpPr>
      <dsp:spPr>
        <a:xfrm>
          <a:off x="6155800" y="3319264"/>
          <a:ext cx="2174522" cy="118415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OEC recommendation &amp; Board Action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Receive Final Report, other review documentation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Accept/Reject RWP FAII</a:t>
          </a:r>
          <a:endParaRPr lang="en-US" sz="1200" kern="1200" dirty="0">
            <a:latin typeface="+mn-lt"/>
          </a:endParaRPr>
        </a:p>
      </dsp:txBody>
      <dsp:txXfrm>
        <a:off x="6155800" y="3319264"/>
        <a:ext cx="2174522" cy="11841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2/22/2018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2/22/2018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E002FF9-4628-B146-9948-95257A43069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16526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25263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608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8263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6070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You can</a:t>
            </a:r>
            <a:r>
              <a:rPr lang="en-US" baseline="0" dirty="0"/>
              <a:t> adjust the email/web address to whichever email or web address is best suited to your presentation.  This should be your final slide.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90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hyperlink" Target="facebook.com/icannorg" TargetMode="External"/><Relationship Id="rId18" Type="http://schemas.openxmlformats.org/officeDocument/2006/relationships/hyperlink" Target="https://soundcloud.com/icann" TargetMode="External"/><Relationship Id="rId3" Type="http://schemas.openxmlformats.org/officeDocument/2006/relationships/hyperlink" Target="http://www.flickr.com/photos/icann" TargetMode="External"/><Relationship Id="rId7" Type="http://schemas.openxmlformats.org/officeDocument/2006/relationships/hyperlink" Target="linkedin.com/company/icann" TargetMode="External"/><Relationship Id="rId12" Type="http://schemas.openxmlformats.org/officeDocument/2006/relationships/hyperlink" Target="http://www.facebook.com/icannorg" TargetMode="External"/><Relationship Id="rId17" Type="http://schemas.openxmlformats.org/officeDocument/2006/relationships/hyperlink" Target="http://www.youtube.com/icannnews" TargetMode="External"/><Relationship Id="rId2" Type="http://schemas.openxmlformats.org/officeDocument/2006/relationships/image" Target="../media/image19.emf"/><Relationship Id="rId16" Type="http://schemas.openxmlformats.org/officeDocument/2006/relationships/image" Target="../media/image24.png"/><Relationship Id="rId20" Type="http://schemas.openxmlformats.org/officeDocument/2006/relationships/hyperlink" Target="https://www.slideshare.net/icannpresentations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linkedin.com/company/icann" TargetMode="External"/><Relationship Id="rId11" Type="http://schemas.openxmlformats.org/officeDocument/2006/relationships/image" Target="../media/image22.png"/><Relationship Id="rId5" Type="http://schemas.openxmlformats.org/officeDocument/2006/relationships/image" Target="../media/image20.png"/><Relationship Id="rId15" Type="http://schemas.openxmlformats.org/officeDocument/2006/relationships/hyperlink" Target="youtube.com/user/ICANNnews" TargetMode="External"/><Relationship Id="rId10" Type="http://schemas.openxmlformats.org/officeDocument/2006/relationships/hyperlink" Target="twitter.com/icann" TargetMode="External"/><Relationship Id="rId19" Type="http://schemas.openxmlformats.org/officeDocument/2006/relationships/image" Target="../media/image25.png"/><Relationship Id="rId4" Type="http://schemas.openxmlformats.org/officeDocument/2006/relationships/hyperlink" Target="flickr.com/photos/icann" TargetMode="External"/><Relationship Id="rId9" Type="http://schemas.openxmlformats.org/officeDocument/2006/relationships/hyperlink" Target="https://twitter.com/icann" TargetMode="External"/><Relationship Id="rId14" Type="http://schemas.openxmlformats.org/officeDocument/2006/relationships/image" Target="../media/image23.png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609600" y="1470212"/>
            <a:ext cx="7907338" cy="4571813"/>
          </a:xfrm>
          <a:prstGeom prst="rect">
            <a:avLst/>
          </a:prstGeom>
        </p:spPr>
        <p:txBody>
          <a:bodyPr lIns="0" tIns="0" rIns="0" bIns="0"/>
          <a:lstStyle>
            <a:lvl1pPr marL="342900" indent="-342900"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Wingdings" panose="05000000000000000000" pitchFamily="2" charset="2"/>
              <a:buChar char=""/>
              <a:defRPr sz="1900">
                <a:solidFill>
                  <a:srgbClr val="000000"/>
                </a:solidFill>
              </a:defRPr>
            </a:lvl1pPr>
            <a:lvl2pPr marL="798513" indent="-341313">
              <a:spcBef>
                <a:spcPts val="500"/>
              </a:spcBef>
              <a:buSzPct val="75000"/>
              <a:buFont typeface="Wingdings" panose="05000000000000000000" pitchFamily="2" charset="2"/>
              <a:buChar char=""/>
              <a:defRPr sz="1900">
                <a:solidFill>
                  <a:srgbClr val="000000"/>
                </a:solidFill>
              </a:defRPr>
            </a:lvl2pPr>
            <a:lvl3pPr marL="1255713" indent="-341313">
              <a:spcBef>
                <a:spcPts val="500"/>
              </a:spcBef>
              <a:buFont typeface="Arial" panose="020B0604020202020204" pitchFamily="34" charset="0"/>
              <a:buChar char="•"/>
              <a:defRPr sz="1900">
                <a:solidFill>
                  <a:srgbClr val="000000"/>
                </a:solidFill>
              </a:defRPr>
            </a:lvl3pPr>
            <a:lvl4pPr>
              <a:defRPr sz="1900">
                <a:solidFill>
                  <a:srgbClr val="000000"/>
                </a:solidFill>
              </a:defRPr>
            </a:lvl4pPr>
            <a:lvl5pPr>
              <a:defRPr sz="19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Place text here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</p:txBody>
      </p:sp>
    </p:spTree>
    <p:extLst>
      <p:ext uri="{BB962C8B-B14F-4D97-AF65-F5344CB8AC3E}">
        <p14:creationId xmlns:p14="http://schemas.microsoft.com/office/powerpoint/2010/main" val="721309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2422" y="585223"/>
            <a:ext cx="9286433" cy="6225367"/>
            <a:chOff x="2422" y="585223"/>
            <a:chExt cx="9286433" cy="6225367"/>
          </a:xfrm>
        </p:grpSpPr>
        <p:sp>
          <p:nvSpPr>
            <p:cNvPr id="17" name="Oval 16"/>
            <p:cNvSpPr/>
            <p:nvPr userDrawn="1"/>
          </p:nvSpPr>
          <p:spPr>
            <a:xfrm>
              <a:off x="395490" y="585223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8" name="Straight Connector 17"/>
            <p:cNvCxnSpPr/>
            <p:nvPr userDrawn="1"/>
          </p:nvCxnSpPr>
          <p:spPr>
            <a:xfrm flipH="1">
              <a:off x="2422" y="608083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 userDrawn="1"/>
          </p:nvCxnSpPr>
          <p:spPr>
            <a:xfrm flipH="1">
              <a:off x="462492" y="608083"/>
              <a:ext cx="8681508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4" name="Picture 23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237744" y="6460580"/>
              <a:ext cx="368521" cy="293992"/>
            </a:xfrm>
            <a:prstGeom prst="rect">
              <a:avLst/>
            </a:prstGeom>
          </p:spPr>
        </p:pic>
        <p:sp>
          <p:nvSpPr>
            <p:cNvPr id="34" name="Oval 33"/>
            <p:cNvSpPr/>
            <p:nvPr userDrawn="1"/>
          </p:nvSpPr>
          <p:spPr>
            <a:xfrm>
              <a:off x="395490" y="6297687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0" name="Straight Connector 39"/>
            <p:cNvCxnSpPr/>
            <p:nvPr userDrawn="1"/>
          </p:nvCxnSpPr>
          <p:spPr>
            <a:xfrm flipH="1">
              <a:off x="2422" y="6320547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 userDrawn="1"/>
          </p:nvCxnSpPr>
          <p:spPr>
            <a:xfrm flipH="1">
              <a:off x="462491" y="6320547"/>
              <a:ext cx="821795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Oval 41"/>
            <p:cNvSpPr/>
            <p:nvPr userDrawn="1"/>
          </p:nvSpPr>
          <p:spPr>
            <a:xfrm flipH="1">
              <a:off x="8705212" y="6297687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3" name="Straight Connector 42"/>
            <p:cNvCxnSpPr/>
            <p:nvPr userDrawn="1"/>
          </p:nvCxnSpPr>
          <p:spPr>
            <a:xfrm>
              <a:off x="8772211" y="6320547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Slide Number Placeholder 5"/>
            <p:cNvSpPr txBox="1">
              <a:spLocks/>
            </p:cNvSpPr>
            <p:nvPr userDrawn="1"/>
          </p:nvSpPr>
          <p:spPr>
            <a:xfrm>
              <a:off x="8493978" y="6445465"/>
              <a:ext cx="794877" cy="365125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200" dirty="0">
                  <a:solidFill>
                    <a:srgbClr val="002B49"/>
                  </a:solidFill>
                  <a:latin typeface="Arial"/>
                  <a:cs typeface="Arial"/>
                </a:rPr>
                <a:t>   | </a:t>
              </a:r>
              <a:fld id="{D43A6F16-D3CF-4F46-B6D9-B3CAB1B87938}" type="slidenum">
                <a:rPr lang="en-US" sz="1200" smtClean="0">
                  <a:solidFill>
                    <a:srgbClr val="002B49"/>
                  </a:solidFill>
                  <a:latin typeface="Arial"/>
                  <a:cs typeface="Arial"/>
                </a:rPr>
                <a:pPr algn="l"/>
                <a:t>‹#›</a:t>
              </a:fld>
              <a:endParaRPr lang="en-US" sz="1200" dirty="0">
                <a:solidFill>
                  <a:srgbClr val="002B49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5" name="Rectangle 14"/>
          <p:cNvSpPr/>
          <p:nvPr userDrawn="1"/>
        </p:nvSpPr>
        <p:spPr>
          <a:xfrm>
            <a:off x="2422" y="749729"/>
            <a:ext cx="9144000" cy="5346700"/>
          </a:xfrm>
          <a:prstGeom prst="rect">
            <a:avLst/>
          </a:prstGeom>
          <a:gradFill>
            <a:gsLst>
              <a:gs pos="0">
                <a:schemeClr val="bg1">
                  <a:alpha val="75000"/>
                </a:schemeClr>
              </a:gs>
              <a:gs pos="69000">
                <a:schemeClr val="tx2">
                  <a:lumMod val="20000"/>
                  <a:lumOff val="80000"/>
                  <a:alpha val="62000"/>
                </a:schemeClr>
              </a:gs>
              <a:gs pos="24000">
                <a:schemeClr val="tx2">
                  <a:lumMod val="20000"/>
                  <a:lumOff val="80000"/>
                  <a:alpha val="4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2422" y="585223"/>
            <a:ext cx="9286433" cy="6225367"/>
            <a:chOff x="2422" y="585223"/>
            <a:chExt cx="9286433" cy="6225367"/>
          </a:xfrm>
        </p:grpSpPr>
        <p:sp>
          <p:nvSpPr>
            <p:cNvPr id="17" name="Oval 16"/>
            <p:cNvSpPr/>
            <p:nvPr userDrawn="1"/>
          </p:nvSpPr>
          <p:spPr>
            <a:xfrm>
              <a:off x="395490" y="585223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8" name="Straight Connector 17"/>
            <p:cNvCxnSpPr/>
            <p:nvPr userDrawn="1"/>
          </p:nvCxnSpPr>
          <p:spPr>
            <a:xfrm flipH="1">
              <a:off x="2422" y="608083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 userDrawn="1"/>
          </p:nvCxnSpPr>
          <p:spPr>
            <a:xfrm flipH="1">
              <a:off x="462492" y="608083"/>
              <a:ext cx="8681508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4" name="Picture 23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237744" y="6460580"/>
              <a:ext cx="368521" cy="293992"/>
            </a:xfrm>
            <a:prstGeom prst="rect">
              <a:avLst/>
            </a:prstGeom>
          </p:spPr>
        </p:pic>
        <p:sp>
          <p:nvSpPr>
            <p:cNvPr id="34" name="Oval 33"/>
            <p:cNvSpPr/>
            <p:nvPr userDrawn="1"/>
          </p:nvSpPr>
          <p:spPr>
            <a:xfrm>
              <a:off x="395490" y="6297687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0" name="Straight Connector 39"/>
            <p:cNvCxnSpPr/>
            <p:nvPr userDrawn="1"/>
          </p:nvCxnSpPr>
          <p:spPr>
            <a:xfrm flipH="1">
              <a:off x="2422" y="6320547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 userDrawn="1"/>
          </p:nvCxnSpPr>
          <p:spPr>
            <a:xfrm flipH="1">
              <a:off x="462491" y="6320547"/>
              <a:ext cx="821795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Oval 41"/>
            <p:cNvSpPr/>
            <p:nvPr userDrawn="1"/>
          </p:nvSpPr>
          <p:spPr>
            <a:xfrm flipH="1">
              <a:off x="8705212" y="6297687"/>
              <a:ext cx="45720" cy="45720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3" name="Straight Connector 42"/>
            <p:cNvCxnSpPr/>
            <p:nvPr userDrawn="1"/>
          </p:nvCxnSpPr>
          <p:spPr>
            <a:xfrm>
              <a:off x="8772211" y="6320547"/>
              <a:ext cx="371789" cy="0"/>
            </a:xfrm>
            <a:prstGeom prst="line">
              <a:avLst/>
            </a:prstGeom>
            <a:ln w="127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Slide Number Placeholder 5"/>
            <p:cNvSpPr txBox="1">
              <a:spLocks/>
            </p:cNvSpPr>
            <p:nvPr userDrawn="1"/>
          </p:nvSpPr>
          <p:spPr>
            <a:xfrm>
              <a:off x="8493978" y="6445465"/>
              <a:ext cx="794877" cy="365125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200" dirty="0">
                  <a:solidFill>
                    <a:srgbClr val="002B49"/>
                  </a:solidFill>
                  <a:latin typeface="Arial"/>
                  <a:cs typeface="Arial"/>
                </a:rPr>
                <a:t>   | </a:t>
              </a:r>
              <a:fld id="{D43A6F16-D3CF-4F46-B6D9-B3CAB1B87938}" type="slidenum">
                <a:rPr lang="en-US" sz="1200" smtClean="0">
                  <a:solidFill>
                    <a:srgbClr val="002B49"/>
                  </a:solidFill>
                  <a:latin typeface="Arial"/>
                  <a:cs typeface="Arial"/>
                </a:rPr>
                <a:pPr algn="l"/>
                <a:t>‹#›</a:t>
              </a:fld>
              <a:endParaRPr lang="en-US" sz="1200" dirty="0">
                <a:solidFill>
                  <a:srgbClr val="002B49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971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ternate Background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2" y="608083"/>
            <a:ext cx="9141417" cy="571911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0706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824754"/>
            <a:ext cx="7932000" cy="1768314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2792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833718"/>
            <a:ext cx="7932000" cy="1759349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1948699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88894"/>
            <a:ext cx="7932000" cy="1804173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34757735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3433417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1585994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70966"/>
            <a:ext cx="7932000" cy="1822102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23844637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10726" y="0"/>
            <a:ext cx="7744845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10726" y="3562904"/>
            <a:ext cx="8119206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0726" y="4252817"/>
            <a:ext cx="8119206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10726" y="4553317"/>
            <a:ext cx="8119206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6999" y="5507609"/>
            <a:ext cx="1189827" cy="949200"/>
          </a:xfrm>
          <a:prstGeom prst="rect">
            <a:avLst/>
          </a:prstGeom>
        </p:spPr>
      </p:pic>
      <p:sp>
        <p:nvSpPr>
          <p:cNvPr id="11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0726" y="2854692"/>
            <a:ext cx="8119206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26480240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6130006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38711898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26239424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6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7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50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9332202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6663251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9882300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3827145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1525536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03872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891085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10724" y="0"/>
            <a:ext cx="7744845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10723" y="3562904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0723" y="4252817"/>
            <a:ext cx="811987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10723" y="4544352"/>
            <a:ext cx="811987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1992" y="5512926"/>
            <a:ext cx="1193800" cy="952500"/>
          </a:xfrm>
          <a:prstGeom prst="rect">
            <a:avLst/>
          </a:prstGeom>
        </p:spPr>
      </p:pic>
      <p:sp>
        <p:nvSpPr>
          <p:cNvPr id="12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0723" y="2854692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342511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2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3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5211577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44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5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6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96175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1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40876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2904369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5741168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821152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800979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7" name="Straight Connector 36"/>
          <p:cNvCxnSpPr/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cxnSp>
        <p:nvCxnSpPr>
          <p:cNvPr id="39" name="Straight Connector 38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Arc 39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sp>
        <p:nvSpPr>
          <p:cNvPr id="41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9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0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2811039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0166792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83874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2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0" y="6124511"/>
            <a:ext cx="1790417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878697" y="6124511"/>
            <a:ext cx="66934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Oval 17"/>
          <p:cNvSpPr/>
          <p:nvPr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1834554" y="3552825"/>
            <a:ext cx="0" cy="2529961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Arc 19"/>
          <p:cNvSpPr/>
          <p:nvPr/>
        </p:nvSpPr>
        <p:spPr>
          <a:xfrm rot="16200000">
            <a:off x="1834554" y="3494144"/>
            <a:ext cx="121764" cy="121764"/>
          </a:xfrm>
          <a:prstGeom prst="arc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1895439" y="3494144"/>
            <a:ext cx="6691671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076" y="4878249"/>
            <a:ext cx="1189829" cy="9492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 hasCustomPrompt="1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0166748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96747819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55178434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11213995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65738824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0150208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12243120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62386876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ngage with ICAN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2313656" y="685224"/>
            <a:ext cx="6830343" cy="18649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 dirty="0">
              <a:solidFill>
                <a:prstClr val="white"/>
              </a:solidFill>
              <a:cs typeface="Arial"/>
            </a:endParaRPr>
          </a:p>
        </p:txBody>
      </p:sp>
      <p:sp>
        <p:nvSpPr>
          <p:cNvPr id="4" name="Text Placeholder 32"/>
          <p:cNvSpPr txBox="1">
            <a:spLocks/>
          </p:cNvSpPr>
          <p:nvPr userDrawn="1"/>
        </p:nvSpPr>
        <p:spPr bwMode="auto">
          <a:xfrm>
            <a:off x="2543489" y="1552703"/>
            <a:ext cx="6600509" cy="329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2000" b="1" dirty="0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</a:p>
        </p:txBody>
      </p:sp>
      <p:sp>
        <p:nvSpPr>
          <p:cNvPr id="5" name="Text Placeholder 33"/>
          <p:cNvSpPr txBox="1">
            <a:spLocks/>
          </p:cNvSpPr>
          <p:nvPr userDrawn="1"/>
        </p:nvSpPr>
        <p:spPr bwMode="auto">
          <a:xfrm>
            <a:off x="2543489" y="1049144"/>
            <a:ext cx="5230690" cy="325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AU" sz="2700" b="1" dirty="0">
                <a:solidFill>
                  <a:schemeClr val="bg1"/>
                </a:solidFill>
                <a:latin typeface="+mn-lt"/>
                <a:ea typeface="Segoe UI" charset="0"/>
                <a:cs typeface="Arial"/>
              </a:rPr>
              <a:t>Thank You and Questions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1" y="685224"/>
            <a:ext cx="2232955" cy="18649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white"/>
              </a:solidFill>
              <a:cs typeface="Arial"/>
            </a:endParaRPr>
          </a:p>
        </p:txBody>
      </p:sp>
      <p:pic>
        <p:nvPicPr>
          <p:cNvPr id="7" name="Picture 6" descr="ICANN_Logo_W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82" y="871077"/>
            <a:ext cx="1962493" cy="1523172"/>
          </a:xfrm>
          <a:prstGeom prst="rect">
            <a:avLst/>
          </a:prstGeom>
        </p:spPr>
      </p:pic>
      <p:sp>
        <p:nvSpPr>
          <p:cNvPr id="30" name="Text Placeholder 29"/>
          <p:cNvSpPr>
            <a:spLocks noGrp="1"/>
          </p:cNvSpPr>
          <p:nvPr>
            <p:ph type="body" sz="quarter" idx="10" hasCustomPrompt="1"/>
          </p:nvPr>
        </p:nvSpPr>
        <p:spPr>
          <a:xfrm>
            <a:off x="2543489" y="1865312"/>
            <a:ext cx="5973449" cy="34654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1pPr>
            <a:lvl2pPr marL="4572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2pPr>
            <a:lvl3pPr marL="9144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3pPr>
            <a:lvl4pPr marL="13716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4pPr>
            <a:lvl5pPr marL="1828800" indent="0">
              <a:buFontTx/>
              <a:buNone/>
              <a:defRPr lang="en-US" sz="2000" kern="1200" dirty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5pPr>
          </a:lstStyle>
          <a:p>
            <a:pPr lvl="0"/>
            <a:r>
              <a:rPr lang="en-US" dirty="0"/>
              <a:t>Email: email</a:t>
            </a:r>
          </a:p>
        </p:txBody>
      </p:sp>
      <p:sp>
        <p:nvSpPr>
          <p:cNvPr id="3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Engage with ICANN</a:t>
            </a: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2543489" y="4228306"/>
            <a:ext cx="3416667" cy="365760"/>
            <a:chOff x="5325979" y="4715893"/>
            <a:chExt cx="3416667" cy="365760"/>
          </a:xfrm>
        </p:grpSpPr>
        <p:sp>
          <p:nvSpPr>
            <p:cNvPr id="33" name="Text Placeholder 32"/>
            <p:cNvSpPr txBox="1">
              <a:spLocks/>
            </p:cNvSpPr>
            <p:nvPr/>
          </p:nvSpPr>
          <p:spPr>
            <a:xfrm>
              <a:off x="5793339" y="4734885"/>
              <a:ext cx="29493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3"/>
                </a:rPr>
                <a:t>flickr.com/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3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34" name="Picture 33" descr="1420947842_social_style_3_flikr-128.png">
              <a:hlinkClick r:id="rId4" action="ppaction://hlinkfile"/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4715893"/>
              <a:ext cx="365760" cy="365760"/>
            </a:xfrm>
            <a:prstGeom prst="rect">
              <a:avLst/>
            </a:prstGeom>
          </p:spPr>
        </p:pic>
      </p:grpSp>
      <p:grpSp>
        <p:nvGrpSpPr>
          <p:cNvPr id="35" name="Group 34"/>
          <p:cNvGrpSpPr/>
          <p:nvPr userDrawn="1"/>
        </p:nvGrpSpPr>
        <p:grpSpPr>
          <a:xfrm>
            <a:off x="2543489" y="4726326"/>
            <a:ext cx="3636602" cy="365760"/>
            <a:chOff x="1235726" y="5571713"/>
            <a:chExt cx="3636602" cy="365760"/>
          </a:xfrm>
        </p:grpSpPr>
        <p:sp>
          <p:nvSpPr>
            <p:cNvPr id="36" name="Text Placeholder 32"/>
            <p:cNvSpPr txBox="1">
              <a:spLocks/>
            </p:cNvSpPr>
            <p:nvPr/>
          </p:nvSpPr>
          <p:spPr>
            <a:xfrm>
              <a:off x="1703086" y="5592033"/>
              <a:ext cx="3169242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6"/>
                </a:rPr>
                <a:t>linkedin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6"/>
                </a:rPr>
                <a:t>/company/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6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37" name="Picture 36" descr="1420948164_social_style_3_in-128.png">
              <a:hlinkClick r:id="rId7" action="ppaction://hlinkfile"/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5571713"/>
              <a:ext cx="365760" cy="365760"/>
            </a:xfrm>
            <a:prstGeom prst="rect">
              <a:avLst/>
            </a:prstGeom>
          </p:spPr>
        </p:pic>
      </p:grpSp>
      <p:grpSp>
        <p:nvGrpSpPr>
          <p:cNvPr id="38" name="Group 37"/>
          <p:cNvGrpSpPr/>
          <p:nvPr userDrawn="1"/>
        </p:nvGrpSpPr>
        <p:grpSpPr>
          <a:xfrm>
            <a:off x="2543489" y="2734246"/>
            <a:ext cx="2809587" cy="365760"/>
            <a:chOff x="1235726" y="3073176"/>
            <a:chExt cx="2809587" cy="365760"/>
          </a:xfrm>
        </p:grpSpPr>
        <p:sp>
          <p:nvSpPr>
            <p:cNvPr id="39" name="Text Placeholder 32"/>
            <p:cNvSpPr txBox="1">
              <a:spLocks/>
            </p:cNvSpPr>
            <p:nvPr/>
          </p:nvSpPr>
          <p:spPr>
            <a:xfrm>
              <a:off x="1703087" y="3093496"/>
              <a:ext cx="2342226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9"/>
                </a:rPr>
                <a:t>@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9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40" name="Picture 39" descr="1420948433_social_style_3_twiter-128.png">
              <a:hlinkClick r:id="rId10" action="ppaction://hlinkfile"/>
            </p:cNvPr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3073176"/>
              <a:ext cx="365760" cy="365760"/>
            </a:xfrm>
            <a:prstGeom prst="rect">
              <a:avLst/>
            </a:prstGeom>
          </p:spPr>
        </p:pic>
      </p:grpSp>
      <p:grpSp>
        <p:nvGrpSpPr>
          <p:cNvPr id="41" name="Group 40"/>
          <p:cNvGrpSpPr/>
          <p:nvPr userDrawn="1"/>
        </p:nvGrpSpPr>
        <p:grpSpPr>
          <a:xfrm>
            <a:off x="2543489" y="3232266"/>
            <a:ext cx="3730320" cy="365760"/>
            <a:chOff x="1235727" y="3892739"/>
            <a:chExt cx="3730320" cy="365760"/>
          </a:xfrm>
        </p:grpSpPr>
        <p:sp>
          <p:nvSpPr>
            <p:cNvPr id="42" name="Text Placeholder 32"/>
            <p:cNvSpPr txBox="1">
              <a:spLocks/>
            </p:cNvSpPr>
            <p:nvPr/>
          </p:nvSpPr>
          <p:spPr>
            <a:xfrm>
              <a:off x="1703086" y="3913059"/>
              <a:ext cx="3262961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2"/>
                </a:rPr>
                <a:t>facebook.com/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2"/>
                </a:rPr>
                <a:t>icannorg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2"/>
                </a:rPr>
                <a:t> 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43" name="Picture 42" descr="1420948141_social_style_3_facebook-128.png">
              <a:hlinkClick r:id="rId13" action="ppaction://hlinkfile"/>
            </p:cNvPr>
            <p:cNvPicPr>
              <a:picLocks noChangeAspect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7" y="3892739"/>
              <a:ext cx="365760" cy="365760"/>
            </a:xfrm>
            <a:prstGeom prst="rect">
              <a:avLst/>
            </a:prstGeom>
          </p:spPr>
        </p:pic>
      </p:grpSp>
      <p:grpSp>
        <p:nvGrpSpPr>
          <p:cNvPr id="44" name="Group 43"/>
          <p:cNvGrpSpPr/>
          <p:nvPr userDrawn="1"/>
        </p:nvGrpSpPr>
        <p:grpSpPr>
          <a:xfrm>
            <a:off x="2543489" y="3730286"/>
            <a:ext cx="3636602" cy="365760"/>
            <a:chOff x="1235726" y="4721075"/>
            <a:chExt cx="3636602" cy="365760"/>
          </a:xfrm>
        </p:grpSpPr>
        <p:pic>
          <p:nvPicPr>
            <p:cNvPr id="45" name="Picture 44" descr="1420948149_social_style_3_youtube-128.png">
              <a:hlinkClick r:id="rId15" action="ppaction://hlinkfile"/>
            </p:cNvPr>
            <p:cNvPicPr>
              <a:picLocks noChangeAspect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4721075"/>
              <a:ext cx="365760" cy="365760"/>
            </a:xfrm>
            <a:prstGeom prst="rect">
              <a:avLst/>
            </a:prstGeom>
          </p:spPr>
        </p:pic>
        <p:sp>
          <p:nvSpPr>
            <p:cNvPr id="46" name="Text Placeholder 32"/>
            <p:cNvSpPr txBox="1">
              <a:spLocks/>
            </p:cNvSpPr>
            <p:nvPr/>
          </p:nvSpPr>
          <p:spPr>
            <a:xfrm>
              <a:off x="1703086" y="4734885"/>
              <a:ext cx="3169242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7"/>
                </a:rPr>
                <a:t>youtube.com/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7"/>
                </a:rPr>
                <a:t>icannnews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</p:grpSp>
      <p:grpSp>
        <p:nvGrpSpPr>
          <p:cNvPr id="47" name="Group 46"/>
          <p:cNvGrpSpPr/>
          <p:nvPr userDrawn="1"/>
        </p:nvGrpSpPr>
        <p:grpSpPr>
          <a:xfrm>
            <a:off x="2543489" y="5722367"/>
            <a:ext cx="2586167" cy="365760"/>
            <a:chOff x="5325979" y="3073176"/>
            <a:chExt cx="2586167" cy="365760"/>
          </a:xfrm>
        </p:grpSpPr>
        <p:sp>
          <p:nvSpPr>
            <p:cNvPr id="48" name="Text Placeholder 32"/>
            <p:cNvSpPr txBox="1">
              <a:spLocks/>
            </p:cNvSpPr>
            <p:nvPr/>
          </p:nvSpPr>
          <p:spPr>
            <a:xfrm>
              <a:off x="5793339" y="3093496"/>
              <a:ext cx="21188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8"/>
                </a:rPr>
                <a:t>soundcloud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8"/>
                </a:rPr>
                <a:t>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8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3073176"/>
              <a:ext cx="365760" cy="365760"/>
            </a:xfrm>
            <a:prstGeom prst="rect">
              <a:avLst/>
            </a:prstGeom>
          </p:spPr>
        </p:pic>
      </p:grpSp>
      <p:grpSp>
        <p:nvGrpSpPr>
          <p:cNvPr id="50" name="Group 49"/>
          <p:cNvGrpSpPr/>
          <p:nvPr userDrawn="1"/>
        </p:nvGrpSpPr>
        <p:grpSpPr>
          <a:xfrm>
            <a:off x="2543489" y="5224346"/>
            <a:ext cx="3416667" cy="365760"/>
            <a:chOff x="5325979" y="5571713"/>
            <a:chExt cx="3416667" cy="365760"/>
          </a:xfrm>
        </p:grpSpPr>
        <p:sp>
          <p:nvSpPr>
            <p:cNvPr id="51" name="Text Placeholder 32"/>
            <p:cNvSpPr txBox="1">
              <a:spLocks/>
            </p:cNvSpPr>
            <p:nvPr/>
          </p:nvSpPr>
          <p:spPr>
            <a:xfrm>
              <a:off x="5793339" y="5592033"/>
              <a:ext cx="29493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20"/>
                </a:rPr>
                <a:t>slideshare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20"/>
                </a:rPr>
                <a:t>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20"/>
                </a:rPr>
                <a:t>icannpresentations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52" name="Picture 51" descr="1420948164_social_style_3_in-128.png">
              <a:hlinkClick r:id="rId7" action="ppaction://hlinkfile"/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5571713"/>
              <a:ext cx="365760" cy="3657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2869626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gage with ICAN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 Placeholder 32"/>
          <p:cNvSpPr txBox="1">
            <a:spLocks/>
          </p:cNvSpPr>
          <p:nvPr userDrawn="1"/>
        </p:nvSpPr>
        <p:spPr bwMode="auto">
          <a:xfrm>
            <a:off x="2191310" y="2425013"/>
            <a:ext cx="6330715" cy="347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1500" dirty="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1500" b="1" dirty="0" err="1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  <a:endParaRPr lang="en-US" sz="1500" b="1" dirty="0">
              <a:solidFill>
                <a:schemeClr val="bg1"/>
              </a:solidFill>
              <a:latin typeface="+mn-lt"/>
              <a:cs typeface="Arial"/>
            </a:endParaRPr>
          </a:p>
        </p:txBody>
      </p:sp>
      <p:sp>
        <p:nvSpPr>
          <p:cNvPr id="31" name="Text Placeholder 33"/>
          <p:cNvSpPr txBox="1">
            <a:spLocks/>
          </p:cNvSpPr>
          <p:nvPr userDrawn="1"/>
        </p:nvSpPr>
        <p:spPr bwMode="auto">
          <a:xfrm>
            <a:off x="374212" y="862601"/>
            <a:ext cx="7403218" cy="39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endParaRPr lang="en-AU" sz="2700" b="1" dirty="0">
              <a:solidFill>
                <a:schemeClr val="bg1"/>
              </a:solidFill>
              <a:latin typeface="+mn-lt"/>
              <a:ea typeface="Segoe UI" charset="0"/>
              <a:cs typeface="Arial"/>
            </a:endParaRPr>
          </a:p>
        </p:txBody>
      </p:sp>
      <p:sp>
        <p:nvSpPr>
          <p:cNvPr id="33" name="Oval 3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34" name="Straight Connector 3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" name="Picture 3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79799" y="1039938"/>
            <a:ext cx="4287549" cy="760694"/>
          </a:xfrm>
          <a:prstGeom prst="rect">
            <a:avLst/>
          </a:prstGeom>
        </p:spPr>
      </p:pic>
      <p:sp>
        <p:nvSpPr>
          <p:cNvPr id="37" name="Oval 36"/>
          <p:cNvSpPr/>
          <p:nvPr userDrawn="1"/>
        </p:nvSpPr>
        <p:spPr>
          <a:xfrm>
            <a:off x="1811695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/>
          <p:cNvCxnSpPr/>
          <p:nvPr userDrawn="1"/>
        </p:nvCxnSpPr>
        <p:spPr>
          <a:xfrm flipH="1">
            <a:off x="0" y="6320453"/>
            <a:ext cx="17904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H="1">
            <a:off x="1878697" y="6320453"/>
            <a:ext cx="66934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 userDrawn="1"/>
        </p:nvSpPr>
        <p:spPr>
          <a:xfrm flipH="1">
            <a:off x="8610117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 userDrawn="1"/>
        </p:nvSpPr>
        <p:spPr>
          <a:xfrm flipH="1">
            <a:off x="8610117" y="2196678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42" name="Straight Connector 41"/>
          <p:cNvCxnSpPr>
            <a:endCxn id="43" idx="0"/>
          </p:cNvCxnSpPr>
          <p:nvPr userDrawn="1"/>
        </p:nvCxnSpPr>
        <p:spPr>
          <a:xfrm flipV="1">
            <a:off x="1834554" y="2281331"/>
            <a:ext cx="0" cy="399740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Arc 42"/>
          <p:cNvSpPr/>
          <p:nvPr userDrawn="1"/>
        </p:nvSpPr>
        <p:spPr>
          <a:xfrm rot="16200000">
            <a:off x="1834554" y="2220449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44" name="Straight Connector 43"/>
          <p:cNvCxnSpPr/>
          <p:nvPr userDrawn="1"/>
        </p:nvCxnSpPr>
        <p:spPr>
          <a:xfrm flipH="1">
            <a:off x="1895439" y="2220449"/>
            <a:ext cx="669167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 userDrawn="1"/>
        </p:nvCxnSpPr>
        <p:spPr>
          <a:xfrm flipH="1">
            <a:off x="8686803" y="6320453"/>
            <a:ext cx="45719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>
            <a:off x="8678063" y="2219538"/>
            <a:ext cx="46593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7" name="Picture 4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172578" y="2842544"/>
            <a:ext cx="3149229" cy="3236708"/>
          </a:xfrm>
          <a:prstGeom prst="rect">
            <a:avLst/>
          </a:prstGeom>
        </p:spPr>
      </p:pic>
      <p:sp>
        <p:nvSpPr>
          <p:cNvPr id="2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8856010" cy="531346"/>
          </a:xfrm>
          <a:prstGeom prst="rect">
            <a:avLst/>
          </a:prstGeom>
        </p:spPr>
        <p:txBody>
          <a:bodyPr lIns="0" rIns="0"/>
          <a:lstStyle>
            <a:lvl1pPr>
              <a:defRPr lang="en-US" smtClean="0">
                <a:solidFill>
                  <a:schemeClr val="bg1"/>
                </a:solidFill>
                <a:ea typeface="Segoe UI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Engage with ICANN – </a:t>
            </a:r>
            <a:r>
              <a:rPr lang="en-US" dirty="0">
                <a:solidFill>
                  <a:schemeClr val="bg1"/>
                </a:solidFill>
                <a:latin typeface="+mn-lt"/>
                <a:ea typeface="Segoe UI" charset="0"/>
              </a:rPr>
              <a:t>Thank You and 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50214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381948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 Decor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Oval 7"/>
          <p:cNvSpPr/>
          <p:nvPr userDrawn="1"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0" y="6124511"/>
            <a:ext cx="17904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H="1">
            <a:off x="1878697" y="6124511"/>
            <a:ext cx="66934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 userDrawn="1"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/>
          <p:cNvSpPr/>
          <p:nvPr userDrawn="1"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flipV="1">
            <a:off x="1834554" y="3552825"/>
            <a:ext cx="0" cy="2529961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Arc 14"/>
          <p:cNvSpPr/>
          <p:nvPr userDrawn="1"/>
        </p:nvSpPr>
        <p:spPr>
          <a:xfrm rot="16200000">
            <a:off x="1834554" y="3494144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Straight Connector 15"/>
          <p:cNvCxnSpPr/>
          <p:nvPr userDrawn="1"/>
        </p:nvCxnSpPr>
        <p:spPr>
          <a:xfrm flipH="1">
            <a:off x="1895439" y="3494144"/>
            <a:ext cx="669167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8105" y="4878249"/>
            <a:ext cx="1193800" cy="952500"/>
          </a:xfrm>
          <a:prstGeom prst="rect">
            <a:avLst/>
          </a:prstGeom>
        </p:spPr>
      </p:pic>
      <p:sp>
        <p:nvSpPr>
          <p:cNvPr id="22" name="Title 2"/>
          <p:cNvSpPr>
            <a:spLocks noGrp="1"/>
          </p:cNvSpPr>
          <p:nvPr>
            <p:ph type="title" hasCustomPrompt="1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0" y="-67733"/>
            <a:ext cx="9309518" cy="6954090"/>
            <a:chOff x="0" y="-67733"/>
            <a:chExt cx="9309518" cy="695409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246474"/>
              <a:ext cx="9309518" cy="6368988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 userDrawn="1"/>
          </p:nvSpPr>
          <p:spPr>
            <a:xfrm>
              <a:off x="0" y="-67733"/>
              <a:ext cx="9309518" cy="351829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6602262"/>
              <a:ext cx="9309518" cy="284095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 userDrawn="1"/>
        </p:nvSpPr>
        <p:spPr>
          <a:xfrm>
            <a:off x="0" y="4130514"/>
            <a:ext cx="9309518" cy="1898497"/>
          </a:xfrm>
          <a:prstGeom prst="rect">
            <a:avLst/>
          </a:prstGeom>
          <a:solidFill>
            <a:srgbClr val="1768B1">
              <a:alpha val="8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30514"/>
            <a:ext cx="1697789" cy="189849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CANN_Logo_W.eps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66" y="4566371"/>
            <a:ext cx="1253416" cy="97283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 flipV="1">
            <a:off x="-1" y="4130513"/>
            <a:ext cx="9309519" cy="116253"/>
          </a:xfrm>
          <a:prstGeom prst="rect">
            <a:avLst/>
          </a:prstGeom>
          <a:solidFill>
            <a:srgbClr val="0C1F24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8408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 userDrawn="1"/>
        </p:nvGrpSpPr>
        <p:grpSpPr>
          <a:xfrm>
            <a:off x="0" y="2110371"/>
            <a:ext cx="9198524" cy="4759071"/>
            <a:chOff x="0" y="2110371"/>
            <a:chExt cx="9198524" cy="4759071"/>
          </a:xfrm>
        </p:grpSpPr>
        <p:sp>
          <p:nvSpPr>
            <p:cNvPr id="3" name="Freeform 2"/>
            <p:cNvSpPr/>
            <p:nvPr userDrawn="1"/>
          </p:nvSpPr>
          <p:spPr>
            <a:xfrm>
              <a:off x="0" y="2110371"/>
              <a:ext cx="9198524" cy="4759071"/>
            </a:xfrm>
            <a:custGeom>
              <a:avLst/>
              <a:gdLst>
                <a:gd name="connsiteX0" fmla="*/ 0 w 9198524"/>
                <a:gd name="connsiteY0" fmla="*/ 0 h 5515904"/>
                <a:gd name="connsiteX1" fmla="*/ 9198524 w 9198524"/>
                <a:gd name="connsiteY1" fmla="*/ 3014506 h 5515904"/>
                <a:gd name="connsiteX2" fmla="*/ 9198524 w 9198524"/>
                <a:gd name="connsiteY2" fmla="*/ 5477421 h 5515904"/>
                <a:gd name="connsiteX3" fmla="*/ 0 w 9198524"/>
                <a:gd name="connsiteY3" fmla="*/ 5515904 h 5515904"/>
                <a:gd name="connsiteX4" fmla="*/ 0 w 9198524"/>
                <a:gd name="connsiteY4" fmla="*/ 0 h 551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98524" h="5515904">
                  <a:moveTo>
                    <a:pt x="0" y="0"/>
                  </a:moveTo>
                  <a:lnTo>
                    <a:pt x="9198524" y="3014506"/>
                  </a:lnTo>
                  <a:lnTo>
                    <a:pt x="9198524" y="5477421"/>
                  </a:lnTo>
                  <a:lnTo>
                    <a:pt x="0" y="5515904"/>
                  </a:lnTo>
                  <a:cubicBezTo>
                    <a:pt x="4276" y="3685821"/>
                    <a:pt x="8553" y="1855738"/>
                    <a:pt x="0" y="0"/>
                  </a:cubicBezTo>
                  <a:close/>
                </a:path>
              </a:pathLst>
            </a:custGeom>
            <a:solidFill>
              <a:srgbClr val="1768B1">
                <a:alpha val="1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Freeform 3"/>
            <p:cNvSpPr/>
            <p:nvPr userDrawn="1"/>
          </p:nvSpPr>
          <p:spPr>
            <a:xfrm>
              <a:off x="1" y="3174865"/>
              <a:ext cx="9144000" cy="3694577"/>
            </a:xfrm>
            <a:custGeom>
              <a:avLst/>
              <a:gdLst>
                <a:gd name="connsiteX0" fmla="*/ 6029715 w 6029715"/>
                <a:gd name="connsiteY0" fmla="*/ 0 h 6875638"/>
                <a:gd name="connsiteX1" fmla="*/ 6029715 w 6029715"/>
                <a:gd name="connsiteY1" fmla="*/ 6875638 h 6875638"/>
                <a:gd name="connsiteX2" fmla="*/ 0 w 6029715"/>
                <a:gd name="connsiteY2" fmla="*/ 6875638 h 6875638"/>
                <a:gd name="connsiteX3" fmla="*/ 6029715 w 6029715"/>
                <a:gd name="connsiteY3" fmla="*/ 0 h 6875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29715" h="6875638">
                  <a:moveTo>
                    <a:pt x="6029715" y="0"/>
                  </a:moveTo>
                  <a:lnTo>
                    <a:pt x="6029715" y="6875638"/>
                  </a:lnTo>
                  <a:lnTo>
                    <a:pt x="0" y="6875638"/>
                  </a:lnTo>
                  <a:lnTo>
                    <a:pt x="6029715" y="0"/>
                  </a:lnTo>
                  <a:close/>
                </a:path>
              </a:pathLst>
            </a:custGeom>
            <a:solidFill>
              <a:srgbClr val="1768B1">
                <a:alpha val="1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" name="Picture 1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34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5" name="Title 19"/>
          <p:cNvSpPr>
            <a:spLocks noGrp="1"/>
          </p:cNvSpPr>
          <p:nvPr userDrawn="1"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158138267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61647423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615162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36" name="Text Placeholder 35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Name of an Agenda Item</a:t>
            </a:r>
          </a:p>
          <a:p>
            <a:pPr lvl="0"/>
            <a:r>
              <a:rPr lang="en-US" dirty="0"/>
              <a:t>Section Divider</a:t>
            </a:r>
          </a:p>
        </p:txBody>
      </p:sp>
      <p:pic>
        <p:nvPicPr>
          <p:cNvPr id="6" name="Picture 5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56177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9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Name of an Agenda Item</a:t>
            </a:r>
          </a:p>
          <a:p>
            <a:pPr lvl="0"/>
            <a:r>
              <a:rPr lang="en-US" dirty="0"/>
              <a:t>Section Divider</a:t>
            </a:r>
          </a:p>
        </p:txBody>
      </p:sp>
      <p:pic>
        <p:nvPicPr>
          <p:cNvPr id="4" name="Picture 3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85616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4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chemeClr val="bg1"/>
                </a:solidFill>
                <a:latin typeface="Source Sans Pro"/>
                <a:cs typeface="Source Sans Pro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Name of an Agenda Item</a:t>
            </a:r>
          </a:p>
          <a:p>
            <a:pPr lvl="0"/>
            <a:r>
              <a:rPr lang="en-US" dirty="0"/>
              <a:t>Section Divider</a:t>
            </a:r>
          </a:p>
        </p:txBody>
      </p:sp>
      <p:pic>
        <p:nvPicPr>
          <p:cNvPr id="6" name="Picture 5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45622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F14EC-AA43-41DC-B006-D7DDFC183C3B}" type="datetimeFigureOut">
              <a:rPr lang="en-US" smtClean="0"/>
              <a:t>2/22/2018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5858D-5776-4A37-B65B-26361FEE053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2010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148361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Backgrou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082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-Wid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8288" y="615707"/>
            <a:ext cx="9180576" cy="5705856"/>
          </a:xfrm>
          <a:prstGeom prst="rect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dirty="0"/>
              <a:t>Drag picture to placeholder or click icon to add</a:t>
            </a: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47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(No Header/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682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half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6329943"/>
            <a:ext cx="9144000" cy="5280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623477"/>
            <a:ext cx="4598988" cy="568767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304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5" Type="http://schemas.openxmlformats.org/officeDocument/2006/relationships/slideLayout" Target="../slideLayouts/slideLayout5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51"/>
          <a:stretch>
            <a:fillRect/>
          </a:stretch>
        </p:blipFill>
        <p:spPr>
          <a:xfrm>
            <a:off x="237744" y="6460580"/>
            <a:ext cx="368520" cy="293992"/>
          </a:xfrm>
          <a:prstGeom prst="rect">
            <a:avLst/>
          </a:prstGeom>
        </p:spPr>
      </p:pic>
      <p:sp>
        <p:nvSpPr>
          <p:cNvPr id="15" name="Oval 14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Straight Connector 15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9" r:id="rId2"/>
    <p:sldLayoutId id="2147483671" r:id="rId3"/>
    <p:sldLayoutId id="2147483672" r:id="rId4"/>
    <p:sldLayoutId id="2147483649" r:id="rId5"/>
    <p:sldLayoutId id="2147483673" r:id="rId6"/>
    <p:sldLayoutId id="2147483751" r:id="rId7"/>
    <p:sldLayoutId id="2147483752" r:id="rId8"/>
    <p:sldLayoutId id="2147483715" r:id="rId9"/>
    <p:sldLayoutId id="2147483660" r:id="rId10"/>
    <p:sldLayoutId id="2147483676" r:id="rId11"/>
    <p:sldLayoutId id="2147483675" r:id="rId12"/>
    <p:sldLayoutId id="2147483651" r:id="rId13"/>
    <p:sldLayoutId id="2147483704" r:id="rId14"/>
    <p:sldLayoutId id="2147483705" r:id="rId15"/>
    <p:sldLayoutId id="2147483706" r:id="rId16"/>
    <p:sldLayoutId id="2147483707" r:id="rId17"/>
    <p:sldLayoutId id="2147483708" r:id="rId18"/>
    <p:sldLayoutId id="2147483655" r:id="rId19"/>
    <p:sldLayoutId id="2147483718" r:id="rId20"/>
    <p:sldLayoutId id="2147483719" r:id="rId21"/>
    <p:sldLayoutId id="2147483753" r:id="rId22"/>
    <p:sldLayoutId id="2147483679" r:id="rId23"/>
    <p:sldLayoutId id="2147483727" r:id="rId24"/>
    <p:sldLayoutId id="2147483728" r:id="rId25"/>
    <p:sldLayoutId id="2147483730" r:id="rId26"/>
    <p:sldLayoutId id="2147483731" r:id="rId27"/>
    <p:sldLayoutId id="2147483732" r:id="rId28"/>
    <p:sldLayoutId id="2147483729" r:id="rId29"/>
    <p:sldLayoutId id="2147483734" r:id="rId30"/>
    <p:sldLayoutId id="2147483688" r:id="rId31"/>
    <p:sldLayoutId id="2147483743" r:id="rId32"/>
    <p:sldLayoutId id="2147483744" r:id="rId33"/>
    <p:sldLayoutId id="2147483745" r:id="rId34"/>
    <p:sldLayoutId id="2147483746" r:id="rId35"/>
    <p:sldLayoutId id="2147483747" r:id="rId36"/>
    <p:sldLayoutId id="2147483748" r:id="rId37"/>
    <p:sldLayoutId id="2147483750" r:id="rId38"/>
    <p:sldLayoutId id="2147483687" r:id="rId39"/>
    <p:sldLayoutId id="2147483735" r:id="rId40"/>
    <p:sldLayoutId id="2147483736" r:id="rId41"/>
    <p:sldLayoutId id="2147483737" r:id="rId42"/>
    <p:sldLayoutId id="2147483738" r:id="rId43"/>
    <p:sldLayoutId id="2147483739" r:id="rId44"/>
    <p:sldLayoutId id="2147483740" r:id="rId45"/>
    <p:sldLayoutId id="2147483742" r:id="rId46"/>
    <p:sldLayoutId id="2147483755" r:id="rId47"/>
    <p:sldLayoutId id="2147483717" r:id="rId48"/>
    <p:sldLayoutId id="2147483757" r:id="rId49"/>
  </p:sldLayoutIdLst>
  <p:hf hdr="0"/>
  <p:txStyles>
    <p:titleStyle>
      <a:lvl1pPr marL="0" indent="0" algn="l" defTabSz="457200" rtl="0" eaLnBrk="1" latinLnBrk="0" hangingPunct="1">
        <a:spcBef>
          <a:spcPct val="0"/>
        </a:spcBef>
        <a:buNone/>
        <a:defRPr lang="en-US" sz="2800" b="1" i="0" kern="1200" baseline="0" smtClean="0">
          <a:solidFill>
            <a:schemeClr val="accent6">
              <a:lumMod val="50000"/>
            </a:schemeClr>
          </a:solidFill>
          <a:effectLst/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5365" userDrawn="1">
          <p15:clr>
            <a:srgbClr val="F26B43"/>
          </p15:clr>
        </p15:guide>
        <p15:guide id="4" pos="384" userDrawn="1">
          <p15:clr>
            <a:srgbClr val="F26B43"/>
          </p15:clr>
        </p15:guide>
        <p15:guide id="5" pos="260" userDrawn="1">
          <p15:clr>
            <a:srgbClr val="F26B43"/>
          </p15:clr>
        </p15:guide>
        <p15:guide id="6" orient="horz" pos="384" userDrawn="1">
          <p15:clr>
            <a:srgbClr val="F26B43"/>
          </p15:clr>
        </p15:guide>
        <p15:guide id="7" orient="horz" pos="398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9769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4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65561" y="4317054"/>
            <a:ext cx="7528341" cy="695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ts val="4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ea typeface="+mn-ea"/>
                <a:cs typeface="Source Sans Pro"/>
              </a:rPr>
              <a:t>2018 SSAC Organizational Review – Overview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65561" y="4926457"/>
            <a:ext cx="55547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ea typeface="+mn-ea"/>
                <a:cs typeface="Source Sans Pro"/>
              </a:rPr>
              <a:t>Multistakeholder Strategy and Strategic Initiatives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ea typeface="Wingdings"/>
                <a:cs typeface="Source Sans Pro"/>
                <a:sym typeface="Wingdings"/>
              </a:rPr>
              <a:t>22 February 2018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ea typeface="+mn-ea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3674083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738598" y="2364799"/>
            <a:ext cx="6405402" cy="22492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 dirty="0">
              <a:solidFill>
                <a:prstClr val="white"/>
              </a:solidFill>
              <a:latin typeface="Arial"/>
              <a:cs typeface="Arial"/>
            </a:endParaRPr>
          </a:p>
        </p:txBody>
      </p:sp>
      <p:sp>
        <p:nvSpPr>
          <p:cNvPr id="7" name="Text Placeholder 32"/>
          <p:cNvSpPr txBox="1">
            <a:spLocks/>
          </p:cNvSpPr>
          <p:nvPr/>
        </p:nvSpPr>
        <p:spPr bwMode="auto">
          <a:xfrm>
            <a:off x="2968430" y="3232278"/>
            <a:ext cx="4808999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1900" dirty="0">
                <a:solidFill>
                  <a:schemeClr val="bg1"/>
                </a:solidFill>
                <a:latin typeface="Arial"/>
                <a:cs typeface="Arial"/>
              </a:rPr>
              <a:t>Reach us at:</a:t>
            </a:r>
          </a:p>
          <a:p>
            <a:r>
              <a:rPr lang="en-US" sz="1900" dirty="0">
                <a:solidFill>
                  <a:schemeClr val="bg1"/>
                </a:solidFill>
                <a:latin typeface="Arial"/>
                <a:cs typeface="Arial"/>
              </a:rPr>
              <a:t>Email: Angie.Graves@icann.org, Jennifer.Bryce@icann.org</a:t>
            </a:r>
          </a:p>
          <a:p>
            <a:r>
              <a:rPr lang="en-US" sz="1900" dirty="0">
                <a:solidFill>
                  <a:schemeClr val="bg1"/>
                </a:solidFill>
                <a:latin typeface="Arial"/>
                <a:cs typeface="Arial"/>
              </a:rPr>
              <a:t>Website: </a:t>
            </a:r>
            <a:r>
              <a:rPr lang="en-US" sz="1900" dirty="0" err="1">
                <a:solidFill>
                  <a:schemeClr val="bg1"/>
                </a:solidFill>
                <a:latin typeface="Arial"/>
                <a:cs typeface="Arial"/>
              </a:rPr>
              <a:t>icann.org</a:t>
            </a:r>
            <a:r>
              <a:rPr lang="en-US" sz="1900" dirty="0">
                <a:solidFill>
                  <a:schemeClr val="bg1"/>
                </a:solidFill>
                <a:latin typeface="Arial"/>
                <a:cs typeface="Arial"/>
              </a:rPr>
              <a:t>/resources/reviews/org</a:t>
            </a:r>
          </a:p>
        </p:txBody>
      </p:sp>
      <p:sp>
        <p:nvSpPr>
          <p:cNvPr id="8" name="Text Placeholder 33"/>
          <p:cNvSpPr txBox="1">
            <a:spLocks/>
          </p:cNvSpPr>
          <p:nvPr/>
        </p:nvSpPr>
        <p:spPr bwMode="auto">
          <a:xfrm>
            <a:off x="2968430" y="2728719"/>
            <a:ext cx="4808999" cy="39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AU" sz="2700" b="1" dirty="0">
                <a:solidFill>
                  <a:schemeClr val="bg1"/>
                </a:solidFill>
                <a:latin typeface="Arial"/>
                <a:ea typeface="Segoe UI" charset="0"/>
                <a:cs typeface="Arial"/>
              </a:rPr>
              <a:t>Thank You and Questions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" y="2364799"/>
            <a:ext cx="2693114" cy="224925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white"/>
              </a:solidFill>
              <a:latin typeface="Arial"/>
              <a:cs typeface="Arial"/>
            </a:endParaRPr>
          </a:p>
        </p:txBody>
      </p:sp>
      <p:sp>
        <p:nvSpPr>
          <p:cNvPr id="39" name="Title 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Questions and Answers</a:t>
            </a:r>
            <a:endParaRPr lang="en-US" sz="3000" dirty="0">
              <a:latin typeface="Arial"/>
              <a:cs typeface="Arial"/>
            </a:endParaRPr>
          </a:p>
        </p:txBody>
      </p:sp>
      <p:pic>
        <p:nvPicPr>
          <p:cNvPr id="40" name="Picture 39" descr="ICANN_Logo_W.eps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82" y="2550651"/>
            <a:ext cx="2366915" cy="1837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740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SSAC Review RWP Kickoff Meeting - Agenda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AA28122-1D85-40D8-B637-B379DA8CD4CC}"/>
              </a:ext>
            </a:extLst>
          </p:cNvPr>
          <p:cNvSpPr txBox="1"/>
          <p:nvPr/>
        </p:nvSpPr>
        <p:spPr>
          <a:xfrm>
            <a:off x="514350" y="713559"/>
            <a:ext cx="7658100" cy="52629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/>
              <a:t> </a:t>
            </a:r>
          </a:p>
          <a:p>
            <a:r>
              <a:rPr lang="en-US" dirty="0"/>
              <a:t>MSSI slide deck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introduce MSSI support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roles, responsibilities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review process overview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about the assessment report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ICANN61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interviewees list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use of mailing list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Q&amp;A</a:t>
            </a:r>
          </a:p>
          <a:p>
            <a:endParaRPr lang="en-US" dirty="0"/>
          </a:p>
          <a:p>
            <a:r>
              <a:rPr lang="en-US" dirty="0"/>
              <a:t>SSAC Review WG introduction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Analysis Group slide deck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introduce team members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review timeline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agenda for San Juan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Q&amp;A</a:t>
            </a:r>
          </a:p>
          <a:p>
            <a:endParaRPr lang="en-US" dirty="0"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697970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D351B-C9DB-48C0-BE51-4BA8C8C7C8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MSSI Support for SSAC Review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CE00D49-C35D-40DE-B4F1-556DC0FB572A}"/>
              </a:ext>
            </a:extLst>
          </p:cNvPr>
          <p:cNvSpPr txBox="1"/>
          <p:nvPr/>
        </p:nvSpPr>
        <p:spPr>
          <a:xfrm>
            <a:off x="1257300" y="1794510"/>
            <a:ext cx="6229350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>
                <a:cs typeface="Source Sans Pro"/>
              </a:rPr>
              <a:t>Angie Graves, Project Manager</a:t>
            </a:r>
          </a:p>
          <a:p>
            <a:endParaRPr lang="en-US" dirty="0">
              <a:cs typeface="Source Sans Pro"/>
            </a:endParaRPr>
          </a:p>
          <a:p>
            <a:r>
              <a:rPr lang="en-US" dirty="0">
                <a:cs typeface="Source Sans Pro"/>
              </a:rPr>
              <a:t>Jennifer Bryce, Senior Reviews Coordinator</a:t>
            </a:r>
          </a:p>
          <a:p>
            <a:endParaRPr lang="en-US" dirty="0">
              <a:cs typeface="Source Sans Pro"/>
            </a:endParaRPr>
          </a:p>
          <a:p>
            <a:r>
              <a:rPr lang="en-US" dirty="0">
                <a:cs typeface="Source Sans Pro"/>
              </a:rPr>
              <a:t>Negar </a:t>
            </a:r>
            <a:r>
              <a:rPr lang="en-US" dirty="0" err="1">
                <a:cs typeface="Source Sans Pro"/>
              </a:rPr>
              <a:t>Farzinnia</a:t>
            </a:r>
            <a:r>
              <a:rPr lang="en-US" dirty="0">
                <a:cs typeface="Source Sans Pro"/>
              </a:rPr>
              <a:t>, Director</a:t>
            </a:r>
          </a:p>
          <a:p>
            <a:endParaRPr lang="en-US" dirty="0">
              <a:cs typeface="Source Sans Pro"/>
            </a:endParaRPr>
          </a:p>
          <a:p>
            <a:r>
              <a:rPr lang="en-US" dirty="0">
                <a:cs typeface="Source Sans Pro"/>
              </a:rPr>
              <a:t>Lars Hoffmann, Director</a:t>
            </a:r>
          </a:p>
        </p:txBody>
      </p:sp>
    </p:spTree>
    <p:extLst>
      <p:ext uri="{BB962C8B-B14F-4D97-AF65-F5344CB8AC3E}">
        <p14:creationId xmlns:p14="http://schemas.microsoft.com/office/powerpoint/2010/main" val="587573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</p:spPr>
        <p:txBody>
          <a:bodyPr/>
          <a:lstStyle/>
          <a:p>
            <a:r>
              <a:rPr lang="en-US" dirty="0"/>
              <a:t>Roles &amp; Responsibilities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32849" y="828024"/>
            <a:ext cx="1954559" cy="403200"/>
            <a:chOff x="6691089" y="259407"/>
            <a:chExt cx="1954559" cy="403200"/>
          </a:xfrm>
          <a:solidFill>
            <a:schemeClr val="accent5"/>
          </a:solidFill>
        </p:grpSpPr>
        <p:sp>
          <p:nvSpPr>
            <p:cNvPr id="4" name="Rectangle 3"/>
            <p:cNvSpPr/>
            <p:nvPr/>
          </p:nvSpPr>
          <p:spPr>
            <a:xfrm>
              <a:off x="6691089" y="259407"/>
              <a:ext cx="1954559" cy="403200"/>
            </a:xfrm>
            <a:prstGeom prst="rect">
              <a:avLst/>
            </a:prstGeom>
            <a:grpFill/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Rectangle 4"/>
            <p:cNvSpPr/>
            <p:nvPr/>
          </p:nvSpPr>
          <p:spPr>
            <a:xfrm>
              <a:off x="6691089" y="259407"/>
              <a:ext cx="1954559" cy="40320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568" tIns="56896" rIns="99568" bIns="56896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kern="1200" dirty="0"/>
                <a:t>Review Working Party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32849" y="1244865"/>
            <a:ext cx="1981852" cy="4947504"/>
            <a:chOff x="6691089" y="662593"/>
            <a:chExt cx="1981852" cy="4312589"/>
          </a:xfrm>
        </p:grpSpPr>
        <p:sp>
          <p:nvSpPr>
            <p:cNvPr id="7" name="Rectangle 6"/>
            <p:cNvSpPr/>
            <p:nvPr/>
          </p:nvSpPr>
          <p:spPr>
            <a:xfrm>
              <a:off x="6691089" y="662593"/>
              <a:ext cx="1954559" cy="4280141"/>
            </a:xfrm>
            <a:prstGeom prst="rect">
              <a:avLst/>
            </a:prstGeom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718382" y="695041"/>
              <a:ext cx="1954559" cy="428014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4676" tIns="74676" rIns="99568" bIns="112014" numCol="1" spcCol="1270" anchor="t" anchorCtr="0">
              <a:noAutofit/>
            </a:bodyPr>
            <a:lstStyle/>
            <a:p>
              <a:pPr marL="0" lvl="1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400" dirty="0">
                  <a:latin typeface="Wingdings 2" panose="05020102010507070707" pitchFamily="18" charset="2"/>
                </a:rPr>
                <a:t>P </a:t>
              </a:r>
              <a:r>
                <a:rPr lang="en-US" sz="1400" dirty="0"/>
                <a:t>Conduct self-                   </a:t>
              </a:r>
            </a:p>
            <a:p>
              <a:pPr marL="0" lvl="1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400" dirty="0"/>
                <a:t>       assessment (if     </a:t>
              </a:r>
            </a:p>
            <a:p>
              <a:pPr marL="0" lvl="1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400" dirty="0"/>
                <a:t>       applicable)</a:t>
              </a:r>
            </a:p>
            <a:p>
              <a:pPr marL="285750" lvl="1" indent="-285750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 2" panose="05020102010507070707" pitchFamily="18" charset="2"/>
                <a:buChar char="P"/>
              </a:pPr>
              <a:r>
                <a:rPr lang="en-US" sz="1400" dirty="0"/>
                <a:t>Input into review </a:t>
              </a:r>
            </a:p>
            <a:p>
              <a:pPr marL="0" lvl="1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400" dirty="0"/>
                <a:t>      scope and IE </a:t>
              </a:r>
            </a:p>
            <a:p>
              <a:pPr marL="0" lvl="1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400" dirty="0"/>
                <a:t>      selection criteria</a:t>
              </a:r>
            </a:p>
            <a:p>
              <a:pPr marL="285750" lvl="1" indent="-28575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charset="0"/>
                <a:buChar char="•"/>
              </a:pPr>
              <a:r>
                <a:rPr lang="en-US" sz="1400" dirty="0"/>
                <a:t>C</a:t>
              </a:r>
              <a:r>
                <a:rPr lang="en-US" sz="1400" kern="1200" dirty="0"/>
                <a:t>ommunity outreach support</a:t>
              </a:r>
            </a:p>
            <a:p>
              <a:pPr marL="285750" lvl="1" indent="-28575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charset="0"/>
                <a:buChar char="•"/>
              </a:pPr>
              <a:r>
                <a:rPr lang="en-US" sz="1400" kern="1200" dirty="0"/>
                <a:t>Input into </a:t>
              </a:r>
              <a:r>
                <a:rPr lang="en-US" sz="1400" dirty="0"/>
                <a:t>data collection – online survey and i</a:t>
              </a:r>
              <a:r>
                <a:rPr lang="en-US" sz="1400" kern="1200" dirty="0"/>
                <a:t>nterviews</a:t>
              </a:r>
            </a:p>
            <a:p>
              <a:pPr marL="285750" lvl="1" indent="-28575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charset="0"/>
                <a:buChar char="•"/>
              </a:pPr>
              <a:r>
                <a:rPr lang="en-US" sz="1400" kern="1200" dirty="0"/>
                <a:t>Provide clarification and factual corrections throughout the review</a:t>
              </a:r>
            </a:p>
            <a:p>
              <a:pPr marL="285750" lvl="1" indent="-285750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charset="0"/>
                <a:buChar char="•"/>
              </a:pPr>
              <a:r>
                <a:rPr lang="en-US" sz="1400" dirty="0"/>
                <a:t>Once final report is submitted: assess </a:t>
              </a:r>
              <a:r>
                <a:rPr lang="en-US" sz="1400" kern="1200" dirty="0"/>
                <a:t>feasibility of recommendations and provide OEC with appropriate documentation</a:t>
              </a:r>
            </a:p>
            <a:p>
              <a:pPr marL="285750" lvl="1" indent="-28575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charset="0"/>
                <a:buChar char="•"/>
              </a:pPr>
              <a:endParaRPr lang="en-US" sz="1400" kern="1200" dirty="0"/>
            </a:p>
            <a:p>
              <a:pPr marL="285750" lvl="1" indent="-28575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charset="0"/>
                <a:buChar char="•"/>
              </a:pPr>
              <a:endParaRPr lang="en-US" sz="1400" kern="1200" dirty="0"/>
            </a:p>
            <a:p>
              <a:pPr marL="285750" lvl="1" indent="-28575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charset="0"/>
                <a:buChar char="•"/>
              </a:pPr>
              <a:endParaRPr lang="en-US" sz="1400" kern="12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543823" y="1211927"/>
            <a:ext cx="1954560" cy="4931291"/>
            <a:chOff x="626011" y="675348"/>
            <a:chExt cx="1954560" cy="4434287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10" name="Rectangle 9"/>
            <p:cNvSpPr/>
            <p:nvPr/>
          </p:nvSpPr>
          <p:spPr>
            <a:xfrm>
              <a:off x="626012" y="675348"/>
              <a:ext cx="1954559" cy="4280141"/>
            </a:xfrm>
            <a:prstGeom prst="rect">
              <a:avLst/>
            </a:prstGeom>
            <a:grpFill/>
          </p:spPr>
          <p:style>
            <a:lnRef idx="2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26011" y="829494"/>
              <a:ext cx="1954559" cy="428014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4676" tIns="74676" rIns="99568" bIns="112014" numCol="1" spcCol="1270" anchor="t" anchorCtr="0">
              <a:noAutofit/>
            </a:bodyPr>
            <a:lstStyle/>
            <a:p>
              <a:pPr marL="285750" lvl="1" indent="-285750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charset="0"/>
                <a:buChar char="•"/>
              </a:pPr>
              <a:r>
                <a:rPr lang="en-US" sz="1400" dirty="0"/>
                <a:t>Lead RWP calls </a:t>
              </a:r>
            </a:p>
            <a:p>
              <a:pPr marL="285750" lvl="1" indent="-28575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charset="0"/>
                <a:buChar char="•"/>
              </a:pPr>
              <a:r>
                <a:rPr lang="en-US" sz="1400" kern="1200" dirty="0"/>
                <a:t>Assess effectiveness of prior review improvements</a:t>
              </a:r>
            </a:p>
            <a:p>
              <a:pPr marL="285750" lvl="1" indent="-28575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charset="0"/>
                <a:buChar char="•"/>
              </a:pPr>
              <a:r>
                <a:rPr lang="en-US" sz="1400" kern="1200" dirty="0"/>
                <a:t>Review</a:t>
              </a:r>
              <a:r>
                <a:rPr lang="en-US" sz="1400" kern="1200" baseline="0" dirty="0"/>
                <a:t> of documents, records</a:t>
              </a:r>
              <a:endParaRPr lang="en-US" sz="1400" kern="1200" dirty="0"/>
            </a:p>
            <a:p>
              <a:pPr marL="285750" lvl="1" indent="-28575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charset="0"/>
                <a:buChar char="•"/>
              </a:pPr>
              <a:r>
                <a:rPr lang="en-US" sz="1400" kern="1200" dirty="0"/>
                <a:t>Observe proceedings</a:t>
              </a:r>
            </a:p>
            <a:p>
              <a:pPr marL="285750" lvl="1" indent="-28575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charset="0"/>
                <a:buChar char="•"/>
              </a:pPr>
              <a:r>
                <a:rPr lang="en-US" sz="1400" kern="1200" dirty="0"/>
                <a:t>Develop and conduct surveys/interviews</a:t>
              </a:r>
            </a:p>
            <a:p>
              <a:pPr marL="285750" lvl="1" indent="-28575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charset="0"/>
                <a:buChar char="•"/>
              </a:pPr>
              <a:r>
                <a:rPr lang="en-US" sz="1400" kern="1200" dirty="0"/>
                <a:t>Formulate factual observations and implementable recommendations</a:t>
              </a:r>
            </a:p>
            <a:p>
              <a:pPr marL="285750" lvl="1" indent="-28575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charset="0"/>
                <a:buChar char="•"/>
              </a:pPr>
              <a:r>
                <a:rPr lang="en-US" sz="1400" kern="1200" dirty="0"/>
                <a:t>Engage with stakeholders for clarification and correction</a:t>
              </a:r>
            </a:p>
            <a:p>
              <a:pPr marL="285750" lvl="1" indent="-285750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charset="0"/>
                <a:buChar char="•"/>
              </a:pPr>
              <a:r>
                <a:rPr lang="en-US" sz="1400" dirty="0"/>
                <a:t>Prepare report(s)</a:t>
              </a:r>
            </a:p>
            <a:p>
              <a:pPr marL="285750" lvl="1" indent="-28575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charset="0"/>
                <a:buChar char="•"/>
              </a:pPr>
              <a:endParaRPr lang="en-US" sz="1400" kern="1200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681220" y="1231225"/>
            <a:ext cx="1959898" cy="4923920"/>
            <a:chOff x="139678" y="469192"/>
            <a:chExt cx="1954559" cy="4388456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13" name="Rectangle 12"/>
            <p:cNvSpPr/>
            <p:nvPr/>
          </p:nvSpPr>
          <p:spPr>
            <a:xfrm>
              <a:off x="139678" y="469192"/>
              <a:ext cx="1954559" cy="4280141"/>
            </a:xfrm>
            <a:prstGeom prst="rect">
              <a:avLst/>
            </a:prstGeom>
            <a:grpFill/>
          </p:spPr>
          <p:style>
            <a:lnRef idx="2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Rectangle 13"/>
            <p:cNvSpPr/>
            <p:nvPr/>
          </p:nvSpPr>
          <p:spPr>
            <a:xfrm>
              <a:off x="139678" y="577507"/>
              <a:ext cx="1954559" cy="428014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4676" tIns="74676" rIns="99568" bIns="112014" numCol="1" spcCol="1270" anchor="t" anchorCtr="0">
              <a:noAutofit/>
            </a:bodyPr>
            <a:lstStyle/>
            <a:p>
              <a:pPr marL="0" lvl="1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400" dirty="0">
                  <a:latin typeface="Wingdings 2" panose="05020102010507070707" pitchFamily="18" charset="2"/>
                </a:rPr>
                <a:t>P </a:t>
              </a:r>
              <a:r>
                <a:rPr lang="en-US" sz="1400" kern="1200" dirty="0"/>
                <a:t>Provide oversight</a:t>
              </a:r>
            </a:p>
            <a:p>
              <a:pPr marL="285750" lvl="1" indent="-285750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 2" panose="05020102010507070707" pitchFamily="18" charset="2"/>
                <a:buChar char="P"/>
              </a:pPr>
              <a:r>
                <a:rPr lang="en-US" sz="1400" dirty="0"/>
                <a:t>Approve scope of </a:t>
              </a:r>
            </a:p>
            <a:p>
              <a:pPr marL="0" lvl="1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400" dirty="0"/>
                <a:t>      review</a:t>
              </a:r>
            </a:p>
            <a:p>
              <a:pPr marL="285750" lvl="1" indent="-285750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 2" panose="05020102010507070707" pitchFamily="18" charset="2"/>
                <a:buChar char="P"/>
              </a:pPr>
              <a:r>
                <a:rPr lang="en-US" sz="1400" dirty="0"/>
                <a:t>Confirm selection </a:t>
              </a:r>
            </a:p>
            <a:p>
              <a:pPr marL="0" lvl="1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400" dirty="0"/>
                <a:t>      of independent </a:t>
              </a:r>
            </a:p>
            <a:p>
              <a:pPr marL="0" lvl="1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400" dirty="0"/>
                <a:t>      examiner</a:t>
              </a:r>
              <a:endParaRPr lang="en-US" sz="1400" kern="1200" dirty="0"/>
            </a:p>
            <a:p>
              <a:pPr marL="285750" lvl="1" indent="-28575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charset="0"/>
                <a:buChar char="•"/>
              </a:pPr>
              <a:r>
                <a:rPr lang="en-US" sz="1400" kern="1200" dirty="0"/>
                <a:t>Accept final reports and RWP’s feasibility assessment*</a:t>
              </a:r>
            </a:p>
            <a:p>
              <a:pPr marL="285750" lvl="1" indent="-28575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charset="0"/>
                <a:buChar char="•"/>
              </a:pPr>
              <a:r>
                <a:rPr lang="en-US" sz="1400" kern="1200" dirty="0"/>
                <a:t>Approve </a:t>
              </a:r>
              <a:r>
                <a:rPr lang="en-US" sz="1400" dirty="0"/>
                <a:t>implementation p</a:t>
              </a:r>
              <a:r>
                <a:rPr lang="en-US" sz="1400" kern="1200" dirty="0"/>
                <a:t>lans*</a:t>
              </a:r>
            </a:p>
            <a:p>
              <a:pPr marL="285750" lvl="1" indent="-28575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charset="0"/>
                <a:buChar char="•"/>
              </a:pPr>
              <a:r>
                <a:rPr lang="en-US" sz="1400" dirty="0"/>
                <a:t>Monitor progress of implementations</a:t>
              </a:r>
              <a:endParaRPr lang="en-US" sz="1400" kern="12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864902" y="803412"/>
            <a:ext cx="1954559" cy="441453"/>
            <a:chOff x="2231448" y="218904"/>
            <a:chExt cx="1954559" cy="509687"/>
          </a:xfrm>
        </p:grpSpPr>
        <p:sp>
          <p:nvSpPr>
            <p:cNvPr id="16" name="Rectangle 15"/>
            <p:cNvSpPr/>
            <p:nvPr/>
          </p:nvSpPr>
          <p:spPr>
            <a:xfrm>
              <a:off x="2231448" y="218904"/>
              <a:ext cx="1954559" cy="509687"/>
            </a:xfrm>
            <a:prstGeom prst="rect">
              <a:avLst/>
            </a:prstGeom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231448" y="218904"/>
              <a:ext cx="1954559" cy="5096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568" tIns="56896" rIns="99568" bIns="56896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kern="1200" dirty="0"/>
                <a:t>ICANN org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833804" y="1244865"/>
            <a:ext cx="2111203" cy="5064220"/>
            <a:chOff x="2200350" y="728592"/>
            <a:chExt cx="2111203" cy="4419459"/>
          </a:xfrm>
        </p:grpSpPr>
        <p:sp>
          <p:nvSpPr>
            <p:cNvPr id="19" name="Rectangle 18"/>
            <p:cNvSpPr/>
            <p:nvPr/>
          </p:nvSpPr>
          <p:spPr>
            <a:xfrm>
              <a:off x="2231448" y="728592"/>
              <a:ext cx="1954559" cy="4280141"/>
            </a:xfrm>
            <a:prstGeom prst="rect">
              <a:avLst/>
            </a:prstGeom>
          </p:spPr>
          <p:style>
            <a:lnRef idx="2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2200350" y="867910"/>
              <a:ext cx="2111203" cy="428014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4676" tIns="74676" rIns="99568" bIns="112014" numCol="1" spcCol="1270" anchor="t" anchorCtr="0">
              <a:noAutofit/>
            </a:bodyPr>
            <a:lstStyle/>
            <a:p>
              <a:pPr marL="285750" lvl="1" indent="-28575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charset="0"/>
                <a:buChar char="•"/>
              </a:pPr>
              <a:r>
                <a:rPr lang="en-US" sz="1400" kern="1200" dirty="0"/>
                <a:t>Facilitate review process</a:t>
              </a:r>
            </a:p>
            <a:p>
              <a:pPr marL="285750" lvl="1" indent="-285750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 2" panose="05020102010507070707" pitchFamily="18" charset="2"/>
                <a:buChar char="P"/>
              </a:pPr>
              <a:r>
                <a:rPr lang="en-US" sz="1400" kern="1200" dirty="0"/>
                <a:t>Prepare RFP</a:t>
              </a:r>
              <a:r>
                <a:rPr lang="en-US" sz="1400" dirty="0"/>
                <a:t>, r</a:t>
              </a:r>
              <a:r>
                <a:rPr lang="en-US" sz="1400" kern="1200" dirty="0"/>
                <a:t>un </a:t>
              </a:r>
            </a:p>
            <a:p>
              <a:pPr marL="0" lvl="1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400" dirty="0"/>
                <a:t>      </a:t>
              </a:r>
              <a:r>
                <a:rPr lang="en-US" sz="1400" kern="1200" dirty="0"/>
                <a:t>competitive bidding </a:t>
              </a:r>
            </a:p>
            <a:p>
              <a:pPr marL="0" lvl="1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400" dirty="0"/>
                <a:t>      </a:t>
              </a:r>
              <a:r>
                <a:rPr lang="en-US" sz="1400" kern="1200" dirty="0"/>
                <a:t>process</a:t>
              </a:r>
            </a:p>
            <a:p>
              <a:pPr marL="285750" lvl="1" indent="-285750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 2" panose="05020102010507070707" pitchFamily="18" charset="2"/>
                <a:buChar char="P"/>
              </a:pPr>
              <a:r>
                <a:rPr lang="en-US" sz="1400" dirty="0"/>
                <a:t>Select independent </a:t>
              </a:r>
            </a:p>
            <a:p>
              <a:pPr marL="0" lvl="1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400" dirty="0"/>
                <a:t>      examiner in </a:t>
              </a:r>
            </a:p>
            <a:p>
              <a:pPr marL="0" lvl="1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400" dirty="0"/>
                <a:t>      accordance with </a:t>
              </a:r>
            </a:p>
            <a:p>
              <a:pPr marL="0" lvl="1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400" dirty="0"/>
                <a:t>      selection criteria</a:t>
              </a:r>
              <a:endParaRPr lang="en-US" sz="1400" kern="1200" dirty="0"/>
            </a:p>
            <a:p>
              <a:pPr marL="285750" lvl="1" indent="-28575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charset="0"/>
                <a:buChar char="•"/>
              </a:pPr>
              <a:r>
                <a:rPr lang="en-US" sz="1400" kern="1200" dirty="0"/>
                <a:t>Monitor timeline and resources</a:t>
              </a:r>
            </a:p>
            <a:p>
              <a:pPr marL="285750" lvl="1" indent="-28575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charset="0"/>
                <a:buChar char="•"/>
              </a:pPr>
              <a:r>
                <a:rPr lang="en-US" sz="1400" kern="1200" dirty="0"/>
                <a:t>Support outreach and engagement</a:t>
              </a:r>
            </a:p>
            <a:p>
              <a:pPr marL="285750" lvl="1" indent="-28575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charset="0"/>
                <a:buChar char="•"/>
              </a:pPr>
              <a:r>
                <a:rPr lang="en-US" sz="1400" kern="1200" dirty="0"/>
                <a:t>Manage </a:t>
              </a:r>
              <a:r>
                <a:rPr lang="en-US" sz="1400" dirty="0"/>
                <a:t>public consultation and public comment processes</a:t>
              </a:r>
              <a:endParaRPr lang="en-US" sz="1400" kern="1200" dirty="0"/>
            </a:p>
            <a:p>
              <a:pPr marL="285750" lvl="1" indent="-285750" algn="l" defTabSz="622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charset="0"/>
                <a:buChar char="•"/>
              </a:pPr>
              <a:r>
                <a:rPr lang="en-US" sz="1400" kern="1200" dirty="0"/>
                <a:t>Assist with preparation of review </a:t>
              </a:r>
              <a:r>
                <a:rPr lang="en-US" sz="1400" dirty="0"/>
                <a:t>i</a:t>
              </a:r>
              <a:r>
                <a:rPr lang="en-US" sz="1400" kern="1200" dirty="0"/>
                <a:t>mplementation </a:t>
              </a:r>
              <a:r>
                <a:rPr lang="en-US" sz="1400" dirty="0"/>
                <a:t>p</a:t>
              </a:r>
              <a:r>
                <a:rPr lang="en-US" sz="1400" kern="1200" dirty="0"/>
                <a:t>lan if/when required</a:t>
              </a:r>
              <a:endParaRPr lang="en-US" sz="1200" kern="1200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686559" y="803412"/>
            <a:ext cx="1954559" cy="408516"/>
            <a:chOff x="139678" y="218904"/>
            <a:chExt cx="1954559" cy="509687"/>
          </a:xfrm>
        </p:grpSpPr>
        <p:sp>
          <p:nvSpPr>
            <p:cNvPr id="22" name="Rectangle 21"/>
            <p:cNvSpPr/>
            <p:nvPr/>
          </p:nvSpPr>
          <p:spPr>
            <a:xfrm>
              <a:off x="139678" y="218904"/>
              <a:ext cx="1954559" cy="509687"/>
            </a:xfrm>
            <a:prstGeom prst="rect">
              <a:avLst/>
            </a:prstGeom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Rectangle 22"/>
            <p:cNvSpPr/>
            <p:nvPr/>
          </p:nvSpPr>
          <p:spPr>
            <a:xfrm>
              <a:off x="139678" y="218904"/>
              <a:ext cx="1954559" cy="5096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568" tIns="56896" rIns="99568" bIns="56896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kern="1200" dirty="0"/>
                <a:t>OEC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543824" y="808727"/>
            <a:ext cx="1954559" cy="403200"/>
            <a:chOff x="626012" y="272148"/>
            <a:chExt cx="1954559" cy="403200"/>
          </a:xfrm>
          <a:solidFill>
            <a:schemeClr val="accent4"/>
          </a:solidFill>
        </p:grpSpPr>
        <p:sp>
          <p:nvSpPr>
            <p:cNvPr id="25" name="Rectangle 24"/>
            <p:cNvSpPr/>
            <p:nvPr/>
          </p:nvSpPr>
          <p:spPr>
            <a:xfrm>
              <a:off x="626012" y="272148"/>
              <a:ext cx="1954559" cy="403200"/>
            </a:xfrm>
            <a:prstGeom prst="rect">
              <a:avLst/>
            </a:prstGeom>
            <a:grpFill/>
          </p:spPr>
          <p:style>
            <a:lnRef idx="2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626012" y="272148"/>
              <a:ext cx="1954559" cy="40320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568" tIns="56896" rIns="99568" bIns="56896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b="1" kern="1200" dirty="0"/>
                <a:t>Independent Examiner</a:t>
              </a:r>
            </a:p>
          </p:txBody>
        </p:sp>
      </p:grpSp>
      <p:sp>
        <p:nvSpPr>
          <p:cNvPr id="27" name="Rectangle 26"/>
          <p:cNvSpPr/>
          <p:nvPr/>
        </p:nvSpPr>
        <p:spPr>
          <a:xfrm>
            <a:off x="4769929" y="5097375"/>
            <a:ext cx="178247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*Prepare recommendations for Board action</a:t>
            </a:r>
          </a:p>
        </p:txBody>
      </p:sp>
    </p:spTree>
    <p:extLst>
      <p:ext uri="{BB962C8B-B14F-4D97-AF65-F5344CB8AC3E}">
        <p14:creationId xmlns:p14="http://schemas.microsoft.com/office/powerpoint/2010/main" val="19122856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403336" cy="450663"/>
          </a:xfrm>
        </p:spPr>
        <p:txBody>
          <a:bodyPr/>
          <a:lstStyle/>
          <a:p>
            <a:r>
              <a:rPr lang="en-US" dirty="0"/>
              <a:t>Organizational Reviews: Two-Phase Approach</a:t>
            </a: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504630505"/>
              </p:ext>
            </p:extLst>
          </p:nvPr>
        </p:nvGraphicFramePr>
        <p:xfrm>
          <a:off x="-154762" y="1150639"/>
          <a:ext cx="8933002" cy="4503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10998" y="5487138"/>
            <a:ext cx="871776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sz="1200" dirty="0">
                <a:latin typeface="Arial" charset="0"/>
                <a:ea typeface="Arial" charset="0"/>
                <a:cs typeface="Arial" charset="0"/>
              </a:rPr>
              <a:t>*The RWP list is a publicly archived email list, to which the IE team, the RWP members, and ICANN org support staff are subscribed. The feedback will also be posted, as a redline document, on the community wiki page for that review.</a:t>
            </a:r>
          </a:p>
          <a:p>
            <a:r>
              <a:rPr lang="en-US" sz="1200" dirty="0">
                <a:latin typeface="Arial" charset="0"/>
                <a:ea typeface="Arial" charset="0"/>
                <a:cs typeface="Arial" charset="0"/>
              </a:rPr>
              <a:t>** Documented via Board Paper.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D979762-AD81-4841-8189-E55C46CEFC53}"/>
              </a:ext>
            </a:extLst>
          </p:cNvPr>
          <p:cNvSpPr/>
          <p:nvPr/>
        </p:nvSpPr>
        <p:spPr>
          <a:xfrm>
            <a:off x="1415001" y="596641"/>
            <a:ext cx="5793475" cy="5539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/>
              <a:t>IE = Independent Examiner		OEC = Organizational Effectiveness Committee</a:t>
            </a:r>
          </a:p>
          <a:p>
            <a:pPr>
              <a:lnSpc>
                <a:spcPct val="150000"/>
              </a:lnSpc>
            </a:pPr>
            <a:r>
              <a:rPr lang="en-US" sz="1000" dirty="0"/>
              <a:t>RWP = Review Work Party		FAII = Feasibility Assessment &amp; Initial Implementation Plan</a:t>
            </a:r>
          </a:p>
        </p:txBody>
      </p:sp>
    </p:spTree>
    <p:extLst>
      <p:ext uri="{BB962C8B-B14F-4D97-AF65-F5344CB8AC3E}">
        <p14:creationId xmlns:p14="http://schemas.microsoft.com/office/powerpoint/2010/main" val="1283716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the Assessment Report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7530" y="750686"/>
            <a:ext cx="7706340" cy="6263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lvl="0"/>
            <a:endParaRPr lang="en-US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draws on information gathered via interviews, survey, attendance at meetings, review of documents, other observations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is composed of findings of what works and what does not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does not include recommendations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is initially a draft assessment report, shared only with the RWP, for receiving RWP input, feedback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RWP and IE achieve agreement (or as close to it as possible) on facts and figures, alignment with review scope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assessment report is published for public consultation along with a webinar or public calls, opening mailing list to comments, and outreach to SO/ACs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>
              <a:latin typeface="Calibri" panose="020F0502020204030204" pitchFamily="34" charset="0"/>
            </a:endParaRPr>
          </a:p>
          <a:p>
            <a:endParaRPr lang="en-US" sz="2400" dirty="0">
              <a:latin typeface="Source Sans Pro"/>
              <a:cs typeface="Source Sans Pro"/>
            </a:endParaRPr>
          </a:p>
          <a:p>
            <a:endParaRPr lang="en-US" sz="2400" dirty="0"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3807319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2611" y="1369681"/>
            <a:ext cx="2510975" cy="25109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ICANN61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7530" y="762116"/>
            <a:ext cx="6005081" cy="533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b="1" dirty="0">
              <a:latin typeface="Source Sans Pro"/>
              <a:cs typeface="Source Sans Pro"/>
            </a:endParaRPr>
          </a:p>
          <a:p>
            <a:r>
              <a:rPr lang="en-US" sz="2400" b="1" dirty="0">
                <a:latin typeface="Source Sans Pro"/>
                <a:cs typeface="Source Sans Pro"/>
              </a:rPr>
              <a:t>Schedule</a:t>
            </a:r>
            <a:r>
              <a:rPr lang="en-US" sz="2400" dirty="0">
                <a:latin typeface="Source Sans Pro"/>
                <a:cs typeface="Source Sans Pro"/>
              </a:rPr>
              <a:t>: 10 March – 15 March 2018</a:t>
            </a:r>
          </a:p>
          <a:p>
            <a:endParaRPr lang="en-US" sz="2400" dirty="0">
              <a:latin typeface="Source Sans Pro"/>
              <a:cs typeface="Source Sans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Source Sans Pro"/>
                <a:cs typeface="Source Sans Pro"/>
              </a:rPr>
              <a:t>SSAC and community member interviews to be conducted</a:t>
            </a:r>
          </a:p>
          <a:p>
            <a:endParaRPr lang="en-US" sz="2400" dirty="0">
              <a:latin typeface="Source Sans Pro"/>
              <a:cs typeface="Source Sans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</a:rPr>
              <a:t>RWP is invited to share helpful SSAC information with the 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Source Sans Pro"/>
              <a:cs typeface="Source Sans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Source Sans Pro"/>
                <a:cs typeface="Source Sans Pro"/>
              </a:rPr>
              <a:t>RWP to provide final input on survey questions for April launch of public survey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>
              <a:latin typeface="Calibri" panose="020F0502020204030204" pitchFamily="34" charset="0"/>
            </a:endParaRPr>
          </a:p>
          <a:p>
            <a:endParaRPr lang="en-US" sz="2400" dirty="0">
              <a:latin typeface="Source Sans Pro"/>
              <a:cs typeface="Source Sans Pro"/>
            </a:endParaRPr>
          </a:p>
          <a:p>
            <a:endParaRPr lang="en-US" sz="2400" dirty="0"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42329697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SSAC Review - Interviewees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64D45FA-3AFC-4051-A1DB-2FF00FFC1A44}"/>
              </a:ext>
            </a:extLst>
          </p:cNvPr>
          <p:cNvSpPr txBox="1"/>
          <p:nvPr/>
        </p:nvSpPr>
        <p:spPr>
          <a:xfrm>
            <a:off x="811530" y="1613356"/>
            <a:ext cx="6515100" cy="38779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Source Sans Pro"/>
              </a:rPr>
              <a:t>Face-to-face interviews are to be conducted by the independent examiner at ICANN61, and remotely following ICANN61</a:t>
            </a:r>
          </a:p>
          <a:p>
            <a:endParaRPr lang="en-US" sz="1400" dirty="0">
              <a:cs typeface="Source Sans Pr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Source Sans Pro"/>
              </a:rPr>
              <a:t>Candidates for interviews: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Source Sans Pro"/>
              </a:rPr>
              <a:t>ICANN Board – especially Board Technical Committee (BTC)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Source Sans Pro"/>
              </a:rPr>
              <a:t>SO/AC Leadership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Source Sans Pro"/>
              </a:rPr>
              <a:t>SSAC members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Source Sans Pro"/>
              </a:rPr>
              <a:t>Suggestions from SSAC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cs typeface="Source Sans Pr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Source Sans Pro"/>
              </a:rPr>
              <a:t>Current status: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Source Sans Pro"/>
              </a:rPr>
              <a:t>Outreach to Board began this week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Source Sans Pro"/>
              </a:rPr>
              <a:t>Outreach to SO/AC leadership planned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Source Sans Pro"/>
              </a:rPr>
              <a:t>ICANN61 interview scheduling - rollout 23 Feb</a:t>
            </a:r>
          </a:p>
          <a:p>
            <a:endParaRPr lang="en-US" sz="1400" dirty="0">
              <a:cs typeface="Source Sans Pro"/>
            </a:endParaRPr>
          </a:p>
          <a:p>
            <a:endParaRPr lang="en-US" sz="1400" dirty="0">
              <a:cs typeface="Source Sans Pro"/>
            </a:endParaRPr>
          </a:p>
          <a:p>
            <a:endParaRPr lang="en-US" sz="1400" dirty="0">
              <a:cs typeface="Source Sans Pro"/>
            </a:endParaRPr>
          </a:p>
          <a:p>
            <a:endParaRPr lang="en-US" sz="1400" dirty="0">
              <a:cs typeface="Source Sans Pro"/>
            </a:endParaRPr>
          </a:p>
          <a:p>
            <a:endParaRPr lang="en-US" sz="1400" dirty="0" err="1"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2622475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SSAC Review – Mailing lists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28DA3C7-A5CD-4B55-932F-039DA8E7E174}"/>
              </a:ext>
            </a:extLst>
          </p:cNvPr>
          <p:cNvSpPr/>
          <p:nvPr/>
        </p:nvSpPr>
        <p:spPr>
          <a:xfrm>
            <a:off x="789104" y="831195"/>
            <a:ext cx="759875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Source Sans Pro"/>
              </a:rPr>
              <a:t>Two mailing lists are being used for the SSAC Review: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Source Sans Pro"/>
              </a:rPr>
              <a:t>Internal mailing list (managed by Kathy/SSAC)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Source Sans Pro"/>
              </a:rPr>
              <a:t>Public mailing list (managed by MSSI)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 dirty="0">
              <a:cs typeface="Source Sans Pro"/>
            </a:endParaRPr>
          </a:p>
          <a:p>
            <a:endParaRPr lang="en-US" sz="1400" dirty="0">
              <a:cs typeface="Source Sans Pr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Source Sans Pro"/>
              </a:rPr>
              <a:t>Internal mailing list: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Source Sans Pro"/>
              </a:rPr>
              <a:t>SSAC RWP has full control over use of this list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Source Sans Pro"/>
              </a:rPr>
              <a:t>Subscribers are SSAC RWP members; SSAC RWP is free to add/remove subscribers as they see fit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Source Sans Pro"/>
              </a:rPr>
              <a:t>SSAC RWP can use this list as they see fit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Source Sans Pro"/>
              </a:rPr>
              <a:t>SSAC RWP can keep this private or make public as they see fit</a:t>
            </a:r>
          </a:p>
          <a:p>
            <a:pPr lvl="2"/>
            <a:endParaRPr lang="en-US" sz="1400" dirty="0">
              <a:cs typeface="Source Sans Pr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cs typeface="Source Sans Pr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Source Sans Pro"/>
              </a:rPr>
              <a:t>Public mailing list: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Source Sans Pro"/>
              </a:rPr>
              <a:t>Subscribers are SSAC RWP members, Analysis Group reviewers, SSAC policy support, MSSI support – SSAC is free to add additional subscribers as they see fit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Source Sans Pro"/>
              </a:rPr>
              <a:t>Serves as official communication tool between Analysis Group, SSAC RWP, and ICANN org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Source Sans Pro"/>
              </a:rPr>
              <a:t>As per RWP request, only RWP co-chairs have posting rights (can be changed if needed at any time)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Source Sans Pro"/>
              </a:rPr>
              <a:t>Full posting rights for Analysis Group reviewers and MSSI staff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400" dirty="0">
                <a:cs typeface="Source Sans Pro"/>
              </a:rPr>
              <a:t>Serves as a public record for the review process and postings are publicly archived</a:t>
            </a:r>
          </a:p>
        </p:txBody>
      </p:sp>
    </p:spTree>
    <p:extLst>
      <p:ext uri="{BB962C8B-B14F-4D97-AF65-F5344CB8AC3E}">
        <p14:creationId xmlns:p14="http://schemas.microsoft.com/office/powerpoint/2010/main" val="3860311413"/>
      </p:ext>
    </p:extLst>
  </p:cSld>
  <p:clrMapOvr>
    <a:masterClrMapping/>
  </p:clrMapOvr>
</p:sld>
</file>

<file path=ppt/theme/theme1.xml><?xml version="1.0" encoding="utf-8"?>
<a:theme xmlns:a="http://schemas.openxmlformats.org/drawingml/2006/main" name="ICANNPPT_Arial_4x3_June 2017_potx">
  <a:themeElements>
    <a:clrScheme name="ICANN PPT Colors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>
          <a:defRPr dirty="0" err="1" smtClean="0">
            <a:cs typeface="Source Sans Pro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CANN PPT Template 4x3 20170607.potx" id="{99719EB8-08D5-4EC4-8738-AAF721777DA7}" vid="{6963FD61-D754-4021-9B52-5D28287E54B2}"/>
    </a:ext>
  </a:extLst>
</a:theme>
</file>

<file path=ppt/theme/theme2.xml><?xml version="1.0" encoding="utf-8"?>
<a:theme xmlns:a="http://schemas.openxmlformats.org/drawingml/2006/main" name="Office Theme">
  <a:themeElements>
    <a:clrScheme name="ICANN Template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latin typeface="Source Sans Pro"/>
            <a:cs typeface="Source Sans Pro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ICANN PPT Template 4x3 20170607</Template>
  <TotalTime>2112</TotalTime>
  <Words>941</Words>
  <Application>Microsoft Office PowerPoint</Application>
  <PresentationFormat>On-screen Show (4:3)</PresentationFormat>
  <Paragraphs>176</Paragraphs>
  <Slides>10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ＭＳ Ｐゴシック</vt:lpstr>
      <vt:lpstr>Arial</vt:lpstr>
      <vt:lpstr>Calibri</vt:lpstr>
      <vt:lpstr>Segoe UI</vt:lpstr>
      <vt:lpstr>Source Sans Pro</vt:lpstr>
      <vt:lpstr>Source Sans Pro Light</vt:lpstr>
      <vt:lpstr>Wingdings</vt:lpstr>
      <vt:lpstr>Wingdings 2</vt:lpstr>
      <vt:lpstr>ICANNPPT_Arial_4x3_June 2017_potx</vt:lpstr>
      <vt:lpstr>Office Theme</vt:lpstr>
      <vt:lpstr>PowerPoint Presentation</vt:lpstr>
      <vt:lpstr>SSAC Review RWP Kickoff Meeting - Agenda</vt:lpstr>
      <vt:lpstr>MSSI Support for SSAC Review</vt:lpstr>
      <vt:lpstr>Roles &amp; Responsibilities</vt:lpstr>
      <vt:lpstr>Organizational Reviews: Two-Phase Approach</vt:lpstr>
      <vt:lpstr>About the Assessment Report</vt:lpstr>
      <vt:lpstr>ICANN61</vt:lpstr>
      <vt:lpstr>SSAC Review - Interviewees</vt:lpstr>
      <vt:lpstr>SSAC Review – Mailing lists</vt:lpstr>
      <vt:lpstr>Questions and Answers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title here (75 characters maximum)</dc:title>
  <dc:creator>Jennifer Bryce</dc:creator>
  <cp:lastModifiedBy>Angie Graves</cp:lastModifiedBy>
  <cp:revision>63</cp:revision>
  <cp:lastPrinted>2017-01-26T19:29:02Z</cp:lastPrinted>
  <dcterms:created xsi:type="dcterms:W3CDTF">2017-06-19T14:23:09Z</dcterms:created>
  <dcterms:modified xsi:type="dcterms:W3CDTF">2018-02-22T16:41:17Z</dcterms:modified>
</cp:coreProperties>
</file>