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3850"/>
  </p:normalViewPr>
  <p:slideViewPr>
    <p:cSldViewPr snapToGrid="0" snapToObjects="1">
      <p:cViewPr>
        <p:scale>
          <a:sx n="62" d="100"/>
          <a:sy n="62" d="100"/>
        </p:scale>
        <p:origin x="1296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63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657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9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6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6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696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62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28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81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FE2E8-AE2D-3648-AD70-B58DA673FF50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5C78-CC9E-B845-AC5B-9406AC4746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6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Flow/Structure </a:t>
            </a:r>
            <a:br>
              <a:rPr lang="en-US" dirty="0" smtClean="0"/>
            </a:br>
            <a:r>
              <a:rPr lang="en-US" dirty="0" smtClean="0"/>
              <a:t>Rejection Action </a:t>
            </a:r>
            <a:br>
              <a:rPr lang="en-US" dirty="0" smtClean="0"/>
            </a:b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99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structure/Phasing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24300" y="2152650"/>
            <a:ext cx="1524000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Board Notice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847109" y="2377906"/>
            <a:ext cx="1219200" cy="583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334722" y="2516456"/>
            <a:ext cx="2121188" cy="444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52679" y="3033673"/>
            <a:ext cx="3257550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Support rejection action petition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63268" y="3033673"/>
            <a:ext cx="2763259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cc rejection action petition 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348345" y="3218339"/>
            <a:ext cx="73098" cy="441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7847" y="3716157"/>
            <a:ext cx="3887672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Seek support Rejection </a:t>
            </a:r>
            <a:r>
              <a:rPr lang="en-US" smtClean="0"/>
              <a:t>action petition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94017" y="5012417"/>
            <a:ext cx="2119746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Community Forum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826327" y="5759291"/>
            <a:ext cx="4655127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ccNSO</a:t>
            </a:r>
            <a:r>
              <a:rPr lang="en-US" dirty="0" smtClean="0"/>
              <a:t> Decision on Rejection Action Petition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05920" y="4634876"/>
            <a:ext cx="3657604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smtClean="0"/>
              <a:t>Supported Rejection </a:t>
            </a:r>
            <a:r>
              <a:rPr lang="en-US" dirty="0" smtClean="0"/>
              <a:t>Action Petition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847109" y="4257334"/>
            <a:ext cx="1818410" cy="329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096000" y="3427175"/>
            <a:ext cx="1593273" cy="1183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153890" y="5381749"/>
            <a:ext cx="0" cy="377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49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30</Words>
  <Application>Microsoft Macintosh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Flow/Structure  Rejection Action  Process</vt:lpstr>
      <vt:lpstr>Flow structure/Phasing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2017-10-23T08:25:05Z</dcterms:created>
  <dcterms:modified xsi:type="dcterms:W3CDTF">2017-10-23T09:43:55Z</dcterms:modified>
</cp:coreProperties>
</file>