
<file path=[Content_Types].xml><?xml version="1.0" encoding="utf-8"?>
<Types xmlns="http://schemas.openxmlformats.org/package/2006/content-types">
  <Override PartName="/_rels/.rels" ContentType="application/vnd.openxmlformats-package.relationships+xml"/>
  <Override PartName="/ppt/notesSlides/_rels/notesSlide2.xml.rels" ContentType="application/vnd.openxmlformats-package.relationships+xml"/>
  <Override PartName="/ppt/notesSlides/notesSlide2.xml" ContentType="application/vnd.openxmlformats-officedocument.presentationml.notesSlide+xml"/>
  <Override PartName="/ppt/slides/_rels/slide3.xml.rels" ContentType="application/vnd.openxmlformats-package.relationships+xml"/>
  <Override PartName="/ppt/slides/_rels/slide4.xml.rels" ContentType="application/vnd.openxmlformats-package.relationships+xml"/>
  <Override PartName="/ppt/slides/_rels/slide2.xml.rels" ContentType="application/vnd.openxmlformats-package.relationships+xml"/>
  <Override PartName="/ppt/slides/_rels/slide1.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8.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11.xml" ContentType="application/vnd.openxmlformats-officedocument.presentationml.slideLayout+xml"/>
  <Override PartName="/ppt/slideLayouts/slideLayout3.xml" ContentType="application/vnd.openxmlformats-officedocument.presentationml.slideLayout+xml"/>
  <Override PartName="/ppt/slideLayouts/slideLayout12.xml" ContentType="application/vnd.openxmlformats-officedocument.presentationml.slideLayout+xml"/>
  <Override PartName="/ppt/slideLayouts/slideLayout4.xml" ContentType="application/vnd.openxmlformats-officedocument.presentationml.slideLayout+xml"/>
  <Override PartName="/ppt/slideLayouts/slideLayout13.xml" ContentType="application/vnd.openxmlformats-officedocument.presentationml.slideLayout+xml"/>
  <Override PartName="/ppt/slideLayouts/_rels/slideLayout24.xml.rels" ContentType="application/vnd.openxmlformats-package.relationships+xml"/>
  <Override PartName="/ppt/slideLayouts/_rels/slideLayout23.xml.rels" ContentType="application/vnd.openxmlformats-package.relationships+xml"/>
  <Override PartName="/ppt/slideLayouts/_rels/slideLayout10.xml.rels" ContentType="application/vnd.openxmlformats-package.relationships+xml"/>
  <Override PartName="/ppt/slideLayouts/_rels/slideLayout17.xml.rels" ContentType="application/vnd.openxmlformats-package.relationships+xml"/>
  <Override PartName="/ppt/slideLayouts/_rels/slideLayout9.xml.rels" ContentType="application/vnd.openxmlformats-package.relationships+xml"/>
  <Override PartName="/ppt/slideLayouts/_rels/slideLayout2.xml.rels" ContentType="application/vnd.openxmlformats-package.relationships+xml"/>
  <Override PartName="/ppt/slideLayouts/_rels/slideLayout8.xml.rels" ContentType="application/vnd.openxmlformats-package.relationships+xml"/>
  <Override PartName="/ppt/slideLayouts/_rels/slideLayout1.xml.rels" ContentType="application/vnd.openxmlformats-package.relationships+xml"/>
  <Override PartName="/ppt/slideLayouts/_rels/slideLayout7.xml.rels" ContentType="application/vnd.openxmlformats-package.relationships+xml"/>
  <Override PartName="/ppt/slideLayouts/_rels/slideLayout6.xml.rels" ContentType="application/vnd.openxmlformats-package.relationships+xml"/>
  <Override PartName="/ppt/slideLayouts/_rels/slideLayout5.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11.xml.rels" ContentType="application/vnd.openxmlformats-package.relationships+xml"/>
  <Override PartName="/ppt/slideLayouts/_rels/slideLayout18.xml.rels" ContentType="application/vnd.openxmlformats-package.relationships+xml"/>
  <Override PartName="/ppt/slideLayouts/_rels/slideLayout12.xml.rels" ContentType="application/vnd.openxmlformats-package.relationships+xml"/>
  <Override PartName="/ppt/slideLayouts/_rels/slideLayout19.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22.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slideLayout5.xml" ContentType="application/vnd.openxmlformats-officedocument.presentationml.slideLayout+xml"/>
  <Override PartName="/ppt/slideLayouts/slideLayout14.xml" ContentType="application/vnd.openxmlformats-officedocument.presentationml.slideLayout+xml"/>
  <Override PartName="/ppt/slideLayouts/slideLayout6.xml" ContentType="application/vnd.openxmlformats-officedocument.presentationml.slideLayout+xml"/>
  <Override PartName="/ppt/slideLayouts/slideLayout15.xml" ContentType="application/vnd.openxmlformats-officedocument.presentationml.slideLayout+xml"/>
  <Override PartName="/ppt/slideLayouts/slideLayout7.xml" ContentType="application/vnd.openxmlformats-officedocument.presentationml.slideLayout+xml"/>
  <Override PartName="/ppt/slideLayouts/slideLayout16.xml" ContentType="application/vnd.openxmlformats-officedocument.presentationml.slideLayout+xml"/>
  <Override PartName="/ppt/slideLayouts/slideLayout22.xml" ContentType="application/vnd.openxmlformats-officedocument.presentationml.slideLayout+xml"/>
  <Override PartName="/ppt/notesMasters/_rels/notesMaster1.xml.rels" ContentType="application/vnd.openxmlformats-package.relationships+xml"/>
  <Override PartName="/ppt/notesMasters/notesMaster1.xml" ContentType="application/vnd.openxmlformats-officedocument.presentationml.notesMaster+xml"/>
  <Override PartName="/ppt/presentation.xml" ContentType="application/vnd.openxmlformats-officedocument.presentationml.presentation.main+xml"/>
  <Override PartName="/ppt/slideMasters/_rels/slideMaster2.xml.rels" ContentType="application/vnd.openxmlformats-package.relationships+xml"/>
  <Override PartName="/ppt/slideMasters/_rels/slideMaster1.xml.rels" ContentType="application/vnd.openxmlformats-package.relationships+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_rels/presentation.xml.rels" ContentType="application/vnd.openxmlformats-package.relationships+xml"/>
  <Override PartName="/ppt/media/image8.png" ContentType="image/png"/>
  <Override PartName="/ppt/media/image7.png" ContentType="image/png"/>
  <Override PartName="/ppt/media/image6.png" ContentType="image/png"/>
  <Override PartName="/ppt/media/image5.png" ContentType="image/png"/>
  <Override PartName="/ppt/media/image1.png" ContentType="image/png"/>
  <Override PartName="/ppt/media/image2.png" ContentType="image/png"/>
  <Override PartName="/ppt/media/image3.wmf" ContentType="image/x-wmf"/>
  <Override PartName="/ppt/media/image4.png" ContentType="image/png"/>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notesMasterIdLst>
    <p:notesMasterId r:id="rId4"/>
  </p:notesMasterIdLst>
  <p:sldIdLst>
    <p:sldId id="256" r:id="rId5"/>
    <p:sldId id="257" r:id="rId6"/>
    <p:sldId id="258" r:id="rId7"/>
    <p:sldId id="259" r:id="rId8"/>
  </p:sldIdLst>
  <p:sldSz cx="9144000" cy="6858000"/>
  <p:notesSz cx="6858000" cy="9144000"/>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notesMaster" Target="notesMasters/notesMaster1.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
</Relationships>
</file>

<file path=ppt/notesMasters/_rels/notesMaster1.xml.rels><?xml version="1.0" encoding="UTF-8"?>
<Relationships xmlns="http://schemas.openxmlformats.org/package/2006/relationships"><Relationship Id="rId1" Type="http://schemas.openxmlformats.org/officeDocument/2006/relationships/theme" Target="../theme/theme3.xml"/>
</Relationships>
</file>

<file path=ppt/notesMasters/notesMaster1.xml><?xml version="1.0" encoding="utf-8"?>
<p:notes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9" name="PlaceHolder 1"/>
          <p:cNvSpPr>
            <a:spLocks noGrp="1"/>
          </p:cNvSpPr>
          <p:nvPr>
            <p:ph type="body"/>
          </p:nvPr>
        </p:nvSpPr>
        <p:spPr>
          <a:xfrm>
            <a:off x="777240" y="4777560"/>
            <a:ext cx="6217560" cy="4525920"/>
          </a:xfrm>
          <a:prstGeom prst="rect">
            <a:avLst/>
          </a:prstGeom>
        </p:spPr>
        <p:txBody>
          <a:bodyPr lIns="0" rIns="0" tIns="0" bIns="0"/>
          <a:p>
            <a:r>
              <a:rPr b="0" lang="en-US" sz="2000" spc="-1" strike="noStrike">
                <a:solidFill>
                  <a:srgbClr val="000000"/>
                </a:solidFill>
                <a:uFill>
                  <a:solidFill>
                    <a:srgbClr val="ffffff"/>
                  </a:solidFill>
                </a:uFill>
                <a:latin typeface="Arial"/>
              </a:rPr>
              <a:t>Click to edit the notes format</a:t>
            </a:r>
            <a:endParaRPr b="0" lang="en-US" sz="2000" spc="-1" strike="noStrike">
              <a:solidFill>
                <a:srgbClr val="000000"/>
              </a:solidFill>
              <a:uFill>
                <a:solidFill>
                  <a:srgbClr val="ffffff"/>
                </a:solidFill>
              </a:uFill>
              <a:latin typeface="Arial"/>
            </a:endParaRPr>
          </a:p>
        </p:txBody>
      </p:sp>
      <p:sp>
        <p:nvSpPr>
          <p:cNvPr id="110" name="PlaceHolder 2"/>
          <p:cNvSpPr>
            <a:spLocks noGrp="1"/>
          </p:cNvSpPr>
          <p:nvPr>
            <p:ph type="hdr"/>
          </p:nvPr>
        </p:nvSpPr>
        <p:spPr>
          <a:xfrm>
            <a:off x="0" y="0"/>
            <a:ext cx="3372840" cy="502560"/>
          </a:xfrm>
          <a:prstGeom prst="rect">
            <a:avLst/>
          </a:prstGeom>
        </p:spPr>
        <p:txBody>
          <a:bodyPr lIns="0" rIns="0" tIns="0" bIns="0"/>
          <a:p>
            <a:r>
              <a:rPr b="0" lang="en-US" sz="1400" spc="-1" strike="noStrike">
                <a:solidFill>
                  <a:srgbClr val="000000"/>
                </a:solidFill>
                <a:uFill>
                  <a:solidFill>
                    <a:srgbClr val="ffffff"/>
                  </a:solidFill>
                </a:uFill>
                <a:latin typeface="Times New Roman"/>
              </a:rPr>
              <a:t>&lt;header&gt;</a:t>
            </a:r>
            <a:endParaRPr b="0" lang="en-US" sz="1400" spc="-1" strike="noStrike">
              <a:solidFill>
                <a:srgbClr val="000000"/>
              </a:solidFill>
              <a:uFill>
                <a:solidFill>
                  <a:srgbClr val="ffffff"/>
                </a:solidFill>
              </a:uFill>
              <a:latin typeface="Times New Roman"/>
            </a:endParaRPr>
          </a:p>
        </p:txBody>
      </p:sp>
      <p:sp>
        <p:nvSpPr>
          <p:cNvPr id="111" name="PlaceHolder 3"/>
          <p:cNvSpPr>
            <a:spLocks noGrp="1"/>
          </p:cNvSpPr>
          <p:nvPr>
            <p:ph type="dt"/>
          </p:nvPr>
        </p:nvSpPr>
        <p:spPr>
          <a:xfrm>
            <a:off x="4399200" y="0"/>
            <a:ext cx="3372840" cy="502560"/>
          </a:xfrm>
          <a:prstGeom prst="rect">
            <a:avLst/>
          </a:prstGeom>
        </p:spPr>
        <p:txBody>
          <a:bodyPr lIns="0" rIns="0" tIns="0" bIns="0"/>
          <a:p>
            <a:pPr algn="r"/>
            <a:r>
              <a:rPr b="0" lang="en-US" sz="1400" spc="-1" strike="noStrike">
                <a:solidFill>
                  <a:srgbClr val="000000"/>
                </a:solidFill>
                <a:uFill>
                  <a:solidFill>
                    <a:srgbClr val="ffffff"/>
                  </a:solidFill>
                </a:uFill>
                <a:latin typeface="Times New Roman"/>
              </a:rPr>
              <a:t>&lt;date/time&gt;</a:t>
            </a:r>
            <a:endParaRPr b="0" lang="en-US" sz="1400" spc="-1" strike="noStrike">
              <a:solidFill>
                <a:srgbClr val="000000"/>
              </a:solidFill>
              <a:uFill>
                <a:solidFill>
                  <a:srgbClr val="ffffff"/>
                </a:solidFill>
              </a:uFill>
              <a:latin typeface="Times New Roman"/>
            </a:endParaRPr>
          </a:p>
        </p:txBody>
      </p:sp>
      <p:sp>
        <p:nvSpPr>
          <p:cNvPr id="112" name="PlaceHolder 4"/>
          <p:cNvSpPr>
            <a:spLocks noGrp="1"/>
          </p:cNvSpPr>
          <p:nvPr>
            <p:ph type="ftr"/>
          </p:nvPr>
        </p:nvSpPr>
        <p:spPr>
          <a:xfrm>
            <a:off x="0" y="9555480"/>
            <a:ext cx="3372840" cy="502560"/>
          </a:xfrm>
          <a:prstGeom prst="rect">
            <a:avLst/>
          </a:prstGeom>
        </p:spPr>
        <p:txBody>
          <a:bodyPr lIns="0" rIns="0" tIns="0" bIns="0" anchor="b"/>
          <a:p>
            <a:r>
              <a:rPr b="0" lang="en-US" sz="1400" spc="-1" strike="noStrike">
                <a:solidFill>
                  <a:srgbClr val="000000"/>
                </a:solidFill>
                <a:uFill>
                  <a:solidFill>
                    <a:srgbClr val="ffffff"/>
                  </a:solidFill>
                </a:uFill>
                <a:latin typeface="Times New Roman"/>
              </a:rPr>
              <a:t>&lt;footer&gt;</a:t>
            </a:r>
            <a:endParaRPr b="0" lang="en-US" sz="1400" spc="-1" strike="noStrike">
              <a:solidFill>
                <a:srgbClr val="000000"/>
              </a:solidFill>
              <a:uFill>
                <a:solidFill>
                  <a:srgbClr val="ffffff"/>
                </a:solidFill>
              </a:uFill>
              <a:latin typeface="Times New Roman"/>
            </a:endParaRPr>
          </a:p>
        </p:txBody>
      </p:sp>
      <p:sp>
        <p:nvSpPr>
          <p:cNvPr id="113" name="PlaceHolder 5"/>
          <p:cNvSpPr>
            <a:spLocks noGrp="1"/>
          </p:cNvSpPr>
          <p:nvPr>
            <p:ph type="sldNum"/>
          </p:nvPr>
        </p:nvSpPr>
        <p:spPr>
          <a:xfrm>
            <a:off x="4399200" y="9555480"/>
            <a:ext cx="3372840" cy="502560"/>
          </a:xfrm>
          <a:prstGeom prst="rect">
            <a:avLst/>
          </a:prstGeom>
        </p:spPr>
        <p:txBody>
          <a:bodyPr lIns="0" rIns="0" tIns="0" bIns="0" anchor="b"/>
          <a:p>
            <a:pPr algn="r"/>
            <a:fld id="{AF58D5FB-B661-48F6-A5CF-78AC96D73184}" type="slidenum">
              <a:rPr b="0" lang="en-US" sz="1400" spc="-1" strike="noStrike">
                <a:solidFill>
                  <a:srgbClr val="000000"/>
                </a:solidFill>
                <a:uFill>
                  <a:solidFill>
                    <a:srgbClr val="ffffff"/>
                  </a:solidFill>
                </a:uFill>
                <a:latin typeface="Times New Roman"/>
              </a:rPr>
              <a:t>&lt;number&gt;</a:t>
            </a:fld>
            <a:endParaRPr b="0" lang="en-US" sz="1400" spc="-1" strike="noStrike">
              <a:solidFill>
                <a:srgbClr val="000000"/>
              </a:solidFill>
              <a:uFill>
                <a:solidFill>
                  <a:srgbClr val="ffffff"/>
                </a:solidFill>
              </a:uFill>
              <a:latin typeface="Times New Roman"/>
            </a:endParaRPr>
          </a:p>
        </p:txBody>
      </p:sp>
    </p:spTree>
  </p:cSld>
  <p:clrMap bg1="lt1" bg2="lt2" tx1="dk1" tx2="dk2" accent1="accent1" accent2="accent2" accent3="accent3" accent4="accent4" accent5="accent5" accent6="accent6" hlink="hlink" folHlink="folHlink"/>
</p:notesMaster>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
</Relationships>
</file>

<file path=ppt/notesSlides/notesSlide2.xml><?xml version="1.0" encoding="utf-8"?>
<p:notes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2" name="PlaceHolder 1"/>
          <p:cNvSpPr>
            <a:spLocks noGrp="1"/>
          </p:cNvSpPr>
          <p:nvPr>
            <p:ph type="body"/>
          </p:nvPr>
        </p:nvSpPr>
        <p:spPr>
          <a:xfrm>
            <a:off x="685800" y="4343400"/>
            <a:ext cx="5486040" cy="4114440"/>
          </a:xfrm>
          <a:prstGeom prst="rect">
            <a:avLst/>
          </a:prstGeom>
        </p:spPr>
        <p:txBody>
          <a:bodyPr/>
          <a:p>
            <a:endParaRPr b="0" lang="en-US" sz="2000" spc="-1" strike="noStrike">
              <a:solidFill>
                <a:srgbClr val="000000"/>
              </a:solidFill>
              <a:uFill>
                <a:solidFill>
                  <a:srgbClr val="ffffff"/>
                </a:solidFill>
              </a:uFill>
              <a:latin typeface="Arial"/>
            </a:endParaRPr>
          </a:p>
        </p:txBody>
      </p:sp>
      <p:sp>
        <p:nvSpPr>
          <p:cNvPr id="123" name="TextShape 2"/>
          <p:cNvSpPr txBox="1"/>
          <p:nvPr/>
        </p:nvSpPr>
        <p:spPr>
          <a:xfrm>
            <a:off x="3884760" y="8685360"/>
            <a:ext cx="2971440" cy="456840"/>
          </a:xfrm>
          <a:prstGeom prst="rect">
            <a:avLst/>
          </a:prstGeom>
          <a:noFill/>
          <a:ln>
            <a:noFill/>
          </a:ln>
        </p:spPr>
        <p:txBody>
          <a:bodyPr anchor="b"/>
          <a:p>
            <a:pPr algn="r">
              <a:lnSpc>
                <a:spcPct val="100000"/>
              </a:lnSpc>
            </a:pPr>
            <a:fld id="{EE4FACC5-FE13-4B8F-8839-E7E869B60D24}" type="slidenum">
              <a:rPr b="0" lang="en-US" sz="1200" spc="-1" strike="noStrike">
                <a:solidFill>
                  <a:srgbClr val="000000"/>
                </a:solidFill>
                <a:uFill>
                  <a:solidFill>
                    <a:srgbClr val="ffffff"/>
                  </a:solidFill>
                </a:uFill>
                <a:latin typeface="+mn-lt"/>
                <a:ea typeface="+mn-ea"/>
              </a:rPr>
              <a:t>&lt;number&gt;</a:t>
            </a:fld>
            <a:endParaRPr b="0" lang="en-US" sz="1200" spc="-1" strike="noStrike">
              <a:solidFill>
                <a:srgbClr val="000000"/>
              </a:solidFill>
              <a:uFill>
                <a:solidFill>
                  <a:srgbClr val="ffffff"/>
                </a:solidFill>
              </a:uFill>
              <a:latin typeface="Times New Roman"/>
            </a:endParaRPr>
          </a:p>
        </p:txBody>
      </p:sp>
    </p:spTree>
  </p:cSld>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7.png"/><Relationship Id="rId3" Type="http://schemas.openxmlformats.org/officeDocument/2006/relationships/image" Target="../media/image8.png"/>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50"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51"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52"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54"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57" name="PlaceHolder 5"/>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59"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60" name="PlaceHolder 3"/>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pic>
        <p:nvPicPr>
          <p:cNvPr id="61" name="" descr=""/>
          <p:cNvPicPr/>
          <p:nvPr/>
        </p:nvPicPr>
        <p:blipFill>
          <a:blip r:embed="rId2"/>
          <a:stretch/>
        </p:blipFill>
        <p:spPr>
          <a:xfrm>
            <a:off x="2079000" y="1604520"/>
            <a:ext cx="4984920" cy="3977280"/>
          </a:xfrm>
          <a:prstGeom prst="rect">
            <a:avLst/>
          </a:prstGeom>
          <a:ln>
            <a:noFill/>
          </a:ln>
        </p:spPr>
      </p:pic>
      <p:pic>
        <p:nvPicPr>
          <p:cNvPr id="62" name="" descr=""/>
          <p:cNvPicPr/>
          <p:nvPr/>
        </p:nvPicPr>
        <p:blipFill>
          <a:blip r:embed="rId3"/>
          <a:stretch/>
        </p:blipFill>
        <p:spPr>
          <a:xfrm>
            <a:off x="2079000" y="1604520"/>
            <a:ext cx="4984920" cy="3977280"/>
          </a:xfrm>
          <a:prstGeom prst="rect">
            <a:avLst/>
          </a:prstGeom>
          <a:ln>
            <a:noFill/>
          </a:ln>
        </p:spPr>
      </p:pic>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75"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76"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77"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78"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79"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80"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81"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82"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83" name="PlaceHolder 1"/>
          <p:cNvSpPr>
            <a:spLocks noGrp="1"/>
          </p:cNvSpPr>
          <p:nvPr>
            <p:ph type="subTitle"/>
          </p:nvPr>
        </p:nvSpPr>
        <p:spPr>
          <a:xfrm>
            <a:off x="374760" y="46080"/>
            <a:ext cx="8012520" cy="20890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84"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85"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86" name="PlaceHolder 3"/>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87" name="PlaceHolder 4"/>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29"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30" name="PlaceHolder 2"/>
          <p:cNvSpPr>
            <a:spLocks noGrp="1"/>
          </p:cNvSpPr>
          <p:nvPr>
            <p:ph type="subTitle"/>
          </p:nvPr>
        </p:nvSpPr>
        <p:spPr>
          <a:xfrm>
            <a:off x="457200" y="1604520"/>
            <a:ext cx="8229240" cy="39772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88"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89"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90"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91"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92"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93"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94"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95"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97" name="PlaceHolder 2"/>
          <p:cNvSpPr>
            <a:spLocks noGrp="1"/>
          </p:cNvSpPr>
          <p:nvPr>
            <p:ph type="body"/>
          </p:nvPr>
        </p:nvSpPr>
        <p:spPr>
          <a:xfrm>
            <a:off x="457200" y="160452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98" name="PlaceHolder 3"/>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99"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100"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101"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102"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103" name="PlaceHolder 5"/>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105"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106" name="PlaceHolder 3"/>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pic>
        <p:nvPicPr>
          <p:cNvPr id="107" name="" descr=""/>
          <p:cNvPicPr/>
          <p:nvPr/>
        </p:nvPicPr>
        <p:blipFill>
          <a:blip r:embed="rId2"/>
          <a:stretch/>
        </p:blipFill>
        <p:spPr>
          <a:xfrm>
            <a:off x="2079000" y="1604520"/>
            <a:ext cx="4984920" cy="3977280"/>
          </a:xfrm>
          <a:prstGeom prst="rect">
            <a:avLst/>
          </a:prstGeom>
          <a:ln>
            <a:noFill/>
          </a:ln>
        </p:spPr>
      </p:pic>
      <p:pic>
        <p:nvPicPr>
          <p:cNvPr id="108" name="" descr=""/>
          <p:cNvPicPr/>
          <p:nvPr/>
        </p:nvPicPr>
        <p:blipFill>
          <a:blip r:embed="rId3"/>
          <a:stretch/>
        </p:blipFill>
        <p:spPr>
          <a:xfrm>
            <a:off x="2079000" y="1604520"/>
            <a:ext cx="4984920" cy="3977280"/>
          </a:xfrm>
          <a:prstGeom prst="rect">
            <a:avLst/>
          </a:prstGeom>
          <a:ln>
            <a:noFill/>
          </a:ln>
        </p:spPr>
      </p:pic>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32" name="PlaceHolder 2"/>
          <p:cNvSpPr>
            <a:spLocks noGrp="1"/>
          </p:cNvSpPr>
          <p:nvPr>
            <p:ph type="body"/>
          </p:nvPr>
        </p:nvSpPr>
        <p:spPr>
          <a:xfrm>
            <a:off x="457200" y="1604520"/>
            <a:ext cx="822924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34"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35" name="PlaceHolder 3"/>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36"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37" name="PlaceHolder 1"/>
          <p:cNvSpPr>
            <a:spLocks noGrp="1"/>
          </p:cNvSpPr>
          <p:nvPr>
            <p:ph type="subTitle"/>
          </p:nvPr>
        </p:nvSpPr>
        <p:spPr>
          <a:xfrm>
            <a:off x="374760" y="46080"/>
            <a:ext cx="8012520" cy="2089080"/>
          </a:xfrm>
          <a:prstGeom prst="rect">
            <a:avLst/>
          </a:prstGeom>
        </p:spPr>
        <p:txBody>
          <a:bodyPr lIns="0" rIns="0" tIns="0" bIns="0" anchor="ctr"/>
          <a:p>
            <a:pPr algn="ctr"/>
            <a:endParaRPr b="0" lang="en-US" sz="3200" spc="-1" strike="noStrike">
              <a:solidFill>
                <a:srgbClr val="000000"/>
              </a:solidFill>
              <a:uFill>
                <a:solidFill>
                  <a:srgbClr val="ffffff"/>
                </a:solidFill>
              </a:uFill>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38"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39"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0" name="PlaceHolder 3"/>
          <p:cNvSpPr>
            <a:spLocks noGrp="1"/>
          </p:cNvSpPr>
          <p:nvPr>
            <p:ph type="body"/>
          </p:nvPr>
        </p:nvSpPr>
        <p:spPr>
          <a:xfrm>
            <a:off x="45720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1" name="PlaceHolder 4"/>
          <p:cNvSpPr>
            <a:spLocks noGrp="1"/>
          </p:cNvSpPr>
          <p:nvPr>
            <p:ph type="body"/>
          </p:nvPr>
        </p:nvSpPr>
        <p:spPr>
          <a:xfrm>
            <a:off x="467424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43" name="PlaceHolder 2"/>
          <p:cNvSpPr>
            <a:spLocks noGrp="1"/>
          </p:cNvSpPr>
          <p:nvPr>
            <p:ph type="body"/>
          </p:nvPr>
        </p:nvSpPr>
        <p:spPr>
          <a:xfrm>
            <a:off x="457200" y="1604520"/>
            <a:ext cx="4015800" cy="397728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4"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5" name="PlaceHolder 4"/>
          <p:cNvSpPr>
            <a:spLocks noGrp="1"/>
          </p:cNvSpPr>
          <p:nvPr>
            <p:ph type="body"/>
          </p:nvPr>
        </p:nvSpPr>
        <p:spPr>
          <a:xfrm>
            <a:off x="4674240" y="368208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374760" y="46080"/>
            <a:ext cx="8012520" cy="450360"/>
          </a:xfrm>
          <a:prstGeom prst="rect">
            <a:avLst/>
          </a:prstGeom>
        </p:spPr>
        <p:txBody>
          <a:bodyPr lIns="0" rIns="0" tIns="0" bIns="0" anchor="ctr"/>
          <a:p>
            <a:endParaRPr b="0" lang="en-US" sz="1800" spc="-1" strike="noStrike">
              <a:solidFill>
                <a:srgbClr val="0a1f24"/>
              </a:solidFill>
              <a:uFill>
                <a:solidFill>
                  <a:srgbClr val="ffffff"/>
                </a:solidFill>
              </a:uFill>
              <a:latin typeface="Arial"/>
            </a:endParaRPr>
          </a:p>
        </p:txBody>
      </p:sp>
      <p:sp>
        <p:nvSpPr>
          <p:cNvPr id="47" name="PlaceHolder 2"/>
          <p:cNvSpPr>
            <a:spLocks noGrp="1"/>
          </p:cNvSpPr>
          <p:nvPr>
            <p:ph type="body"/>
          </p:nvPr>
        </p:nvSpPr>
        <p:spPr>
          <a:xfrm>
            <a:off x="45720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8" name="PlaceHolder 3"/>
          <p:cNvSpPr>
            <a:spLocks noGrp="1"/>
          </p:cNvSpPr>
          <p:nvPr>
            <p:ph type="body"/>
          </p:nvPr>
        </p:nvSpPr>
        <p:spPr>
          <a:xfrm>
            <a:off x="4674240" y="1604520"/>
            <a:ext cx="401580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
        <p:nvSpPr>
          <p:cNvPr id="49" name="PlaceHolder 4"/>
          <p:cNvSpPr>
            <a:spLocks noGrp="1"/>
          </p:cNvSpPr>
          <p:nvPr>
            <p:ph type="body"/>
          </p:nvPr>
        </p:nvSpPr>
        <p:spPr>
          <a:xfrm>
            <a:off x="457200" y="3682080"/>
            <a:ext cx="8229240" cy="1896840"/>
          </a:xfrm>
          <a:prstGeom prst="rect">
            <a:avLst/>
          </a:prstGeom>
        </p:spPr>
        <p:txBody>
          <a:bodyPr lIns="0" rIns="0" tIns="0" bIns="0">
            <a:normAutofit/>
          </a:bodyPr>
          <a:p>
            <a:endParaRPr b="0" lang="en-US" sz="3200" spc="-1" strike="noStrike">
              <a:solidFill>
                <a:srgbClr val="0a1f24"/>
              </a:solidFill>
              <a:uFill>
                <a:solidFill>
                  <a:srgbClr val="ffffff"/>
                </a:solidFill>
              </a:uFill>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image" Target="../media/image2.png"/><Relationship Id="rId4" Type="http://schemas.openxmlformats.org/officeDocument/2006/relationships/image" Target="../media/image3.wmf"/><Relationship Id="rId5" Type="http://schemas.openxmlformats.org/officeDocument/2006/relationships/slideLayout" Target="../slideLayouts/slideLayout1.xml"/><Relationship Id="rId6" Type="http://schemas.openxmlformats.org/officeDocument/2006/relationships/slideLayout" Target="../slideLayouts/slideLayout2.xml"/><Relationship Id="rId7" Type="http://schemas.openxmlformats.org/officeDocument/2006/relationships/slideLayout" Target="../slideLayouts/slideLayout3.xml"/><Relationship Id="rId8" Type="http://schemas.openxmlformats.org/officeDocument/2006/relationships/slideLayout" Target="../slideLayouts/slideLayout4.xml"/><Relationship Id="rId9" Type="http://schemas.openxmlformats.org/officeDocument/2006/relationships/slideLayout" Target="../slideLayouts/slideLayout5.xml"/><Relationship Id="rId10" Type="http://schemas.openxmlformats.org/officeDocument/2006/relationships/slideLayout" Target="../slideLayouts/slideLayout6.xml"/><Relationship Id="rId11" Type="http://schemas.openxmlformats.org/officeDocument/2006/relationships/slideLayout" Target="../slideLayouts/slideLayout7.xml"/><Relationship Id="rId12" Type="http://schemas.openxmlformats.org/officeDocument/2006/relationships/slideLayout" Target="../slideLayouts/slideLayout8.xml"/><Relationship Id="rId13" Type="http://schemas.openxmlformats.org/officeDocument/2006/relationships/slideLayout" Target="../slideLayouts/slideLayout9.xml"/><Relationship Id="rId14" Type="http://schemas.openxmlformats.org/officeDocument/2006/relationships/slideLayout" Target="../slideLayouts/slideLayout10.xml"/><Relationship Id="rId15" Type="http://schemas.openxmlformats.org/officeDocument/2006/relationships/slideLayout" Target="../slideLayouts/slideLayout11.xml"/><Relationship Id="rId16"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image" Target="../media/image6.png"/><Relationship Id="rId3" Type="http://schemas.openxmlformats.org/officeDocument/2006/relationships/slideLayout" Target="../slideLayouts/slideLayout13.xml"/><Relationship Id="rId4" Type="http://schemas.openxmlformats.org/officeDocument/2006/relationships/slideLayout" Target="../slideLayouts/slideLayout14.xml"/><Relationship Id="rId5" Type="http://schemas.openxmlformats.org/officeDocument/2006/relationships/slideLayout" Target="../slideLayouts/slideLayout15.xml"/><Relationship Id="rId6" Type="http://schemas.openxmlformats.org/officeDocument/2006/relationships/slideLayout" Target="../slideLayouts/slideLayout16.xml"/><Relationship Id="rId7" Type="http://schemas.openxmlformats.org/officeDocument/2006/relationships/slideLayout" Target="../slideLayouts/slideLayout17.xml"/><Relationship Id="rId8" Type="http://schemas.openxmlformats.org/officeDocument/2006/relationships/slideLayout" Target="../slideLayouts/slideLayout18.xml"/><Relationship Id="rId9" Type="http://schemas.openxmlformats.org/officeDocument/2006/relationships/slideLayout" Target="../slideLayouts/slideLayout19.xml"/><Relationship Id="rId10" Type="http://schemas.openxmlformats.org/officeDocument/2006/relationships/slideLayout" Target="../slideLayouts/slideLayout20.xml"/><Relationship Id="rId11" Type="http://schemas.openxmlformats.org/officeDocument/2006/relationships/slideLayout" Target="../slideLayouts/slideLayout21.xml"/><Relationship Id="rId12" Type="http://schemas.openxmlformats.org/officeDocument/2006/relationships/slideLayout" Target="../slideLayouts/slideLayout22.xml"/><Relationship Id="rId13" Type="http://schemas.openxmlformats.org/officeDocument/2006/relationships/slideLayout" Target="../slideLayouts/slideLayout23.xml"/><Relationship Id="rId14"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0" name="CustomShape 1" hidden="1"/>
          <p:cNvSpPr/>
          <p:nvPr/>
        </p:nvSpPr>
        <p:spPr>
          <a:xfrm>
            <a:off x="395640" y="58536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 name="Line 2"/>
          <p:cNvSpPr/>
          <p:nvPr/>
        </p:nvSpPr>
        <p:spPr>
          <a:xfrm flipH="1">
            <a:off x="2160" y="60804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2" name="Line 3"/>
          <p:cNvSpPr/>
          <p:nvPr/>
        </p:nvSpPr>
        <p:spPr>
          <a:xfrm flipH="1">
            <a:off x="462240" y="608040"/>
            <a:ext cx="868176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pic>
        <p:nvPicPr>
          <p:cNvPr id="3" name="Picture 13" descr=""/>
          <p:cNvPicPr/>
          <p:nvPr/>
        </p:nvPicPr>
        <p:blipFill>
          <a:blip r:embed="rId2"/>
          <a:stretch/>
        </p:blipFill>
        <p:spPr>
          <a:xfrm>
            <a:off x="237600" y="6460560"/>
            <a:ext cx="368280" cy="293760"/>
          </a:xfrm>
          <a:prstGeom prst="rect">
            <a:avLst/>
          </a:prstGeom>
          <a:ln>
            <a:noFill/>
          </a:ln>
        </p:spPr>
      </p:pic>
      <p:sp>
        <p:nvSpPr>
          <p:cNvPr id="4" name="CustomShape 4" hidden="1"/>
          <p:cNvSpPr/>
          <p:nvPr/>
        </p:nvSpPr>
        <p:spPr>
          <a:xfrm>
            <a:off x="39564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5" name="Line 5"/>
          <p:cNvSpPr/>
          <p:nvPr/>
        </p:nvSpPr>
        <p:spPr>
          <a:xfrm flipH="1">
            <a:off x="216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6" name="Line 6"/>
          <p:cNvSpPr/>
          <p:nvPr/>
        </p:nvSpPr>
        <p:spPr>
          <a:xfrm flipH="1">
            <a:off x="462240" y="6320520"/>
            <a:ext cx="82180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7" name="CustomShape 7" hidden="1"/>
          <p:cNvSpPr/>
          <p:nvPr/>
        </p:nvSpPr>
        <p:spPr>
          <a:xfrm flipH="1">
            <a:off x="870516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8" name="Line 8"/>
          <p:cNvSpPr/>
          <p:nvPr/>
        </p:nvSpPr>
        <p:spPr>
          <a:xfrm>
            <a:off x="877212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9" name="CustomShape 9" hidden="1"/>
          <p:cNvSpPr/>
          <p:nvPr/>
        </p:nvSpPr>
        <p:spPr>
          <a:xfrm>
            <a:off x="8493840" y="6445440"/>
            <a:ext cx="7945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002b49"/>
                </a:solidFill>
                <a:uFill>
                  <a:solidFill>
                    <a:srgbClr val="ffffff"/>
                  </a:solidFill>
                </a:uFill>
                <a:latin typeface="Arial"/>
              </a:rPr>
              <a:t>   </a:t>
            </a:r>
            <a:r>
              <a:rPr b="0" lang="en-US" sz="1200" spc="-1" strike="noStrike">
                <a:solidFill>
                  <a:srgbClr val="002b49"/>
                </a:solidFill>
                <a:uFill>
                  <a:solidFill>
                    <a:srgbClr val="ffffff"/>
                  </a:solidFill>
                </a:uFill>
                <a:latin typeface="Arial"/>
              </a:rPr>
              <a:t>| </a:t>
            </a:r>
            <a:fld id="{AB1657E9-3876-4E8D-BF20-756A9E335A21}" type="slidenum">
              <a:rPr b="0" lang="en-US" sz="1200" spc="-1" strike="noStrike">
                <a:solidFill>
                  <a:srgbClr val="002b49"/>
                </a:solidFill>
                <a:uFill>
                  <a:solidFill>
                    <a:srgbClr val="ffffff"/>
                  </a:solidFill>
                </a:uFill>
                <a:latin typeface="Arial"/>
              </a:rPr>
              <a:t>&lt;number&gt;</a:t>
            </a:fld>
            <a:endParaRPr b="0" lang="en-US" sz="1200" spc="-1" strike="noStrike">
              <a:solidFill>
                <a:srgbClr val="000000"/>
              </a:solidFill>
              <a:uFill>
                <a:solidFill>
                  <a:srgbClr val="ffffff"/>
                </a:solidFill>
              </a:uFill>
              <a:latin typeface="Arial"/>
            </a:endParaRPr>
          </a:p>
        </p:txBody>
      </p:sp>
      <p:pic>
        <p:nvPicPr>
          <p:cNvPr id="10" name="Picture 23" descr=""/>
          <p:cNvPicPr/>
          <p:nvPr/>
        </p:nvPicPr>
        <p:blipFill>
          <a:blip r:embed="rId3"/>
          <a:stretch/>
        </p:blipFill>
        <p:spPr>
          <a:xfrm>
            <a:off x="0" y="0"/>
            <a:ext cx="9143640" cy="6857640"/>
          </a:xfrm>
          <a:prstGeom prst="rect">
            <a:avLst/>
          </a:prstGeom>
          <a:ln>
            <a:noFill/>
          </a:ln>
        </p:spPr>
      </p:pic>
      <p:sp>
        <p:nvSpPr>
          <p:cNvPr id="11" name="CustomShape 10"/>
          <p:cNvSpPr/>
          <p:nvPr/>
        </p:nvSpPr>
        <p:spPr>
          <a:xfrm>
            <a:off x="8493840" y="6445440"/>
            <a:ext cx="7945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ffffff"/>
                </a:solidFill>
                <a:uFill>
                  <a:solidFill>
                    <a:srgbClr val="ffffff"/>
                  </a:solidFill>
                </a:uFill>
                <a:latin typeface="Arial"/>
              </a:rPr>
              <a:t>   </a:t>
            </a:r>
            <a:r>
              <a:rPr b="0" lang="en-US" sz="1200" spc="-1" strike="noStrike">
                <a:solidFill>
                  <a:srgbClr val="ffffff"/>
                </a:solidFill>
                <a:uFill>
                  <a:solidFill>
                    <a:srgbClr val="ffffff"/>
                  </a:solidFill>
                </a:uFill>
                <a:latin typeface="Arial"/>
              </a:rPr>
              <a:t>| </a:t>
            </a:r>
            <a:fld id="{D075269B-6DE9-47FB-B91C-AD4F8AA5AE5B}" type="slidenum">
              <a:rPr b="0" lang="en-US" sz="1200" spc="-1" strike="noStrike">
                <a:solidFill>
                  <a:srgbClr val="ffffff"/>
                </a:solidFill>
                <a:uFill>
                  <a:solidFill>
                    <a:srgbClr val="ffffff"/>
                  </a:solidFill>
                </a:uFill>
                <a:latin typeface="Arial"/>
              </a:rPr>
              <a:t>&lt;number&gt;</a:t>
            </a:fld>
            <a:endParaRPr b="0" lang="en-US" sz="1200" spc="-1" strike="noStrike">
              <a:solidFill>
                <a:srgbClr val="000000"/>
              </a:solidFill>
              <a:uFill>
                <a:solidFill>
                  <a:srgbClr val="ffffff"/>
                </a:solidFill>
              </a:uFill>
              <a:latin typeface="Arial"/>
            </a:endParaRPr>
          </a:p>
        </p:txBody>
      </p:sp>
      <p:sp>
        <p:nvSpPr>
          <p:cNvPr id="12" name="CustomShape 11"/>
          <p:cNvSpPr/>
          <p:nvPr/>
        </p:nvSpPr>
        <p:spPr>
          <a:xfrm>
            <a:off x="39564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3" name="Line 12"/>
          <p:cNvSpPr/>
          <p:nvPr/>
        </p:nvSpPr>
        <p:spPr>
          <a:xfrm flipH="1">
            <a:off x="216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14" name="Line 13"/>
          <p:cNvSpPr/>
          <p:nvPr/>
        </p:nvSpPr>
        <p:spPr>
          <a:xfrm flipH="1">
            <a:off x="462240" y="6320520"/>
            <a:ext cx="82180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15" name="CustomShape 14"/>
          <p:cNvSpPr/>
          <p:nvPr/>
        </p:nvSpPr>
        <p:spPr>
          <a:xfrm flipH="1">
            <a:off x="870516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6" name="Line 15"/>
          <p:cNvSpPr/>
          <p:nvPr/>
        </p:nvSpPr>
        <p:spPr>
          <a:xfrm>
            <a:off x="877212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17" name="CustomShape 16"/>
          <p:cNvSpPr/>
          <p:nvPr/>
        </p:nvSpPr>
        <p:spPr>
          <a:xfrm>
            <a:off x="395640" y="6297840"/>
            <a:ext cx="45360" cy="45360"/>
          </a:xfrm>
          <a:prstGeom prst="ellipse">
            <a:avLst/>
          </a:prstGeom>
          <a:solidFill>
            <a:schemeClr val="bg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18" name="Line 17"/>
          <p:cNvSpPr/>
          <p:nvPr/>
        </p:nvSpPr>
        <p:spPr>
          <a:xfrm flipH="1">
            <a:off x="2160" y="6320520"/>
            <a:ext cx="371880" cy="360"/>
          </a:xfrm>
          <a:prstGeom prst="line">
            <a:avLst/>
          </a:prstGeom>
          <a:ln w="12600">
            <a:solidFill>
              <a:schemeClr val="bg1"/>
            </a:solidFill>
            <a:round/>
          </a:ln>
        </p:spPr>
        <p:style>
          <a:lnRef idx="2">
            <a:schemeClr val="accent1"/>
          </a:lnRef>
          <a:fillRef idx="0">
            <a:schemeClr val="accent1"/>
          </a:fillRef>
          <a:effectRef idx="1">
            <a:schemeClr val="accent1"/>
          </a:effectRef>
          <a:fontRef idx="minor"/>
        </p:style>
      </p:sp>
      <p:sp>
        <p:nvSpPr>
          <p:cNvPr id="19" name="Line 18"/>
          <p:cNvSpPr/>
          <p:nvPr/>
        </p:nvSpPr>
        <p:spPr>
          <a:xfrm flipH="1">
            <a:off x="462240" y="6320520"/>
            <a:ext cx="8218080" cy="360"/>
          </a:xfrm>
          <a:prstGeom prst="line">
            <a:avLst/>
          </a:prstGeom>
          <a:ln w="12600">
            <a:solidFill>
              <a:schemeClr val="bg1"/>
            </a:solidFill>
            <a:round/>
          </a:ln>
        </p:spPr>
        <p:style>
          <a:lnRef idx="2">
            <a:schemeClr val="accent1"/>
          </a:lnRef>
          <a:fillRef idx="0">
            <a:schemeClr val="accent1"/>
          </a:fillRef>
          <a:effectRef idx="1">
            <a:schemeClr val="accent1"/>
          </a:effectRef>
          <a:fontRef idx="minor"/>
        </p:style>
      </p:sp>
      <p:sp>
        <p:nvSpPr>
          <p:cNvPr id="20" name="CustomShape 19"/>
          <p:cNvSpPr/>
          <p:nvPr/>
        </p:nvSpPr>
        <p:spPr>
          <a:xfrm flipH="1">
            <a:off x="8705160" y="6297840"/>
            <a:ext cx="45360" cy="45360"/>
          </a:xfrm>
          <a:prstGeom prst="ellipse">
            <a:avLst/>
          </a:prstGeom>
          <a:solidFill>
            <a:schemeClr val="bg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1" name="Line 20"/>
          <p:cNvSpPr/>
          <p:nvPr/>
        </p:nvSpPr>
        <p:spPr>
          <a:xfrm>
            <a:off x="8772120" y="6320520"/>
            <a:ext cx="371880" cy="360"/>
          </a:xfrm>
          <a:prstGeom prst="line">
            <a:avLst/>
          </a:prstGeom>
          <a:ln w="12600">
            <a:solidFill>
              <a:schemeClr val="bg1"/>
            </a:solidFill>
            <a:round/>
          </a:ln>
        </p:spPr>
        <p:style>
          <a:lnRef idx="2">
            <a:schemeClr val="accent1"/>
          </a:lnRef>
          <a:fillRef idx="0">
            <a:schemeClr val="accent1"/>
          </a:fillRef>
          <a:effectRef idx="1">
            <a:schemeClr val="accent1"/>
          </a:effectRef>
          <a:fontRef idx="minor"/>
        </p:style>
      </p:sp>
      <p:sp>
        <p:nvSpPr>
          <p:cNvPr id="22" name="CustomShape 21"/>
          <p:cNvSpPr/>
          <p:nvPr/>
        </p:nvSpPr>
        <p:spPr>
          <a:xfrm flipH="1">
            <a:off x="8705160" y="2649600"/>
            <a:ext cx="45360" cy="45360"/>
          </a:xfrm>
          <a:prstGeom prst="ellipse">
            <a:avLst/>
          </a:prstGeom>
          <a:solidFill>
            <a:schemeClr val="bg1"/>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23" name="Line 22"/>
          <p:cNvSpPr/>
          <p:nvPr/>
        </p:nvSpPr>
        <p:spPr>
          <a:xfrm flipV="1">
            <a:off x="418320" y="2734200"/>
            <a:ext cx="360" cy="3544560"/>
          </a:xfrm>
          <a:prstGeom prst="line">
            <a:avLst/>
          </a:prstGeom>
          <a:ln w="12600">
            <a:solidFill>
              <a:schemeClr val="bg1"/>
            </a:solidFill>
            <a:round/>
          </a:ln>
        </p:spPr>
        <p:style>
          <a:lnRef idx="2">
            <a:schemeClr val="accent1"/>
          </a:lnRef>
          <a:fillRef idx="0">
            <a:schemeClr val="accent1"/>
          </a:fillRef>
          <a:effectRef idx="1">
            <a:schemeClr val="accent1"/>
          </a:effectRef>
          <a:fontRef idx="minor"/>
        </p:style>
      </p:sp>
      <p:sp>
        <p:nvSpPr>
          <p:cNvPr id="24" name="CustomShape 23"/>
          <p:cNvSpPr/>
          <p:nvPr/>
        </p:nvSpPr>
        <p:spPr>
          <a:xfrm rot="16200000">
            <a:off x="418320" y="2674080"/>
            <a:ext cx="121320" cy="121320"/>
          </a:xfrm>
          <a:prstGeom prst="arc">
            <a:avLst>
              <a:gd name="adj1" fmla="val 16200000"/>
              <a:gd name="adj2" fmla="val 0"/>
            </a:avLst>
          </a:prstGeom>
          <a:noFill/>
          <a:ln w="12600">
            <a:solidFill>
              <a:schemeClr val="bg1"/>
            </a:solidFill>
            <a:round/>
          </a:ln>
          <a:effectLst>
            <a:outerShdw blurRad="40000" dir="5400000" dist="20000" rotWithShape="0">
              <a:srgbClr val="000000">
                <a:alpha val="38000"/>
              </a:srgbClr>
            </a:outerShdw>
          </a:effectLst>
        </p:spPr>
        <p:style>
          <a:lnRef idx="2">
            <a:schemeClr val="accent1"/>
          </a:lnRef>
          <a:fillRef idx="0">
            <a:schemeClr val="accent1"/>
          </a:fillRef>
          <a:effectRef idx="1">
            <a:schemeClr val="accent1"/>
          </a:effectRef>
          <a:fontRef idx="minor"/>
        </p:style>
      </p:sp>
      <p:sp>
        <p:nvSpPr>
          <p:cNvPr id="25" name="Line 24"/>
          <p:cNvSpPr/>
          <p:nvPr/>
        </p:nvSpPr>
        <p:spPr>
          <a:xfrm flipH="1">
            <a:off x="479160" y="2673360"/>
            <a:ext cx="8201160" cy="360"/>
          </a:xfrm>
          <a:prstGeom prst="line">
            <a:avLst/>
          </a:prstGeom>
          <a:ln w="12600">
            <a:solidFill>
              <a:schemeClr val="bg1"/>
            </a:solidFill>
            <a:round/>
          </a:ln>
        </p:spPr>
        <p:style>
          <a:lnRef idx="2">
            <a:schemeClr val="accent1"/>
          </a:lnRef>
          <a:fillRef idx="0">
            <a:schemeClr val="accent1"/>
          </a:fillRef>
          <a:effectRef idx="1">
            <a:schemeClr val="accent1"/>
          </a:effectRef>
          <a:fontRef idx="minor"/>
        </p:style>
      </p:sp>
      <p:sp>
        <p:nvSpPr>
          <p:cNvPr id="26" name="PlaceHolder 25"/>
          <p:cNvSpPr>
            <a:spLocks noGrp="1"/>
          </p:cNvSpPr>
          <p:nvPr>
            <p:ph type="title"/>
          </p:nvPr>
        </p:nvSpPr>
        <p:spPr>
          <a:xfrm>
            <a:off x="585000" y="771120"/>
            <a:ext cx="7931520" cy="1821600"/>
          </a:xfrm>
          <a:prstGeom prst="rect">
            <a:avLst/>
          </a:prstGeom>
        </p:spPr>
        <p:txBody>
          <a:bodyPr lIns="90000" rIns="90000" tIns="45000" bIns="45000" anchor="b"/>
          <a:p>
            <a:pPr>
              <a:lnSpc>
                <a:spcPct val="100000"/>
              </a:lnSpc>
            </a:pPr>
            <a:r>
              <a:rPr b="1" lang="en-US" sz="1800" spc="-1" strike="noStrike">
                <a:solidFill>
                  <a:srgbClr val="ffffff"/>
                </a:solidFill>
                <a:uFill>
                  <a:solidFill>
                    <a:srgbClr val="ffffff"/>
                  </a:solidFill>
                </a:uFill>
                <a:latin typeface="Arial"/>
              </a:rPr>
              <a:t>Name of Agenda Item</a:t>
            </a:r>
            <a:endParaRPr b="0" lang="en-US" sz="1800" spc="-1" strike="noStrike">
              <a:solidFill>
                <a:srgbClr val="0a1f24"/>
              </a:solidFill>
              <a:uFill>
                <a:solidFill>
                  <a:srgbClr val="ffffff"/>
                </a:solidFill>
              </a:uFill>
              <a:latin typeface="Arial"/>
            </a:endParaRPr>
          </a:p>
        </p:txBody>
      </p:sp>
      <p:pic>
        <p:nvPicPr>
          <p:cNvPr id="27" name="Picture 26" descr=""/>
          <p:cNvPicPr/>
          <p:nvPr/>
        </p:nvPicPr>
        <p:blipFill>
          <a:blip r:embed="rId4"/>
          <a:stretch/>
        </p:blipFill>
        <p:spPr>
          <a:xfrm>
            <a:off x="233640" y="6462720"/>
            <a:ext cx="365400" cy="291600"/>
          </a:xfrm>
          <a:prstGeom prst="rect">
            <a:avLst/>
          </a:prstGeom>
          <a:ln>
            <a:noFill/>
          </a:ln>
        </p:spPr>
      </p:pic>
      <p:sp>
        <p:nvSpPr>
          <p:cNvPr id="28" name="PlaceHolder 26"/>
          <p:cNvSpPr>
            <a:spLocks noGrp="1"/>
          </p:cNvSpPr>
          <p:nvPr>
            <p:ph type="body"/>
          </p:nvPr>
        </p:nvSpPr>
        <p:spPr>
          <a:xfrm>
            <a:off x="600120" y="2765520"/>
            <a:ext cx="7907040" cy="914040"/>
          </a:xfrm>
          <a:prstGeom prst="rect">
            <a:avLst/>
          </a:prstGeom>
        </p:spPr>
        <p:txBody>
          <a:bodyPr lIns="90000" rIns="90000" tIns="45000" bIns="45000"/>
          <a:p>
            <a:pPr>
              <a:lnSpc>
                <a:spcPct val="100000"/>
              </a:lnSpc>
            </a:pPr>
            <a:r>
              <a:rPr b="0" lang="en-US" sz="2400" spc="-1" strike="noStrike">
                <a:solidFill>
                  <a:srgbClr val="ffffff"/>
                </a:solidFill>
                <a:uFill>
                  <a:solidFill>
                    <a:srgbClr val="ffffff"/>
                  </a:solidFill>
                </a:uFill>
                <a:latin typeface="Arial"/>
              </a:rPr>
              <a:t>Agenda Item #</a:t>
            </a:r>
            <a:endParaRPr b="0" lang="en-US" sz="2400" spc="-1" strike="noStrike">
              <a:solidFill>
                <a:srgbClr val="0a1f24"/>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49" r:id="rId5"/>
    <p:sldLayoutId id="2147483650" r:id="rId6"/>
    <p:sldLayoutId id="2147483651"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ffffff"/>
        </a:solidFill>
      </p:bgPr>
    </p:bg>
    <p:spTree>
      <p:nvGrpSpPr>
        <p:cNvPr id="1" name=""/>
        <p:cNvGrpSpPr/>
        <p:nvPr/>
      </p:nvGrpSpPr>
      <p:grpSpPr>
        <a:xfrm>
          <a:off x="0" y="0"/>
          <a:ext cx="0" cy="0"/>
          <a:chOff x="0" y="0"/>
          <a:chExt cx="0" cy="0"/>
        </a:xfrm>
      </p:grpSpPr>
      <p:sp>
        <p:nvSpPr>
          <p:cNvPr id="63" name="CustomShape 1"/>
          <p:cNvSpPr/>
          <p:nvPr/>
        </p:nvSpPr>
        <p:spPr>
          <a:xfrm>
            <a:off x="395640" y="58536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4" name="Line 2"/>
          <p:cNvSpPr/>
          <p:nvPr/>
        </p:nvSpPr>
        <p:spPr>
          <a:xfrm flipH="1">
            <a:off x="2160" y="60804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65" name="Line 3"/>
          <p:cNvSpPr/>
          <p:nvPr/>
        </p:nvSpPr>
        <p:spPr>
          <a:xfrm flipH="1">
            <a:off x="462240" y="608040"/>
            <a:ext cx="868176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pic>
        <p:nvPicPr>
          <p:cNvPr id="66" name="Picture 13" descr=""/>
          <p:cNvPicPr/>
          <p:nvPr/>
        </p:nvPicPr>
        <p:blipFill>
          <a:blip r:embed="rId2"/>
          <a:stretch/>
        </p:blipFill>
        <p:spPr>
          <a:xfrm>
            <a:off x="237600" y="6460560"/>
            <a:ext cx="368280" cy="293760"/>
          </a:xfrm>
          <a:prstGeom prst="rect">
            <a:avLst/>
          </a:prstGeom>
          <a:ln>
            <a:noFill/>
          </a:ln>
        </p:spPr>
      </p:pic>
      <p:sp>
        <p:nvSpPr>
          <p:cNvPr id="67" name="CustomShape 4"/>
          <p:cNvSpPr/>
          <p:nvPr/>
        </p:nvSpPr>
        <p:spPr>
          <a:xfrm>
            <a:off x="39564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68" name="Line 5"/>
          <p:cNvSpPr/>
          <p:nvPr/>
        </p:nvSpPr>
        <p:spPr>
          <a:xfrm flipH="1">
            <a:off x="216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69" name="Line 6"/>
          <p:cNvSpPr/>
          <p:nvPr/>
        </p:nvSpPr>
        <p:spPr>
          <a:xfrm flipH="1">
            <a:off x="462240" y="6320520"/>
            <a:ext cx="82180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70" name="CustomShape 7"/>
          <p:cNvSpPr/>
          <p:nvPr/>
        </p:nvSpPr>
        <p:spPr>
          <a:xfrm flipH="1">
            <a:off x="8705160" y="6297840"/>
            <a:ext cx="45360" cy="45360"/>
          </a:xfrm>
          <a:prstGeom prst="ellipse">
            <a:avLst/>
          </a:prstGeom>
          <a:solidFill>
            <a:schemeClr val="accent6">
              <a:lumMod val="50000"/>
            </a:schemeClr>
          </a:solidFill>
          <a:ln>
            <a:noFill/>
          </a:ln>
          <a:effectLst>
            <a:outerShdw blurRad="40000" dir="5400000" dist="23000" rotWithShape="0">
              <a:srgbClr val="000000">
                <a:alpha val="35000"/>
              </a:srgbClr>
            </a:outerShdw>
          </a:effectLst>
        </p:spPr>
        <p:style>
          <a:lnRef idx="1">
            <a:schemeClr val="accent1"/>
          </a:lnRef>
          <a:fillRef idx="3">
            <a:schemeClr val="accent1"/>
          </a:fillRef>
          <a:effectRef idx="2">
            <a:schemeClr val="accent1"/>
          </a:effectRef>
          <a:fontRef idx="minor"/>
        </p:style>
      </p:sp>
      <p:sp>
        <p:nvSpPr>
          <p:cNvPr id="71" name="Line 8"/>
          <p:cNvSpPr/>
          <p:nvPr/>
        </p:nvSpPr>
        <p:spPr>
          <a:xfrm>
            <a:off x="8772120" y="6320520"/>
            <a:ext cx="371880" cy="360"/>
          </a:xfrm>
          <a:prstGeom prst="line">
            <a:avLst/>
          </a:prstGeom>
          <a:ln w="12600">
            <a:solidFill>
              <a:schemeClr val="accent6">
                <a:lumMod val="50000"/>
              </a:schemeClr>
            </a:solidFill>
            <a:round/>
          </a:ln>
        </p:spPr>
        <p:style>
          <a:lnRef idx="2">
            <a:schemeClr val="accent1"/>
          </a:lnRef>
          <a:fillRef idx="0">
            <a:schemeClr val="accent1"/>
          </a:fillRef>
          <a:effectRef idx="1">
            <a:schemeClr val="accent1"/>
          </a:effectRef>
          <a:fontRef idx="minor"/>
        </p:style>
      </p:sp>
      <p:sp>
        <p:nvSpPr>
          <p:cNvPr id="72" name="CustomShape 9"/>
          <p:cNvSpPr/>
          <p:nvPr/>
        </p:nvSpPr>
        <p:spPr>
          <a:xfrm>
            <a:off x="8493840" y="6445440"/>
            <a:ext cx="794520" cy="364680"/>
          </a:xfrm>
          <a:prstGeom prst="rect">
            <a:avLst/>
          </a:prstGeom>
          <a:noFill/>
          <a:ln>
            <a:noFill/>
          </a:ln>
        </p:spPr>
        <p:style>
          <a:lnRef idx="0"/>
          <a:fillRef idx="0"/>
          <a:effectRef idx="0"/>
          <a:fontRef idx="minor"/>
        </p:style>
        <p:txBody>
          <a:bodyPr lIns="90000" rIns="90000" tIns="45000" bIns="45000"/>
          <a:p>
            <a:pPr>
              <a:lnSpc>
                <a:spcPct val="100000"/>
              </a:lnSpc>
            </a:pPr>
            <a:r>
              <a:rPr b="0" lang="en-US" sz="1200" spc="-1" strike="noStrike">
                <a:solidFill>
                  <a:srgbClr val="002b49"/>
                </a:solidFill>
                <a:uFill>
                  <a:solidFill>
                    <a:srgbClr val="ffffff"/>
                  </a:solidFill>
                </a:uFill>
                <a:latin typeface="Arial"/>
              </a:rPr>
              <a:t>   </a:t>
            </a:r>
            <a:r>
              <a:rPr b="0" lang="en-US" sz="1200" spc="-1" strike="noStrike">
                <a:solidFill>
                  <a:srgbClr val="002b49"/>
                </a:solidFill>
                <a:uFill>
                  <a:solidFill>
                    <a:srgbClr val="ffffff"/>
                  </a:solidFill>
                </a:uFill>
                <a:latin typeface="Arial"/>
              </a:rPr>
              <a:t>| </a:t>
            </a:r>
            <a:fld id="{443C353D-E297-40FC-956E-30B0144760D3}" type="slidenum">
              <a:rPr b="0" lang="en-US" sz="1200" spc="-1" strike="noStrike">
                <a:solidFill>
                  <a:srgbClr val="002b49"/>
                </a:solidFill>
                <a:uFill>
                  <a:solidFill>
                    <a:srgbClr val="ffffff"/>
                  </a:solidFill>
                </a:uFill>
                <a:latin typeface="Arial"/>
              </a:rPr>
              <a:t>&lt;number&gt;</a:t>
            </a:fld>
            <a:endParaRPr b="0" lang="en-US" sz="1200" spc="-1" strike="noStrike">
              <a:solidFill>
                <a:srgbClr val="000000"/>
              </a:solidFill>
              <a:uFill>
                <a:solidFill>
                  <a:srgbClr val="ffffff"/>
                </a:solidFill>
              </a:uFill>
              <a:latin typeface="Arial"/>
            </a:endParaRPr>
          </a:p>
        </p:txBody>
      </p:sp>
      <p:sp>
        <p:nvSpPr>
          <p:cNvPr id="73" name="PlaceHolder 10"/>
          <p:cNvSpPr>
            <a:spLocks noGrp="1"/>
          </p:cNvSpPr>
          <p:nvPr>
            <p:ph type="title"/>
          </p:nvPr>
        </p:nvSpPr>
        <p:spPr>
          <a:xfrm>
            <a:off x="374760" y="46080"/>
            <a:ext cx="8012520" cy="450360"/>
          </a:xfrm>
          <a:prstGeom prst="rect">
            <a:avLst/>
          </a:prstGeom>
        </p:spPr>
        <p:txBody>
          <a:bodyPr lIns="0" rIns="0"/>
          <a:p>
            <a:pPr>
              <a:lnSpc>
                <a:spcPct val="100000"/>
              </a:lnSpc>
            </a:pPr>
            <a:r>
              <a:rPr b="1" lang="en-US" sz="1800" spc="-1" strike="noStrike">
                <a:solidFill>
                  <a:srgbClr val="0a1f24"/>
                </a:solidFill>
                <a:uFill>
                  <a:solidFill>
                    <a:srgbClr val="ffffff"/>
                  </a:solidFill>
                </a:uFill>
                <a:latin typeface="Arial"/>
              </a:rPr>
              <a:t>Click to edit Master title style</a:t>
            </a:r>
            <a:endParaRPr b="0" lang="en-US" sz="1800" spc="-1" strike="noStrike">
              <a:solidFill>
                <a:srgbClr val="0a1f24"/>
              </a:solidFill>
              <a:uFill>
                <a:solidFill>
                  <a:srgbClr val="ffffff"/>
                </a:solidFill>
              </a:uFill>
              <a:latin typeface="Arial"/>
            </a:endParaRPr>
          </a:p>
        </p:txBody>
      </p:sp>
      <p:sp>
        <p:nvSpPr>
          <p:cNvPr id="74" name="PlaceHolder 11"/>
          <p:cNvSpPr>
            <a:spLocks noGrp="1"/>
          </p:cNvSpPr>
          <p:nvPr>
            <p:ph type="body"/>
          </p:nvPr>
        </p:nvSpPr>
        <p:spPr>
          <a:xfrm>
            <a:off x="457200" y="1604520"/>
            <a:ext cx="82292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en-US" sz="3200" spc="-1" strike="noStrike">
                <a:solidFill>
                  <a:srgbClr val="0a1f24"/>
                </a:solidFill>
                <a:uFill>
                  <a:solidFill>
                    <a:srgbClr val="ffffff"/>
                  </a:solidFill>
                </a:uFill>
                <a:latin typeface="Arial"/>
              </a:rPr>
              <a:t>Click to edit the outline text format</a:t>
            </a:r>
            <a:endParaRPr b="0" lang="en-US" sz="3200" spc="-1" strike="noStrike">
              <a:solidFill>
                <a:srgbClr val="0a1f24"/>
              </a:solidFill>
              <a:uFill>
                <a:solidFill>
                  <a:srgbClr val="ffffff"/>
                </a:solidFill>
              </a:uFill>
              <a:latin typeface="Arial"/>
            </a:endParaRPr>
          </a:p>
          <a:p>
            <a:pPr lvl="1" marL="864000" indent="-324000">
              <a:spcBef>
                <a:spcPts val="1134"/>
              </a:spcBef>
              <a:buClr>
                <a:srgbClr val="000000"/>
              </a:buClr>
              <a:buSzPct val="75000"/>
              <a:buFont typeface="Symbol" charset="2"/>
              <a:buChar char=""/>
            </a:pPr>
            <a:r>
              <a:rPr b="0" lang="en-US" sz="2400" spc="-1" strike="noStrike">
                <a:solidFill>
                  <a:srgbClr val="0a1f24"/>
                </a:solidFill>
                <a:uFill>
                  <a:solidFill>
                    <a:srgbClr val="ffffff"/>
                  </a:solidFill>
                </a:uFill>
                <a:latin typeface="Arial"/>
              </a:rPr>
              <a:t>Second Outline Level</a:t>
            </a:r>
            <a:endParaRPr b="0" lang="en-US" sz="2400" spc="-1" strike="noStrike">
              <a:solidFill>
                <a:srgbClr val="0a1f24"/>
              </a:solidFill>
              <a:uFill>
                <a:solidFill>
                  <a:srgbClr val="ffffff"/>
                </a:solidFill>
              </a:uFill>
              <a:latin typeface="Arial"/>
            </a:endParaRPr>
          </a:p>
          <a:p>
            <a:pPr lvl="2" marL="1296000" indent="-288000">
              <a:spcBef>
                <a:spcPts val="850"/>
              </a:spcBef>
              <a:buClr>
                <a:srgbClr val="000000"/>
              </a:buClr>
              <a:buSzPct val="45000"/>
              <a:buFont typeface="Wingdings" charset="2"/>
              <a:buChar char=""/>
            </a:pPr>
            <a:r>
              <a:rPr b="0" lang="en-US" sz="2000" spc="-1" strike="noStrike">
                <a:solidFill>
                  <a:srgbClr val="0a1f24"/>
                </a:solidFill>
                <a:uFill>
                  <a:solidFill>
                    <a:srgbClr val="ffffff"/>
                  </a:solidFill>
                </a:uFill>
                <a:latin typeface="Arial"/>
              </a:rPr>
              <a:t>Third Outline Level</a:t>
            </a:r>
            <a:endParaRPr b="0" lang="en-US" sz="2000" spc="-1" strike="noStrike">
              <a:solidFill>
                <a:srgbClr val="0a1f24"/>
              </a:solidFill>
              <a:uFill>
                <a:solidFill>
                  <a:srgbClr val="ffffff"/>
                </a:solidFill>
              </a:uFill>
              <a:latin typeface="Arial"/>
            </a:endParaRPr>
          </a:p>
          <a:p>
            <a:pPr lvl="3" marL="1728000" indent="-216000">
              <a:spcBef>
                <a:spcPts val="567"/>
              </a:spcBef>
              <a:buClr>
                <a:srgbClr val="000000"/>
              </a:buClr>
              <a:buSzPct val="75000"/>
              <a:buFont typeface="Symbol" charset="2"/>
              <a:buChar char=""/>
            </a:pPr>
            <a:r>
              <a:rPr b="0" lang="en-US" sz="2000" spc="-1" strike="noStrike">
                <a:solidFill>
                  <a:srgbClr val="0a1f24"/>
                </a:solidFill>
                <a:uFill>
                  <a:solidFill>
                    <a:srgbClr val="ffffff"/>
                  </a:solidFill>
                </a:uFill>
                <a:latin typeface="Arial"/>
              </a:rPr>
              <a:t>Fourth Outline Level</a:t>
            </a:r>
            <a:endParaRPr b="0" lang="en-US" sz="2000" spc="-1" strike="noStrike">
              <a:solidFill>
                <a:srgbClr val="0a1f24"/>
              </a:solidFill>
              <a:uFill>
                <a:solidFill>
                  <a:srgbClr val="ffffff"/>
                </a:solidFill>
              </a:uFill>
              <a:latin typeface="Arial"/>
            </a:endParaRPr>
          </a:p>
          <a:p>
            <a:pPr lvl="4" marL="2160000" indent="-216000">
              <a:spcBef>
                <a:spcPts val="283"/>
              </a:spcBef>
              <a:buClr>
                <a:srgbClr val="000000"/>
              </a:buClr>
              <a:buSzPct val="45000"/>
              <a:buFont typeface="Wingdings" charset="2"/>
              <a:buChar char=""/>
            </a:pPr>
            <a:r>
              <a:rPr b="0" lang="en-US" sz="2000" spc="-1" strike="noStrike">
                <a:solidFill>
                  <a:srgbClr val="0a1f24"/>
                </a:solidFill>
                <a:uFill>
                  <a:solidFill>
                    <a:srgbClr val="ffffff"/>
                  </a:solidFill>
                </a:uFill>
                <a:latin typeface="Arial"/>
              </a:rPr>
              <a:t>Fifth Outline Level</a:t>
            </a:r>
            <a:endParaRPr b="0" lang="en-US" sz="2000" spc="-1" strike="noStrike">
              <a:solidFill>
                <a:srgbClr val="0a1f24"/>
              </a:solidFill>
              <a:uFill>
                <a:solidFill>
                  <a:srgbClr val="ffffff"/>
                </a:solidFill>
              </a:uFill>
              <a:latin typeface="Arial"/>
            </a:endParaRPr>
          </a:p>
          <a:p>
            <a:pPr lvl="5" marL="2592000" indent="-216000">
              <a:spcBef>
                <a:spcPts val="283"/>
              </a:spcBef>
              <a:buClr>
                <a:srgbClr val="000000"/>
              </a:buClr>
              <a:buSzPct val="45000"/>
              <a:buFont typeface="Wingdings" charset="2"/>
              <a:buChar char=""/>
            </a:pPr>
            <a:r>
              <a:rPr b="0" lang="en-US" sz="2000" spc="-1" strike="noStrike">
                <a:solidFill>
                  <a:srgbClr val="0a1f24"/>
                </a:solidFill>
                <a:uFill>
                  <a:solidFill>
                    <a:srgbClr val="ffffff"/>
                  </a:solidFill>
                </a:uFill>
                <a:latin typeface="Arial"/>
              </a:rPr>
              <a:t>Sixth Outline Level</a:t>
            </a:r>
            <a:endParaRPr b="0" lang="en-US" sz="2000" spc="-1" strike="noStrike">
              <a:solidFill>
                <a:srgbClr val="0a1f24"/>
              </a:solidFill>
              <a:uFill>
                <a:solidFill>
                  <a:srgbClr val="ffffff"/>
                </a:solidFill>
              </a:uFill>
              <a:latin typeface="Arial"/>
            </a:endParaRPr>
          </a:p>
          <a:p>
            <a:pPr lvl="6" marL="3024000" indent="-216000">
              <a:spcBef>
                <a:spcPts val="283"/>
              </a:spcBef>
              <a:buClr>
                <a:srgbClr val="000000"/>
              </a:buClr>
              <a:buSzPct val="45000"/>
              <a:buFont typeface="Wingdings" charset="2"/>
              <a:buChar char=""/>
            </a:pPr>
            <a:r>
              <a:rPr b="0" lang="en-US" sz="2000" spc="-1" strike="noStrike">
                <a:solidFill>
                  <a:srgbClr val="0a1f24"/>
                </a:solidFill>
                <a:uFill>
                  <a:solidFill>
                    <a:srgbClr val="ffffff"/>
                  </a:solidFill>
                </a:uFill>
                <a:latin typeface="Arial"/>
              </a:rPr>
              <a:t>Seventh Outline Level</a:t>
            </a:r>
            <a:endParaRPr b="0" lang="en-US" sz="2000" spc="-1" strike="noStrike">
              <a:solidFill>
                <a:srgbClr val="0a1f24"/>
              </a:solidFill>
              <a:uFill>
                <a:solidFill>
                  <a:srgbClr val="ffffff"/>
                </a:solidFill>
              </a:uFill>
              <a:latin typeface="Arial"/>
            </a:endParaRPr>
          </a:p>
        </p:txBody>
      </p:sp>
    </p:spTree>
  </p:cSld>
  <p:clrMap bg1="lt1" bg2="lt2" tx1="dk1" tx2="dk2" accent1="accent1" accent2="accent2" accent3="accent3" accent4="accent4" accent5="accent5" accent6="accent6" hlink="hlink" folHlink="folHlink"/>
  <p:sldLayoutIdLst>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sldMaster>
</file>

<file path=ppt/slides/_rels/slide1.xml.rels><?xml version="1.0" encoding="UTF-8"?>
<Relationships xmlns="http://schemas.openxmlformats.org/package/2006/relationships"><Relationship Id="rId1" Type="http://schemas.openxmlformats.org/officeDocument/2006/relationships/hyperlink" Target="https://community.icann.org/x/85lEB" TargetMode="External"/><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
</Relationships>
</file>

<file path=ppt/slides/_rels/slide3.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slideLayout" Target="../slideLayouts/slideLayout13.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4" name="TextShape 1"/>
          <p:cNvSpPr txBox="1"/>
          <p:nvPr/>
        </p:nvSpPr>
        <p:spPr>
          <a:xfrm>
            <a:off x="585000" y="771120"/>
            <a:ext cx="7931520" cy="1821600"/>
          </a:xfrm>
          <a:prstGeom prst="rect">
            <a:avLst/>
          </a:prstGeom>
          <a:noFill/>
          <a:ln>
            <a:noFill/>
          </a:ln>
        </p:spPr>
        <p:txBody>
          <a:bodyPr lIns="90000" rIns="90000" tIns="45000" bIns="45000" anchor="b"/>
          <a:p>
            <a:pPr>
              <a:lnSpc>
                <a:spcPct val="100000"/>
              </a:lnSpc>
            </a:pPr>
            <a:r>
              <a:rPr b="1" lang="en-US" sz="1800" spc="-1" strike="noStrike">
                <a:solidFill>
                  <a:srgbClr val="ffffff"/>
                </a:solidFill>
                <a:uFill>
                  <a:solidFill>
                    <a:srgbClr val="ffffff"/>
                  </a:solidFill>
                </a:uFill>
                <a:latin typeface="Arial"/>
              </a:rPr>
              <a:t>WHOIS1 Recs #12-14: Internationalized Domain Names </a:t>
            </a:r>
            <a:endParaRPr b="0" lang="en-US" sz="1800" spc="-1" strike="noStrike">
              <a:solidFill>
                <a:srgbClr val="0a1f24"/>
              </a:solidFill>
              <a:uFill>
                <a:solidFill>
                  <a:srgbClr val="ffffff"/>
                </a:solidFill>
              </a:uFill>
              <a:latin typeface="Arial"/>
            </a:endParaRPr>
          </a:p>
        </p:txBody>
      </p:sp>
      <p:sp>
        <p:nvSpPr>
          <p:cNvPr id="115" name="TextShape 2"/>
          <p:cNvSpPr txBox="1"/>
          <p:nvPr/>
        </p:nvSpPr>
        <p:spPr>
          <a:xfrm>
            <a:off x="600120" y="2765520"/>
            <a:ext cx="7907040" cy="914040"/>
          </a:xfrm>
          <a:prstGeom prst="rect">
            <a:avLst/>
          </a:prstGeom>
          <a:noFill/>
          <a:ln>
            <a:noFill/>
          </a:ln>
        </p:spPr>
        <p:txBody>
          <a:bodyPr lIns="90000" rIns="90000" tIns="45000" bIns="45000"/>
          <a:p>
            <a:pPr>
              <a:lnSpc>
                <a:spcPct val="100000"/>
              </a:lnSpc>
            </a:pPr>
            <a:r>
              <a:rPr b="0" lang="en-US" sz="2400" spc="-1" strike="noStrike">
                <a:solidFill>
                  <a:srgbClr val="ffffff"/>
                </a:solidFill>
                <a:uFill>
                  <a:solidFill>
                    <a:srgbClr val="ffffff"/>
                  </a:solidFill>
                </a:uFill>
                <a:latin typeface="Arial"/>
              </a:rPr>
              <a:t>Agenda Item #2 </a:t>
            </a:r>
            <a:endParaRPr b="0" lang="en-US" sz="2400" spc="-1" strike="noStrike">
              <a:solidFill>
                <a:srgbClr val="0a1f24"/>
              </a:solidFill>
              <a:uFill>
                <a:solidFill>
                  <a:srgbClr val="ffffff"/>
                </a:solidFill>
              </a:uFill>
              <a:latin typeface="Arial"/>
            </a:endParaRPr>
          </a:p>
          <a:p>
            <a:pPr>
              <a:lnSpc>
                <a:spcPct val="100000"/>
              </a:lnSpc>
            </a:pPr>
            <a:endParaRPr b="0" lang="en-US" sz="2400" spc="-1" strike="noStrike">
              <a:solidFill>
                <a:srgbClr val="0a1f24"/>
              </a:solidFill>
              <a:uFill>
                <a:solidFill>
                  <a:srgbClr val="ffffff"/>
                </a:solidFill>
              </a:uFill>
              <a:latin typeface="Arial"/>
            </a:endParaRPr>
          </a:p>
          <a:p>
            <a:pPr>
              <a:lnSpc>
                <a:spcPct val="100000"/>
              </a:lnSpc>
            </a:pPr>
            <a:r>
              <a:rPr b="0" lang="en-US" sz="2400" spc="-1" strike="noStrike">
                <a:solidFill>
                  <a:srgbClr val="ffffff"/>
                </a:solidFill>
                <a:uFill>
                  <a:solidFill>
                    <a:srgbClr val="ffffff"/>
                  </a:solidFill>
                </a:uFill>
                <a:latin typeface="Arial"/>
              </a:rPr>
              <a:t>Time: 09:15-09:45</a:t>
            </a:r>
            <a:endParaRPr b="0" lang="en-US" sz="2400" spc="-1" strike="noStrike">
              <a:solidFill>
                <a:srgbClr val="0a1f24"/>
              </a:solidFill>
              <a:uFill>
                <a:solidFill>
                  <a:srgbClr val="ffffff"/>
                </a:solidFill>
              </a:uFill>
              <a:latin typeface="Arial"/>
            </a:endParaRPr>
          </a:p>
          <a:p>
            <a:pPr>
              <a:lnSpc>
                <a:spcPct val="100000"/>
              </a:lnSpc>
            </a:pPr>
            <a:endParaRPr b="0" lang="en-US" sz="2400" spc="-1" strike="noStrike">
              <a:solidFill>
                <a:srgbClr val="0a1f24"/>
              </a:solidFill>
              <a:uFill>
                <a:solidFill>
                  <a:srgbClr val="ffffff"/>
                </a:solidFill>
              </a:uFill>
              <a:latin typeface="Arial"/>
            </a:endParaRPr>
          </a:p>
          <a:p>
            <a:pPr>
              <a:lnSpc>
                <a:spcPct val="100000"/>
              </a:lnSpc>
            </a:pPr>
            <a:r>
              <a:rPr b="0" lang="en-US" sz="2400" spc="-1" strike="noStrike">
                <a:solidFill>
                  <a:srgbClr val="ffffff"/>
                </a:solidFill>
                <a:uFill>
                  <a:solidFill>
                    <a:srgbClr val="ffffff"/>
                  </a:solidFill>
                </a:uFill>
                <a:latin typeface="Arial"/>
              </a:rPr>
              <a:t>Presenter: Dmitry Belyavsky</a:t>
            </a:r>
            <a:endParaRPr b="0" lang="en-US" sz="2400" spc="-1" strike="noStrike">
              <a:solidFill>
                <a:srgbClr val="0a1f24"/>
              </a:solidFill>
              <a:uFill>
                <a:solidFill>
                  <a:srgbClr val="ffffff"/>
                </a:solidFill>
              </a:uFill>
              <a:latin typeface="Arial"/>
            </a:endParaRPr>
          </a:p>
          <a:p>
            <a:pPr>
              <a:lnSpc>
                <a:spcPct val="100000"/>
              </a:lnSpc>
            </a:pPr>
            <a:endParaRPr b="0" lang="en-US" sz="2400" spc="-1" strike="noStrike">
              <a:solidFill>
                <a:srgbClr val="0a1f24"/>
              </a:solidFill>
              <a:uFill>
                <a:solidFill>
                  <a:srgbClr val="ffffff"/>
                </a:solidFill>
              </a:uFill>
              <a:latin typeface="Arial"/>
            </a:endParaRPr>
          </a:p>
          <a:p>
            <a:pPr>
              <a:lnSpc>
                <a:spcPct val="100000"/>
              </a:lnSpc>
            </a:pPr>
            <a:r>
              <a:rPr b="0" lang="en-US" sz="2400" spc="-1" strike="noStrike">
                <a:solidFill>
                  <a:srgbClr val="ffffff"/>
                </a:solidFill>
                <a:uFill>
                  <a:solidFill>
                    <a:srgbClr val="ffffff"/>
                  </a:solidFill>
                </a:uFill>
                <a:latin typeface="Arial"/>
              </a:rPr>
              <a:t>Subgroup Members: Dmitry, Alan, Lili </a:t>
            </a:r>
            <a:endParaRPr b="0" lang="en-US" sz="2400" spc="-1" strike="noStrike">
              <a:solidFill>
                <a:srgbClr val="0a1f24"/>
              </a:solidFill>
              <a:uFill>
                <a:solidFill>
                  <a:srgbClr val="ffffff"/>
                </a:solidFill>
              </a:uFill>
              <a:latin typeface="Arial"/>
            </a:endParaRPr>
          </a:p>
          <a:p>
            <a:pPr>
              <a:lnSpc>
                <a:spcPct val="100000"/>
              </a:lnSpc>
            </a:pPr>
            <a:endParaRPr b="0" lang="en-US" sz="2400" spc="-1" strike="noStrike">
              <a:solidFill>
                <a:srgbClr val="0a1f24"/>
              </a:solidFill>
              <a:uFill>
                <a:solidFill>
                  <a:srgbClr val="ffffff"/>
                </a:solidFill>
              </a:uFill>
              <a:latin typeface="Arial"/>
            </a:endParaRPr>
          </a:p>
          <a:p>
            <a:pPr>
              <a:lnSpc>
                <a:spcPct val="100000"/>
              </a:lnSpc>
            </a:pPr>
            <a:r>
              <a:rPr b="0" lang="en-US" sz="2400" spc="-1" strike="noStrike">
                <a:solidFill>
                  <a:srgbClr val="ffffff"/>
                </a:solidFill>
                <a:uFill>
                  <a:solidFill>
                    <a:srgbClr val="ffffff"/>
                  </a:solidFill>
                </a:uFill>
                <a:latin typeface="Arial"/>
              </a:rPr>
              <a:t>Subgroup Wiki: </a:t>
            </a:r>
            <a:r>
              <a:rPr b="0" lang="en-US" sz="2400" spc="-1" strike="noStrike" u="sng">
                <a:solidFill>
                  <a:srgbClr val="1d98d3"/>
                </a:solidFill>
                <a:uFill>
                  <a:solidFill>
                    <a:srgbClr val="ffffff"/>
                  </a:solidFill>
                </a:uFill>
                <a:latin typeface="Arial"/>
                <a:hlinkClick r:id="rId1"/>
              </a:rPr>
              <a:t>https://community.icann.org/x/85lEB</a:t>
            </a:r>
            <a:endParaRPr b="0" lang="en-US" sz="2400" spc="-1" strike="noStrike">
              <a:solidFill>
                <a:srgbClr val="0a1f24"/>
              </a:solidFill>
              <a:uFill>
                <a:solidFill>
                  <a:srgbClr val="ffffff"/>
                </a:solidFill>
              </a:uFill>
              <a:latin typeface="Arial"/>
            </a:endParaRPr>
          </a:p>
        </p:txBody>
      </p:sp>
    </p:spTree>
  </p:cSld>
  <p:timing>
    <p:tnLst>
      <p:par>
        <p:cTn id="1" dur="indefinite" restart="never" nodeType="tmRoot">
          <p:childTnLst>
            <p:seq>
              <p:cTn id="2" nodeType="mainSeq"/>
              <p:prevCondLst>
                <p:cond delay="0" evt="onPrev">
                  <p:tgtEl>
                    <p:sldTgt/>
                  </p:tgtEl>
                </p:cond>
              </p:prevCondLst>
              <p:nextCondLst>
                <p:cond delay="0" evt="onNext">
                  <p:tgtEl>
                    <p:sldTgt/>
                  </p:tgtEl>
                </p:cond>
              </p:nextCondLst>
            </p:seq>
          </p:childTnLst>
        </p:cTn>
      </p:par>
    </p:tnLst>
  </p:timing>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6" name="TextShape 1"/>
          <p:cNvSpPr txBox="1"/>
          <p:nvPr/>
        </p:nvSpPr>
        <p:spPr>
          <a:xfrm>
            <a:off x="374760" y="46080"/>
            <a:ext cx="8012520" cy="450360"/>
          </a:xfrm>
          <a:prstGeom prst="rect">
            <a:avLst/>
          </a:prstGeom>
          <a:noFill/>
          <a:ln>
            <a:noFill/>
          </a:ln>
        </p:spPr>
        <p:txBody>
          <a:bodyPr lIns="0" rIns="0"/>
          <a:p>
            <a:pPr>
              <a:lnSpc>
                <a:spcPct val="100000"/>
              </a:lnSpc>
            </a:pPr>
            <a:r>
              <a:rPr b="1" lang="en-US" sz="1800" spc="-1" strike="noStrike">
                <a:solidFill>
                  <a:srgbClr val="0a1f24"/>
                </a:solidFill>
                <a:uFill>
                  <a:solidFill>
                    <a:srgbClr val="ffffff"/>
                  </a:solidFill>
                </a:uFill>
                <a:latin typeface="Arial"/>
              </a:rPr>
              <a:t>WHOIS1 Recs #12-14 – IDNs</a:t>
            </a:r>
            <a:endParaRPr b="0" lang="en-US" sz="1800" spc="-1" strike="noStrike">
              <a:solidFill>
                <a:srgbClr val="0a1f24"/>
              </a:solidFill>
              <a:uFill>
                <a:solidFill>
                  <a:srgbClr val="ffffff"/>
                </a:solidFill>
              </a:uFill>
              <a:latin typeface="Arial"/>
            </a:endParaRPr>
          </a:p>
        </p:txBody>
      </p:sp>
      <p:sp>
        <p:nvSpPr>
          <p:cNvPr id="117" name="CustomShape 2"/>
          <p:cNvSpPr/>
          <p:nvPr/>
        </p:nvSpPr>
        <p:spPr>
          <a:xfrm>
            <a:off x="374760" y="671400"/>
            <a:ext cx="8502120" cy="4957560"/>
          </a:xfrm>
          <a:prstGeom prst="rect">
            <a:avLst/>
          </a:prstGeom>
          <a:noFill/>
          <a:ln>
            <a:noFill/>
          </a:ln>
        </p:spPr>
        <p:style>
          <a:lnRef idx="0"/>
          <a:fillRef idx="0"/>
          <a:effectRef idx="0"/>
          <a:fontRef idx="minor"/>
        </p:style>
        <p:txBody>
          <a:bodyPr lIns="90000" rIns="90000" tIns="45000" bIns="45000"/>
          <a:p>
            <a:pPr>
              <a:lnSpc>
                <a:spcPct val="100000"/>
              </a:lnSpc>
            </a:pPr>
            <a:r>
              <a:rPr b="1" i="1" lang="en-US" sz="1600" spc="-1" strike="noStrike">
                <a:solidFill>
                  <a:srgbClr val="0c3459"/>
                </a:solidFill>
                <a:uFill>
                  <a:solidFill>
                    <a:srgbClr val="ffffff"/>
                  </a:solidFill>
                </a:uFill>
                <a:latin typeface="Arial"/>
              </a:rPr>
              <a:t>WHOIS1 Recommendations</a:t>
            </a:r>
            <a:endParaRPr b="0" lang="en-US" sz="1600" spc="-1" strike="noStrike">
              <a:solidFill>
                <a:srgbClr val="000000"/>
              </a:solidFill>
              <a:uFill>
                <a:solidFill>
                  <a:srgbClr val="ffffff"/>
                </a:solidFill>
              </a:uFill>
              <a:latin typeface="Arial"/>
            </a:endParaRPr>
          </a:p>
          <a:p>
            <a:pPr marL="285840" indent="-285480">
              <a:lnSpc>
                <a:spcPct val="100000"/>
              </a:lnSpc>
              <a:buClr>
                <a:srgbClr val="0c3459"/>
              </a:buClr>
              <a:buFont typeface="Arial"/>
              <a:buChar char="•"/>
            </a:pPr>
            <a:r>
              <a:rPr b="0" i="1" lang="en-US" sz="1600" spc="-1" strike="noStrike">
                <a:solidFill>
                  <a:srgbClr val="0c3459"/>
                </a:solidFill>
                <a:uFill>
                  <a:solidFill>
                    <a:srgbClr val="ffffff"/>
                  </a:solidFill>
                </a:uFill>
                <a:latin typeface="Arial"/>
              </a:rPr>
              <a:t>Rec 12 - The final data model, including (any) requirements for the translation or transliteration of the registration data, should be incorporated in the relevant Registrar and Registry agreements within 6 months of adoption of the working group’s recommendations by the ICANN Board. If these recommendations are not finalized in time for the next revision of such agreements, explicit placeholders for this purpose should be put in place in the agreements for the new gTLD program at this time, and in the existing agreements when they come up for renewal.</a:t>
            </a:r>
            <a:endParaRPr b="0" lang="en-US" sz="1600" spc="-1" strike="noStrike">
              <a:solidFill>
                <a:srgbClr val="000000"/>
              </a:solidFill>
              <a:uFill>
                <a:solidFill>
                  <a:srgbClr val="ffffff"/>
                </a:solidFill>
              </a:uFill>
              <a:latin typeface="Arial"/>
            </a:endParaRPr>
          </a:p>
          <a:p>
            <a:pPr>
              <a:lnSpc>
                <a:spcPct val="100000"/>
              </a:lnSpc>
            </a:pPr>
            <a:endParaRPr b="0" lang="en-US" sz="1600" spc="-1" strike="noStrike">
              <a:solidFill>
                <a:srgbClr val="000000"/>
              </a:solidFill>
              <a:uFill>
                <a:solidFill>
                  <a:srgbClr val="ffffff"/>
                </a:solidFill>
              </a:uFill>
              <a:latin typeface="Arial"/>
            </a:endParaRPr>
          </a:p>
          <a:p>
            <a:pPr marL="285840" indent="-285480">
              <a:lnSpc>
                <a:spcPct val="100000"/>
              </a:lnSpc>
              <a:buClr>
                <a:srgbClr val="0c3459"/>
              </a:buClr>
              <a:buFont typeface="Arial"/>
              <a:buChar char="•"/>
            </a:pPr>
            <a:r>
              <a:rPr b="0" i="1" lang="en-US" sz="1600" spc="-1" strike="noStrike">
                <a:solidFill>
                  <a:srgbClr val="0c3459"/>
                </a:solidFill>
                <a:uFill>
                  <a:solidFill>
                    <a:srgbClr val="ffffff"/>
                  </a:solidFill>
                </a:uFill>
                <a:latin typeface="Arial"/>
              </a:rPr>
              <a:t>Rec 13 - The final data model, including (any) requirements for the translation or transliteration of the registration data, should be incorporated in the relevant Registrar and Registry agreements within 6 months of adoption of the working group’s recommendations by the ICANN Board. If these recommendations are not finalized in time for the next revision of such agreements, explicit placeholders for this purpose should be put in place in the agreements for the new gTLD program at this time, and in the existing agreements when they come up for renewal.</a:t>
            </a:r>
            <a:endParaRPr b="0" lang="en-US" sz="1600" spc="-1" strike="noStrike">
              <a:solidFill>
                <a:srgbClr val="000000"/>
              </a:solidFill>
              <a:uFill>
                <a:solidFill>
                  <a:srgbClr val="ffffff"/>
                </a:solidFill>
              </a:uFill>
              <a:latin typeface="Arial"/>
            </a:endParaRPr>
          </a:p>
          <a:p>
            <a:pPr>
              <a:lnSpc>
                <a:spcPct val="100000"/>
              </a:lnSpc>
            </a:pPr>
            <a:endParaRPr b="0" lang="en-US" sz="1600" spc="-1" strike="noStrike">
              <a:solidFill>
                <a:srgbClr val="000000"/>
              </a:solidFill>
              <a:uFill>
                <a:solidFill>
                  <a:srgbClr val="ffffff"/>
                </a:solidFill>
              </a:uFill>
              <a:latin typeface="Arial"/>
            </a:endParaRPr>
          </a:p>
          <a:p>
            <a:pPr marL="285840" indent="-285480">
              <a:lnSpc>
                <a:spcPct val="100000"/>
              </a:lnSpc>
              <a:buClr>
                <a:srgbClr val="0c3459"/>
              </a:buClr>
              <a:buFont typeface="Arial"/>
              <a:buChar char="•"/>
            </a:pPr>
            <a:r>
              <a:rPr b="0" i="1" lang="en-US" sz="1600" spc="-1" strike="noStrike">
                <a:solidFill>
                  <a:srgbClr val="0c3459"/>
                </a:solidFill>
                <a:uFill>
                  <a:solidFill>
                    <a:srgbClr val="ffffff"/>
                  </a:solidFill>
                </a:uFill>
                <a:latin typeface="Arial"/>
              </a:rPr>
              <a:t>Rec 14 - Metrics should be developed to maintain and measure the accuracy of the internationalized registration data and corresponding data in ASCII, with clearly defined compliance methods and targets.</a:t>
            </a:r>
            <a:endParaRPr b="0" lang="en-US" sz="1600" spc="-1" strike="noStrike">
              <a:solidFill>
                <a:srgbClr val="000000"/>
              </a:solidFill>
              <a:uFill>
                <a:solidFill>
                  <a:srgbClr val="ffffff"/>
                </a:solidFill>
              </a:uFill>
              <a:latin typeface="Arial"/>
            </a:endParaRPr>
          </a:p>
        </p:txBody>
      </p:sp>
    </p:spTree>
  </p:cSld>
  <p:timing>
    <p:tnLst>
      <p:par>
        <p:cTn id="3" dur="indefinite" restart="never" nodeType="tmRoot">
          <p:childTnLst>
            <p:seq>
              <p:cTn id="4" nodeType="mainSeq"/>
              <p:prevCondLst>
                <p:cond delay="0" evt="onPrev">
                  <p:tgtEl>
                    <p:sldTgt/>
                  </p:tgtEl>
                </p:cond>
              </p:prevCondLst>
              <p:nextCondLst>
                <p:cond delay="0" evt="onNext">
                  <p:tgtEl>
                    <p:sldTgt/>
                  </p:tgtEl>
                </p:cond>
              </p:nextCondLst>
            </p:seq>
          </p:childTnLst>
        </p:cTn>
      </p:par>
    </p:tnLst>
  </p:timing>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18" name="TextShape 1"/>
          <p:cNvSpPr txBox="1"/>
          <p:nvPr/>
        </p:nvSpPr>
        <p:spPr>
          <a:xfrm>
            <a:off x="374760" y="46080"/>
            <a:ext cx="8012520" cy="450360"/>
          </a:xfrm>
          <a:prstGeom prst="rect">
            <a:avLst/>
          </a:prstGeom>
          <a:noFill/>
          <a:ln>
            <a:noFill/>
          </a:ln>
        </p:spPr>
        <p:txBody>
          <a:bodyPr lIns="0" rIns="0"/>
          <a:p>
            <a:pPr>
              <a:lnSpc>
                <a:spcPct val="100000"/>
              </a:lnSpc>
            </a:pPr>
            <a:r>
              <a:rPr b="1" lang="en-US" sz="1800" spc="-1" strike="noStrike">
                <a:solidFill>
                  <a:srgbClr val="0a1f24"/>
                </a:solidFill>
                <a:uFill>
                  <a:solidFill>
                    <a:srgbClr val="ffffff"/>
                  </a:solidFill>
                </a:uFill>
                <a:latin typeface="Arial"/>
              </a:rPr>
              <a:t>WHOIS1 Recs #12-14 – IDNs</a:t>
            </a:r>
            <a:endParaRPr b="0" lang="en-US" sz="1800" spc="-1" strike="noStrike">
              <a:solidFill>
                <a:srgbClr val="0a1f24"/>
              </a:solidFill>
              <a:uFill>
                <a:solidFill>
                  <a:srgbClr val="ffffff"/>
                </a:solidFill>
              </a:uFill>
              <a:latin typeface="Arial"/>
            </a:endParaRPr>
          </a:p>
        </p:txBody>
      </p:sp>
      <p:sp>
        <p:nvSpPr>
          <p:cNvPr id="119" name="CustomShape 2"/>
          <p:cNvSpPr/>
          <p:nvPr/>
        </p:nvSpPr>
        <p:spPr>
          <a:xfrm>
            <a:off x="374760" y="671400"/>
            <a:ext cx="8616240" cy="475380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a1f24"/>
                </a:solidFill>
                <a:uFill>
                  <a:solidFill>
                    <a:srgbClr val="ffffff"/>
                  </a:solidFill>
                </a:uFill>
                <a:latin typeface="Arial"/>
              </a:rPr>
              <a:t>Questions the subgroup attempted to answer when assessing this objective:</a:t>
            </a:r>
            <a:endParaRPr b="0" lang="en-US" sz="1800" spc="-1" strike="noStrike">
              <a:solidFill>
                <a:srgbClr val="000000"/>
              </a:solidFill>
              <a:uFill>
                <a:solidFill>
                  <a:srgbClr val="ffffff"/>
                </a:solidFill>
              </a:uFill>
              <a:latin typeface="Arial"/>
            </a:endParaRPr>
          </a:p>
          <a:p>
            <a:pPr marL="343080" indent="-342720">
              <a:lnSpc>
                <a:spcPct val="100000"/>
              </a:lnSpc>
              <a:buClr>
                <a:srgbClr val="ff0000"/>
              </a:buClr>
              <a:buFont typeface="Arial"/>
              <a:buAutoNum type="arabicPeriod"/>
            </a:pPr>
            <a:r>
              <a:rPr b="0" lang="en-US" sz="1800" spc="-1" strike="noStrike">
                <a:solidFill>
                  <a:srgbClr val="0a1f24"/>
                </a:solidFill>
                <a:uFill>
                  <a:solidFill>
                    <a:srgbClr val="ffffff"/>
                  </a:solidFill>
                </a:uFill>
                <a:latin typeface="Arial"/>
              </a:rPr>
              <a:t>Verify that reports address all the aspects raised by the WHOIS1 RT and check their status of implementation.</a:t>
            </a:r>
            <a:endParaRPr b="0" lang="en-US" sz="1800" spc="-1" strike="noStrike">
              <a:solidFill>
                <a:srgbClr val="000000"/>
              </a:solidFill>
              <a:uFill>
                <a:solidFill>
                  <a:srgbClr val="ffffff"/>
                </a:solidFill>
              </a:uFill>
              <a:latin typeface="Arial"/>
            </a:endParaRPr>
          </a:p>
          <a:p>
            <a:pPr marL="343080" indent="-342720">
              <a:lnSpc>
                <a:spcPct val="100000"/>
              </a:lnSpc>
              <a:buClr>
                <a:srgbClr val="0a1f24"/>
              </a:buClr>
              <a:buFont typeface="Arial"/>
              <a:buAutoNum type="arabicPeriod"/>
            </a:pPr>
            <a:r>
              <a:rPr b="0" lang="en-US" sz="1800" spc="-1" strike="noStrike">
                <a:solidFill>
                  <a:srgbClr val="0a1f24"/>
                </a:solidFill>
                <a:uFill>
                  <a:solidFill>
                    <a:srgbClr val="ffffff"/>
                  </a:solidFill>
                </a:uFill>
                <a:latin typeface="Arial"/>
              </a:rPr>
              <a:t>As the translation/transliteration questions are not fully-addressed, they need special attention. We cannot implement the metrics necessary for addressing #14 until the implementation is completed.</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800" spc="-1" strike="noStrike">
                <a:solidFill>
                  <a:srgbClr val="0a1f24"/>
                </a:solidFill>
                <a:uFill>
                  <a:solidFill>
                    <a:srgbClr val="ffffff"/>
                  </a:solidFill>
                </a:uFill>
                <a:latin typeface="Arial"/>
              </a:rPr>
              <a:t>Research and background materials used to answer questions: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WHOIS1 Final Report, Action Plan, &amp; Implementation Reports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Implementation Briefing Presentation, Answers to Questions, &amp; Written Briefing</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Translation and Transliteration PDP’s Final Issue Report, March 2013</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Translation and Transliteration PDP web page</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Translation and Transliteration PDP Working Group Final Report, Jun 2015</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IRD Expert Working Group Final Report, September 2015</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Translation and Transliteration IRT wiki</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Translation and Transliteration Implementation Project Status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ICANN’s RDAP Webpage</a:t>
            </a:r>
            <a:endParaRPr b="0" lang="en-US" sz="1800" spc="-1" strike="noStrike">
              <a:solidFill>
                <a:srgbClr val="000000"/>
              </a:solidFill>
              <a:uFill>
                <a:solidFill>
                  <a:srgbClr val="ffffff"/>
                </a:solidFill>
              </a:uFill>
              <a:latin typeface="Arial"/>
            </a:endParaRPr>
          </a:p>
        </p:txBody>
      </p:sp>
    </p:spTree>
  </p:cSld>
  <p:timing>
    <p:tnLst>
      <p:par>
        <p:cTn id="5" dur="indefinite" restart="never" nodeType="tmRoot">
          <p:childTnLst>
            <p:seq>
              <p:cTn id="6" nodeType="mainSeq"/>
              <p:prevCondLst>
                <p:cond delay="0" evt="onPrev">
                  <p:tgtEl>
                    <p:sldTgt/>
                  </p:tgtEl>
                </p:cond>
              </p:prevCondLst>
              <p:nextCondLst>
                <p:cond delay="0" evt="onNext">
                  <p:tgtEl>
                    <p:sldTgt/>
                  </p:tgtEl>
                </p:cond>
              </p:nextCondLst>
            </p:seq>
          </p:childTnLst>
        </p:cTn>
      </p:par>
    </p:tnLst>
  </p:timing>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20" name="TextShape 1"/>
          <p:cNvSpPr txBox="1"/>
          <p:nvPr/>
        </p:nvSpPr>
        <p:spPr>
          <a:xfrm>
            <a:off x="374760" y="46080"/>
            <a:ext cx="8012520" cy="450360"/>
          </a:xfrm>
          <a:prstGeom prst="rect">
            <a:avLst/>
          </a:prstGeom>
          <a:noFill/>
          <a:ln>
            <a:noFill/>
          </a:ln>
        </p:spPr>
        <p:txBody>
          <a:bodyPr lIns="0" rIns="0"/>
          <a:p>
            <a:pPr>
              <a:lnSpc>
                <a:spcPct val="100000"/>
              </a:lnSpc>
            </a:pPr>
            <a:r>
              <a:rPr b="1" lang="en-US" sz="1800" spc="-1" strike="noStrike">
                <a:solidFill>
                  <a:srgbClr val="0a1f24"/>
                </a:solidFill>
                <a:uFill>
                  <a:solidFill>
                    <a:srgbClr val="ffffff"/>
                  </a:solidFill>
                </a:uFill>
                <a:latin typeface="Arial"/>
              </a:rPr>
              <a:t>WHOIS1 Recs #12-14 – IDNs</a:t>
            </a:r>
            <a:endParaRPr b="0" lang="en-US" sz="1800" spc="-1" strike="noStrike">
              <a:solidFill>
                <a:srgbClr val="0a1f24"/>
              </a:solidFill>
              <a:uFill>
                <a:solidFill>
                  <a:srgbClr val="ffffff"/>
                </a:solidFill>
              </a:uFill>
              <a:latin typeface="Arial"/>
            </a:endParaRPr>
          </a:p>
        </p:txBody>
      </p:sp>
      <p:sp>
        <p:nvSpPr>
          <p:cNvPr id="121" name="CustomShape 2"/>
          <p:cNvSpPr/>
          <p:nvPr/>
        </p:nvSpPr>
        <p:spPr>
          <a:xfrm>
            <a:off x="374760" y="671400"/>
            <a:ext cx="8502120" cy="5850360"/>
          </a:xfrm>
          <a:prstGeom prst="rect">
            <a:avLst/>
          </a:prstGeom>
          <a:noFill/>
          <a:ln>
            <a:noFill/>
          </a:ln>
        </p:spPr>
        <p:style>
          <a:lnRef idx="0"/>
          <a:fillRef idx="0"/>
          <a:effectRef idx="0"/>
          <a:fontRef idx="minor"/>
        </p:style>
        <p:txBody>
          <a:bodyPr lIns="90000" rIns="90000" tIns="45000" bIns="45000"/>
          <a:p>
            <a:pPr>
              <a:lnSpc>
                <a:spcPct val="100000"/>
              </a:lnSpc>
            </a:pPr>
            <a:r>
              <a:rPr b="1" lang="en-US" sz="1800" spc="-1" strike="noStrike">
                <a:solidFill>
                  <a:srgbClr val="0a1f24"/>
                </a:solidFill>
                <a:uFill>
                  <a:solidFill>
                    <a:srgbClr val="ffffff"/>
                  </a:solidFill>
                </a:uFill>
                <a:latin typeface="Arial"/>
              </a:rPr>
              <a:t>Describe your methodology to answer questions and analyze the materials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The subgroup studied the provided materials and the decisions reached by ICANN after the WHOIS1 Report was published.</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The subgroup checked whether the measures taken by ICANN covers the recommendations made by the RT and whether it is necessary to provide any additional measures to fully cover the recommendations.</a:t>
            </a:r>
            <a:br/>
            <a:r>
              <a:rPr b="0" i="1" lang="en-US" sz="1800" spc="-1" strike="noStrike">
                <a:solidFill>
                  <a:srgbClr val="0a1f24"/>
                </a:solidFill>
                <a:uFill>
                  <a:solidFill>
                    <a:srgbClr val="ffffff"/>
                  </a:solidFill>
                </a:uFill>
                <a:latin typeface="Arial"/>
              </a:rPr>
              <a:t> </a:t>
            </a:r>
            <a:endParaRPr b="0" lang="en-US" sz="1800" spc="-1" strike="noStrike">
              <a:solidFill>
                <a:srgbClr val="000000"/>
              </a:solidFill>
              <a:uFill>
                <a:solidFill>
                  <a:srgbClr val="ffffff"/>
                </a:solidFill>
              </a:uFill>
              <a:latin typeface="Arial"/>
            </a:endParaRPr>
          </a:p>
          <a:p>
            <a:pPr>
              <a:lnSpc>
                <a:spcPct val="100000"/>
              </a:lnSpc>
            </a:pPr>
            <a:r>
              <a:rPr b="1" lang="en-US" sz="1800" spc="-1" strike="noStrike">
                <a:solidFill>
                  <a:srgbClr val="0a1f24"/>
                </a:solidFill>
                <a:uFill>
                  <a:solidFill>
                    <a:srgbClr val="ffffff"/>
                  </a:solidFill>
                </a:uFill>
                <a:latin typeface="Arial"/>
              </a:rPr>
              <a:t>Based on the analysis, what are the main findings?</a:t>
            </a:r>
            <a:endParaRPr b="0" lang="en-US" sz="1800" spc="-1" strike="noStrike">
              <a:solidFill>
                <a:srgbClr val="000000"/>
              </a:solidFill>
              <a:uFill>
                <a:solidFill>
                  <a:srgbClr val="ffffff"/>
                </a:solidFill>
              </a:uFill>
              <a:latin typeface="Arial"/>
            </a:endParaRPr>
          </a:p>
          <a:p>
            <a:pPr marL="285840" indent="-285480">
              <a:lnSpc>
                <a:spcPct val="100000"/>
              </a:lnSpc>
              <a:buClr>
                <a:srgbClr val="ff0000"/>
              </a:buClr>
              <a:buFont typeface="Arial"/>
              <a:buChar char="•"/>
            </a:pPr>
            <a:r>
              <a:rPr b="0" lang="en-US" sz="1800" spc="-1" strike="noStrike">
                <a:solidFill>
                  <a:srgbClr val="0a1f24"/>
                </a:solidFill>
                <a:uFill>
                  <a:solidFill>
                    <a:srgbClr val="ffffff"/>
                  </a:solidFill>
                </a:uFill>
                <a:latin typeface="Arial"/>
              </a:rPr>
              <a:t>The subgroup treats Recommendations #12, 13, &amp; 14 as fulfilled.</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The implementation of Recommendation 13 depends on RDAP progress.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lang="en-US" sz="1800" spc="-1" strike="noStrike">
                <a:solidFill>
                  <a:srgbClr val="0a1f24"/>
                </a:solidFill>
                <a:uFill>
                  <a:solidFill>
                    <a:srgbClr val="ffffff"/>
                  </a:solidFill>
                </a:uFill>
                <a:latin typeface="Arial"/>
              </a:rPr>
              <a:t>The metrics and measures developed by ARS are suitable when the internationalized registration data become available for studying. The measurements will require participants understanding corresponding languages.</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800" spc="-1" strike="noStrike">
                <a:solidFill>
                  <a:srgbClr val="0a1f24"/>
                </a:solidFill>
                <a:uFill>
                  <a:solidFill>
                    <a:srgbClr val="ffffff"/>
                  </a:solidFill>
                </a:uFill>
                <a:latin typeface="Arial"/>
              </a:rPr>
              <a:t>Based on findings, the subgroup identified the following problems/issues</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i="1" lang="en-US" sz="1800" spc="-1" strike="noStrike">
                <a:solidFill>
                  <a:srgbClr val="0a1f24"/>
                </a:solidFill>
                <a:uFill>
                  <a:solidFill>
                    <a:srgbClr val="ffffff"/>
                  </a:solidFill>
                </a:uFill>
                <a:latin typeface="Arial"/>
              </a:rPr>
              <a:t>None Identified yet</a:t>
            </a:r>
            <a:endParaRPr b="0" lang="en-US" sz="1800" spc="-1" strike="noStrike">
              <a:solidFill>
                <a:srgbClr val="000000"/>
              </a:solidFill>
              <a:uFill>
                <a:solidFill>
                  <a:srgbClr val="ffffff"/>
                </a:solidFill>
              </a:uFill>
              <a:latin typeface="Arial"/>
            </a:endParaRPr>
          </a:p>
          <a:p>
            <a:pPr>
              <a:lnSpc>
                <a:spcPct val="100000"/>
              </a:lnSpc>
            </a:pPr>
            <a:endParaRPr b="0" lang="en-US" sz="1800" spc="-1" strike="noStrike">
              <a:solidFill>
                <a:srgbClr val="000000"/>
              </a:solidFill>
              <a:uFill>
                <a:solidFill>
                  <a:srgbClr val="ffffff"/>
                </a:solidFill>
              </a:uFill>
              <a:latin typeface="Arial"/>
            </a:endParaRPr>
          </a:p>
          <a:p>
            <a:pPr>
              <a:lnSpc>
                <a:spcPct val="100000"/>
              </a:lnSpc>
            </a:pPr>
            <a:r>
              <a:rPr b="1" lang="en-US" sz="1800" spc="-1" strike="noStrike">
                <a:solidFill>
                  <a:srgbClr val="0a1f24"/>
                </a:solidFill>
                <a:uFill>
                  <a:solidFill>
                    <a:srgbClr val="ffffff"/>
                  </a:solidFill>
                </a:uFill>
                <a:latin typeface="Arial"/>
              </a:rPr>
              <a:t>To address the above problems/issues, the subgroup proposes the following recommendations (if any)</a:t>
            </a:r>
            <a:endParaRPr b="0" lang="en-US" sz="1800" spc="-1" strike="noStrike">
              <a:solidFill>
                <a:srgbClr val="000000"/>
              </a:solidFill>
              <a:uFill>
                <a:solidFill>
                  <a:srgbClr val="ffffff"/>
                </a:solidFill>
              </a:uFill>
              <a:latin typeface="Arial"/>
            </a:endParaRPr>
          </a:p>
          <a:p>
            <a:pPr marL="285840" indent="-285480">
              <a:lnSpc>
                <a:spcPct val="100000"/>
              </a:lnSpc>
              <a:buClr>
                <a:srgbClr val="0a1f24"/>
              </a:buClr>
              <a:buFont typeface="Arial"/>
              <a:buChar char="•"/>
            </a:pPr>
            <a:r>
              <a:rPr b="0" i="1" lang="en-US" sz="1800" spc="-1" strike="noStrike">
                <a:solidFill>
                  <a:srgbClr val="0a1f24"/>
                </a:solidFill>
                <a:uFill>
                  <a:solidFill>
                    <a:srgbClr val="ffffff"/>
                  </a:solidFill>
                </a:uFill>
                <a:latin typeface="Arial"/>
              </a:rPr>
              <a:t>None proposed yet</a:t>
            </a:r>
            <a:endParaRPr b="0" lang="en-US" sz="1800" spc="-1" strike="noStrike">
              <a:solidFill>
                <a:srgbClr val="000000"/>
              </a:solidFill>
              <a:uFill>
                <a:solidFill>
                  <a:srgbClr val="ffffff"/>
                </a:solidFill>
              </a:uFill>
              <a:latin typeface="Arial"/>
            </a:endParaRPr>
          </a:p>
        </p:txBody>
      </p:sp>
    </p:spTree>
  </p:cSld>
  <p:timing>
    <p:tnLst>
      <p:par>
        <p:cTn id="7" dur="indefinite" restart="never" nodeType="tmRoot">
          <p:childTnLst>
            <p:seq>
              <p:cTn id="8" nodeType="mainSeq"/>
              <p:prevCondLst>
                <p:cond delay="0" evt="onPrev">
                  <p:tgtEl>
                    <p:sldTgt/>
                  </p:tgtEl>
                </p:cond>
              </p:prevCondLst>
              <p:nextCondLst>
                <p:cond delay="0" evt="onNext">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5385</TotalTime>
  <Application>LibreOffice/5.2.7.2$Linux_X86_64 LibreOffice_project/20m0$Build-2</Application>
  <Words>496</Words>
  <Paragraphs>49</Paragraphs>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2017-05-30T19:34:16Z</dcterms:created>
  <dc:creator>Julio Polito</dc:creator>
  <dc:description/>
  <dc:language>en-US</dc:language>
  <cp:lastModifiedBy>Dmitry Belyavskiy</cp:lastModifiedBy>
  <cp:lastPrinted>2018-04-03T14:12:40Z</cp:lastPrinted>
  <dcterms:modified xsi:type="dcterms:W3CDTF">2018-04-12T10:07:51Z</dcterms:modified>
  <cp:revision>385</cp:revision>
  <dc:subject/>
  <dc:title>Insert Title Here (150 character limit)</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14.0000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MMClips">
    <vt:i4>0</vt:i4>
  </property>
  <property fmtid="{D5CDD505-2E9C-101B-9397-08002B2CF9AE}" pid="7" name="Notes">
    <vt:i4>1</vt:i4>
  </property>
  <property fmtid="{D5CDD505-2E9C-101B-9397-08002B2CF9AE}" pid="8" name="PresentationFormat">
    <vt:lpwstr>On-screen Show (4:3)</vt:lpwstr>
  </property>
  <property fmtid="{D5CDD505-2E9C-101B-9397-08002B2CF9AE}" pid="9" name="ScaleCrop">
    <vt:bool>0</vt:bool>
  </property>
  <property fmtid="{D5CDD505-2E9C-101B-9397-08002B2CF9AE}" pid="10" name="ShareDoc">
    <vt:bool>0</vt:bool>
  </property>
  <property fmtid="{D5CDD505-2E9C-101B-9397-08002B2CF9AE}" pid="11" name="Slides">
    <vt:i4>4</vt:i4>
  </property>
</Properties>
</file>