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emf" ContentType="image/x-em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7"/>
  </p:notesMasterIdLst>
  <p:handoutMasterIdLst>
    <p:handoutMasterId r:id="rId8"/>
  </p:handoutMasterIdLst>
  <p:sldIdLst>
    <p:sldId id="709" r:id="rId2"/>
    <p:sldId id="769" r:id="rId3"/>
    <p:sldId id="813" r:id="rId4"/>
    <p:sldId id="770" r:id="rId5"/>
    <p:sldId id="814" r:id="rId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416" userDrawn="1">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helle Howell" initials="MH" lastIdx="7"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B460F"/>
    <a:srgbClr val="FA5B36"/>
    <a:srgbClr val="000000"/>
    <a:srgbClr val="DEDEDE"/>
    <a:srgbClr val="002B49"/>
    <a:srgbClr val="9C240F"/>
    <a:srgbClr val="0E4B91"/>
    <a:srgbClr val="18548A"/>
    <a:srgbClr val="15538C"/>
    <a:srgbClr val="0B2F49"/>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843" autoAdjust="0"/>
    <p:restoredTop sz="94100" autoAdjust="0"/>
  </p:normalViewPr>
  <p:slideViewPr>
    <p:cSldViewPr snapToGrid="0" snapToObjects="1">
      <p:cViewPr>
        <p:scale>
          <a:sx n="105" d="100"/>
          <a:sy n="105" d="100"/>
        </p:scale>
        <p:origin x="736" y="240"/>
      </p:cViewPr>
      <p:guideLst>
        <p:guide orient="horz" pos="1416"/>
        <p:guide pos="2880"/>
      </p:guideLst>
    </p:cSldViewPr>
  </p:slideViewPr>
  <p:outlineViewPr>
    <p:cViewPr>
      <p:scale>
        <a:sx n="33" d="100"/>
        <a:sy n="33" d="100"/>
      </p:scale>
      <p:origin x="0" y="0"/>
    </p:cViewPr>
  </p:outlineViewPr>
  <p:notesTextViewPr>
    <p:cViewPr>
      <p:scale>
        <a:sx n="3" d="2"/>
        <a:sy n="3" d="2"/>
      </p:scale>
      <p:origin x="0" y="0"/>
    </p:cViewPr>
  </p:notesTextViewPr>
  <p:sorterViewPr>
    <p:cViewPr>
      <p:scale>
        <a:sx n="66" d="100"/>
        <a:sy n="66" d="100"/>
      </p:scale>
      <p:origin x="0" y="0"/>
    </p:cViewPr>
  </p:sorterViewPr>
  <p:notesViewPr>
    <p:cSldViewPr snapToGrid="0" snapToObjects="1">
      <p:cViewPr varScale="1">
        <p:scale>
          <a:sx n="81" d="100"/>
          <a:sy n="81" d="100"/>
        </p:scale>
        <p:origin x="3894"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viewProps" Target="viewProps.xml"/><Relationship Id="rId12" Type="http://schemas.openxmlformats.org/officeDocument/2006/relationships/theme" Target="theme/theme1.xml"/><Relationship Id="rId13"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notesMaster" Target="notesMasters/notesMaster1.xml"/><Relationship Id="rId8" Type="http://schemas.openxmlformats.org/officeDocument/2006/relationships/handoutMaster" Target="handoutMasters/handoutMaster1.xml"/><Relationship Id="rId9" Type="http://schemas.openxmlformats.org/officeDocument/2006/relationships/commentAuthors" Target="commentAuthors.xml"/><Relationship Id="rId1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68F13CC-A6A6-524A-A0F8-DAB9B298E3B6}" type="datetimeFigureOut">
              <a:rPr lang="en-US" smtClean="0"/>
              <a:t>4/13/18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7CED518-EFD6-E34B-989E-6B6564A75595}" type="slidenum">
              <a:rPr lang="en-US" smtClean="0"/>
              <a:t>‹#›</a:t>
            </a:fld>
            <a:endParaRPr lang="en-US"/>
          </a:p>
        </p:txBody>
      </p:sp>
    </p:spTree>
    <p:extLst>
      <p:ext uri="{BB962C8B-B14F-4D97-AF65-F5344CB8AC3E}">
        <p14:creationId xmlns:p14="http://schemas.microsoft.com/office/powerpoint/2010/main" val="231400049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2A614CD-FA73-DF49-AA13-A5EF746D725A}" type="datetimeFigureOut">
              <a:rPr lang="en-US" smtClean="0"/>
              <a:t>4/13/18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E002FF9-4628-B146-9948-95257A430692}" type="slidenum">
              <a:rPr lang="en-US" smtClean="0"/>
              <a:t>‹#›</a:t>
            </a:fld>
            <a:endParaRPr lang="en-US"/>
          </a:p>
        </p:txBody>
      </p:sp>
    </p:spTree>
    <p:extLst>
      <p:ext uri="{BB962C8B-B14F-4D97-AF65-F5344CB8AC3E}">
        <p14:creationId xmlns:p14="http://schemas.microsoft.com/office/powerpoint/2010/main" val="215689949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2</a:t>
            </a:fld>
            <a:endParaRPr lang="en-US" dirty="0"/>
          </a:p>
        </p:txBody>
      </p:sp>
    </p:spTree>
    <p:extLst>
      <p:ext uri="{BB962C8B-B14F-4D97-AF65-F5344CB8AC3E}">
        <p14:creationId xmlns:p14="http://schemas.microsoft.com/office/powerpoint/2010/main" val="13055209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3</a:t>
            </a:fld>
            <a:endParaRPr lang="en-US" dirty="0"/>
          </a:p>
        </p:txBody>
      </p:sp>
    </p:spTree>
    <p:extLst>
      <p:ext uri="{BB962C8B-B14F-4D97-AF65-F5344CB8AC3E}">
        <p14:creationId xmlns:p14="http://schemas.microsoft.com/office/powerpoint/2010/main" val="13055209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1.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1.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1.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 Id="rId3" Type="http://schemas.openxmlformats.org/officeDocument/2006/relationships/image" Target="../media/image7.emf"/></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 Id="rId3" Type="http://schemas.openxmlformats.org/officeDocument/2006/relationships/image" Target="../media/image7.emf"/></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 Id="rId3" Type="http://schemas.openxmlformats.org/officeDocument/2006/relationships/image" Target="../media/image7.emf"/></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 Id="rId3" Type="http://schemas.openxmlformats.org/officeDocument/2006/relationships/image" Target="../media/image7.emf"/></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png"/><Relationship Id="rId3" Type="http://schemas.openxmlformats.org/officeDocument/2006/relationships/image" Target="../media/image7.emf"/></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2.png"/><Relationship Id="rId3" Type="http://schemas.openxmlformats.org/officeDocument/2006/relationships/image" Target="../media/image7.emf"/></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3.png"/><Relationship Id="rId3" Type="http://schemas.openxmlformats.org/officeDocument/2006/relationships/image" Target="../media/image1.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4.png"/><Relationship Id="rId3" Type="http://schemas.openxmlformats.org/officeDocument/2006/relationships/image" Target="../media/image1.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5.png"/><Relationship Id="rId3" Type="http://schemas.openxmlformats.org/officeDocument/2006/relationships/image" Target="../media/image1.pn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6.png"/><Relationship Id="rId3" Type="http://schemas.openxmlformats.org/officeDocument/2006/relationships/image" Target="../media/image1.png"/></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 Id="rId3" Type="http://schemas.openxmlformats.org/officeDocument/2006/relationships/image" Target="../media/image7.emf"/></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 Id="rId3" Type="http://schemas.openxmlformats.org/officeDocument/2006/relationships/image" Target="../media/image7.emf"/></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 Id="rId3" Type="http://schemas.openxmlformats.org/officeDocument/2006/relationships/image" Target="../media/image7.emf"/></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 Id="rId3" Type="http://schemas.openxmlformats.org/officeDocument/2006/relationships/image" Target="../media/image7.emf"/></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png"/><Relationship Id="rId3" Type="http://schemas.openxmlformats.org/officeDocument/2006/relationships/image" Target="../media/image7.emf"/></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2.png"/><Relationship Id="rId3" Type="http://schemas.openxmlformats.org/officeDocument/2006/relationships/image" Target="../media/image7.emf"/></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7.png"/><Relationship Id="rId3" Type="http://schemas.openxmlformats.org/officeDocument/2006/relationships/image" Target="../media/image7.emf"/></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emf"/></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8.png"/><Relationship Id="rId3" Type="http://schemas.openxmlformats.org/officeDocument/2006/relationships/image" Target="../media/image7.emf"/></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 Id="rId3" Type="http://schemas.openxmlformats.org/officeDocument/2006/relationships/image" Target="../media/image7.emf"/></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 Id="rId3" Type="http://schemas.openxmlformats.org/officeDocument/2006/relationships/image" Target="../media/image7.emf"/></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 Id="rId3" Type="http://schemas.openxmlformats.org/officeDocument/2006/relationships/image" Target="../media/image7.emf"/></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 Id="rId3" Type="http://schemas.openxmlformats.org/officeDocument/2006/relationships/image" Target="../media/image7.emf"/></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png"/><Relationship Id="rId3" Type="http://schemas.openxmlformats.org/officeDocument/2006/relationships/image" Target="../media/image7.emf"/></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2.png"/><Relationship Id="rId3" Type="http://schemas.openxmlformats.org/officeDocument/2006/relationships/image" Target="../media/image7.emf"/></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7.png"/><Relationship Id="rId3" Type="http://schemas.openxmlformats.org/officeDocument/2006/relationships/image" Target="../media/image7.emf"/></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8.png"/><Relationship Id="rId3" Type="http://schemas.openxmlformats.org/officeDocument/2006/relationships/image" Target="../media/image7.emf"/></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 Id="rId3" Type="http://schemas.openxmlformats.org/officeDocument/2006/relationships/image" Target="../media/image7.emf"/></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 Id="rId3" Type="http://schemas.openxmlformats.org/officeDocument/2006/relationships/image" Target="../media/image7.emf"/></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 Id="rId3" Type="http://schemas.openxmlformats.org/officeDocument/2006/relationships/image" Target="../media/image7.emf"/></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 Id="rId3" Type="http://schemas.openxmlformats.org/officeDocument/2006/relationships/image" Target="../media/image7.emf"/></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png"/><Relationship Id="rId3" Type="http://schemas.openxmlformats.org/officeDocument/2006/relationships/image" Target="../media/image7.emf"/></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2.png"/><Relationship Id="rId3" Type="http://schemas.openxmlformats.org/officeDocument/2006/relationships/image" Target="../media/image7.emf"/></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7.png"/><Relationship Id="rId3" Type="http://schemas.openxmlformats.org/officeDocument/2006/relationships/image" Target="../media/image7.emf"/></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8.png"/><Relationship Id="rId3" Type="http://schemas.openxmlformats.org/officeDocument/2006/relationships/image" Target="../media/image7.emf"/></Relationships>
</file>

<file path=ppt/slideLayouts/_rels/slideLayout47.xml.rels><?xml version="1.0" encoding="UTF-8" standalone="yes"?>
<Relationships xmlns="http://schemas.openxmlformats.org/package/2006/relationships"><Relationship Id="rId9" Type="http://schemas.openxmlformats.org/officeDocument/2006/relationships/hyperlink" Target="https://twitter.com/icann" TargetMode="External"/><Relationship Id="rId20" Type="http://schemas.openxmlformats.org/officeDocument/2006/relationships/hyperlink" Target="https://www.slideshare.net/icannpresentations" TargetMode="External"/><Relationship Id="rId10" Type="http://schemas.openxmlformats.org/officeDocument/2006/relationships/hyperlink" Target="twitter.com/icann" TargetMode="External"/><Relationship Id="rId11" Type="http://schemas.openxmlformats.org/officeDocument/2006/relationships/image" Target="../media/image22.png"/><Relationship Id="rId12" Type="http://schemas.openxmlformats.org/officeDocument/2006/relationships/hyperlink" Target="http://www.facebook.com/icannorg" TargetMode="External"/><Relationship Id="rId13" Type="http://schemas.openxmlformats.org/officeDocument/2006/relationships/hyperlink" Target="facebook.com/icannorg" TargetMode="External"/><Relationship Id="rId14" Type="http://schemas.openxmlformats.org/officeDocument/2006/relationships/image" Target="../media/image23.png"/><Relationship Id="rId15" Type="http://schemas.openxmlformats.org/officeDocument/2006/relationships/hyperlink" Target="youtube.com/user/ICANNnews" TargetMode="External"/><Relationship Id="rId16" Type="http://schemas.openxmlformats.org/officeDocument/2006/relationships/image" Target="../media/image24.png"/><Relationship Id="rId17" Type="http://schemas.openxmlformats.org/officeDocument/2006/relationships/hyperlink" Target="http://www.youtube.com/icannnews" TargetMode="External"/><Relationship Id="rId18" Type="http://schemas.openxmlformats.org/officeDocument/2006/relationships/hyperlink" Target="https://soundcloud.com/icann" TargetMode="External"/><Relationship Id="rId19" Type="http://schemas.openxmlformats.org/officeDocument/2006/relationships/image" Target="../media/image25.png"/><Relationship Id="rId1" Type="http://schemas.openxmlformats.org/officeDocument/2006/relationships/slideMaster" Target="../slideMasters/slideMaster1.xml"/><Relationship Id="rId2" Type="http://schemas.openxmlformats.org/officeDocument/2006/relationships/image" Target="../media/image19.emf"/><Relationship Id="rId3" Type="http://schemas.openxmlformats.org/officeDocument/2006/relationships/hyperlink" Target="http://www.flickr.com/photos/icann" TargetMode="External"/><Relationship Id="rId4" Type="http://schemas.openxmlformats.org/officeDocument/2006/relationships/hyperlink" Target="flickr.com/photos/icann" TargetMode="External"/><Relationship Id="rId5" Type="http://schemas.openxmlformats.org/officeDocument/2006/relationships/image" Target="../media/image20.png"/><Relationship Id="rId6" Type="http://schemas.openxmlformats.org/officeDocument/2006/relationships/hyperlink" Target="https://www.linkedin.com/company/icann" TargetMode="External"/><Relationship Id="rId7" Type="http://schemas.openxmlformats.org/officeDocument/2006/relationships/hyperlink" Target="linkedin.com/company/icann" TargetMode="External"/><Relationship Id="rId8" Type="http://schemas.openxmlformats.org/officeDocument/2006/relationships/image" Target="../media/image21.png"/></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6.emf"/><Relationship Id="rId3" Type="http://schemas.openxmlformats.org/officeDocument/2006/relationships/image" Target="../media/image27.emf"/></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8.jpe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2.emf"/></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9.jpg"/></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9.jpg"/></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9.jpg"/></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9.jp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ullets">
    <p:spTree>
      <p:nvGrpSpPr>
        <p:cNvPr id="1" name=""/>
        <p:cNvGrpSpPr/>
        <p:nvPr/>
      </p:nvGrpSpPr>
      <p:grpSpPr>
        <a:xfrm>
          <a:off x="0" y="0"/>
          <a:ext cx="0" cy="0"/>
          <a:chOff x="0" y="0"/>
          <a:chExt cx="0" cy="0"/>
        </a:xfrm>
      </p:grpSpPr>
      <p:sp>
        <p:nvSpPr>
          <p:cNvPr id="2" name="Title 1"/>
          <p:cNvSpPr>
            <a:spLocks noGrp="1"/>
          </p:cNvSpPr>
          <p:nvPr>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sp>
        <p:nvSpPr>
          <p:cNvPr id="6" name="Content Placeholder 5"/>
          <p:cNvSpPr>
            <a:spLocks noGrp="1"/>
          </p:cNvSpPr>
          <p:nvPr>
            <p:ph sz="quarter" idx="10" hasCustomPrompt="1"/>
          </p:nvPr>
        </p:nvSpPr>
        <p:spPr>
          <a:xfrm>
            <a:off x="609600" y="1470212"/>
            <a:ext cx="7907338" cy="4571813"/>
          </a:xfrm>
          <a:prstGeom prst="rect">
            <a:avLst/>
          </a:prstGeom>
        </p:spPr>
        <p:txBody>
          <a:bodyPr lIns="0" tIns="0" rIns="0" bIns="0"/>
          <a:lstStyle>
            <a:lvl1pPr marL="342900" indent="-342900">
              <a:spcBef>
                <a:spcPts val="2000"/>
              </a:spcBef>
              <a:spcAft>
                <a:spcPts val="0"/>
              </a:spcAft>
              <a:buClr>
                <a:srgbClr val="000000"/>
              </a:buClr>
              <a:buSzPct val="75000"/>
              <a:buFont typeface="Wingdings" panose="05000000000000000000" pitchFamily="2" charset="2"/>
              <a:buChar char=""/>
              <a:defRPr sz="1900">
                <a:solidFill>
                  <a:srgbClr val="000000"/>
                </a:solidFill>
              </a:defRPr>
            </a:lvl1pPr>
            <a:lvl2pPr marL="798513" indent="-341313">
              <a:spcBef>
                <a:spcPts val="500"/>
              </a:spcBef>
              <a:buSzPct val="75000"/>
              <a:buFont typeface="Wingdings" panose="05000000000000000000" pitchFamily="2" charset="2"/>
              <a:buChar char=""/>
              <a:defRPr sz="1900">
                <a:solidFill>
                  <a:srgbClr val="000000"/>
                </a:solidFill>
              </a:defRPr>
            </a:lvl2pPr>
            <a:lvl3pPr marL="1255713" indent="-341313">
              <a:spcBef>
                <a:spcPts val="500"/>
              </a:spcBef>
              <a:buFont typeface="Arial" panose="020B0604020202020204" pitchFamily="34" charset="0"/>
              <a:buChar char="•"/>
              <a:defRPr sz="1900">
                <a:solidFill>
                  <a:srgbClr val="000000"/>
                </a:solidFill>
              </a:defRPr>
            </a:lvl3pPr>
            <a:lvl4pPr>
              <a:defRPr sz="1900">
                <a:solidFill>
                  <a:srgbClr val="000000"/>
                </a:solidFill>
              </a:defRPr>
            </a:lvl4pPr>
            <a:lvl5pPr>
              <a:defRPr sz="1900">
                <a:solidFill>
                  <a:srgbClr val="000000"/>
                </a:solidFill>
              </a:defRPr>
            </a:lvl5pPr>
          </a:lstStyle>
          <a:p>
            <a:pPr lvl="0"/>
            <a:r>
              <a:rPr lang="en-US" dirty="0"/>
              <a:t>Place text here</a:t>
            </a:r>
          </a:p>
          <a:p>
            <a:pPr lvl="1"/>
            <a:r>
              <a:rPr lang="en-US" dirty="0"/>
              <a:t>Second level bullet</a:t>
            </a:r>
          </a:p>
          <a:p>
            <a:pPr lvl="2"/>
            <a:r>
              <a:rPr lang="en-US" dirty="0"/>
              <a:t>Third level bullet</a:t>
            </a:r>
          </a:p>
        </p:txBody>
      </p:sp>
    </p:spTree>
    <p:extLst>
      <p:ext uri="{BB962C8B-B14F-4D97-AF65-F5344CB8AC3E}">
        <p14:creationId xmlns:p14="http://schemas.microsoft.com/office/powerpoint/2010/main" val="7213095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Alternate Background 1">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grpSp>
        <p:nvGrpSpPr>
          <p:cNvPr id="2" name="Group 1"/>
          <p:cNvGrpSpPr/>
          <p:nvPr userDrawn="1"/>
        </p:nvGrpSpPr>
        <p:grpSpPr>
          <a:xfrm>
            <a:off x="2422" y="585223"/>
            <a:ext cx="9286433" cy="6225367"/>
            <a:chOff x="2422" y="585223"/>
            <a:chExt cx="9286433" cy="6225367"/>
          </a:xfrm>
        </p:grpSpPr>
        <p:sp>
          <p:nvSpPr>
            <p:cNvPr id="17" name="Oval 16"/>
            <p:cNvSpPr/>
            <p:nvPr userDrawn="1"/>
          </p:nvSpPr>
          <p:spPr>
            <a:xfrm>
              <a:off x="395490" y="585223"/>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08083"/>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2" y="608083"/>
              <a:ext cx="8681508"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pic>
          <p:nvPicPr>
            <p:cNvPr id="24" name="Picture 23"/>
            <p:cNvPicPr>
              <a:picLocks noChangeAspect="1"/>
            </p:cNvPicPr>
            <p:nvPr userDrawn="1"/>
          </p:nvPicPr>
          <p:blipFill>
            <a:blip r:embed="rId3"/>
            <a:stretch>
              <a:fillRect/>
            </a:stretch>
          </p:blipFill>
          <p:spPr>
            <a:xfrm>
              <a:off x="237744" y="6460580"/>
              <a:ext cx="368521" cy="293992"/>
            </a:xfrm>
            <a:prstGeom prst="rect">
              <a:avLst/>
            </a:prstGeom>
          </p:spPr>
        </p:pic>
        <p:sp>
          <p:nvSpPr>
            <p:cNvPr id="34" name="Oval 33"/>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40" name="Straight Connector 39"/>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42" name="Oval 41"/>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43" name="Straight Connector 42"/>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a:solidFill>
                  <a:srgbClr val="002B49"/>
                </a:solidFill>
                <a:latin typeface="Arial"/>
                <a:cs typeface="Arial"/>
              </a:endParaRPr>
            </a:p>
          </p:txBody>
        </p:sp>
      </p:grpSp>
      <p:sp>
        <p:nvSpPr>
          <p:cNvPr id="15" name="Rectangle 14"/>
          <p:cNvSpPr/>
          <p:nvPr userDrawn="1"/>
        </p:nvSpPr>
        <p:spPr>
          <a:xfrm>
            <a:off x="2422" y="749729"/>
            <a:ext cx="9144000" cy="5346700"/>
          </a:xfrm>
          <a:prstGeom prst="rect">
            <a:avLst/>
          </a:prstGeom>
          <a:gradFill>
            <a:gsLst>
              <a:gs pos="0">
                <a:schemeClr val="bg1">
                  <a:alpha val="75000"/>
                </a:schemeClr>
              </a:gs>
              <a:gs pos="69000">
                <a:schemeClr val="tx2">
                  <a:lumMod val="20000"/>
                  <a:lumOff val="80000"/>
                  <a:alpha val="62000"/>
                </a:schemeClr>
              </a:gs>
              <a:gs pos="24000">
                <a:schemeClr val="tx2">
                  <a:lumMod val="20000"/>
                  <a:lumOff val="80000"/>
                  <a:alpha val="45000"/>
                </a:schemeClr>
              </a:gs>
              <a:gs pos="100000">
                <a:schemeClr val="bg1"/>
              </a:gs>
            </a:gsLst>
            <a:lin ang="5400000" scaled="1"/>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Title 1"/>
          <p:cNvSpPr>
            <a:spLocks noGrp="1"/>
          </p:cNvSpPr>
          <p:nvPr>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spTree>
    <p:extLst>
      <p:ext uri="{BB962C8B-B14F-4D97-AF65-F5344CB8AC3E}">
        <p14:creationId xmlns:p14="http://schemas.microsoft.com/office/powerpoint/2010/main" val="13053726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Alternate Background 2">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grpSp>
        <p:nvGrpSpPr>
          <p:cNvPr id="2" name="Group 1"/>
          <p:cNvGrpSpPr/>
          <p:nvPr userDrawn="1"/>
        </p:nvGrpSpPr>
        <p:grpSpPr>
          <a:xfrm>
            <a:off x="2422" y="585223"/>
            <a:ext cx="9286433" cy="6225367"/>
            <a:chOff x="2422" y="585223"/>
            <a:chExt cx="9286433" cy="6225367"/>
          </a:xfrm>
        </p:grpSpPr>
        <p:sp>
          <p:nvSpPr>
            <p:cNvPr id="17" name="Oval 16"/>
            <p:cNvSpPr/>
            <p:nvPr userDrawn="1"/>
          </p:nvSpPr>
          <p:spPr>
            <a:xfrm>
              <a:off x="395490" y="585223"/>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08083"/>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2" y="608083"/>
              <a:ext cx="8681508"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pic>
          <p:nvPicPr>
            <p:cNvPr id="24" name="Picture 23"/>
            <p:cNvPicPr>
              <a:picLocks noChangeAspect="1"/>
            </p:cNvPicPr>
            <p:nvPr userDrawn="1"/>
          </p:nvPicPr>
          <p:blipFill>
            <a:blip r:embed="rId3"/>
            <a:stretch>
              <a:fillRect/>
            </a:stretch>
          </p:blipFill>
          <p:spPr>
            <a:xfrm>
              <a:off x="237744" y="6460580"/>
              <a:ext cx="368521" cy="293992"/>
            </a:xfrm>
            <a:prstGeom prst="rect">
              <a:avLst/>
            </a:prstGeom>
          </p:spPr>
        </p:pic>
        <p:sp>
          <p:nvSpPr>
            <p:cNvPr id="34" name="Oval 33"/>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40" name="Straight Connector 39"/>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42" name="Oval 41"/>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43" name="Straight Connector 42"/>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a:solidFill>
                  <a:srgbClr val="002B49"/>
                </a:solidFill>
                <a:latin typeface="Arial"/>
                <a:cs typeface="Arial"/>
              </a:endParaRPr>
            </a:p>
          </p:txBody>
        </p:sp>
      </p:grpSp>
      <p:sp>
        <p:nvSpPr>
          <p:cNvPr id="15" name="Title 1"/>
          <p:cNvSpPr>
            <a:spLocks noGrp="1"/>
          </p:cNvSpPr>
          <p:nvPr>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spTree>
    <p:extLst>
      <p:ext uri="{BB962C8B-B14F-4D97-AF65-F5344CB8AC3E}">
        <p14:creationId xmlns:p14="http://schemas.microsoft.com/office/powerpoint/2010/main" val="7169717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Alternate Background 3">
    <p:spTree>
      <p:nvGrpSpPr>
        <p:cNvPr id="1" name=""/>
        <p:cNvGrpSpPr/>
        <p:nvPr/>
      </p:nvGrpSpPr>
      <p:grpSpPr>
        <a:xfrm>
          <a:off x="0" y="0"/>
          <a:ext cx="0" cy="0"/>
          <a:chOff x="0" y="0"/>
          <a:chExt cx="0" cy="0"/>
        </a:xfrm>
      </p:grpSpPr>
      <p:pic>
        <p:nvPicPr>
          <p:cNvPr id="21" name="Picture 20"/>
          <p:cNvPicPr>
            <a:picLocks/>
          </p:cNvPicPr>
          <p:nvPr userDrawn="1"/>
        </p:nvPicPr>
        <p:blipFill>
          <a:blip r:embed="rId2" cstate="email">
            <a:extLst>
              <a:ext uri="{28A0092B-C50C-407E-A947-70E740481C1C}">
                <a14:useLocalDpi xmlns:a14="http://schemas.microsoft.com/office/drawing/2010/main"/>
              </a:ext>
            </a:extLst>
          </a:blip>
          <a:stretch>
            <a:fillRect/>
          </a:stretch>
        </p:blipFill>
        <p:spPr>
          <a:xfrm>
            <a:off x="2582" y="608083"/>
            <a:ext cx="9141417" cy="5719111"/>
          </a:xfrm>
          <a:prstGeom prst="rect">
            <a:avLst/>
          </a:prstGeom>
        </p:spPr>
      </p:pic>
      <p:pic>
        <p:nvPicPr>
          <p:cNvPr id="24" name="Picture 23"/>
          <p:cNvPicPr>
            <a:picLocks noChangeAspect="1"/>
          </p:cNvPicPr>
          <p:nvPr userDrawn="1"/>
        </p:nvPicPr>
        <p:blipFill>
          <a:blip r:embed="rId3"/>
          <a:stretch>
            <a:fillRect/>
          </a:stretch>
        </p:blipFill>
        <p:spPr>
          <a:xfrm>
            <a:off x="237744" y="6460580"/>
            <a:ext cx="368521" cy="293992"/>
          </a:xfrm>
          <a:prstGeom prst="rect">
            <a:avLst/>
          </a:prstGeom>
        </p:spPr>
      </p:pic>
      <p:sp>
        <p:nvSpPr>
          <p:cNvPr id="14"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a:solidFill>
                <a:srgbClr val="002B49"/>
              </a:solidFill>
              <a:latin typeface="Arial"/>
              <a:cs typeface="Arial"/>
            </a:endParaRPr>
          </a:p>
        </p:txBody>
      </p:sp>
      <p:cxnSp>
        <p:nvCxnSpPr>
          <p:cNvPr id="22" name="Straight Connector 21"/>
          <p:cNvCxnSpPr/>
          <p:nvPr userDrawn="1"/>
        </p:nvCxnSpPr>
        <p:spPr>
          <a:xfrm flipH="1">
            <a:off x="0" y="608083"/>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userDrawn="1"/>
        </p:nvCxnSpPr>
        <p:spPr>
          <a:xfrm flipH="1">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8" name="Title 1"/>
          <p:cNvSpPr>
            <a:spLocks noGrp="1"/>
          </p:cNvSpPr>
          <p:nvPr>
            <p:ph type="title"/>
          </p:nvPr>
        </p:nvSpPr>
        <p:spPr>
          <a:xfrm>
            <a:off x="374904" y="46179"/>
            <a:ext cx="8012951" cy="450663"/>
          </a:xfrm>
          <a:prstGeom prst="rect">
            <a:avLst/>
          </a:prstGeom>
        </p:spPr>
        <p:txBody>
          <a:bodyPr lIns="0" tIns="0" rIns="0" bIns="0"/>
          <a:lstStyle>
            <a:lvl1pPr>
              <a:defRPr>
                <a:latin typeface="+mj-lt"/>
              </a:defRPr>
            </a:lvl1pPr>
          </a:lstStyle>
          <a:p>
            <a:r>
              <a:rPr lang="en-US"/>
              <a:t>Click to edit Master title style</a:t>
            </a:r>
            <a:endParaRPr lang="en-US" dirty="0"/>
          </a:p>
        </p:txBody>
      </p:sp>
    </p:spTree>
    <p:extLst>
      <p:ext uri="{BB962C8B-B14F-4D97-AF65-F5344CB8AC3E}">
        <p14:creationId xmlns:p14="http://schemas.microsoft.com/office/powerpoint/2010/main" val="24040706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Agenda 1.1">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824754"/>
            <a:ext cx="7932000" cy="1768314"/>
          </a:xfrm>
          <a:prstGeom prst="rect">
            <a:avLst/>
          </a:prstGeom>
        </p:spPr>
        <p:txBody>
          <a:bodyPr anchor="b" anchorCtr="0"/>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27926"/>
          </a:xfrm>
          <a:prstGeom prst="rect">
            <a:avLst/>
          </a:prstGeom>
        </p:spPr>
        <p:txBody>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20830832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Agenda 1.2">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833718"/>
            <a:ext cx="7932000" cy="1759349"/>
          </a:xfrm>
          <a:prstGeom prst="rect">
            <a:avLst/>
          </a:prstGeom>
        </p:spPr>
        <p:txBody>
          <a:bodyPr anchor="b" anchorCtr="0"/>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19486993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Agenda 1.3">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788894"/>
            <a:ext cx="7932000" cy="1804173"/>
          </a:xfrm>
          <a:prstGeom prst="rect">
            <a:avLst/>
          </a:prstGeom>
        </p:spPr>
        <p:txBody>
          <a:bodyPr anchor="b" anchorCtr="0"/>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34757735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Agenda 1.4">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797860"/>
            <a:ext cx="7932000" cy="1795208"/>
          </a:xfrm>
          <a:prstGeom prst="rect">
            <a:avLst/>
          </a:prstGeom>
        </p:spPr>
        <p:txBody>
          <a:bodyPr anchor="b" anchorCtr="0"/>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34334170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Agenda 1.5">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797860"/>
            <a:ext cx="7932000" cy="1795208"/>
          </a:xfrm>
          <a:prstGeom prst="rect">
            <a:avLst/>
          </a:prstGeom>
        </p:spPr>
        <p:txBody>
          <a:bodyPr anchor="b" anchorCtr="0"/>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15859943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Agenda 1.6">
    <p:spTree>
      <p:nvGrpSpPr>
        <p:cNvPr id="1" name=""/>
        <p:cNvGrpSpPr/>
        <p:nvPr/>
      </p:nvGrpSpPr>
      <p:grpSpPr>
        <a:xfrm>
          <a:off x="0" y="0"/>
          <a:ext cx="0" cy="0"/>
          <a:chOff x="0" y="0"/>
          <a:chExt cx="0" cy="0"/>
        </a:xfrm>
      </p:grpSpPr>
      <p:pic>
        <p:nvPicPr>
          <p:cNvPr id="24" name="Picture 2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770966"/>
            <a:ext cx="7932000" cy="1822102"/>
          </a:xfrm>
          <a:prstGeom prst="rect">
            <a:avLst/>
          </a:prstGeom>
        </p:spPr>
        <p:txBody>
          <a:bodyPr anchor="b" anchorCtr="0"/>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238446371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Agenda Divider 1">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5" name="Rectangle 4"/>
          <p:cNvSpPr/>
          <p:nvPr userDrawn="1"/>
        </p:nvSpPr>
        <p:spPr>
          <a:xfrm>
            <a:off x="0" y="6320547"/>
            <a:ext cx="9144000" cy="53745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0" name="Picture 19"/>
          <p:cNvPicPr>
            <a:picLocks noChangeAspect="1"/>
          </p:cNvPicPr>
          <p:nvPr userDrawn="1"/>
        </p:nvPicPr>
        <p:blipFill>
          <a:blip r:embed="rId3"/>
          <a:stretch>
            <a:fillRect/>
          </a:stretch>
        </p:blipFill>
        <p:spPr>
          <a:xfrm>
            <a:off x="237744" y="6460580"/>
            <a:ext cx="368521" cy="293992"/>
          </a:xfrm>
          <a:prstGeom prst="rect">
            <a:avLst/>
          </a:prstGeom>
        </p:spPr>
      </p:pic>
      <p:cxnSp>
        <p:nvCxnSpPr>
          <p:cNvPr id="25" name="Straight Connector 24"/>
          <p:cNvCxnSpPr/>
          <p:nvPr userDrawn="1"/>
        </p:nvCxnSpPr>
        <p:spPr>
          <a:xfrm>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3"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a:solidFill>
                <a:srgbClr val="002B49"/>
              </a:solidFill>
              <a:latin typeface="Arial"/>
              <a:cs typeface="Arial"/>
            </a:endParaRPr>
          </a:p>
        </p:txBody>
      </p:sp>
      <p:sp>
        <p:nvSpPr>
          <p:cNvPr id="4" name="Text Placeholder 3"/>
          <p:cNvSpPr>
            <a:spLocks noGrp="1"/>
          </p:cNvSpPr>
          <p:nvPr>
            <p:ph type="body" sz="quarter" idx="15" hasCustomPrompt="1"/>
          </p:nvPr>
        </p:nvSpPr>
        <p:spPr>
          <a:xfrm>
            <a:off x="573740" y="3030398"/>
            <a:ext cx="6247234" cy="1783649"/>
          </a:xfrm>
          <a:prstGeom prst="rect">
            <a:avLst/>
          </a:prstGeom>
        </p:spPr>
        <p:txBody>
          <a:bodyPr/>
          <a:lstStyle>
            <a:lvl1pPr marL="0" indent="0">
              <a:spcBef>
                <a:spcPts val="0"/>
              </a:spcBef>
              <a:buFontTx/>
              <a:buNone/>
              <a:defRPr sz="3500">
                <a:solidFill>
                  <a:schemeClr val="bg1"/>
                </a:solidFill>
                <a:latin typeface="+mj-lt"/>
              </a:defRPr>
            </a:lvl1pPr>
            <a:lvl2pPr marL="457200" indent="0">
              <a:buFontTx/>
              <a:buNone/>
              <a:defRPr>
                <a:solidFill>
                  <a:schemeClr val="bg2">
                    <a:lumMod val="90000"/>
                  </a:schemeClr>
                </a:solidFill>
              </a:defRPr>
            </a:lvl2pPr>
            <a:lvl3pPr marL="914400" indent="0">
              <a:buFontTx/>
              <a:buNone/>
              <a:defRPr>
                <a:solidFill>
                  <a:schemeClr val="bg2">
                    <a:lumMod val="90000"/>
                  </a:schemeClr>
                </a:solidFill>
              </a:defRPr>
            </a:lvl3pPr>
            <a:lvl4pPr marL="1371600" indent="0">
              <a:buFontTx/>
              <a:buNone/>
              <a:defRPr>
                <a:solidFill>
                  <a:schemeClr val="bg2">
                    <a:lumMod val="90000"/>
                  </a:schemeClr>
                </a:solidFill>
              </a:defRPr>
            </a:lvl4pPr>
            <a:lvl5pPr marL="1828800" indent="0">
              <a:buFontTx/>
              <a:buNone/>
              <a:defRPr>
                <a:solidFill>
                  <a:schemeClr val="bg2">
                    <a:lumMod val="90000"/>
                  </a:schemeClr>
                </a:solidFill>
              </a:defRPr>
            </a:lvl5pPr>
          </a:lstStyle>
          <a:p>
            <a:pPr lvl="0"/>
            <a:r>
              <a:rPr lang="en-US" dirty="0"/>
              <a:t>Section Divider</a:t>
            </a:r>
          </a:p>
        </p:txBody>
      </p:sp>
      <p:sp>
        <p:nvSpPr>
          <p:cNvPr id="9" name="Title 8"/>
          <p:cNvSpPr>
            <a:spLocks noGrp="1"/>
          </p:cNvSpPr>
          <p:nvPr>
            <p:ph type="title" hasCustomPrompt="1"/>
          </p:nvPr>
        </p:nvSpPr>
        <p:spPr>
          <a:xfrm>
            <a:off x="564637" y="1308847"/>
            <a:ext cx="6256337" cy="1701535"/>
          </a:xfrm>
          <a:prstGeom prst="rect">
            <a:avLst/>
          </a:prstGeom>
        </p:spPr>
        <p:txBody>
          <a:bodyPr anchor="b" anchorCtr="0"/>
          <a:lstStyle>
            <a:lvl1pPr>
              <a:spcBef>
                <a:spcPts val="0"/>
              </a:spcBef>
              <a:defRPr sz="3500" baseline="0">
                <a:solidFill>
                  <a:schemeClr val="bg1"/>
                </a:solidFill>
                <a:latin typeface="+mj-lt"/>
              </a:defRPr>
            </a:lvl1pPr>
          </a:lstStyle>
          <a:p>
            <a:r>
              <a:rPr lang="en-US" dirty="0"/>
              <a:t>Name of Agenda Item</a:t>
            </a:r>
          </a:p>
        </p:txBody>
      </p:sp>
    </p:spTree>
    <p:extLst>
      <p:ext uri="{BB962C8B-B14F-4D97-AF65-F5344CB8AC3E}">
        <p14:creationId xmlns:p14="http://schemas.microsoft.com/office/powerpoint/2010/main" val="4988375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Cover 1 White">
    <p:spTree>
      <p:nvGrpSpPr>
        <p:cNvPr id="1" name=""/>
        <p:cNvGrpSpPr/>
        <p:nvPr/>
      </p:nvGrpSpPr>
      <p:grpSpPr>
        <a:xfrm>
          <a:off x="0" y="0"/>
          <a:ext cx="0" cy="0"/>
          <a:chOff x="0" y="0"/>
          <a:chExt cx="0" cy="0"/>
        </a:xfrm>
      </p:grpSpPr>
      <p:sp>
        <p:nvSpPr>
          <p:cNvPr id="3" name="Title 2"/>
          <p:cNvSpPr>
            <a:spLocks noGrp="1"/>
          </p:cNvSpPr>
          <p:nvPr>
            <p:ph type="title" hasCustomPrompt="1"/>
          </p:nvPr>
        </p:nvSpPr>
        <p:spPr>
          <a:xfrm>
            <a:off x="610726" y="0"/>
            <a:ext cx="7744845" cy="2533369"/>
          </a:xfrm>
          <a:prstGeom prst="rect">
            <a:avLst/>
          </a:prstGeom>
        </p:spPr>
        <p:txBody>
          <a:bodyPr lIns="0" tIns="0" rIns="0" bIns="0" anchor="b" anchorCtr="0">
            <a:normAutofit/>
          </a:bodyPr>
          <a:lstStyle>
            <a:lvl1pPr algn="l">
              <a:spcBef>
                <a:spcPts val="0"/>
              </a:spcBef>
              <a:defRPr sz="3600" b="1">
                <a:solidFill>
                  <a:schemeClr val="accent6">
                    <a:lumMod val="50000"/>
                  </a:schemeClr>
                </a:solidFill>
                <a:latin typeface="+mj-lt"/>
              </a:defRPr>
            </a:lvl1pPr>
          </a:lstStyle>
          <a:p>
            <a:r>
              <a:rPr lang="en-US" dirty="0"/>
              <a:t>Insert title here</a:t>
            </a:r>
            <a:br>
              <a:rPr lang="en-US" dirty="0"/>
            </a:br>
            <a:r>
              <a:rPr lang="en-US" dirty="0"/>
              <a:t>(75 characters maximum)</a:t>
            </a:r>
          </a:p>
        </p:txBody>
      </p:sp>
      <p:sp>
        <p:nvSpPr>
          <p:cNvPr id="5" name="Text Placeholder 4"/>
          <p:cNvSpPr>
            <a:spLocks noGrp="1"/>
          </p:cNvSpPr>
          <p:nvPr>
            <p:ph type="body" sz="quarter" idx="10" hasCustomPrompt="1"/>
          </p:nvPr>
        </p:nvSpPr>
        <p:spPr>
          <a:xfrm>
            <a:off x="610726" y="3562904"/>
            <a:ext cx="8119206" cy="716808"/>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Name of Presenter</a:t>
            </a:r>
          </a:p>
        </p:txBody>
      </p:sp>
      <p:sp>
        <p:nvSpPr>
          <p:cNvPr id="7" name="Text Placeholder 4"/>
          <p:cNvSpPr>
            <a:spLocks noGrp="1"/>
          </p:cNvSpPr>
          <p:nvPr>
            <p:ph type="body" sz="quarter" idx="11" hasCustomPrompt="1"/>
          </p:nvPr>
        </p:nvSpPr>
        <p:spPr>
          <a:xfrm>
            <a:off x="610726" y="4252817"/>
            <a:ext cx="8119206" cy="273605"/>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Event Name</a:t>
            </a:r>
          </a:p>
        </p:txBody>
      </p:sp>
      <p:sp>
        <p:nvSpPr>
          <p:cNvPr id="9" name="Text Placeholder 4"/>
          <p:cNvSpPr>
            <a:spLocks noGrp="1"/>
          </p:cNvSpPr>
          <p:nvPr>
            <p:ph type="body" sz="quarter" idx="12" hasCustomPrompt="1"/>
          </p:nvPr>
        </p:nvSpPr>
        <p:spPr>
          <a:xfrm>
            <a:off x="610726" y="4553317"/>
            <a:ext cx="8119206" cy="403785"/>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DD Month 2017</a:t>
            </a:r>
          </a:p>
        </p:txBody>
      </p:sp>
      <p:pic>
        <p:nvPicPr>
          <p:cNvPr id="10" name="Picture 9"/>
          <p:cNvPicPr>
            <a:picLocks noChangeAspect="1"/>
          </p:cNvPicPr>
          <p:nvPr userDrawn="1"/>
        </p:nvPicPr>
        <p:blipFill>
          <a:blip r:embed="rId2"/>
          <a:stretch>
            <a:fillRect/>
          </a:stretch>
        </p:blipFill>
        <p:spPr>
          <a:xfrm>
            <a:off x="636999" y="5507609"/>
            <a:ext cx="1189827" cy="949200"/>
          </a:xfrm>
          <a:prstGeom prst="rect">
            <a:avLst/>
          </a:prstGeom>
        </p:spPr>
      </p:pic>
      <p:sp>
        <p:nvSpPr>
          <p:cNvPr id="11" name="Text Placeholder 4"/>
          <p:cNvSpPr>
            <a:spLocks noGrp="1"/>
          </p:cNvSpPr>
          <p:nvPr>
            <p:ph type="body" sz="quarter" idx="13" hasCustomPrompt="1"/>
          </p:nvPr>
        </p:nvSpPr>
        <p:spPr>
          <a:xfrm>
            <a:off x="610726" y="2854692"/>
            <a:ext cx="8119206" cy="716808"/>
          </a:xfrm>
          <a:prstGeom prst="rect">
            <a:avLst/>
          </a:prstGeom>
        </p:spPr>
        <p:txBody>
          <a:bodyPr lIns="0" tIns="0" rIns="0" bIns="0">
            <a:normAutofit/>
          </a:bodyPr>
          <a:lstStyle>
            <a:lvl1pPr marL="0" indent="0" algn="l">
              <a:spcBef>
                <a:spcPts val="0"/>
              </a:spcBef>
              <a:buNone/>
              <a:defRPr sz="1800" b="1">
                <a:solidFill>
                  <a:schemeClr val="accent6">
                    <a:lumMod val="50000"/>
                  </a:schemeClr>
                </a:solidFill>
              </a:defRPr>
            </a:lvl1pPr>
          </a:lstStyle>
          <a:p>
            <a:pPr lvl="0"/>
            <a:r>
              <a:rPr lang="en-US" dirty="0"/>
              <a:t>Insert subtitle here (75 characters maximum)</a:t>
            </a:r>
          </a:p>
        </p:txBody>
      </p:sp>
    </p:spTree>
    <p:extLst>
      <p:ext uri="{BB962C8B-B14F-4D97-AF65-F5344CB8AC3E}">
        <p14:creationId xmlns:p14="http://schemas.microsoft.com/office/powerpoint/2010/main" val="264802408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Agenda Divider 2">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5" name="Rectangle 4"/>
          <p:cNvSpPr/>
          <p:nvPr userDrawn="1"/>
        </p:nvSpPr>
        <p:spPr>
          <a:xfrm>
            <a:off x="0" y="6320547"/>
            <a:ext cx="9144000" cy="53745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0" name="Picture 19"/>
          <p:cNvPicPr>
            <a:picLocks noChangeAspect="1"/>
          </p:cNvPicPr>
          <p:nvPr userDrawn="1"/>
        </p:nvPicPr>
        <p:blipFill>
          <a:blip r:embed="rId3"/>
          <a:stretch>
            <a:fillRect/>
          </a:stretch>
        </p:blipFill>
        <p:spPr>
          <a:xfrm>
            <a:off x="237744" y="6460580"/>
            <a:ext cx="368521" cy="293992"/>
          </a:xfrm>
          <a:prstGeom prst="rect">
            <a:avLst/>
          </a:prstGeom>
        </p:spPr>
      </p:pic>
      <p:cxnSp>
        <p:nvCxnSpPr>
          <p:cNvPr id="25" name="Straight Connector 24"/>
          <p:cNvCxnSpPr/>
          <p:nvPr userDrawn="1"/>
        </p:nvCxnSpPr>
        <p:spPr>
          <a:xfrm>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3"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a:solidFill>
                <a:srgbClr val="002B49"/>
              </a:solidFill>
              <a:latin typeface="Arial"/>
              <a:cs typeface="Arial"/>
            </a:endParaRPr>
          </a:p>
        </p:txBody>
      </p:sp>
      <p:sp>
        <p:nvSpPr>
          <p:cNvPr id="4" name="Text Placeholder 3"/>
          <p:cNvSpPr>
            <a:spLocks noGrp="1"/>
          </p:cNvSpPr>
          <p:nvPr>
            <p:ph type="body" sz="quarter" idx="15" hasCustomPrompt="1"/>
          </p:nvPr>
        </p:nvSpPr>
        <p:spPr>
          <a:xfrm>
            <a:off x="573740" y="3030398"/>
            <a:ext cx="6247234" cy="1783649"/>
          </a:xfrm>
          <a:prstGeom prst="rect">
            <a:avLst/>
          </a:prstGeom>
        </p:spPr>
        <p:txBody>
          <a:bodyPr/>
          <a:lstStyle>
            <a:lvl1pPr marL="0" indent="0">
              <a:spcBef>
                <a:spcPts val="0"/>
              </a:spcBef>
              <a:buFontTx/>
              <a:buNone/>
              <a:defRPr sz="3500">
                <a:solidFill>
                  <a:schemeClr val="bg1"/>
                </a:solidFill>
                <a:latin typeface="+mj-lt"/>
              </a:defRPr>
            </a:lvl1pPr>
            <a:lvl2pPr marL="457200" indent="0">
              <a:buFontTx/>
              <a:buNone/>
              <a:defRPr>
                <a:solidFill>
                  <a:schemeClr val="bg2">
                    <a:lumMod val="90000"/>
                  </a:schemeClr>
                </a:solidFill>
              </a:defRPr>
            </a:lvl2pPr>
            <a:lvl3pPr marL="914400" indent="0">
              <a:buFontTx/>
              <a:buNone/>
              <a:defRPr>
                <a:solidFill>
                  <a:schemeClr val="bg2">
                    <a:lumMod val="90000"/>
                  </a:schemeClr>
                </a:solidFill>
              </a:defRPr>
            </a:lvl3pPr>
            <a:lvl4pPr marL="1371600" indent="0">
              <a:buFontTx/>
              <a:buNone/>
              <a:defRPr>
                <a:solidFill>
                  <a:schemeClr val="bg2">
                    <a:lumMod val="90000"/>
                  </a:schemeClr>
                </a:solidFill>
              </a:defRPr>
            </a:lvl4pPr>
            <a:lvl5pPr marL="1828800" indent="0">
              <a:buFontTx/>
              <a:buNone/>
              <a:defRPr>
                <a:solidFill>
                  <a:schemeClr val="bg2">
                    <a:lumMod val="90000"/>
                  </a:schemeClr>
                </a:solidFill>
              </a:defRPr>
            </a:lvl5pPr>
          </a:lstStyle>
          <a:p>
            <a:pPr lvl="0"/>
            <a:r>
              <a:rPr lang="en-US" dirty="0"/>
              <a:t>Section Divider</a:t>
            </a:r>
          </a:p>
        </p:txBody>
      </p:sp>
      <p:sp>
        <p:nvSpPr>
          <p:cNvPr id="9" name="Title 8"/>
          <p:cNvSpPr>
            <a:spLocks noGrp="1"/>
          </p:cNvSpPr>
          <p:nvPr>
            <p:ph type="title" hasCustomPrompt="1"/>
          </p:nvPr>
        </p:nvSpPr>
        <p:spPr>
          <a:xfrm>
            <a:off x="564637" y="1308847"/>
            <a:ext cx="6256337" cy="1701535"/>
          </a:xfrm>
          <a:prstGeom prst="rect">
            <a:avLst/>
          </a:prstGeom>
        </p:spPr>
        <p:txBody>
          <a:bodyPr anchor="b" anchorCtr="0"/>
          <a:lstStyle>
            <a:lvl1pPr>
              <a:spcBef>
                <a:spcPts val="0"/>
              </a:spcBef>
              <a:defRPr sz="3500" baseline="0">
                <a:solidFill>
                  <a:schemeClr val="bg1"/>
                </a:solidFill>
                <a:latin typeface="+mj-lt"/>
              </a:defRPr>
            </a:lvl1pPr>
          </a:lstStyle>
          <a:p>
            <a:r>
              <a:rPr lang="en-US" dirty="0"/>
              <a:t>Name of Agenda Item</a:t>
            </a:r>
          </a:p>
        </p:txBody>
      </p:sp>
    </p:spTree>
    <p:extLst>
      <p:ext uri="{BB962C8B-B14F-4D97-AF65-F5344CB8AC3E}">
        <p14:creationId xmlns:p14="http://schemas.microsoft.com/office/powerpoint/2010/main" val="61300067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Agenda Divider 3">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5" name="Rectangle 4"/>
          <p:cNvSpPr/>
          <p:nvPr userDrawn="1"/>
        </p:nvSpPr>
        <p:spPr>
          <a:xfrm>
            <a:off x="0" y="6320547"/>
            <a:ext cx="9144000" cy="53745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0" name="Picture 19"/>
          <p:cNvPicPr>
            <a:picLocks noChangeAspect="1"/>
          </p:cNvPicPr>
          <p:nvPr userDrawn="1"/>
        </p:nvPicPr>
        <p:blipFill>
          <a:blip r:embed="rId3"/>
          <a:stretch>
            <a:fillRect/>
          </a:stretch>
        </p:blipFill>
        <p:spPr>
          <a:xfrm>
            <a:off x="237744" y="6460580"/>
            <a:ext cx="368521" cy="293992"/>
          </a:xfrm>
          <a:prstGeom prst="rect">
            <a:avLst/>
          </a:prstGeom>
        </p:spPr>
      </p:pic>
      <p:cxnSp>
        <p:nvCxnSpPr>
          <p:cNvPr id="25" name="Straight Connector 24"/>
          <p:cNvCxnSpPr/>
          <p:nvPr userDrawn="1"/>
        </p:nvCxnSpPr>
        <p:spPr>
          <a:xfrm>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3"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a:solidFill>
                <a:srgbClr val="002B49"/>
              </a:solidFill>
              <a:latin typeface="Arial"/>
              <a:cs typeface="Arial"/>
            </a:endParaRPr>
          </a:p>
        </p:txBody>
      </p:sp>
      <p:sp>
        <p:nvSpPr>
          <p:cNvPr id="4" name="Text Placeholder 3"/>
          <p:cNvSpPr>
            <a:spLocks noGrp="1"/>
          </p:cNvSpPr>
          <p:nvPr>
            <p:ph type="body" sz="quarter" idx="15" hasCustomPrompt="1"/>
          </p:nvPr>
        </p:nvSpPr>
        <p:spPr>
          <a:xfrm>
            <a:off x="573740" y="3030398"/>
            <a:ext cx="6247234" cy="1783649"/>
          </a:xfrm>
          <a:prstGeom prst="rect">
            <a:avLst/>
          </a:prstGeom>
        </p:spPr>
        <p:txBody>
          <a:bodyPr/>
          <a:lstStyle>
            <a:lvl1pPr marL="0" indent="0">
              <a:spcBef>
                <a:spcPts val="0"/>
              </a:spcBef>
              <a:buFontTx/>
              <a:buNone/>
              <a:defRPr sz="3500">
                <a:solidFill>
                  <a:schemeClr val="bg1"/>
                </a:solidFill>
                <a:latin typeface="+mj-lt"/>
              </a:defRPr>
            </a:lvl1pPr>
            <a:lvl2pPr marL="457200" indent="0">
              <a:buFontTx/>
              <a:buNone/>
              <a:defRPr>
                <a:solidFill>
                  <a:schemeClr val="bg2">
                    <a:lumMod val="90000"/>
                  </a:schemeClr>
                </a:solidFill>
              </a:defRPr>
            </a:lvl2pPr>
            <a:lvl3pPr marL="914400" indent="0">
              <a:buFontTx/>
              <a:buNone/>
              <a:defRPr>
                <a:solidFill>
                  <a:schemeClr val="bg2">
                    <a:lumMod val="90000"/>
                  </a:schemeClr>
                </a:solidFill>
              </a:defRPr>
            </a:lvl3pPr>
            <a:lvl4pPr marL="1371600" indent="0">
              <a:buFontTx/>
              <a:buNone/>
              <a:defRPr>
                <a:solidFill>
                  <a:schemeClr val="bg2">
                    <a:lumMod val="90000"/>
                  </a:schemeClr>
                </a:solidFill>
              </a:defRPr>
            </a:lvl4pPr>
            <a:lvl5pPr marL="1828800" indent="0">
              <a:buFontTx/>
              <a:buNone/>
              <a:defRPr>
                <a:solidFill>
                  <a:schemeClr val="bg2">
                    <a:lumMod val="90000"/>
                  </a:schemeClr>
                </a:solidFill>
              </a:defRPr>
            </a:lvl5pPr>
          </a:lstStyle>
          <a:p>
            <a:pPr lvl="0"/>
            <a:r>
              <a:rPr lang="en-US" dirty="0"/>
              <a:t>Section Divider</a:t>
            </a:r>
          </a:p>
        </p:txBody>
      </p:sp>
      <p:sp>
        <p:nvSpPr>
          <p:cNvPr id="9" name="Title 8"/>
          <p:cNvSpPr>
            <a:spLocks noGrp="1"/>
          </p:cNvSpPr>
          <p:nvPr>
            <p:ph type="title" hasCustomPrompt="1"/>
          </p:nvPr>
        </p:nvSpPr>
        <p:spPr>
          <a:xfrm>
            <a:off x="564637" y="1308847"/>
            <a:ext cx="6256337" cy="1701535"/>
          </a:xfrm>
          <a:prstGeom prst="rect">
            <a:avLst/>
          </a:prstGeom>
        </p:spPr>
        <p:txBody>
          <a:bodyPr anchor="b" anchorCtr="0"/>
          <a:lstStyle>
            <a:lvl1pPr>
              <a:spcBef>
                <a:spcPts val="0"/>
              </a:spcBef>
              <a:defRPr sz="3500" baseline="0">
                <a:solidFill>
                  <a:schemeClr val="bg1"/>
                </a:solidFill>
                <a:latin typeface="+mj-lt"/>
              </a:defRPr>
            </a:lvl1pPr>
          </a:lstStyle>
          <a:p>
            <a:r>
              <a:rPr lang="en-US" dirty="0"/>
              <a:t>Name of Agenda Item</a:t>
            </a:r>
          </a:p>
        </p:txBody>
      </p:sp>
    </p:spTree>
    <p:extLst>
      <p:ext uri="{BB962C8B-B14F-4D97-AF65-F5344CB8AC3E}">
        <p14:creationId xmlns:p14="http://schemas.microsoft.com/office/powerpoint/2010/main" val="387118989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Agenda Divider 4">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5" name="Rectangle 4"/>
          <p:cNvSpPr/>
          <p:nvPr userDrawn="1"/>
        </p:nvSpPr>
        <p:spPr>
          <a:xfrm>
            <a:off x="0" y="6320547"/>
            <a:ext cx="9144000" cy="53745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0" name="Picture 19"/>
          <p:cNvPicPr>
            <a:picLocks noChangeAspect="1"/>
          </p:cNvPicPr>
          <p:nvPr userDrawn="1"/>
        </p:nvPicPr>
        <p:blipFill>
          <a:blip r:embed="rId3"/>
          <a:stretch>
            <a:fillRect/>
          </a:stretch>
        </p:blipFill>
        <p:spPr>
          <a:xfrm>
            <a:off x="237744" y="6460580"/>
            <a:ext cx="368521" cy="293992"/>
          </a:xfrm>
          <a:prstGeom prst="rect">
            <a:avLst/>
          </a:prstGeom>
        </p:spPr>
      </p:pic>
      <p:cxnSp>
        <p:nvCxnSpPr>
          <p:cNvPr id="25" name="Straight Connector 24"/>
          <p:cNvCxnSpPr/>
          <p:nvPr userDrawn="1"/>
        </p:nvCxnSpPr>
        <p:spPr>
          <a:xfrm>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3"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a:solidFill>
                <a:srgbClr val="002B49"/>
              </a:solidFill>
              <a:latin typeface="Arial"/>
              <a:cs typeface="Arial"/>
            </a:endParaRPr>
          </a:p>
        </p:txBody>
      </p:sp>
      <p:sp>
        <p:nvSpPr>
          <p:cNvPr id="4" name="Text Placeholder 3"/>
          <p:cNvSpPr>
            <a:spLocks noGrp="1"/>
          </p:cNvSpPr>
          <p:nvPr>
            <p:ph type="body" sz="quarter" idx="15" hasCustomPrompt="1"/>
          </p:nvPr>
        </p:nvSpPr>
        <p:spPr>
          <a:xfrm>
            <a:off x="573740" y="3030398"/>
            <a:ext cx="6247234" cy="1783649"/>
          </a:xfrm>
          <a:prstGeom prst="rect">
            <a:avLst/>
          </a:prstGeom>
        </p:spPr>
        <p:txBody>
          <a:bodyPr/>
          <a:lstStyle>
            <a:lvl1pPr marL="0" indent="0">
              <a:spcBef>
                <a:spcPts val="0"/>
              </a:spcBef>
              <a:buFontTx/>
              <a:buNone/>
              <a:defRPr sz="3500">
                <a:solidFill>
                  <a:schemeClr val="bg1"/>
                </a:solidFill>
                <a:latin typeface="+mj-lt"/>
              </a:defRPr>
            </a:lvl1pPr>
            <a:lvl2pPr marL="457200" indent="0">
              <a:buFontTx/>
              <a:buNone/>
              <a:defRPr>
                <a:solidFill>
                  <a:schemeClr val="bg2">
                    <a:lumMod val="90000"/>
                  </a:schemeClr>
                </a:solidFill>
              </a:defRPr>
            </a:lvl2pPr>
            <a:lvl3pPr marL="914400" indent="0">
              <a:buFontTx/>
              <a:buNone/>
              <a:defRPr>
                <a:solidFill>
                  <a:schemeClr val="bg2">
                    <a:lumMod val="90000"/>
                  </a:schemeClr>
                </a:solidFill>
              </a:defRPr>
            </a:lvl3pPr>
            <a:lvl4pPr marL="1371600" indent="0">
              <a:buFontTx/>
              <a:buNone/>
              <a:defRPr>
                <a:solidFill>
                  <a:schemeClr val="bg2">
                    <a:lumMod val="90000"/>
                  </a:schemeClr>
                </a:solidFill>
              </a:defRPr>
            </a:lvl4pPr>
            <a:lvl5pPr marL="1828800" indent="0">
              <a:buFontTx/>
              <a:buNone/>
              <a:defRPr>
                <a:solidFill>
                  <a:schemeClr val="bg2">
                    <a:lumMod val="90000"/>
                  </a:schemeClr>
                </a:solidFill>
              </a:defRPr>
            </a:lvl5pPr>
          </a:lstStyle>
          <a:p>
            <a:pPr lvl="0"/>
            <a:r>
              <a:rPr lang="en-US" dirty="0"/>
              <a:t>Section Divider</a:t>
            </a:r>
          </a:p>
        </p:txBody>
      </p:sp>
      <p:sp>
        <p:nvSpPr>
          <p:cNvPr id="9" name="Title 8"/>
          <p:cNvSpPr>
            <a:spLocks noGrp="1"/>
          </p:cNvSpPr>
          <p:nvPr>
            <p:ph type="title" hasCustomPrompt="1"/>
          </p:nvPr>
        </p:nvSpPr>
        <p:spPr>
          <a:xfrm>
            <a:off x="564637" y="1308847"/>
            <a:ext cx="6256337" cy="1701535"/>
          </a:xfrm>
          <a:prstGeom prst="rect">
            <a:avLst/>
          </a:prstGeom>
        </p:spPr>
        <p:txBody>
          <a:bodyPr anchor="b" anchorCtr="0"/>
          <a:lstStyle>
            <a:lvl1pPr>
              <a:spcBef>
                <a:spcPts val="0"/>
              </a:spcBef>
              <a:defRPr sz="3500" baseline="0">
                <a:solidFill>
                  <a:schemeClr val="bg1"/>
                </a:solidFill>
                <a:latin typeface="+mj-lt"/>
              </a:defRPr>
            </a:lvl1pPr>
          </a:lstStyle>
          <a:p>
            <a:r>
              <a:rPr lang="en-US" dirty="0"/>
              <a:t>Name of Agenda Item</a:t>
            </a:r>
          </a:p>
        </p:txBody>
      </p:sp>
    </p:spTree>
    <p:extLst>
      <p:ext uri="{BB962C8B-B14F-4D97-AF65-F5344CB8AC3E}">
        <p14:creationId xmlns:p14="http://schemas.microsoft.com/office/powerpoint/2010/main" val="262394248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1">
    <p:spTree>
      <p:nvGrpSpPr>
        <p:cNvPr id="1" name=""/>
        <p:cNvGrpSpPr/>
        <p:nvPr/>
      </p:nvGrpSpPr>
      <p:grpSpPr>
        <a:xfrm>
          <a:off x="0" y="0"/>
          <a:ext cx="0" cy="0"/>
          <a:chOff x="0" y="0"/>
          <a:chExt cx="0" cy="0"/>
        </a:xfrm>
      </p:grpSpPr>
      <p:pic>
        <p:nvPicPr>
          <p:cNvPr id="52" name="Picture 5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a:t> </a:t>
            </a:r>
          </a:p>
        </p:txBody>
      </p:sp>
      <p:sp>
        <p:nvSpPr>
          <p:cNvPr id="27"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a:t> </a:t>
            </a:r>
          </a:p>
        </p:txBody>
      </p:sp>
      <p:sp>
        <p:nvSpPr>
          <p:cNvPr id="5" name="Title 4"/>
          <p:cNvSpPr>
            <a:spLocks noGrp="1"/>
          </p:cNvSpPr>
          <p:nvPr>
            <p:ph type="title" hasCustomPrompt="1"/>
          </p:nvPr>
        </p:nvSpPr>
        <p:spPr>
          <a:xfrm>
            <a:off x="374904" y="42394"/>
            <a:ext cx="7886700" cy="531346"/>
          </a:xfrm>
          <a:prstGeom prst="rect">
            <a:avLst/>
          </a:prstGeom>
        </p:spPr>
        <p:txBody>
          <a:bodyPr lIns="0" tIns="45720" rIns="0" bIns="45720"/>
          <a:lstStyle>
            <a:lvl1pPr>
              <a:defRPr>
                <a:solidFill>
                  <a:schemeClr val="bg1"/>
                </a:solidFill>
                <a:latin typeface="+mj-lt"/>
              </a:defRPr>
            </a:lvl1pPr>
          </a:lstStyle>
          <a:p>
            <a:r>
              <a:rPr lang="en-US" dirty="0"/>
              <a:t>Presenters Section Divider</a:t>
            </a:r>
          </a:p>
        </p:txBody>
      </p:sp>
      <p:sp>
        <p:nvSpPr>
          <p:cNvPr id="7"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a:solidFill>
                <a:schemeClr val="bg1"/>
              </a:solidFill>
              <a:latin typeface="Arial"/>
              <a:cs typeface="Arial"/>
            </a:endParaRPr>
          </a:p>
        </p:txBody>
      </p:sp>
      <p:sp>
        <p:nvSpPr>
          <p:cNvPr id="36"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a:t> </a:t>
            </a:r>
          </a:p>
        </p:txBody>
      </p:sp>
      <p:sp>
        <p:nvSpPr>
          <p:cNvPr id="37"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50"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93322027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2">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a:t> </a:t>
            </a:r>
          </a:p>
        </p:txBody>
      </p:sp>
      <p:sp>
        <p:nvSpPr>
          <p:cNvPr id="2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66632511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3">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a:t> </a:t>
            </a:r>
          </a:p>
        </p:txBody>
      </p:sp>
      <p:sp>
        <p:nvSpPr>
          <p:cNvPr id="2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298823005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4">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a:t> </a:t>
            </a:r>
          </a:p>
        </p:txBody>
      </p:sp>
      <p:sp>
        <p:nvSpPr>
          <p:cNvPr id="2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338271457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5">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a:t> </a:t>
            </a:r>
          </a:p>
        </p:txBody>
      </p:sp>
      <p:sp>
        <p:nvSpPr>
          <p:cNvPr id="2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215255367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6">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a:t> </a:t>
            </a:r>
          </a:p>
        </p:txBody>
      </p:sp>
      <p:sp>
        <p:nvSpPr>
          <p:cNvPr id="2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415038723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7">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a:t> </a:t>
            </a:r>
          </a:p>
        </p:txBody>
      </p:sp>
      <p:sp>
        <p:nvSpPr>
          <p:cNvPr id="2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8910854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ver 1 Blue">
    <p:spTree>
      <p:nvGrpSpPr>
        <p:cNvPr id="1" name=""/>
        <p:cNvGrpSpPr/>
        <p:nvPr/>
      </p:nvGrpSpPr>
      <p:grpSpPr>
        <a:xfrm>
          <a:off x="0" y="0"/>
          <a:ext cx="0" cy="0"/>
          <a:chOff x="0" y="0"/>
          <a:chExt cx="0" cy="0"/>
        </a:xfrm>
      </p:grpSpPr>
      <p:sp>
        <p:nvSpPr>
          <p:cNvPr id="11" name="Rectangle 10"/>
          <p:cNvSpPr/>
          <p:nvPr userDrawn="1"/>
        </p:nvSpPr>
        <p:spPr>
          <a:xfrm>
            <a:off x="0" y="0"/>
            <a:ext cx="9144000" cy="6858000"/>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Title 2"/>
          <p:cNvSpPr>
            <a:spLocks noGrp="1"/>
          </p:cNvSpPr>
          <p:nvPr>
            <p:ph type="title" hasCustomPrompt="1"/>
          </p:nvPr>
        </p:nvSpPr>
        <p:spPr>
          <a:xfrm>
            <a:off x="610724" y="0"/>
            <a:ext cx="7744845" cy="2533369"/>
          </a:xfrm>
          <a:prstGeom prst="rect">
            <a:avLst/>
          </a:prstGeom>
        </p:spPr>
        <p:txBody>
          <a:bodyPr lIns="0" tIns="0" rIns="0" bIns="0" anchor="b" anchorCtr="0">
            <a:normAutofit/>
          </a:bodyPr>
          <a:lstStyle>
            <a:lvl1pPr algn="l">
              <a:spcBef>
                <a:spcPts val="0"/>
              </a:spcBef>
              <a:defRPr sz="3600" b="1">
                <a:solidFill>
                  <a:schemeClr val="bg1"/>
                </a:solidFill>
                <a:latin typeface="+mj-lt"/>
              </a:defRPr>
            </a:lvl1pPr>
          </a:lstStyle>
          <a:p>
            <a:r>
              <a:rPr lang="en-US" dirty="0"/>
              <a:t>Insert title here</a:t>
            </a:r>
            <a:br>
              <a:rPr lang="en-US" dirty="0"/>
            </a:br>
            <a:r>
              <a:rPr lang="en-US" dirty="0"/>
              <a:t>(75 characters maximum)</a:t>
            </a:r>
          </a:p>
        </p:txBody>
      </p:sp>
      <p:sp>
        <p:nvSpPr>
          <p:cNvPr id="5" name="Text Placeholder 4"/>
          <p:cNvSpPr>
            <a:spLocks noGrp="1"/>
          </p:cNvSpPr>
          <p:nvPr>
            <p:ph type="body" sz="quarter" idx="10" hasCustomPrompt="1"/>
          </p:nvPr>
        </p:nvSpPr>
        <p:spPr>
          <a:xfrm>
            <a:off x="610723" y="3562904"/>
            <a:ext cx="8119872" cy="716808"/>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Name of Presenter</a:t>
            </a:r>
          </a:p>
        </p:txBody>
      </p:sp>
      <p:sp>
        <p:nvSpPr>
          <p:cNvPr id="7" name="Text Placeholder 4"/>
          <p:cNvSpPr>
            <a:spLocks noGrp="1"/>
          </p:cNvSpPr>
          <p:nvPr>
            <p:ph type="body" sz="quarter" idx="11" hasCustomPrompt="1"/>
          </p:nvPr>
        </p:nvSpPr>
        <p:spPr>
          <a:xfrm>
            <a:off x="610723" y="4252817"/>
            <a:ext cx="8119872" cy="273605"/>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Event Name</a:t>
            </a:r>
          </a:p>
        </p:txBody>
      </p:sp>
      <p:sp>
        <p:nvSpPr>
          <p:cNvPr id="9" name="Text Placeholder 4"/>
          <p:cNvSpPr>
            <a:spLocks noGrp="1"/>
          </p:cNvSpPr>
          <p:nvPr>
            <p:ph type="body" sz="quarter" idx="12" hasCustomPrompt="1"/>
          </p:nvPr>
        </p:nvSpPr>
        <p:spPr>
          <a:xfrm>
            <a:off x="610723" y="4544352"/>
            <a:ext cx="8119872" cy="403785"/>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DD Month 2017</a:t>
            </a:r>
          </a:p>
        </p:txBody>
      </p:sp>
      <p:pic>
        <p:nvPicPr>
          <p:cNvPr id="8" name="Picture 7"/>
          <p:cNvPicPr>
            <a:picLocks noChangeAspect="1"/>
          </p:cNvPicPr>
          <p:nvPr userDrawn="1"/>
        </p:nvPicPr>
        <p:blipFill>
          <a:blip r:embed="rId2"/>
          <a:stretch>
            <a:fillRect/>
          </a:stretch>
        </p:blipFill>
        <p:spPr>
          <a:xfrm>
            <a:off x="641992" y="5512926"/>
            <a:ext cx="1193800" cy="952500"/>
          </a:xfrm>
          <a:prstGeom prst="rect">
            <a:avLst/>
          </a:prstGeom>
        </p:spPr>
      </p:pic>
      <p:sp>
        <p:nvSpPr>
          <p:cNvPr id="12" name="Text Placeholder 4"/>
          <p:cNvSpPr>
            <a:spLocks noGrp="1"/>
          </p:cNvSpPr>
          <p:nvPr>
            <p:ph type="body" sz="quarter" idx="13" hasCustomPrompt="1"/>
          </p:nvPr>
        </p:nvSpPr>
        <p:spPr>
          <a:xfrm>
            <a:off x="610723" y="2854692"/>
            <a:ext cx="8119872" cy="716808"/>
          </a:xfrm>
          <a:prstGeom prst="rect">
            <a:avLst/>
          </a:prstGeom>
        </p:spPr>
        <p:txBody>
          <a:bodyPr lIns="0" tIns="0" rIns="0" bIns="0">
            <a:normAutofit/>
          </a:bodyPr>
          <a:lstStyle>
            <a:lvl1pPr marL="0" indent="0" algn="l">
              <a:spcBef>
                <a:spcPts val="0"/>
              </a:spcBef>
              <a:buNone/>
              <a:defRPr sz="1800" b="1">
                <a:solidFill>
                  <a:schemeClr val="bg1"/>
                </a:solidFill>
              </a:defRPr>
            </a:lvl1pPr>
          </a:lstStyle>
          <a:p>
            <a:pPr lvl="0"/>
            <a:r>
              <a:rPr lang="en-US" dirty="0"/>
              <a:t>Insert subtitle here (75 characters maximum)</a:t>
            </a:r>
          </a:p>
        </p:txBody>
      </p:sp>
    </p:spTree>
    <p:extLst>
      <p:ext uri="{BB962C8B-B14F-4D97-AF65-F5344CB8AC3E}">
        <p14:creationId xmlns:p14="http://schemas.microsoft.com/office/powerpoint/2010/main" val="33425110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8">
    <p:spTree>
      <p:nvGrpSpPr>
        <p:cNvPr id="1" name=""/>
        <p:cNvGrpSpPr/>
        <p:nvPr/>
      </p:nvGrpSpPr>
      <p:grpSpPr>
        <a:xfrm>
          <a:off x="0" y="0"/>
          <a:ext cx="0" cy="0"/>
          <a:chOff x="0" y="0"/>
          <a:chExt cx="0" cy="0"/>
        </a:xfrm>
      </p:grpSpPr>
      <p:pic>
        <p:nvPicPr>
          <p:cNvPr id="38" name="Picture 3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2" y="-1"/>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a:t> </a:t>
            </a:r>
          </a:p>
        </p:txBody>
      </p:sp>
      <p:sp>
        <p:nvSpPr>
          <p:cNvPr id="2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2"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a:t> </a:t>
            </a:r>
          </a:p>
        </p:txBody>
      </p:sp>
      <p:sp>
        <p:nvSpPr>
          <p:cNvPr id="33"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52115778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1">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a:t> </a:t>
            </a:r>
          </a:p>
        </p:txBody>
      </p:sp>
      <p:sp>
        <p:nvSpPr>
          <p:cNvPr id="2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a:t> </a:t>
            </a:r>
          </a:p>
        </p:txBody>
      </p:sp>
      <p:sp>
        <p:nvSpPr>
          <p:cNvPr id="7"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spcBef>
                <a:spcPts val="0"/>
              </a:spcBef>
              <a:defRPr>
                <a:solidFill>
                  <a:schemeClr val="bg1"/>
                </a:solidFill>
                <a:latin typeface="+mj-lt"/>
              </a:defRPr>
            </a:lvl1pPr>
          </a:lstStyle>
          <a:p>
            <a:r>
              <a:rPr lang="en-US" dirty="0"/>
              <a:t>Presenters (option)</a:t>
            </a:r>
          </a:p>
        </p:txBody>
      </p:sp>
      <p:sp>
        <p:nvSpPr>
          <p:cNvPr id="44"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a:t> </a:t>
            </a:r>
          </a:p>
        </p:txBody>
      </p:sp>
      <p:sp>
        <p:nvSpPr>
          <p:cNvPr id="45"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6"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415961759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2">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7"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a:t> </a:t>
            </a:r>
          </a:p>
        </p:txBody>
      </p:sp>
      <p:sp>
        <p:nvSpPr>
          <p:cNvPr id="48"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a:t> </a:t>
            </a:r>
          </a:p>
        </p:txBody>
      </p:sp>
      <p:sp>
        <p:nvSpPr>
          <p:cNvPr id="51"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a:t> </a:t>
            </a:r>
          </a:p>
        </p:txBody>
      </p:sp>
    </p:spTree>
    <p:extLst>
      <p:ext uri="{BB962C8B-B14F-4D97-AF65-F5344CB8AC3E}">
        <p14:creationId xmlns:p14="http://schemas.microsoft.com/office/powerpoint/2010/main" val="89408764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3">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a:t> </a:t>
            </a:r>
          </a:p>
        </p:txBody>
      </p:sp>
    </p:spTree>
    <p:extLst>
      <p:ext uri="{BB962C8B-B14F-4D97-AF65-F5344CB8AC3E}">
        <p14:creationId xmlns:p14="http://schemas.microsoft.com/office/powerpoint/2010/main" val="52904369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4">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a:t> </a:t>
            </a:r>
          </a:p>
        </p:txBody>
      </p:sp>
    </p:spTree>
    <p:extLst>
      <p:ext uri="{BB962C8B-B14F-4D97-AF65-F5344CB8AC3E}">
        <p14:creationId xmlns:p14="http://schemas.microsoft.com/office/powerpoint/2010/main" val="55741168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5">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a:t> </a:t>
            </a:r>
          </a:p>
        </p:txBody>
      </p:sp>
    </p:spTree>
    <p:extLst>
      <p:ext uri="{BB962C8B-B14F-4D97-AF65-F5344CB8AC3E}">
        <p14:creationId xmlns:p14="http://schemas.microsoft.com/office/powerpoint/2010/main" val="78211526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6">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defRPr>
                <a:solidFill>
                  <a:schemeClr val="bg1"/>
                </a:solidFill>
                <a:latin typeface="+mj-lt"/>
              </a:defRPr>
            </a:lvl1pPr>
          </a:lstStyle>
          <a:p>
            <a:r>
              <a:rPr lang="en-US" dirty="0"/>
              <a:t>Presenters (option)</a:t>
            </a:r>
          </a:p>
        </p:txBody>
      </p:sp>
      <p:sp>
        <p:nvSpPr>
          <p:cNvPr id="25"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a:t> </a:t>
            </a:r>
          </a:p>
        </p:txBody>
      </p:sp>
    </p:spTree>
    <p:extLst>
      <p:ext uri="{BB962C8B-B14F-4D97-AF65-F5344CB8AC3E}">
        <p14:creationId xmlns:p14="http://schemas.microsoft.com/office/powerpoint/2010/main" val="68009793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7">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7" name="Straight Connector 36"/>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defRPr>
                <a:solidFill>
                  <a:schemeClr val="bg1"/>
                </a:solidFill>
                <a:latin typeface="+mj-lt"/>
              </a:defRPr>
            </a:lvl1pPr>
          </a:lstStyle>
          <a:p>
            <a:r>
              <a:rPr lang="en-US" dirty="0"/>
              <a:t>Presenters (option)</a:t>
            </a:r>
          </a:p>
        </p:txBody>
      </p:sp>
      <p:cxnSp>
        <p:nvCxnSpPr>
          <p:cNvPr id="39" name="Straight Connector 38"/>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0" name="Arc 39"/>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sp>
        <p:nvSpPr>
          <p:cNvPr id="41"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2"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3"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7"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a:t> </a:t>
            </a:r>
          </a:p>
        </p:txBody>
      </p:sp>
      <p:sp>
        <p:nvSpPr>
          <p:cNvPr id="49"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a:t> </a:t>
            </a:r>
          </a:p>
        </p:txBody>
      </p:sp>
      <p:sp>
        <p:nvSpPr>
          <p:cNvPr id="50"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a:t> </a:t>
            </a:r>
          </a:p>
        </p:txBody>
      </p:sp>
    </p:spTree>
    <p:extLst>
      <p:ext uri="{BB962C8B-B14F-4D97-AF65-F5344CB8AC3E}">
        <p14:creationId xmlns:p14="http://schemas.microsoft.com/office/powerpoint/2010/main" val="62811039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8">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2" y="-1"/>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a:t> </a:t>
            </a:r>
          </a:p>
        </p:txBody>
      </p:sp>
    </p:spTree>
    <p:extLst>
      <p:ext uri="{BB962C8B-B14F-4D97-AF65-F5344CB8AC3E}">
        <p14:creationId xmlns:p14="http://schemas.microsoft.com/office/powerpoint/2010/main" val="400166792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1">
    <p:spTree>
      <p:nvGrpSpPr>
        <p:cNvPr id="1" name=""/>
        <p:cNvGrpSpPr/>
        <p:nvPr/>
      </p:nvGrpSpPr>
      <p:grpSpPr>
        <a:xfrm>
          <a:off x="0" y="0"/>
          <a:ext cx="0" cy="0"/>
          <a:chOff x="0" y="0"/>
          <a:chExt cx="0" cy="0"/>
        </a:xfrm>
      </p:grpSpPr>
      <p:pic>
        <p:nvPicPr>
          <p:cNvPr id="27" name="Picture 26"/>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a:solidFill>
                <a:schemeClr val="bg1"/>
              </a:solidFill>
              <a:latin typeface="Arial"/>
              <a:cs typeface="Arial"/>
            </a:endParaRPr>
          </a:p>
        </p:txBody>
      </p:sp>
      <p:sp>
        <p:nvSpPr>
          <p:cNvPr id="25"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6"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3838747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Cover 2 White">
    <p:spTree>
      <p:nvGrpSpPr>
        <p:cNvPr id="1" name=""/>
        <p:cNvGrpSpPr/>
        <p:nvPr/>
      </p:nvGrpSpPr>
      <p:grpSpPr>
        <a:xfrm>
          <a:off x="0" y="0"/>
          <a:ext cx="0" cy="0"/>
          <a:chOff x="0" y="0"/>
          <a:chExt cx="0" cy="0"/>
        </a:xfrm>
      </p:grpSpPr>
      <p:sp>
        <p:nvSpPr>
          <p:cNvPr id="14" name="Oval 13"/>
          <p:cNvSpPr/>
          <p:nvPr/>
        </p:nvSpPr>
        <p:spPr>
          <a:xfrm>
            <a:off x="1811695" y="6101651"/>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p:nvCxnSpPr>
        <p:spPr>
          <a:xfrm flipH="1">
            <a:off x="0" y="6124511"/>
            <a:ext cx="1790417"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flipH="1">
            <a:off x="1878697" y="6124511"/>
            <a:ext cx="6693408"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p:nvSpPr>
        <p:spPr>
          <a:xfrm flipH="1">
            <a:off x="8610117" y="6101651"/>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Oval 17"/>
          <p:cNvSpPr/>
          <p:nvPr/>
        </p:nvSpPr>
        <p:spPr>
          <a:xfrm flipH="1">
            <a:off x="8610117" y="3470373"/>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p:nvCxnSpPr>
        <p:spPr>
          <a:xfrm flipV="1">
            <a:off x="1834554" y="3552825"/>
            <a:ext cx="0" cy="2529961"/>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20" name="Arc 19"/>
          <p:cNvSpPr/>
          <p:nvPr/>
        </p:nvSpPr>
        <p:spPr>
          <a:xfrm rot="16200000">
            <a:off x="1834554" y="3494144"/>
            <a:ext cx="121764" cy="121764"/>
          </a:xfrm>
          <a:prstGeom prst="arc">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21" name="Straight Connector 20"/>
          <p:cNvCxnSpPr/>
          <p:nvPr/>
        </p:nvCxnSpPr>
        <p:spPr>
          <a:xfrm flipH="1">
            <a:off x="1895439" y="3494144"/>
            <a:ext cx="6691671"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p:nvPicPr>
        <p:blipFill>
          <a:blip r:embed="rId2"/>
          <a:stretch>
            <a:fillRect/>
          </a:stretch>
        </p:blipFill>
        <p:spPr>
          <a:xfrm>
            <a:off x="352076" y="4878249"/>
            <a:ext cx="1189829" cy="949200"/>
          </a:xfrm>
          <a:prstGeom prst="rect">
            <a:avLst/>
          </a:prstGeom>
        </p:spPr>
      </p:pic>
      <p:sp>
        <p:nvSpPr>
          <p:cNvPr id="12" name="Title 2"/>
          <p:cNvSpPr>
            <a:spLocks noGrp="1"/>
          </p:cNvSpPr>
          <p:nvPr>
            <p:ph type="title" hasCustomPrompt="1"/>
          </p:nvPr>
        </p:nvSpPr>
        <p:spPr>
          <a:xfrm>
            <a:off x="2061883" y="761997"/>
            <a:ext cx="6382512" cy="2533369"/>
          </a:xfrm>
          <a:prstGeom prst="rect">
            <a:avLst/>
          </a:prstGeom>
        </p:spPr>
        <p:txBody>
          <a:bodyPr lIns="0" tIns="0" rIns="0" bIns="0" anchor="b" anchorCtr="0">
            <a:normAutofit/>
          </a:bodyPr>
          <a:lstStyle>
            <a:lvl1pPr algn="l">
              <a:spcBef>
                <a:spcPts val="0"/>
              </a:spcBef>
              <a:defRPr sz="3600" b="1">
                <a:solidFill>
                  <a:schemeClr val="accent6">
                    <a:lumMod val="50000"/>
                  </a:schemeClr>
                </a:solidFill>
                <a:latin typeface="+mj-lt"/>
              </a:defRPr>
            </a:lvl1pPr>
          </a:lstStyle>
          <a:p>
            <a:r>
              <a:rPr lang="en-US" dirty="0"/>
              <a:t>Insert title here</a:t>
            </a:r>
            <a:br>
              <a:rPr lang="en-US" dirty="0"/>
            </a:br>
            <a:r>
              <a:rPr lang="en-US" dirty="0"/>
              <a:t>(75 characters maximum)</a:t>
            </a:r>
          </a:p>
        </p:txBody>
      </p:sp>
      <p:sp>
        <p:nvSpPr>
          <p:cNvPr id="13" name="Text Placeholder 4"/>
          <p:cNvSpPr>
            <a:spLocks noGrp="1"/>
          </p:cNvSpPr>
          <p:nvPr>
            <p:ph type="body" sz="quarter" idx="10" hasCustomPrompt="1"/>
          </p:nvPr>
        </p:nvSpPr>
        <p:spPr>
          <a:xfrm>
            <a:off x="2070848" y="4593844"/>
            <a:ext cx="6382512" cy="716808"/>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Name of Presenter</a:t>
            </a:r>
          </a:p>
        </p:txBody>
      </p:sp>
      <p:sp>
        <p:nvSpPr>
          <p:cNvPr id="23" name="Text Placeholder 4"/>
          <p:cNvSpPr>
            <a:spLocks noGrp="1"/>
          </p:cNvSpPr>
          <p:nvPr>
            <p:ph type="body" sz="quarter" idx="11" hasCustomPrompt="1"/>
          </p:nvPr>
        </p:nvSpPr>
        <p:spPr>
          <a:xfrm>
            <a:off x="2070848" y="5301687"/>
            <a:ext cx="6382512" cy="273605"/>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Event Name</a:t>
            </a:r>
          </a:p>
        </p:txBody>
      </p:sp>
      <p:sp>
        <p:nvSpPr>
          <p:cNvPr id="24" name="Text Placeholder 4"/>
          <p:cNvSpPr>
            <a:spLocks noGrp="1"/>
          </p:cNvSpPr>
          <p:nvPr>
            <p:ph type="body" sz="quarter" idx="12" hasCustomPrompt="1"/>
          </p:nvPr>
        </p:nvSpPr>
        <p:spPr>
          <a:xfrm>
            <a:off x="2070848" y="5584257"/>
            <a:ext cx="6382512" cy="403785"/>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DD Month 2017</a:t>
            </a:r>
          </a:p>
        </p:txBody>
      </p:sp>
      <p:sp>
        <p:nvSpPr>
          <p:cNvPr id="25" name="Text Placeholder 4"/>
          <p:cNvSpPr>
            <a:spLocks noGrp="1"/>
          </p:cNvSpPr>
          <p:nvPr>
            <p:ph type="body" sz="quarter" idx="13" hasCustomPrompt="1"/>
          </p:nvPr>
        </p:nvSpPr>
        <p:spPr>
          <a:xfrm>
            <a:off x="2070848" y="3652549"/>
            <a:ext cx="6382512" cy="716808"/>
          </a:xfrm>
          <a:prstGeom prst="rect">
            <a:avLst/>
          </a:prstGeom>
        </p:spPr>
        <p:txBody>
          <a:bodyPr lIns="0" tIns="0" rIns="0" bIns="0">
            <a:normAutofit/>
          </a:bodyPr>
          <a:lstStyle>
            <a:lvl1pPr marL="0" indent="0" algn="l">
              <a:spcBef>
                <a:spcPts val="0"/>
              </a:spcBef>
              <a:buNone/>
              <a:defRPr sz="1800" b="1">
                <a:solidFill>
                  <a:schemeClr val="accent6">
                    <a:lumMod val="50000"/>
                  </a:schemeClr>
                </a:solidFill>
              </a:defRPr>
            </a:lvl1pPr>
          </a:lstStyle>
          <a:p>
            <a:pPr lvl="0"/>
            <a:r>
              <a:rPr lang="en-US" dirty="0"/>
              <a:t>Insert subtitle here (75 characters maximum)</a:t>
            </a:r>
          </a:p>
        </p:txBody>
      </p:sp>
    </p:spTree>
    <p:extLst>
      <p:ext uri="{BB962C8B-B14F-4D97-AF65-F5344CB8AC3E}">
        <p14:creationId xmlns:p14="http://schemas.microsoft.com/office/powerpoint/2010/main" val="301667481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2">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396747819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3">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255178434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4">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11213995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5">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65738824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6">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401502080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7">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312243120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8">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2" y="-1"/>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62386876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2_Engage with ICANN White">
    <p:spTree>
      <p:nvGrpSpPr>
        <p:cNvPr id="1" name=""/>
        <p:cNvGrpSpPr/>
        <p:nvPr/>
      </p:nvGrpSpPr>
      <p:grpSpPr>
        <a:xfrm>
          <a:off x="0" y="0"/>
          <a:ext cx="0" cy="0"/>
          <a:chOff x="0" y="0"/>
          <a:chExt cx="0" cy="0"/>
        </a:xfrm>
      </p:grpSpPr>
      <p:sp>
        <p:nvSpPr>
          <p:cNvPr id="3" name="Rectangle 2"/>
          <p:cNvSpPr/>
          <p:nvPr userDrawn="1"/>
        </p:nvSpPr>
        <p:spPr>
          <a:xfrm>
            <a:off x="2313656" y="685224"/>
            <a:ext cx="6830343" cy="186493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id-ID" sz="1350">
              <a:solidFill>
                <a:prstClr val="white"/>
              </a:solidFill>
              <a:cs typeface="Arial"/>
            </a:endParaRPr>
          </a:p>
        </p:txBody>
      </p:sp>
      <p:sp>
        <p:nvSpPr>
          <p:cNvPr id="4" name="Text Placeholder 32"/>
          <p:cNvSpPr txBox="1">
            <a:spLocks/>
          </p:cNvSpPr>
          <p:nvPr userDrawn="1"/>
        </p:nvSpPr>
        <p:spPr bwMode="auto">
          <a:xfrm>
            <a:off x="2543489" y="1552703"/>
            <a:ext cx="6600509" cy="3298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685800">
              <a:defRPr>
                <a:solidFill>
                  <a:schemeClr val="tx1"/>
                </a:solidFill>
                <a:latin typeface="Calibri" charset="0"/>
                <a:ea typeface="ＭＳ Ｐゴシック" charset="0"/>
              </a:defRPr>
            </a:lvl1pPr>
            <a:lvl2pPr marL="514350" indent="-171450" defTabSz="685800">
              <a:defRPr>
                <a:solidFill>
                  <a:schemeClr val="tx1"/>
                </a:solidFill>
                <a:latin typeface="Calibri" charset="0"/>
                <a:ea typeface="ＭＳ Ｐゴシック" charset="0"/>
              </a:defRPr>
            </a:lvl2pPr>
            <a:lvl3pPr marL="857250" indent="-171450" defTabSz="685800">
              <a:defRPr>
                <a:solidFill>
                  <a:schemeClr val="tx1"/>
                </a:solidFill>
                <a:latin typeface="Calibri" charset="0"/>
                <a:ea typeface="ＭＳ Ｐゴシック" charset="0"/>
              </a:defRPr>
            </a:lvl3pPr>
            <a:lvl4pPr marL="1200150" indent="-171450" defTabSz="685800">
              <a:defRPr>
                <a:solidFill>
                  <a:schemeClr val="tx1"/>
                </a:solidFill>
                <a:latin typeface="Calibri" charset="0"/>
                <a:ea typeface="ＭＳ Ｐゴシック" charset="0"/>
              </a:defRPr>
            </a:lvl4pPr>
            <a:lvl5pPr marL="1543050" indent="-171450" defTabSz="685800">
              <a:defRPr>
                <a:solidFill>
                  <a:schemeClr val="tx1"/>
                </a:solidFill>
                <a:latin typeface="Calibri" charset="0"/>
                <a:ea typeface="ＭＳ Ｐゴシック" charset="0"/>
              </a:defRPr>
            </a:lvl5pPr>
            <a:lvl6pPr marL="2000250" indent="-171450" defTabSz="685800" fontAlgn="base">
              <a:spcBef>
                <a:spcPct val="0"/>
              </a:spcBef>
              <a:spcAft>
                <a:spcPct val="0"/>
              </a:spcAft>
              <a:defRPr>
                <a:solidFill>
                  <a:schemeClr val="tx1"/>
                </a:solidFill>
                <a:latin typeface="Calibri" charset="0"/>
                <a:ea typeface="ＭＳ Ｐゴシック" charset="0"/>
              </a:defRPr>
            </a:lvl6pPr>
            <a:lvl7pPr marL="2457450" indent="-171450" defTabSz="685800" fontAlgn="base">
              <a:spcBef>
                <a:spcPct val="0"/>
              </a:spcBef>
              <a:spcAft>
                <a:spcPct val="0"/>
              </a:spcAft>
              <a:defRPr>
                <a:solidFill>
                  <a:schemeClr val="tx1"/>
                </a:solidFill>
                <a:latin typeface="Calibri" charset="0"/>
                <a:ea typeface="ＭＳ Ｐゴシック" charset="0"/>
              </a:defRPr>
            </a:lvl7pPr>
            <a:lvl8pPr marL="2914650" indent="-171450" defTabSz="685800" fontAlgn="base">
              <a:spcBef>
                <a:spcPct val="0"/>
              </a:spcBef>
              <a:spcAft>
                <a:spcPct val="0"/>
              </a:spcAft>
              <a:defRPr>
                <a:solidFill>
                  <a:schemeClr val="tx1"/>
                </a:solidFill>
                <a:latin typeface="Calibri" charset="0"/>
                <a:ea typeface="ＭＳ Ｐゴシック" charset="0"/>
              </a:defRPr>
            </a:lvl8pPr>
            <a:lvl9pPr marL="3371850" indent="-171450" defTabSz="685800" fontAlgn="base">
              <a:spcBef>
                <a:spcPct val="0"/>
              </a:spcBef>
              <a:spcAft>
                <a:spcPct val="0"/>
              </a:spcAft>
              <a:defRPr>
                <a:solidFill>
                  <a:schemeClr val="tx1"/>
                </a:solidFill>
                <a:latin typeface="Calibri" charset="0"/>
                <a:ea typeface="ＭＳ Ｐゴシック" charset="0"/>
              </a:defRPr>
            </a:lvl9pPr>
          </a:lstStyle>
          <a:p>
            <a:r>
              <a:rPr lang="en-US" sz="2000">
                <a:solidFill>
                  <a:schemeClr val="bg1"/>
                </a:solidFill>
                <a:latin typeface="+mn-lt"/>
                <a:cs typeface="Arial"/>
              </a:rPr>
              <a:t>Visit us at </a:t>
            </a:r>
            <a:r>
              <a:rPr lang="en-US" sz="2000" b="1">
                <a:solidFill>
                  <a:schemeClr val="bg1"/>
                </a:solidFill>
                <a:latin typeface="+mn-lt"/>
                <a:cs typeface="Arial"/>
              </a:rPr>
              <a:t>icann.org</a:t>
            </a:r>
          </a:p>
        </p:txBody>
      </p:sp>
      <p:sp>
        <p:nvSpPr>
          <p:cNvPr id="5" name="Text Placeholder 33"/>
          <p:cNvSpPr txBox="1">
            <a:spLocks/>
          </p:cNvSpPr>
          <p:nvPr userDrawn="1"/>
        </p:nvSpPr>
        <p:spPr bwMode="auto">
          <a:xfrm>
            <a:off x="2543489" y="1049144"/>
            <a:ext cx="5230690" cy="3259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514350" indent="-171450" defTabSz="455613">
              <a:defRPr>
                <a:solidFill>
                  <a:schemeClr val="tx1"/>
                </a:solidFill>
                <a:latin typeface="Calibri" charset="0"/>
                <a:ea typeface="ＭＳ Ｐゴシック" charset="0"/>
              </a:defRPr>
            </a:lvl2pPr>
            <a:lvl3pPr marL="857250" indent="-171450" defTabSz="455613">
              <a:defRPr>
                <a:solidFill>
                  <a:schemeClr val="tx1"/>
                </a:solidFill>
                <a:latin typeface="Calibri" charset="0"/>
                <a:ea typeface="ＭＳ Ｐゴシック" charset="0"/>
              </a:defRPr>
            </a:lvl3pPr>
            <a:lvl4pPr marL="1200150" indent="-171450" defTabSz="455613">
              <a:defRPr>
                <a:solidFill>
                  <a:schemeClr val="tx1"/>
                </a:solidFill>
                <a:latin typeface="Calibri" charset="0"/>
                <a:ea typeface="ＭＳ Ｐゴシック" charset="0"/>
              </a:defRPr>
            </a:lvl4pPr>
            <a:lvl5pPr marL="1543050" indent="-171450" defTabSz="455613">
              <a:defRPr>
                <a:solidFill>
                  <a:schemeClr val="tx1"/>
                </a:solidFill>
                <a:latin typeface="Calibri" charset="0"/>
                <a:ea typeface="ＭＳ Ｐゴシック" charset="0"/>
              </a:defRPr>
            </a:lvl5pPr>
            <a:lvl6pPr marL="2000250" indent="-171450" defTabSz="455613" fontAlgn="base">
              <a:spcBef>
                <a:spcPct val="0"/>
              </a:spcBef>
              <a:spcAft>
                <a:spcPct val="0"/>
              </a:spcAft>
              <a:defRPr>
                <a:solidFill>
                  <a:schemeClr val="tx1"/>
                </a:solidFill>
                <a:latin typeface="Calibri" charset="0"/>
                <a:ea typeface="ＭＳ Ｐゴシック" charset="0"/>
              </a:defRPr>
            </a:lvl6pPr>
            <a:lvl7pPr marL="2457450" indent="-171450" defTabSz="455613" fontAlgn="base">
              <a:spcBef>
                <a:spcPct val="0"/>
              </a:spcBef>
              <a:spcAft>
                <a:spcPct val="0"/>
              </a:spcAft>
              <a:defRPr>
                <a:solidFill>
                  <a:schemeClr val="tx1"/>
                </a:solidFill>
                <a:latin typeface="Calibri" charset="0"/>
                <a:ea typeface="ＭＳ Ｐゴシック" charset="0"/>
              </a:defRPr>
            </a:lvl7pPr>
            <a:lvl8pPr marL="2914650" indent="-171450" defTabSz="455613" fontAlgn="base">
              <a:spcBef>
                <a:spcPct val="0"/>
              </a:spcBef>
              <a:spcAft>
                <a:spcPct val="0"/>
              </a:spcAft>
              <a:defRPr>
                <a:solidFill>
                  <a:schemeClr val="tx1"/>
                </a:solidFill>
                <a:latin typeface="Calibri" charset="0"/>
                <a:ea typeface="ＭＳ Ｐゴシック" charset="0"/>
              </a:defRPr>
            </a:lvl8pPr>
            <a:lvl9pPr marL="3371850" indent="-171450" defTabSz="455613" fontAlgn="base">
              <a:spcBef>
                <a:spcPct val="0"/>
              </a:spcBef>
              <a:spcAft>
                <a:spcPct val="0"/>
              </a:spcAft>
              <a:defRPr>
                <a:solidFill>
                  <a:schemeClr val="tx1"/>
                </a:solidFill>
                <a:latin typeface="Calibri" charset="0"/>
                <a:ea typeface="ＭＳ Ｐゴシック" charset="0"/>
              </a:defRPr>
            </a:lvl9pPr>
          </a:lstStyle>
          <a:p>
            <a:pPr>
              <a:lnSpc>
                <a:spcPct val="90000"/>
              </a:lnSpc>
              <a:spcBef>
                <a:spcPct val="20000"/>
              </a:spcBef>
            </a:pPr>
            <a:r>
              <a:rPr lang="en-AU" sz="2700" b="1">
                <a:solidFill>
                  <a:schemeClr val="bg1"/>
                </a:solidFill>
                <a:latin typeface="+mn-lt"/>
                <a:ea typeface="Segoe UI" charset="0"/>
                <a:cs typeface="Arial"/>
              </a:rPr>
              <a:t>Thank You and Questions</a:t>
            </a:r>
          </a:p>
        </p:txBody>
      </p:sp>
      <p:sp>
        <p:nvSpPr>
          <p:cNvPr id="6" name="Rectangle 5"/>
          <p:cNvSpPr/>
          <p:nvPr userDrawn="1"/>
        </p:nvSpPr>
        <p:spPr>
          <a:xfrm>
            <a:off x="1" y="685224"/>
            <a:ext cx="2232955" cy="186493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id-ID" sz="1350">
              <a:solidFill>
                <a:prstClr val="white"/>
              </a:solidFill>
              <a:cs typeface="Arial"/>
            </a:endParaRPr>
          </a:p>
        </p:txBody>
      </p:sp>
      <p:pic>
        <p:nvPicPr>
          <p:cNvPr id="7" name="Picture 6" descr="ICANN_Logo_W.eps"/>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61982" y="871077"/>
            <a:ext cx="1962493" cy="1523172"/>
          </a:xfrm>
          <a:prstGeom prst="rect">
            <a:avLst/>
          </a:prstGeom>
        </p:spPr>
      </p:pic>
      <p:sp>
        <p:nvSpPr>
          <p:cNvPr id="30" name="Text Placeholder 29"/>
          <p:cNvSpPr>
            <a:spLocks noGrp="1"/>
          </p:cNvSpPr>
          <p:nvPr>
            <p:ph type="body" sz="quarter" idx="10" hasCustomPrompt="1"/>
          </p:nvPr>
        </p:nvSpPr>
        <p:spPr>
          <a:xfrm>
            <a:off x="2543489" y="1865312"/>
            <a:ext cx="5973449" cy="346541"/>
          </a:xfrm>
          <a:prstGeom prst="rect">
            <a:avLst/>
          </a:prstGeom>
        </p:spPr>
        <p:txBody>
          <a:bodyPr lIns="0" tIns="0" rIns="0" bIns="0"/>
          <a:lstStyle>
            <a:lvl1pPr marL="0" indent="0">
              <a:buFontTx/>
              <a:buNone/>
              <a:defRPr lang="en-US" sz="2000" kern="1200" dirty="0" smtClean="0">
                <a:solidFill>
                  <a:schemeClr val="bg1"/>
                </a:solidFill>
                <a:latin typeface="+mn-lt"/>
                <a:ea typeface="ＭＳ Ｐゴシック" charset="0"/>
                <a:cs typeface="Arial"/>
              </a:defRPr>
            </a:lvl1pPr>
            <a:lvl2pPr marL="457200" indent="0">
              <a:buFontTx/>
              <a:buNone/>
              <a:defRPr lang="en-US" sz="2000" kern="1200" dirty="0" smtClean="0">
                <a:solidFill>
                  <a:schemeClr val="bg1"/>
                </a:solidFill>
                <a:latin typeface="+mn-lt"/>
                <a:ea typeface="ＭＳ Ｐゴシック" charset="0"/>
                <a:cs typeface="Arial"/>
              </a:defRPr>
            </a:lvl2pPr>
            <a:lvl3pPr marL="914400" indent="0">
              <a:buFontTx/>
              <a:buNone/>
              <a:defRPr lang="en-US" sz="2000" kern="1200" dirty="0" smtClean="0">
                <a:solidFill>
                  <a:schemeClr val="bg1"/>
                </a:solidFill>
                <a:latin typeface="+mn-lt"/>
                <a:ea typeface="ＭＳ Ｐゴシック" charset="0"/>
                <a:cs typeface="Arial"/>
              </a:defRPr>
            </a:lvl3pPr>
            <a:lvl4pPr marL="1371600" indent="0">
              <a:buFontTx/>
              <a:buNone/>
              <a:defRPr lang="en-US" sz="2000" kern="1200" dirty="0" smtClean="0">
                <a:solidFill>
                  <a:schemeClr val="bg1"/>
                </a:solidFill>
                <a:latin typeface="+mn-lt"/>
                <a:ea typeface="ＭＳ Ｐゴシック" charset="0"/>
                <a:cs typeface="Arial"/>
              </a:defRPr>
            </a:lvl4pPr>
            <a:lvl5pPr marL="1828800" indent="0">
              <a:buFontTx/>
              <a:buNone/>
              <a:defRPr lang="en-US" sz="2000" kern="1200" dirty="0">
                <a:solidFill>
                  <a:schemeClr val="bg1"/>
                </a:solidFill>
                <a:latin typeface="+mn-lt"/>
                <a:ea typeface="ＭＳ Ｐゴシック" charset="0"/>
                <a:cs typeface="Arial"/>
              </a:defRPr>
            </a:lvl5pPr>
          </a:lstStyle>
          <a:p>
            <a:pPr lvl="0"/>
            <a:r>
              <a:rPr lang="en-US" dirty="0"/>
              <a:t>Email: email</a:t>
            </a:r>
          </a:p>
        </p:txBody>
      </p:sp>
      <p:sp>
        <p:nvSpPr>
          <p:cNvPr id="31"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accent6">
                    <a:lumMod val="50000"/>
                  </a:schemeClr>
                </a:solidFill>
              </a:defRPr>
            </a:lvl1pPr>
          </a:lstStyle>
          <a:p>
            <a:r>
              <a:rPr lang="en-US" dirty="0"/>
              <a:t>Engage with ICANN</a:t>
            </a:r>
          </a:p>
        </p:txBody>
      </p:sp>
      <p:grpSp>
        <p:nvGrpSpPr>
          <p:cNvPr id="32" name="Group 31"/>
          <p:cNvGrpSpPr/>
          <p:nvPr userDrawn="1"/>
        </p:nvGrpSpPr>
        <p:grpSpPr>
          <a:xfrm>
            <a:off x="2543489" y="4228306"/>
            <a:ext cx="3416667" cy="365760"/>
            <a:chOff x="5325979" y="4715893"/>
            <a:chExt cx="3416667" cy="365760"/>
          </a:xfrm>
        </p:grpSpPr>
        <p:sp>
          <p:nvSpPr>
            <p:cNvPr id="33" name="Text Placeholder 32"/>
            <p:cNvSpPr txBox="1">
              <a:spLocks/>
            </p:cNvSpPr>
            <p:nvPr/>
          </p:nvSpPr>
          <p:spPr>
            <a:xfrm>
              <a:off x="5793339" y="4734885"/>
              <a:ext cx="29493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a:solidFill>
                    <a:srgbClr val="0A304B"/>
                  </a:solidFill>
                  <a:latin typeface="+mn-lt"/>
                  <a:ea typeface="Segoe UI" panose="020B0502040204020203" pitchFamily="34" charset="0"/>
                  <a:cs typeface="Arial"/>
                  <a:hlinkClick r:id="rId3"/>
                </a:rPr>
                <a:t>flickr.com/</a:t>
              </a:r>
              <a:r>
                <a:rPr lang="en-US" sz="1400" err="1">
                  <a:solidFill>
                    <a:srgbClr val="0A304B"/>
                  </a:solidFill>
                  <a:latin typeface="+mn-lt"/>
                  <a:ea typeface="Segoe UI" panose="020B0502040204020203" pitchFamily="34" charset="0"/>
                  <a:cs typeface="Arial"/>
                  <a:hlinkClick r:id="rId3"/>
                </a:rPr>
                <a:t>icann</a:t>
              </a:r>
              <a:endParaRPr lang="en-US" sz="1400">
                <a:solidFill>
                  <a:srgbClr val="0A304B"/>
                </a:solidFill>
                <a:latin typeface="+mn-lt"/>
                <a:ea typeface="Segoe UI" panose="020B0502040204020203" pitchFamily="34" charset="0"/>
                <a:cs typeface="Arial"/>
              </a:endParaRPr>
            </a:p>
          </p:txBody>
        </p:sp>
        <p:pic>
          <p:nvPicPr>
            <p:cNvPr id="34" name="Picture 33" descr="1420947842_social_style_3_flikr-128.png">
              <a:hlinkClick r:id="rId4" action="ppaction://hlinkfile"/>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325979" y="4715893"/>
              <a:ext cx="365760" cy="365760"/>
            </a:xfrm>
            <a:prstGeom prst="rect">
              <a:avLst/>
            </a:prstGeom>
          </p:spPr>
        </p:pic>
      </p:grpSp>
      <p:grpSp>
        <p:nvGrpSpPr>
          <p:cNvPr id="35" name="Group 34"/>
          <p:cNvGrpSpPr/>
          <p:nvPr userDrawn="1"/>
        </p:nvGrpSpPr>
        <p:grpSpPr>
          <a:xfrm>
            <a:off x="2543489" y="4726326"/>
            <a:ext cx="3636602" cy="365760"/>
            <a:chOff x="1235726" y="5571713"/>
            <a:chExt cx="3636602" cy="365760"/>
          </a:xfrm>
        </p:grpSpPr>
        <p:sp>
          <p:nvSpPr>
            <p:cNvPr id="36" name="Text Placeholder 32"/>
            <p:cNvSpPr txBox="1">
              <a:spLocks/>
            </p:cNvSpPr>
            <p:nvPr/>
          </p:nvSpPr>
          <p:spPr>
            <a:xfrm>
              <a:off x="1703086" y="5592033"/>
              <a:ext cx="3169242"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err="1">
                  <a:solidFill>
                    <a:srgbClr val="0A304B"/>
                  </a:solidFill>
                  <a:latin typeface="+mn-lt"/>
                  <a:ea typeface="Segoe UI" panose="020B0502040204020203" pitchFamily="34" charset="0"/>
                  <a:cs typeface="Arial"/>
                  <a:hlinkClick r:id="rId6"/>
                </a:rPr>
                <a:t>linkedin</a:t>
              </a:r>
              <a:r>
                <a:rPr lang="en-US" sz="1400">
                  <a:solidFill>
                    <a:srgbClr val="0A304B"/>
                  </a:solidFill>
                  <a:latin typeface="+mn-lt"/>
                  <a:ea typeface="Segoe UI" panose="020B0502040204020203" pitchFamily="34" charset="0"/>
                  <a:cs typeface="Arial"/>
                  <a:hlinkClick r:id="rId6"/>
                </a:rPr>
                <a:t>/company/</a:t>
              </a:r>
              <a:r>
                <a:rPr lang="en-US" sz="1400" err="1">
                  <a:solidFill>
                    <a:srgbClr val="0A304B"/>
                  </a:solidFill>
                  <a:latin typeface="+mn-lt"/>
                  <a:ea typeface="Segoe UI" panose="020B0502040204020203" pitchFamily="34" charset="0"/>
                  <a:cs typeface="Arial"/>
                  <a:hlinkClick r:id="rId6"/>
                </a:rPr>
                <a:t>icann</a:t>
              </a:r>
              <a:endParaRPr lang="en-US" sz="1400">
                <a:solidFill>
                  <a:srgbClr val="0A304B"/>
                </a:solidFill>
                <a:latin typeface="+mn-lt"/>
                <a:ea typeface="Segoe UI" panose="020B0502040204020203" pitchFamily="34" charset="0"/>
                <a:cs typeface="Arial"/>
              </a:endParaRPr>
            </a:p>
          </p:txBody>
        </p:sp>
        <p:pic>
          <p:nvPicPr>
            <p:cNvPr id="37" name="Picture 36" descr="1420948164_social_style_3_in-128.png">
              <a:hlinkClick r:id="rId7" action="ppaction://hlinkfile"/>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1235726" y="5571713"/>
              <a:ext cx="365760" cy="365760"/>
            </a:xfrm>
            <a:prstGeom prst="rect">
              <a:avLst/>
            </a:prstGeom>
          </p:spPr>
        </p:pic>
      </p:grpSp>
      <p:grpSp>
        <p:nvGrpSpPr>
          <p:cNvPr id="38" name="Group 37"/>
          <p:cNvGrpSpPr/>
          <p:nvPr userDrawn="1"/>
        </p:nvGrpSpPr>
        <p:grpSpPr>
          <a:xfrm>
            <a:off x="2543489" y="2734246"/>
            <a:ext cx="2809587" cy="365760"/>
            <a:chOff x="1235726" y="3073176"/>
            <a:chExt cx="2809587" cy="365760"/>
          </a:xfrm>
        </p:grpSpPr>
        <p:sp>
          <p:nvSpPr>
            <p:cNvPr id="39" name="Text Placeholder 32"/>
            <p:cNvSpPr txBox="1">
              <a:spLocks/>
            </p:cNvSpPr>
            <p:nvPr/>
          </p:nvSpPr>
          <p:spPr>
            <a:xfrm>
              <a:off x="1703087" y="3093496"/>
              <a:ext cx="2342226"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a:solidFill>
                    <a:srgbClr val="0A304B"/>
                  </a:solidFill>
                  <a:latin typeface="+mn-lt"/>
                  <a:ea typeface="Segoe UI" panose="020B0502040204020203" pitchFamily="34" charset="0"/>
                  <a:cs typeface="Arial"/>
                  <a:hlinkClick r:id="rId9"/>
                </a:rPr>
                <a:t>@</a:t>
              </a:r>
              <a:r>
                <a:rPr lang="en-US" sz="1400" err="1">
                  <a:solidFill>
                    <a:srgbClr val="0A304B"/>
                  </a:solidFill>
                  <a:latin typeface="+mn-lt"/>
                  <a:ea typeface="Segoe UI" panose="020B0502040204020203" pitchFamily="34" charset="0"/>
                  <a:cs typeface="Arial"/>
                  <a:hlinkClick r:id="rId9"/>
                </a:rPr>
                <a:t>icann</a:t>
              </a:r>
              <a:endParaRPr lang="en-US" sz="1400">
                <a:solidFill>
                  <a:srgbClr val="0A304B"/>
                </a:solidFill>
                <a:latin typeface="+mn-lt"/>
                <a:ea typeface="Segoe UI" panose="020B0502040204020203" pitchFamily="34" charset="0"/>
                <a:cs typeface="Arial"/>
              </a:endParaRPr>
            </a:p>
          </p:txBody>
        </p:sp>
        <p:pic>
          <p:nvPicPr>
            <p:cNvPr id="40" name="Picture 39" descr="1420948433_social_style_3_twiter-128.png">
              <a:hlinkClick r:id="rId10" action="ppaction://hlinkfile"/>
            </p:cNvPr>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1235726" y="3073176"/>
              <a:ext cx="365760" cy="365760"/>
            </a:xfrm>
            <a:prstGeom prst="rect">
              <a:avLst/>
            </a:prstGeom>
          </p:spPr>
        </p:pic>
      </p:grpSp>
      <p:grpSp>
        <p:nvGrpSpPr>
          <p:cNvPr id="41" name="Group 40"/>
          <p:cNvGrpSpPr/>
          <p:nvPr userDrawn="1"/>
        </p:nvGrpSpPr>
        <p:grpSpPr>
          <a:xfrm>
            <a:off x="2543489" y="3232266"/>
            <a:ext cx="3730320" cy="365760"/>
            <a:chOff x="1235727" y="3892739"/>
            <a:chExt cx="3730320" cy="365760"/>
          </a:xfrm>
        </p:grpSpPr>
        <p:sp>
          <p:nvSpPr>
            <p:cNvPr id="42" name="Text Placeholder 32"/>
            <p:cNvSpPr txBox="1">
              <a:spLocks/>
            </p:cNvSpPr>
            <p:nvPr/>
          </p:nvSpPr>
          <p:spPr>
            <a:xfrm>
              <a:off x="1703086" y="3913059"/>
              <a:ext cx="3262961"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a:solidFill>
                    <a:srgbClr val="0A304B"/>
                  </a:solidFill>
                  <a:latin typeface="+mn-lt"/>
                  <a:ea typeface="Segoe UI" panose="020B0502040204020203" pitchFamily="34" charset="0"/>
                  <a:cs typeface="Arial"/>
                  <a:hlinkClick r:id="rId12"/>
                </a:rPr>
                <a:t>facebook.com/</a:t>
              </a:r>
              <a:r>
                <a:rPr lang="en-US" sz="1400" err="1">
                  <a:solidFill>
                    <a:srgbClr val="0A304B"/>
                  </a:solidFill>
                  <a:latin typeface="+mn-lt"/>
                  <a:ea typeface="Segoe UI" panose="020B0502040204020203" pitchFamily="34" charset="0"/>
                  <a:cs typeface="Arial"/>
                  <a:hlinkClick r:id="rId12"/>
                </a:rPr>
                <a:t>icannorg</a:t>
              </a:r>
              <a:r>
                <a:rPr lang="en-US" sz="1400">
                  <a:solidFill>
                    <a:srgbClr val="0A304B"/>
                  </a:solidFill>
                  <a:latin typeface="+mn-lt"/>
                  <a:ea typeface="Segoe UI" panose="020B0502040204020203" pitchFamily="34" charset="0"/>
                  <a:cs typeface="Arial"/>
                  <a:hlinkClick r:id="rId12"/>
                </a:rPr>
                <a:t> </a:t>
              </a:r>
              <a:endParaRPr lang="en-US" sz="1400">
                <a:solidFill>
                  <a:srgbClr val="0A304B"/>
                </a:solidFill>
                <a:latin typeface="+mn-lt"/>
                <a:ea typeface="Segoe UI" panose="020B0502040204020203" pitchFamily="34" charset="0"/>
                <a:cs typeface="Arial"/>
              </a:endParaRPr>
            </a:p>
          </p:txBody>
        </p:sp>
        <p:pic>
          <p:nvPicPr>
            <p:cNvPr id="43" name="Picture 42" descr="1420948141_social_style_3_facebook-128.png">
              <a:hlinkClick r:id="rId13" action="ppaction://hlinkfile"/>
            </p:cNvPr>
            <p:cNvPicPr>
              <a:picLocks noChangeAspect="1"/>
            </p:cNvPicPr>
            <p:nvPr/>
          </p:nvPicPr>
          <p:blipFill>
            <a:blip r:embed="rId14" cstate="email">
              <a:extLst>
                <a:ext uri="{28A0092B-C50C-407E-A947-70E740481C1C}">
                  <a14:useLocalDpi xmlns:a14="http://schemas.microsoft.com/office/drawing/2010/main"/>
                </a:ext>
              </a:extLst>
            </a:blip>
            <a:stretch>
              <a:fillRect/>
            </a:stretch>
          </p:blipFill>
          <p:spPr>
            <a:xfrm>
              <a:off x="1235727" y="3892739"/>
              <a:ext cx="365760" cy="365760"/>
            </a:xfrm>
            <a:prstGeom prst="rect">
              <a:avLst/>
            </a:prstGeom>
          </p:spPr>
        </p:pic>
      </p:grpSp>
      <p:grpSp>
        <p:nvGrpSpPr>
          <p:cNvPr id="44" name="Group 43"/>
          <p:cNvGrpSpPr/>
          <p:nvPr userDrawn="1"/>
        </p:nvGrpSpPr>
        <p:grpSpPr>
          <a:xfrm>
            <a:off x="2543489" y="3730286"/>
            <a:ext cx="3636602" cy="365760"/>
            <a:chOff x="1235726" y="4721075"/>
            <a:chExt cx="3636602" cy="365760"/>
          </a:xfrm>
        </p:grpSpPr>
        <p:pic>
          <p:nvPicPr>
            <p:cNvPr id="45" name="Picture 44" descr="1420948149_social_style_3_youtube-128.png">
              <a:hlinkClick r:id="rId15" action="ppaction://hlinkfile"/>
            </p:cNvPr>
            <p:cNvPicPr>
              <a:picLocks noChangeAspect="1"/>
            </p:cNvPicPr>
            <p:nvPr/>
          </p:nvPicPr>
          <p:blipFill>
            <a:blip r:embed="rId16" cstate="email">
              <a:extLst>
                <a:ext uri="{28A0092B-C50C-407E-A947-70E740481C1C}">
                  <a14:useLocalDpi xmlns:a14="http://schemas.microsoft.com/office/drawing/2010/main"/>
                </a:ext>
              </a:extLst>
            </a:blip>
            <a:stretch>
              <a:fillRect/>
            </a:stretch>
          </p:blipFill>
          <p:spPr>
            <a:xfrm>
              <a:off x="1235726" y="4721075"/>
              <a:ext cx="365760" cy="365760"/>
            </a:xfrm>
            <a:prstGeom prst="rect">
              <a:avLst/>
            </a:prstGeom>
          </p:spPr>
        </p:pic>
        <p:sp>
          <p:nvSpPr>
            <p:cNvPr id="46" name="Text Placeholder 32"/>
            <p:cNvSpPr txBox="1">
              <a:spLocks/>
            </p:cNvSpPr>
            <p:nvPr/>
          </p:nvSpPr>
          <p:spPr>
            <a:xfrm>
              <a:off x="1703086" y="4734885"/>
              <a:ext cx="3169242"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a:solidFill>
                    <a:srgbClr val="0A304B"/>
                  </a:solidFill>
                  <a:latin typeface="+mn-lt"/>
                  <a:ea typeface="Segoe UI" panose="020B0502040204020203" pitchFamily="34" charset="0"/>
                  <a:cs typeface="Arial"/>
                  <a:hlinkClick r:id="rId17"/>
                </a:rPr>
                <a:t>youtube.com/</a:t>
              </a:r>
              <a:r>
                <a:rPr lang="en-US" sz="1400" err="1">
                  <a:solidFill>
                    <a:srgbClr val="0A304B"/>
                  </a:solidFill>
                  <a:latin typeface="+mn-lt"/>
                  <a:ea typeface="Segoe UI" panose="020B0502040204020203" pitchFamily="34" charset="0"/>
                  <a:cs typeface="Arial"/>
                  <a:hlinkClick r:id="rId17"/>
                </a:rPr>
                <a:t>icannnews</a:t>
              </a:r>
              <a:endParaRPr lang="en-US" sz="1400">
                <a:solidFill>
                  <a:srgbClr val="0A304B"/>
                </a:solidFill>
                <a:latin typeface="+mn-lt"/>
                <a:ea typeface="Segoe UI" panose="020B0502040204020203" pitchFamily="34" charset="0"/>
                <a:cs typeface="Arial"/>
              </a:endParaRPr>
            </a:p>
          </p:txBody>
        </p:sp>
      </p:grpSp>
      <p:grpSp>
        <p:nvGrpSpPr>
          <p:cNvPr id="47" name="Group 46"/>
          <p:cNvGrpSpPr/>
          <p:nvPr userDrawn="1"/>
        </p:nvGrpSpPr>
        <p:grpSpPr>
          <a:xfrm>
            <a:off x="2543489" y="5722367"/>
            <a:ext cx="2586167" cy="365760"/>
            <a:chOff x="5325979" y="3073176"/>
            <a:chExt cx="2586167" cy="365760"/>
          </a:xfrm>
        </p:grpSpPr>
        <p:sp>
          <p:nvSpPr>
            <p:cNvPr id="48" name="Text Placeholder 32"/>
            <p:cNvSpPr txBox="1">
              <a:spLocks/>
            </p:cNvSpPr>
            <p:nvPr/>
          </p:nvSpPr>
          <p:spPr>
            <a:xfrm>
              <a:off x="5793339" y="3093496"/>
              <a:ext cx="21188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err="1">
                  <a:solidFill>
                    <a:srgbClr val="0A304B"/>
                  </a:solidFill>
                  <a:latin typeface="+mn-lt"/>
                  <a:ea typeface="Segoe UI" panose="020B0502040204020203" pitchFamily="34" charset="0"/>
                  <a:cs typeface="Arial"/>
                  <a:hlinkClick r:id="rId18"/>
                </a:rPr>
                <a:t>soundcloud</a:t>
              </a:r>
              <a:r>
                <a:rPr lang="en-US" sz="1400">
                  <a:solidFill>
                    <a:srgbClr val="0A304B"/>
                  </a:solidFill>
                  <a:latin typeface="+mn-lt"/>
                  <a:ea typeface="Segoe UI" panose="020B0502040204020203" pitchFamily="34" charset="0"/>
                  <a:cs typeface="Arial"/>
                  <a:hlinkClick r:id="rId18"/>
                </a:rPr>
                <a:t>/</a:t>
              </a:r>
              <a:r>
                <a:rPr lang="en-US" sz="1400" err="1">
                  <a:solidFill>
                    <a:srgbClr val="0A304B"/>
                  </a:solidFill>
                  <a:latin typeface="+mn-lt"/>
                  <a:ea typeface="Segoe UI" panose="020B0502040204020203" pitchFamily="34" charset="0"/>
                  <a:cs typeface="Arial"/>
                  <a:hlinkClick r:id="rId18"/>
                </a:rPr>
                <a:t>icann</a:t>
              </a:r>
              <a:endParaRPr lang="en-US" sz="1400">
                <a:solidFill>
                  <a:srgbClr val="0A304B"/>
                </a:solidFill>
                <a:latin typeface="+mn-lt"/>
                <a:ea typeface="Segoe UI" panose="020B0502040204020203" pitchFamily="34" charset="0"/>
                <a:cs typeface="Arial"/>
              </a:endParaRPr>
            </a:p>
          </p:txBody>
        </p:sp>
        <p:pic>
          <p:nvPicPr>
            <p:cNvPr id="49" name="Picture 48"/>
            <p:cNvPicPr>
              <a:picLocks noChangeAspect="1"/>
            </p:cNvPicPr>
            <p:nvPr/>
          </p:nvPicPr>
          <p:blipFill>
            <a:blip r:embed="rId19" cstate="email">
              <a:extLst>
                <a:ext uri="{28A0092B-C50C-407E-A947-70E740481C1C}">
                  <a14:useLocalDpi xmlns:a14="http://schemas.microsoft.com/office/drawing/2010/main"/>
                </a:ext>
              </a:extLst>
            </a:blip>
            <a:stretch>
              <a:fillRect/>
            </a:stretch>
          </p:blipFill>
          <p:spPr>
            <a:xfrm>
              <a:off x="5325979" y="3073176"/>
              <a:ext cx="365760" cy="365760"/>
            </a:xfrm>
            <a:prstGeom prst="rect">
              <a:avLst/>
            </a:prstGeom>
          </p:spPr>
        </p:pic>
      </p:grpSp>
      <p:grpSp>
        <p:nvGrpSpPr>
          <p:cNvPr id="50" name="Group 49"/>
          <p:cNvGrpSpPr/>
          <p:nvPr userDrawn="1"/>
        </p:nvGrpSpPr>
        <p:grpSpPr>
          <a:xfrm>
            <a:off x="2543489" y="5224346"/>
            <a:ext cx="3416667" cy="365760"/>
            <a:chOff x="5325979" y="5571713"/>
            <a:chExt cx="3416667" cy="365760"/>
          </a:xfrm>
        </p:grpSpPr>
        <p:sp>
          <p:nvSpPr>
            <p:cNvPr id="51" name="Text Placeholder 32"/>
            <p:cNvSpPr txBox="1">
              <a:spLocks/>
            </p:cNvSpPr>
            <p:nvPr/>
          </p:nvSpPr>
          <p:spPr>
            <a:xfrm>
              <a:off x="5793339" y="5592033"/>
              <a:ext cx="29493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err="1">
                  <a:solidFill>
                    <a:srgbClr val="0A304B"/>
                  </a:solidFill>
                  <a:latin typeface="+mn-lt"/>
                  <a:ea typeface="Segoe UI" panose="020B0502040204020203" pitchFamily="34" charset="0"/>
                  <a:cs typeface="Arial"/>
                  <a:hlinkClick r:id="rId20"/>
                </a:rPr>
                <a:t>slideshare</a:t>
              </a:r>
              <a:r>
                <a:rPr lang="en-US" sz="1400">
                  <a:solidFill>
                    <a:srgbClr val="0A304B"/>
                  </a:solidFill>
                  <a:latin typeface="+mn-lt"/>
                  <a:ea typeface="Segoe UI" panose="020B0502040204020203" pitchFamily="34" charset="0"/>
                  <a:cs typeface="Arial"/>
                  <a:hlinkClick r:id="rId20"/>
                </a:rPr>
                <a:t>/</a:t>
              </a:r>
              <a:r>
                <a:rPr lang="en-US" sz="1400" err="1">
                  <a:solidFill>
                    <a:srgbClr val="0A304B"/>
                  </a:solidFill>
                  <a:latin typeface="+mn-lt"/>
                  <a:ea typeface="Segoe UI" panose="020B0502040204020203" pitchFamily="34" charset="0"/>
                  <a:cs typeface="Arial"/>
                  <a:hlinkClick r:id="rId20"/>
                </a:rPr>
                <a:t>icannpresentations</a:t>
              </a:r>
              <a:endParaRPr lang="en-US" sz="1400">
                <a:solidFill>
                  <a:srgbClr val="0A304B"/>
                </a:solidFill>
                <a:latin typeface="+mn-lt"/>
                <a:ea typeface="Segoe UI" panose="020B0502040204020203" pitchFamily="34" charset="0"/>
                <a:cs typeface="Arial"/>
              </a:endParaRPr>
            </a:p>
          </p:txBody>
        </p:sp>
        <p:pic>
          <p:nvPicPr>
            <p:cNvPr id="52" name="Picture 51" descr="1420948164_social_style_3_in-128.png">
              <a:hlinkClick r:id="rId7" action="ppaction://hlinkfile"/>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5325979" y="5571713"/>
              <a:ext cx="365760" cy="365760"/>
            </a:xfrm>
            <a:prstGeom prst="rect">
              <a:avLst/>
            </a:prstGeom>
          </p:spPr>
        </p:pic>
      </p:grpSp>
    </p:spTree>
    <p:extLst>
      <p:ext uri="{BB962C8B-B14F-4D97-AF65-F5344CB8AC3E}">
        <p14:creationId xmlns:p14="http://schemas.microsoft.com/office/powerpoint/2010/main" val="422869626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Engage with ICANN Blue">
    <p:spTree>
      <p:nvGrpSpPr>
        <p:cNvPr id="1" name=""/>
        <p:cNvGrpSpPr/>
        <p:nvPr/>
      </p:nvGrpSpPr>
      <p:grpSpPr>
        <a:xfrm>
          <a:off x="0" y="0"/>
          <a:ext cx="0" cy="0"/>
          <a:chOff x="0" y="0"/>
          <a:chExt cx="0" cy="0"/>
        </a:xfrm>
      </p:grpSpPr>
      <p:sp>
        <p:nvSpPr>
          <p:cNvPr id="29" name="Rectangle 28"/>
          <p:cNvSpPr/>
          <p:nvPr userDrawn="1"/>
        </p:nvSpPr>
        <p:spPr>
          <a:xfrm>
            <a:off x="0" y="0"/>
            <a:ext cx="9144000" cy="6858000"/>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Text Placeholder 32"/>
          <p:cNvSpPr txBox="1">
            <a:spLocks/>
          </p:cNvSpPr>
          <p:nvPr userDrawn="1"/>
        </p:nvSpPr>
        <p:spPr bwMode="auto">
          <a:xfrm>
            <a:off x="2191310" y="2425013"/>
            <a:ext cx="6330715" cy="3470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685800">
              <a:defRPr>
                <a:solidFill>
                  <a:schemeClr val="tx1"/>
                </a:solidFill>
                <a:latin typeface="Calibri" charset="0"/>
                <a:ea typeface="ＭＳ Ｐゴシック" charset="0"/>
              </a:defRPr>
            </a:lvl1pPr>
            <a:lvl2pPr marL="514350" indent="-171450" defTabSz="685800">
              <a:defRPr>
                <a:solidFill>
                  <a:schemeClr val="tx1"/>
                </a:solidFill>
                <a:latin typeface="Calibri" charset="0"/>
                <a:ea typeface="ＭＳ Ｐゴシック" charset="0"/>
              </a:defRPr>
            </a:lvl2pPr>
            <a:lvl3pPr marL="857250" indent="-171450" defTabSz="685800">
              <a:defRPr>
                <a:solidFill>
                  <a:schemeClr val="tx1"/>
                </a:solidFill>
                <a:latin typeface="Calibri" charset="0"/>
                <a:ea typeface="ＭＳ Ｐゴシック" charset="0"/>
              </a:defRPr>
            </a:lvl3pPr>
            <a:lvl4pPr marL="1200150" indent="-171450" defTabSz="685800">
              <a:defRPr>
                <a:solidFill>
                  <a:schemeClr val="tx1"/>
                </a:solidFill>
                <a:latin typeface="Calibri" charset="0"/>
                <a:ea typeface="ＭＳ Ｐゴシック" charset="0"/>
              </a:defRPr>
            </a:lvl4pPr>
            <a:lvl5pPr marL="1543050" indent="-171450" defTabSz="685800">
              <a:defRPr>
                <a:solidFill>
                  <a:schemeClr val="tx1"/>
                </a:solidFill>
                <a:latin typeface="Calibri" charset="0"/>
                <a:ea typeface="ＭＳ Ｐゴシック" charset="0"/>
              </a:defRPr>
            </a:lvl5pPr>
            <a:lvl6pPr marL="2000250" indent="-171450" defTabSz="685800" fontAlgn="base">
              <a:spcBef>
                <a:spcPct val="0"/>
              </a:spcBef>
              <a:spcAft>
                <a:spcPct val="0"/>
              </a:spcAft>
              <a:defRPr>
                <a:solidFill>
                  <a:schemeClr val="tx1"/>
                </a:solidFill>
                <a:latin typeface="Calibri" charset="0"/>
                <a:ea typeface="ＭＳ Ｐゴシック" charset="0"/>
              </a:defRPr>
            </a:lvl6pPr>
            <a:lvl7pPr marL="2457450" indent="-171450" defTabSz="685800" fontAlgn="base">
              <a:spcBef>
                <a:spcPct val="0"/>
              </a:spcBef>
              <a:spcAft>
                <a:spcPct val="0"/>
              </a:spcAft>
              <a:defRPr>
                <a:solidFill>
                  <a:schemeClr val="tx1"/>
                </a:solidFill>
                <a:latin typeface="Calibri" charset="0"/>
                <a:ea typeface="ＭＳ Ｐゴシック" charset="0"/>
              </a:defRPr>
            </a:lvl7pPr>
            <a:lvl8pPr marL="2914650" indent="-171450" defTabSz="685800" fontAlgn="base">
              <a:spcBef>
                <a:spcPct val="0"/>
              </a:spcBef>
              <a:spcAft>
                <a:spcPct val="0"/>
              </a:spcAft>
              <a:defRPr>
                <a:solidFill>
                  <a:schemeClr val="tx1"/>
                </a:solidFill>
                <a:latin typeface="Calibri" charset="0"/>
                <a:ea typeface="ＭＳ Ｐゴシック" charset="0"/>
              </a:defRPr>
            </a:lvl8pPr>
            <a:lvl9pPr marL="3371850" indent="-171450" defTabSz="685800" fontAlgn="base">
              <a:spcBef>
                <a:spcPct val="0"/>
              </a:spcBef>
              <a:spcAft>
                <a:spcPct val="0"/>
              </a:spcAft>
              <a:defRPr>
                <a:solidFill>
                  <a:schemeClr val="tx1"/>
                </a:solidFill>
                <a:latin typeface="Calibri" charset="0"/>
                <a:ea typeface="ＭＳ Ｐゴシック" charset="0"/>
              </a:defRPr>
            </a:lvl9pPr>
          </a:lstStyle>
          <a:p>
            <a:r>
              <a:rPr lang="en-US" sz="1500">
                <a:solidFill>
                  <a:schemeClr val="bg1"/>
                </a:solidFill>
                <a:latin typeface="+mn-lt"/>
                <a:cs typeface="Arial"/>
              </a:rPr>
              <a:t>Visit us at </a:t>
            </a:r>
            <a:r>
              <a:rPr lang="en-US" sz="1500" b="1" err="1">
                <a:solidFill>
                  <a:schemeClr val="bg1"/>
                </a:solidFill>
                <a:latin typeface="+mn-lt"/>
                <a:cs typeface="Arial"/>
              </a:rPr>
              <a:t>icann.org</a:t>
            </a:r>
            <a:endParaRPr lang="en-US" sz="1500" b="1">
              <a:solidFill>
                <a:schemeClr val="bg1"/>
              </a:solidFill>
              <a:latin typeface="+mn-lt"/>
              <a:cs typeface="Arial"/>
            </a:endParaRPr>
          </a:p>
        </p:txBody>
      </p:sp>
      <p:sp>
        <p:nvSpPr>
          <p:cNvPr id="31" name="Text Placeholder 33"/>
          <p:cNvSpPr txBox="1">
            <a:spLocks/>
          </p:cNvSpPr>
          <p:nvPr userDrawn="1"/>
        </p:nvSpPr>
        <p:spPr bwMode="auto">
          <a:xfrm>
            <a:off x="374212" y="862601"/>
            <a:ext cx="7403218" cy="3931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514350" indent="-171450" defTabSz="455613">
              <a:defRPr>
                <a:solidFill>
                  <a:schemeClr val="tx1"/>
                </a:solidFill>
                <a:latin typeface="Calibri" charset="0"/>
                <a:ea typeface="ＭＳ Ｐゴシック" charset="0"/>
              </a:defRPr>
            </a:lvl2pPr>
            <a:lvl3pPr marL="857250" indent="-171450" defTabSz="455613">
              <a:defRPr>
                <a:solidFill>
                  <a:schemeClr val="tx1"/>
                </a:solidFill>
                <a:latin typeface="Calibri" charset="0"/>
                <a:ea typeface="ＭＳ Ｐゴシック" charset="0"/>
              </a:defRPr>
            </a:lvl3pPr>
            <a:lvl4pPr marL="1200150" indent="-171450" defTabSz="455613">
              <a:defRPr>
                <a:solidFill>
                  <a:schemeClr val="tx1"/>
                </a:solidFill>
                <a:latin typeface="Calibri" charset="0"/>
                <a:ea typeface="ＭＳ Ｐゴシック" charset="0"/>
              </a:defRPr>
            </a:lvl4pPr>
            <a:lvl5pPr marL="1543050" indent="-171450" defTabSz="455613">
              <a:defRPr>
                <a:solidFill>
                  <a:schemeClr val="tx1"/>
                </a:solidFill>
                <a:latin typeface="Calibri" charset="0"/>
                <a:ea typeface="ＭＳ Ｐゴシック" charset="0"/>
              </a:defRPr>
            </a:lvl5pPr>
            <a:lvl6pPr marL="2000250" indent="-171450" defTabSz="455613" fontAlgn="base">
              <a:spcBef>
                <a:spcPct val="0"/>
              </a:spcBef>
              <a:spcAft>
                <a:spcPct val="0"/>
              </a:spcAft>
              <a:defRPr>
                <a:solidFill>
                  <a:schemeClr val="tx1"/>
                </a:solidFill>
                <a:latin typeface="Calibri" charset="0"/>
                <a:ea typeface="ＭＳ Ｐゴシック" charset="0"/>
              </a:defRPr>
            </a:lvl6pPr>
            <a:lvl7pPr marL="2457450" indent="-171450" defTabSz="455613" fontAlgn="base">
              <a:spcBef>
                <a:spcPct val="0"/>
              </a:spcBef>
              <a:spcAft>
                <a:spcPct val="0"/>
              </a:spcAft>
              <a:defRPr>
                <a:solidFill>
                  <a:schemeClr val="tx1"/>
                </a:solidFill>
                <a:latin typeface="Calibri" charset="0"/>
                <a:ea typeface="ＭＳ Ｐゴシック" charset="0"/>
              </a:defRPr>
            </a:lvl7pPr>
            <a:lvl8pPr marL="2914650" indent="-171450" defTabSz="455613" fontAlgn="base">
              <a:spcBef>
                <a:spcPct val="0"/>
              </a:spcBef>
              <a:spcAft>
                <a:spcPct val="0"/>
              </a:spcAft>
              <a:defRPr>
                <a:solidFill>
                  <a:schemeClr val="tx1"/>
                </a:solidFill>
                <a:latin typeface="Calibri" charset="0"/>
                <a:ea typeface="ＭＳ Ｐゴシック" charset="0"/>
              </a:defRPr>
            </a:lvl8pPr>
            <a:lvl9pPr marL="3371850" indent="-171450" defTabSz="455613" fontAlgn="base">
              <a:spcBef>
                <a:spcPct val="0"/>
              </a:spcBef>
              <a:spcAft>
                <a:spcPct val="0"/>
              </a:spcAft>
              <a:defRPr>
                <a:solidFill>
                  <a:schemeClr val="tx1"/>
                </a:solidFill>
                <a:latin typeface="Calibri" charset="0"/>
                <a:ea typeface="ＭＳ Ｐゴシック" charset="0"/>
              </a:defRPr>
            </a:lvl9pPr>
          </a:lstStyle>
          <a:p>
            <a:pPr>
              <a:lnSpc>
                <a:spcPct val="90000"/>
              </a:lnSpc>
              <a:spcBef>
                <a:spcPct val="20000"/>
              </a:spcBef>
            </a:pPr>
            <a:endParaRPr lang="en-AU" sz="2700" b="1">
              <a:solidFill>
                <a:schemeClr val="bg1"/>
              </a:solidFill>
              <a:latin typeface="+mn-lt"/>
              <a:ea typeface="Segoe UI" charset="0"/>
              <a:cs typeface="Arial"/>
            </a:endParaRPr>
          </a:p>
        </p:txBody>
      </p:sp>
      <p:sp>
        <p:nvSpPr>
          <p:cNvPr id="33" name="Oval 3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mn-lt"/>
            </a:endParaRPr>
          </a:p>
        </p:txBody>
      </p:sp>
      <p:cxnSp>
        <p:nvCxnSpPr>
          <p:cNvPr id="34" name="Straight Connector 3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5" name="Straight Connector 3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36" name="Picture 35"/>
          <p:cNvPicPr>
            <a:picLocks noChangeAspect="1"/>
          </p:cNvPicPr>
          <p:nvPr userDrawn="1"/>
        </p:nvPicPr>
        <p:blipFill>
          <a:blip r:embed="rId2"/>
          <a:stretch>
            <a:fillRect/>
          </a:stretch>
        </p:blipFill>
        <p:spPr>
          <a:xfrm>
            <a:off x="2079799" y="1039938"/>
            <a:ext cx="4287549" cy="760694"/>
          </a:xfrm>
          <a:prstGeom prst="rect">
            <a:avLst/>
          </a:prstGeom>
        </p:spPr>
      </p:pic>
      <p:sp>
        <p:nvSpPr>
          <p:cNvPr id="37" name="Oval 36"/>
          <p:cNvSpPr/>
          <p:nvPr userDrawn="1"/>
        </p:nvSpPr>
        <p:spPr>
          <a:xfrm>
            <a:off x="1811695" y="629759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8" name="Straight Connector 37"/>
          <p:cNvCxnSpPr/>
          <p:nvPr userDrawn="1"/>
        </p:nvCxnSpPr>
        <p:spPr>
          <a:xfrm flipH="1">
            <a:off x="0" y="6320453"/>
            <a:ext cx="17904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9" name="Straight Connector 38"/>
          <p:cNvCxnSpPr/>
          <p:nvPr userDrawn="1"/>
        </p:nvCxnSpPr>
        <p:spPr>
          <a:xfrm flipH="1">
            <a:off x="1878697" y="6320453"/>
            <a:ext cx="66934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0" name="Oval 39"/>
          <p:cNvSpPr/>
          <p:nvPr userDrawn="1"/>
        </p:nvSpPr>
        <p:spPr>
          <a:xfrm flipH="1">
            <a:off x="8610117" y="629759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Oval 40"/>
          <p:cNvSpPr/>
          <p:nvPr userDrawn="1"/>
        </p:nvSpPr>
        <p:spPr>
          <a:xfrm flipH="1">
            <a:off x="8610117" y="2196678"/>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mn-lt"/>
            </a:endParaRPr>
          </a:p>
        </p:txBody>
      </p:sp>
      <p:cxnSp>
        <p:nvCxnSpPr>
          <p:cNvPr id="42" name="Straight Connector 41"/>
          <p:cNvCxnSpPr>
            <a:endCxn id="43" idx="0"/>
          </p:cNvCxnSpPr>
          <p:nvPr userDrawn="1"/>
        </p:nvCxnSpPr>
        <p:spPr>
          <a:xfrm flipV="1">
            <a:off x="1834554" y="2281331"/>
            <a:ext cx="0" cy="399740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3" name="Arc 42"/>
          <p:cNvSpPr/>
          <p:nvPr userDrawn="1"/>
        </p:nvSpPr>
        <p:spPr>
          <a:xfrm rot="16200000">
            <a:off x="1834554" y="2220449"/>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latin typeface="+mn-lt"/>
            </a:endParaRPr>
          </a:p>
        </p:txBody>
      </p:sp>
      <p:cxnSp>
        <p:nvCxnSpPr>
          <p:cNvPr id="44" name="Straight Connector 43"/>
          <p:cNvCxnSpPr/>
          <p:nvPr userDrawn="1"/>
        </p:nvCxnSpPr>
        <p:spPr>
          <a:xfrm flipH="1">
            <a:off x="1895439" y="2220449"/>
            <a:ext cx="6691671"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45" name="Straight Connector 44"/>
          <p:cNvCxnSpPr/>
          <p:nvPr userDrawn="1"/>
        </p:nvCxnSpPr>
        <p:spPr>
          <a:xfrm flipH="1">
            <a:off x="8686803" y="6320453"/>
            <a:ext cx="45719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46" name="Straight Connector 45"/>
          <p:cNvCxnSpPr/>
          <p:nvPr userDrawn="1"/>
        </p:nvCxnSpPr>
        <p:spPr>
          <a:xfrm flipH="1">
            <a:off x="8678063" y="2219538"/>
            <a:ext cx="46593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47" name="Picture 46"/>
          <p:cNvPicPr>
            <a:picLocks noChangeAspect="1"/>
          </p:cNvPicPr>
          <p:nvPr userDrawn="1"/>
        </p:nvPicPr>
        <p:blipFill>
          <a:blip r:embed="rId3"/>
          <a:stretch>
            <a:fillRect/>
          </a:stretch>
        </p:blipFill>
        <p:spPr>
          <a:xfrm>
            <a:off x="2172578" y="2842544"/>
            <a:ext cx="3149229" cy="3236708"/>
          </a:xfrm>
          <a:prstGeom prst="rect">
            <a:avLst/>
          </a:prstGeom>
        </p:spPr>
      </p:pic>
      <p:sp>
        <p:nvSpPr>
          <p:cNvPr id="21" name="Title 4"/>
          <p:cNvSpPr>
            <a:spLocks noGrp="1"/>
          </p:cNvSpPr>
          <p:nvPr>
            <p:ph type="title" hasCustomPrompt="1"/>
          </p:nvPr>
        </p:nvSpPr>
        <p:spPr>
          <a:xfrm>
            <a:off x="374904" y="42394"/>
            <a:ext cx="8856010" cy="531346"/>
          </a:xfrm>
          <a:prstGeom prst="rect">
            <a:avLst/>
          </a:prstGeom>
        </p:spPr>
        <p:txBody>
          <a:bodyPr lIns="0" rIns="0"/>
          <a:lstStyle>
            <a:lvl1pPr>
              <a:defRPr lang="en-US" smtClean="0">
                <a:solidFill>
                  <a:schemeClr val="bg1"/>
                </a:solidFill>
                <a:ea typeface="Segoe UI" charset="0"/>
              </a:defRPr>
            </a:lvl1pPr>
          </a:lstStyle>
          <a:p>
            <a:r>
              <a:rPr lang="en-US" dirty="0">
                <a:solidFill>
                  <a:schemeClr val="bg1"/>
                </a:solidFill>
                <a:latin typeface="+mn-lt"/>
              </a:rPr>
              <a:t>Engage with ICANN – </a:t>
            </a:r>
            <a:r>
              <a:rPr lang="en-US" dirty="0">
                <a:solidFill>
                  <a:schemeClr val="bg1"/>
                </a:solidFill>
                <a:latin typeface="+mn-lt"/>
                <a:ea typeface="Segoe UI" charset="0"/>
              </a:rPr>
              <a:t>Thank You and Questions</a:t>
            </a:r>
            <a:endParaRPr lang="en-US" dirty="0"/>
          </a:p>
        </p:txBody>
      </p:sp>
    </p:spTree>
    <p:extLst>
      <p:ext uri="{BB962C8B-B14F-4D97-AF65-F5344CB8AC3E}">
        <p14:creationId xmlns:p14="http://schemas.microsoft.com/office/powerpoint/2010/main" val="98850214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Agenda">
    <p:spTree>
      <p:nvGrpSpPr>
        <p:cNvPr id="1" name=""/>
        <p:cNvGrpSpPr/>
        <p:nvPr/>
      </p:nvGrpSpPr>
      <p:grpSpPr>
        <a:xfrm>
          <a:off x="0" y="0"/>
          <a:ext cx="0" cy="0"/>
          <a:chOff x="0" y="0"/>
          <a:chExt cx="0" cy="0"/>
        </a:xfrm>
      </p:grpSpPr>
      <p:pic>
        <p:nvPicPr>
          <p:cNvPr id="14" name="Picture 13"/>
          <p:cNvPicPr>
            <a:picLocks noChangeAspect="1"/>
          </p:cNvPicPr>
          <p:nvPr userDrawn="1"/>
        </p:nvPicPr>
        <p:blipFill rotWithShape="1">
          <a:blip r:embed="rId2" cstate="email">
            <a:extLst>
              <a:ext uri="{28A0092B-C50C-407E-A947-70E740481C1C}">
                <a14:useLocalDpi xmlns:a14="http://schemas.microsoft.com/office/drawing/2010/main"/>
              </a:ext>
            </a:extLst>
          </a:blip>
          <a:srcRect l="5219" r="3872"/>
          <a:stretch/>
        </p:blipFill>
        <p:spPr>
          <a:xfrm>
            <a:off x="-60960" y="-8390"/>
            <a:ext cx="9296400" cy="6881326"/>
          </a:xfrm>
          <a:prstGeom prst="rect">
            <a:avLst/>
          </a:prstGeom>
        </p:spPr>
      </p:pic>
      <p:sp>
        <p:nvSpPr>
          <p:cNvPr id="36" name="Text Placeholder 35"/>
          <p:cNvSpPr>
            <a:spLocks noGrp="1"/>
          </p:cNvSpPr>
          <p:nvPr userDrawn="1">
            <p:ph type="body" sz="quarter" idx="13" hasCustomPrompt="1"/>
          </p:nvPr>
        </p:nvSpPr>
        <p:spPr>
          <a:xfrm>
            <a:off x="569913" y="2377590"/>
            <a:ext cx="6256337" cy="1728788"/>
          </a:xfrm>
          <a:prstGeom prst="rect">
            <a:avLst/>
          </a:prstGeom>
        </p:spPr>
        <p:txBody>
          <a:bodyPr vert="horz"/>
          <a:lstStyle>
            <a:lvl1pPr marL="0" indent="0">
              <a:buNone/>
              <a:defRPr sz="3600">
                <a:solidFill>
                  <a:schemeClr val="bg1"/>
                </a:solidFill>
                <a:latin typeface="Source Sans Pro Light"/>
                <a:cs typeface="Source Sans Pro Ligh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Name of an Agenda Item</a:t>
            </a:r>
          </a:p>
          <a:p>
            <a:pPr lvl="0"/>
            <a:r>
              <a:rPr lang="en-US" dirty="0"/>
              <a:t>Section Divider</a:t>
            </a:r>
          </a:p>
        </p:txBody>
      </p:sp>
    </p:spTree>
    <p:extLst>
      <p:ext uri="{BB962C8B-B14F-4D97-AF65-F5344CB8AC3E}">
        <p14:creationId xmlns:p14="http://schemas.microsoft.com/office/powerpoint/2010/main" val="37757824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ver 2 Decorative">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8" name="Oval 7"/>
          <p:cNvSpPr/>
          <p:nvPr userDrawn="1"/>
        </p:nvSpPr>
        <p:spPr>
          <a:xfrm>
            <a:off x="1811695" y="6101651"/>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0" name="Straight Connector 9"/>
          <p:cNvCxnSpPr/>
          <p:nvPr userDrawn="1"/>
        </p:nvCxnSpPr>
        <p:spPr>
          <a:xfrm flipH="1">
            <a:off x="0" y="6124511"/>
            <a:ext cx="17904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flipH="1">
            <a:off x="1878697" y="6124511"/>
            <a:ext cx="66934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2" name="Oval 11"/>
          <p:cNvSpPr/>
          <p:nvPr userDrawn="1"/>
        </p:nvSpPr>
        <p:spPr>
          <a:xfrm flipH="1">
            <a:off x="8610117" y="6101651"/>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userDrawn="1"/>
        </p:nvSpPr>
        <p:spPr>
          <a:xfrm flipH="1">
            <a:off x="8610117" y="347037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V="1">
            <a:off x="1834554" y="3552825"/>
            <a:ext cx="0" cy="2529961"/>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5" name="Arc 14"/>
          <p:cNvSpPr/>
          <p:nvPr userDrawn="1"/>
        </p:nvSpPr>
        <p:spPr>
          <a:xfrm rot="16200000">
            <a:off x="1834554" y="3494144"/>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16" name="Straight Connector 15"/>
          <p:cNvCxnSpPr/>
          <p:nvPr userDrawn="1"/>
        </p:nvCxnSpPr>
        <p:spPr>
          <a:xfrm flipH="1">
            <a:off x="1895439" y="3494144"/>
            <a:ext cx="6691671"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18" name="Picture 17"/>
          <p:cNvPicPr>
            <a:picLocks noChangeAspect="1"/>
          </p:cNvPicPr>
          <p:nvPr userDrawn="1"/>
        </p:nvPicPr>
        <p:blipFill>
          <a:blip r:embed="rId3"/>
          <a:stretch>
            <a:fillRect/>
          </a:stretch>
        </p:blipFill>
        <p:spPr>
          <a:xfrm>
            <a:off x="348105" y="4878249"/>
            <a:ext cx="1193800" cy="952500"/>
          </a:xfrm>
          <a:prstGeom prst="rect">
            <a:avLst/>
          </a:prstGeom>
        </p:spPr>
      </p:pic>
      <p:sp>
        <p:nvSpPr>
          <p:cNvPr id="22" name="Title 2"/>
          <p:cNvSpPr>
            <a:spLocks noGrp="1"/>
          </p:cNvSpPr>
          <p:nvPr>
            <p:ph type="title" hasCustomPrompt="1"/>
          </p:nvPr>
        </p:nvSpPr>
        <p:spPr>
          <a:xfrm>
            <a:off x="2061883" y="761997"/>
            <a:ext cx="6382512" cy="2533369"/>
          </a:xfrm>
          <a:prstGeom prst="rect">
            <a:avLst/>
          </a:prstGeom>
        </p:spPr>
        <p:txBody>
          <a:bodyPr lIns="0" tIns="0" rIns="0" bIns="0" anchor="b" anchorCtr="0">
            <a:normAutofit/>
          </a:bodyPr>
          <a:lstStyle>
            <a:lvl1pPr algn="l">
              <a:spcBef>
                <a:spcPts val="0"/>
              </a:spcBef>
              <a:defRPr sz="3600" b="1">
                <a:solidFill>
                  <a:schemeClr val="bg1"/>
                </a:solidFill>
                <a:latin typeface="+mj-lt"/>
              </a:defRPr>
            </a:lvl1pPr>
          </a:lstStyle>
          <a:p>
            <a:r>
              <a:rPr lang="en-US" dirty="0"/>
              <a:t>Insert title here</a:t>
            </a:r>
            <a:br>
              <a:rPr lang="en-US" dirty="0"/>
            </a:br>
            <a:r>
              <a:rPr lang="en-US" dirty="0"/>
              <a:t>(75 characters maximum)</a:t>
            </a:r>
          </a:p>
        </p:txBody>
      </p:sp>
      <p:sp>
        <p:nvSpPr>
          <p:cNvPr id="23" name="Text Placeholder 4"/>
          <p:cNvSpPr>
            <a:spLocks noGrp="1"/>
          </p:cNvSpPr>
          <p:nvPr>
            <p:ph type="body" sz="quarter" idx="10" hasCustomPrompt="1"/>
          </p:nvPr>
        </p:nvSpPr>
        <p:spPr>
          <a:xfrm>
            <a:off x="2070848" y="4593844"/>
            <a:ext cx="6382512" cy="716808"/>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Name of Presenter</a:t>
            </a:r>
          </a:p>
        </p:txBody>
      </p:sp>
      <p:sp>
        <p:nvSpPr>
          <p:cNvPr id="24" name="Text Placeholder 4"/>
          <p:cNvSpPr>
            <a:spLocks noGrp="1"/>
          </p:cNvSpPr>
          <p:nvPr>
            <p:ph type="body" sz="quarter" idx="11" hasCustomPrompt="1"/>
          </p:nvPr>
        </p:nvSpPr>
        <p:spPr>
          <a:xfrm>
            <a:off x="2070848" y="5301687"/>
            <a:ext cx="6382512" cy="273605"/>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Event Name</a:t>
            </a:r>
          </a:p>
        </p:txBody>
      </p:sp>
      <p:sp>
        <p:nvSpPr>
          <p:cNvPr id="25" name="Text Placeholder 4"/>
          <p:cNvSpPr>
            <a:spLocks noGrp="1"/>
          </p:cNvSpPr>
          <p:nvPr>
            <p:ph type="body" sz="quarter" idx="12" hasCustomPrompt="1"/>
          </p:nvPr>
        </p:nvSpPr>
        <p:spPr>
          <a:xfrm>
            <a:off x="2070848" y="5584257"/>
            <a:ext cx="6382512" cy="403785"/>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DD Month 2017</a:t>
            </a:r>
          </a:p>
        </p:txBody>
      </p:sp>
      <p:sp>
        <p:nvSpPr>
          <p:cNvPr id="26" name="Text Placeholder 4"/>
          <p:cNvSpPr>
            <a:spLocks noGrp="1"/>
          </p:cNvSpPr>
          <p:nvPr>
            <p:ph type="body" sz="quarter" idx="13" hasCustomPrompt="1"/>
          </p:nvPr>
        </p:nvSpPr>
        <p:spPr>
          <a:xfrm>
            <a:off x="2070848" y="3652549"/>
            <a:ext cx="6382512" cy="716808"/>
          </a:xfrm>
          <a:prstGeom prst="rect">
            <a:avLst/>
          </a:prstGeom>
        </p:spPr>
        <p:txBody>
          <a:bodyPr lIns="0" tIns="0" rIns="0" bIns="0">
            <a:normAutofit/>
          </a:bodyPr>
          <a:lstStyle>
            <a:lvl1pPr marL="0" indent="0" algn="l">
              <a:spcBef>
                <a:spcPts val="0"/>
              </a:spcBef>
              <a:buNone/>
              <a:defRPr sz="1800" b="1">
                <a:solidFill>
                  <a:schemeClr val="bg1"/>
                </a:solidFill>
              </a:defRPr>
            </a:lvl1pPr>
          </a:lstStyle>
          <a:p>
            <a:pPr lvl="0"/>
            <a:r>
              <a:rPr lang="en-US" dirty="0"/>
              <a:t>Insert subtitle here (75 characters maximum)</a:t>
            </a:r>
          </a:p>
        </p:txBody>
      </p:sp>
    </p:spTree>
    <p:extLst>
      <p:ext uri="{BB962C8B-B14F-4D97-AF65-F5344CB8AC3E}">
        <p14:creationId xmlns:p14="http://schemas.microsoft.com/office/powerpoint/2010/main" val="3620340448"/>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3_Section Header">
    <p:spTree>
      <p:nvGrpSpPr>
        <p:cNvPr id="1" name=""/>
        <p:cNvGrpSpPr/>
        <p:nvPr/>
      </p:nvGrpSpPr>
      <p:grpSpPr>
        <a:xfrm>
          <a:off x="0" y="0"/>
          <a:ext cx="0" cy="0"/>
          <a:chOff x="0" y="0"/>
          <a:chExt cx="0" cy="0"/>
        </a:xfrm>
      </p:grpSpPr>
      <p:sp>
        <p:nvSpPr>
          <p:cNvPr id="13" name="Title 19"/>
          <p:cNvSpPr>
            <a:spLocks noGrp="1"/>
          </p:cNvSpPr>
          <p:nvPr>
            <p:ph type="title" hasCustomPrompt="1"/>
          </p:nvPr>
        </p:nvSpPr>
        <p:spPr>
          <a:xfrm>
            <a:off x="0" y="-7478"/>
            <a:ext cx="9144000" cy="710655"/>
          </a:xfrm>
          <a:prstGeom prst="rect">
            <a:avLst/>
          </a:prstGeom>
          <a:solidFill>
            <a:srgbClr val="1768B1"/>
          </a:solidFill>
        </p:spPr>
        <p:txBody>
          <a:bodyPr vert="horz"/>
          <a:lstStyle>
            <a:lvl1pPr marL="292100" algn="l">
              <a:lnSpc>
                <a:spcPts val="3980"/>
              </a:lnSpc>
              <a:defRPr sz="3200" b="0" i="0" baseline="0">
                <a:solidFill>
                  <a:schemeClr val="bg1"/>
                </a:solidFill>
                <a:latin typeface="Source Sans Pro"/>
                <a:cs typeface="Source Sans Pro"/>
              </a:defRPr>
            </a:lvl1pPr>
          </a:lstStyle>
          <a:p>
            <a:r>
              <a:rPr lang="en-US" dirty="0"/>
              <a:t>Click to edit title</a:t>
            </a:r>
          </a:p>
        </p:txBody>
      </p:sp>
      <p:pic>
        <p:nvPicPr>
          <p:cNvPr id="15" name="Picture 14" descr="foote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6318497"/>
            <a:ext cx="9152141" cy="547644"/>
          </a:xfrm>
          <a:prstGeom prst="rect">
            <a:avLst/>
          </a:prstGeom>
        </p:spPr>
      </p:pic>
      <p:sp>
        <p:nvSpPr>
          <p:cNvPr id="2" name="TextBox 1"/>
          <p:cNvSpPr txBox="1"/>
          <p:nvPr userDrawn="1"/>
        </p:nvSpPr>
        <p:spPr>
          <a:xfrm>
            <a:off x="945443" y="6447556"/>
            <a:ext cx="7746493" cy="276999"/>
          </a:xfrm>
          <a:prstGeom prst="rect">
            <a:avLst/>
          </a:prstGeom>
          <a:noFill/>
        </p:spPr>
        <p:txBody>
          <a:bodyPr wrap="square" rtlCol="0">
            <a:spAutoFit/>
          </a:bodyPr>
          <a:lstStyle/>
          <a:p>
            <a:pPr algn="r"/>
            <a:r>
              <a:rPr lang="en-US" sz="1200">
                <a:solidFill>
                  <a:schemeClr val="bg1"/>
                </a:solidFill>
                <a:latin typeface="Source Sans Pro"/>
                <a:cs typeface="Source Sans Pro"/>
              </a:rPr>
              <a:t>		   Page	</a:t>
            </a:r>
            <a:fld id="{14682498-7135-47BF-BC11-EE429460A383}" type="slidenum">
              <a:rPr lang="en-US" sz="1200" smtClean="0">
                <a:solidFill>
                  <a:schemeClr val="bg1"/>
                </a:solidFill>
                <a:latin typeface="Source Sans Pro"/>
                <a:cs typeface="Source Sans Pro"/>
              </a:rPr>
              <a:pPr algn="r"/>
              <a:t>‹#›</a:t>
            </a:fld>
            <a:endParaRPr lang="en-US" sz="1200">
              <a:solidFill>
                <a:schemeClr val="bg1"/>
              </a:solidFill>
              <a:latin typeface="Source Sans Pro"/>
              <a:cs typeface="Source Sans Pro"/>
            </a:endParaRPr>
          </a:p>
        </p:txBody>
      </p:sp>
    </p:spTree>
    <p:extLst>
      <p:ext uri="{BB962C8B-B14F-4D97-AF65-F5344CB8AC3E}">
        <p14:creationId xmlns:p14="http://schemas.microsoft.com/office/powerpoint/2010/main" val="345879053"/>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userDrawn="1">
  <p:cSld name="4_Section Header">
    <p:spTree>
      <p:nvGrpSpPr>
        <p:cNvPr id="1" name=""/>
        <p:cNvGrpSpPr/>
        <p:nvPr/>
      </p:nvGrpSpPr>
      <p:grpSpPr>
        <a:xfrm>
          <a:off x="0" y="0"/>
          <a:ext cx="0" cy="0"/>
          <a:chOff x="0" y="0"/>
          <a:chExt cx="0" cy="0"/>
        </a:xfrm>
      </p:grpSpPr>
      <p:sp>
        <p:nvSpPr>
          <p:cNvPr id="13" name="Title 19"/>
          <p:cNvSpPr>
            <a:spLocks noGrp="1"/>
          </p:cNvSpPr>
          <p:nvPr>
            <p:ph type="title" hasCustomPrompt="1"/>
          </p:nvPr>
        </p:nvSpPr>
        <p:spPr>
          <a:xfrm>
            <a:off x="0" y="-7478"/>
            <a:ext cx="9144000" cy="710655"/>
          </a:xfrm>
          <a:prstGeom prst="rect">
            <a:avLst/>
          </a:prstGeom>
          <a:solidFill>
            <a:srgbClr val="1768B1"/>
          </a:solidFill>
        </p:spPr>
        <p:txBody>
          <a:bodyPr vert="horz"/>
          <a:lstStyle>
            <a:lvl1pPr marL="292100" algn="l">
              <a:lnSpc>
                <a:spcPts val="3980"/>
              </a:lnSpc>
              <a:defRPr sz="3200" b="0" i="0" baseline="0">
                <a:solidFill>
                  <a:schemeClr val="bg1"/>
                </a:solidFill>
                <a:latin typeface="Source Sans Pro"/>
                <a:cs typeface="Source Sans Pro"/>
              </a:defRPr>
            </a:lvl1pPr>
          </a:lstStyle>
          <a:p>
            <a:r>
              <a:rPr lang="en-US" dirty="0"/>
              <a:t>Click to edit title</a:t>
            </a:r>
          </a:p>
        </p:txBody>
      </p:sp>
      <p:pic>
        <p:nvPicPr>
          <p:cNvPr id="15" name="Picture 14" descr="foote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6318497"/>
            <a:ext cx="9152141" cy="547644"/>
          </a:xfrm>
          <a:prstGeom prst="rect">
            <a:avLst/>
          </a:prstGeom>
        </p:spPr>
      </p:pic>
      <p:sp>
        <p:nvSpPr>
          <p:cNvPr id="2" name="TextBox 1"/>
          <p:cNvSpPr txBox="1"/>
          <p:nvPr userDrawn="1"/>
        </p:nvSpPr>
        <p:spPr>
          <a:xfrm>
            <a:off x="945443" y="6447556"/>
            <a:ext cx="7746493" cy="276999"/>
          </a:xfrm>
          <a:prstGeom prst="rect">
            <a:avLst/>
          </a:prstGeom>
          <a:noFill/>
        </p:spPr>
        <p:txBody>
          <a:bodyPr wrap="square" rtlCol="0">
            <a:spAutoFit/>
          </a:bodyPr>
          <a:lstStyle/>
          <a:p>
            <a:pPr algn="r"/>
            <a:r>
              <a:rPr lang="en-US" sz="1200">
                <a:solidFill>
                  <a:schemeClr val="bg1"/>
                </a:solidFill>
                <a:latin typeface="Source Sans Pro"/>
                <a:cs typeface="Source Sans Pro"/>
              </a:rPr>
              <a:t>		   Page	</a:t>
            </a:r>
            <a:fld id="{14682498-7135-47BF-BC11-EE429460A383}" type="slidenum">
              <a:rPr lang="en-US" sz="1200" smtClean="0">
                <a:solidFill>
                  <a:schemeClr val="bg1"/>
                </a:solidFill>
                <a:latin typeface="Source Sans Pro"/>
                <a:cs typeface="Source Sans Pro"/>
              </a:rPr>
              <a:pPr algn="r"/>
              <a:t>‹#›</a:t>
            </a:fld>
            <a:endParaRPr lang="en-US" sz="1200">
              <a:solidFill>
                <a:schemeClr val="bg1"/>
              </a:solidFill>
              <a:latin typeface="Source Sans Pro"/>
              <a:cs typeface="Source Sans Pro"/>
            </a:endParaRPr>
          </a:p>
        </p:txBody>
      </p:sp>
    </p:spTree>
    <p:extLst>
      <p:ext uri="{BB962C8B-B14F-4D97-AF65-F5344CB8AC3E}">
        <p14:creationId xmlns:p14="http://schemas.microsoft.com/office/powerpoint/2010/main" val="112406022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userDrawn="1">
  <p:cSld name="5_Section Header">
    <p:spTree>
      <p:nvGrpSpPr>
        <p:cNvPr id="1" name=""/>
        <p:cNvGrpSpPr/>
        <p:nvPr/>
      </p:nvGrpSpPr>
      <p:grpSpPr>
        <a:xfrm>
          <a:off x="0" y="0"/>
          <a:ext cx="0" cy="0"/>
          <a:chOff x="0" y="0"/>
          <a:chExt cx="0" cy="0"/>
        </a:xfrm>
      </p:grpSpPr>
      <p:sp>
        <p:nvSpPr>
          <p:cNvPr id="13" name="Title 19"/>
          <p:cNvSpPr>
            <a:spLocks noGrp="1"/>
          </p:cNvSpPr>
          <p:nvPr>
            <p:ph type="title" hasCustomPrompt="1"/>
          </p:nvPr>
        </p:nvSpPr>
        <p:spPr>
          <a:xfrm>
            <a:off x="0" y="-7478"/>
            <a:ext cx="9144000" cy="710655"/>
          </a:xfrm>
          <a:prstGeom prst="rect">
            <a:avLst/>
          </a:prstGeom>
          <a:solidFill>
            <a:srgbClr val="1768B1"/>
          </a:solidFill>
        </p:spPr>
        <p:txBody>
          <a:bodyPr vert="horz"/>
          <a:lstStyle>
            <a:lvl1pPr marL="292100" algn="l">
              <a:lnSpc>
                <a:spcPts val="3980"/>
              </a:lnSpc>
              <a:defRPr sz="3200" b="0" i="0" baseline="0">
                <a:solidFill>
                  <a:schemeClr val="bg1"/>
                </a:solidFill>
                <a:latin typeface="Source Sans Pro"/>
                <a:cs typeface="Source Sans Pro"/>
              </a:defRPr>
            </a:lvl1pPr>
          </a:lstStyle>
          <a:p>
            <a:r>
              <a:rPr lang="en-US" dirty="0"/>
              <a:t>Click to edit title</a:t>
            </a:r>
          </a:p>
        </p:txBody>
      </p:sp>
      <p:pic>
        <p:nvPicPr>
          <p:cNvPr id="15" name="Picture 14" descr="foote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6318497"/>
            <a:ext cx="9152141" cy="547644"/>
          </a:xfrm>
          <a:prstGeom prst="rect">
            <a:avLst/>
          </a:prstGeom>
        </p:spPr>
      </p:pic>
      <p:sp>
        <p:nvSpPr>
          <p:cNvPr id="2" name="TextBox 1"/>
          <p:cNvSpPr txBox="1"/>
          <p:nvPr userDrawn="1"/>
        </p:nvSpPr>
        <p:spPr>
          <a:xfrm>
            <a:off x="945443" y="6447556"/>
            <a:ext cx="7746493" cy="276999"/>
          </a:xfrm>
          <a:prstGeom prst="rect">
            <a:avLst/>
          </a:prstGeom>
          <a:noFill/>
        </p:spPr>
        <p:txBody>
          <a:bodyPr wrap="square" rtlCol="0">
            <a:spAutoFit/>
          </a:bodyPr>
          <a:lstStyle/>
          <a:p>
            <a:pPr algn="r"/>
            <a:r>
              <a:rPr lang="en-US" sz="1200">
                <a:solidFill>
                  <a:schemeClr val="bg1"/>
                </a:solidFill>
                <a:latin typeface="Source Sans Pro"/>
                <a:cs typeface="Source Sans Pro"/>
              </a:rPr>
              <a:t>		   Page	</a:t>
            </a:r>
            <a:fld id="{14682498-7135-47BF-BC11-EE429460A383}" type="slidenum">
              <a:rPr lang="en-US" sz="1200" smtClean="0">
                <a:solidFill>
                  <a:schemeClr val="bg1"/>
                </a:solidFill>
                <a:latin typeface="Source Sans Pro"/>
                <a:cs typeface="Source Sans Pro"/>
              </a:rPr>
              <a:pPr algn="r"/>
              <a:t>‹#›</a:t>
            </a:fld>
            <a:endParaRPr lang="en-US" sz="1200">
              <a:solidFill>
                <a:schemeClr val="bg1"/>
              </a:solidFill>
              <a:latin typeface="Source Sans Pro"/>
              <a:cs typeface="Source Sans Pro"/>
            </a:endParaRPr>
          </a:p>
        </p:txBody>
      </p:sp>
    </p:spTree>
    <p:extLst>
      <p:ext uri="{BB962C8B-B14F-4D97-AF65-F5344CB8AC3E}">
        <p14:creationId xmlns:p14="http://schemas.microsoft.com/office/powerpoint/2010/main" val="3599909969"/>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userDrawn="1">
  <p:cSld name="Section Header">
    <p:spTree>
      <p:nvGrpSpPr>
        <p:cNvPr id="1" name=""/>
        <p:cNvGrpSpPr/>
        <p:nvPr/>
      </p:nvGrpSpPr>
      <p:grpSpPr>
        <a:xfrm>
          <a:off x="0" y="0"/>
          <a:ext cx="0" cy="0"/>
          <a:chOff x="0" y="0"/>
          <a:chExt cx="0" cy="0"/>
        </a:xfrm>
      </p:grpSpPr>
      <p:sp>
        <p:nvSpPr>
          <p:cNvPr id="13" name="Title 19"/>
          <p:cNvSpPr>
            <a:spLocks noGrp="1"/>
          </p:cNvSpPr>
          <p:nvPr>
            <p:ph type="title" hasCustomPrompt="1"/>
          </p:nvPr>
        </p:nvSpPr>
        <p:spPr>
          <a:xfrm>
            <a:off x="0" y="-7478"/>
            <a:ext cx="9144000" cy="710655"/>
          </a:xfrm>
          <a:prstGeom prst="rect">
            <a:avLst/>
          </a:prstGeom>
          <a:solidFill>
            <a:srgbClr val="1768B1"/>
          </a:solidFill>
        </p:spPr>
        <p:txBody>
          <a:bodyPr vert="horz"/>
          <a:lstStyle>
            <a:lvl1pPr marL="292100" algn="l">
              <a:lnSpc>
                <a:spcPts val="3980"/>
              </a:lnSpc>
              <a:defRPr sz="3200" b="0" i="0" baseline="0">
                <a:solidFill>
                  <a:schemeClr val="bg1"/>
                </a:solidFill>
                <a:latin typeface="Source Sans Pro"/>
                <a:cs typeface="Source Sans Pro"/>
              </a:defRPr>
            </a:lvl1pPr>
          </a:lstStyle>
          <a:p>
            <a:r>
              <a:rPr lang="en-US" dirty="0"/>
              <a:t>Click to edit title</a:t>
            </a:r>
          </a:p>
        </p:txBody>
      </p:sp>
      <p:pic>
        <p:nvPicPr>
          <p:cNvPr id="15" name="Picture 14" descr="foote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6318497"/>
            <a:ext cx="9152141" cy="547644"/>
          </a:xfrm>
          <a:prstGeom prst="rect">
            <a:avLst/>
          </a:prstGeom>
        </p:spPr>
      </p:pic>
      <p:sp>
        <p:nvSpPr>
          <p:cNvPr id="16" name="Slide Number Placeholder 5"/>
          <p:cNvSpPr txBox="1">
            <a:spLocks/>
          </p:cNvSpPr>
          <p:nvPr userDrawn="1"/>
        </p:nvSpPr>
        <p:spPr>
          <a:xfrm>
            <a:off x="6826732" y="6414964"/>
            <a:ext cx="21336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1400">
                <a:solidFill>
                  <a:srgbClr val="FFFFFF"/>
                </a:solidFill>
                <a:latin typeface="Source Sans Pro"/>
                <a:cs typeface="Source Sans Pro"/>
              </a:rPr>
              <a:t>   |   </a:t>
            </a:r>
            <a:fld id="{D43A6F16-D3CF-4F46-B6D9-B3CAB1B87938}" type="slidenum">
              <a:rPr lang="en-US" sz="1400" smtClean="0">
                <a:solidFill>
                  <a:srgbClr val="FFFFFF"/>
                </a:solidFill>
                <a:latin typeface="Source Sans Pro"/>
                <a:cs typeface="Source Sans Pro"/>
              </a:rPr>
              <a:pPr algn="r"/>
              <a:t>‹#›</a:t>
            </a:fld>
            <a:endParaRPr lang="en-US" sz="1400">
              <a:solidFill>
                <a:srgbClr val="FFFFFF"/>
              </a:solidFill>
              <a:latin typeface="Source Sans Pro"/>
              <a:cs typeface="Source Sans Pro"/>
            </a:endParaRPr>
          </a:p>
        </p:txBody>
      </p:sp>
    </p:spTree>
    <p:extLst>
      <p:ext uri="{BB962C8B-B14F-4D97-AF65-F5344CB8AC3E}">
        <p14:creationId xmlns:p14="http://schemas.microsoft.com/office/powerpoint/2010/main" val="19619338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Background Slide">
    <p:spTree>
      <p:nvGrpSpPr>
        <p:cNvPr id="1" name=""/>
        <p:cNvGrpSpPr/>
        <p:nvPr/>
      </p:nvGrpSpPr>
      <p:grpSpPr>
        <a:xfrm>
          <a:off x="0" y="0"/>
          <a:ext cx="0" cy="0"/>
          <a:chOff x="0" y="0"/>
          <a:chExt cx="0" cy="0"/>
        </a:xfrm>
      </p:grpSpPr>
      <p:sp>
        <p:nvSpPr>
          <p:cNvPr id="2" name="Title 1"/>
          <p:cNvSpPr>
            <a:spLocks noGrp="1"/>
          </p:cNvSpPr>
          <p:nvPr>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spTree>
    <p:extLst>
      <p:ext uri="{BB962C8B-B14F-4D97-AF65-F5344CB8AC3E}">
        <p14:creationId xmlns:p14="http://schemas.microsoft.com/office/powerpoint/2010/main" val="21470822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Full-Width Photo">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18288" y="615707"/>
            <a:ext cx="9180576" cy="5705856"/>
          </a:xfrm>
          <a:prstGeom prst="rect">
            <a:avLst/>
          </a:prstGeom>
          <a:ln w="19050">
            <a:solidFill>
              <a:schemeClr val="accent6">
                <a:lumMod val="50000"/>
              </a:schemeClr>
            </a:solidFill>
          </a:ln>
        </p:spPr>
        <p:txBody>
          <a:bodyPr/>
          <a:lstStyle>
            <a:lvl1pPr marL="0" indent="0">
              <a:buFontTx/>
              <a:buNone/>
              <a:defRPr/>
            </a:lvl1pPr>
          </a:lstStyle>
          <a:p>
            <a:r>
              <a:rPr lang="en-US"/>
              <a:t>Drag picture to placeholder or click icon to add</a:t>
            </a:r>
          </a:p>
        </p:txBody>
      </p:sp>
      <p:pic>
        <p:nvPicPr>
          <p:cNvPr id="24" name="Picture 23"/>
          <p:cNvPicPr>
            <a:picLocks noChangeAspect="1"/>
          </p:cNvPicPr>
          <p:nvPr userDrawn="1"/>
        </p:nvPicPr>
        <p:blipFill>
          <a:blip r:embed="rId2"/>
          <a:stretch>
            <a:fillRect/>
          </a:stretch>
        </p:blipFill>
        <p:spPr>
          <a:xfrm>
            <a:off x="237744" y="6460580"/>
            <a:ext cx="368521" cy="293992"/>
          </a:xfrm>
          <a:prstGeom prst="rect">
            <a:avLst/>
          </a:prstGeom>
        </p:spPr>
      </p:pic>
      <p:sp>
        <p:nvSpPr>
          <p:cNvPr id="14"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a:solidFill>
                <a:srgbClr val="002B49"/>
              </a:solidFill>
              <a:latin typeface="Arial"/>
              <a:cs typeface="Arial"/>
            </a:endParaRPr>
          </a:p>
        </p:txBody>
      </p:sp>
      <p:sp>
        <p:nvSpPr>
          <p:cNvPr id="8" name="Title 1"/>
          <p:cNvSpPr>
            <a:spLocks noGrp="1"/>
          </p:cNvSpPr>
          <p:nvPr>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spTree>
    <p:extLst>
      <p:ext uri="{BB962C8B-B14F-4D97-AF65-F5344CB8AC3E}">
        <p14:creationId xmlns:p14="http://schemas.microsoft.com/office/powerpoint/2010/main" val="18984719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Blank (No Header/Footer)">
    <p:spTree>
      <p:nvGrpSpPr>
        <p:cNvPr id="1" name=""/>
        <p:cNvGrpSpPr/>
        <p:nvPr/>
      </p:nvGrpSpPr>
      <p:grpSpPr>
        <a:xfrm>
          <a:off x="0" y="0"/>
          <a:ext cx="0" cy="0"/>
          <a:chOff x="0" y="0"/>
          <a:chExt cx="0" cy="0"/>
        </a:xfrm>
      </p:grpSpPr>
      <p:pic>
        <p:nvPicPr>
          <p:cNvPr id="24" name="Picture 23"/>
          <p:cNvPicPr>
            <a:picLocks noChangeAspect="1"/>
          </p:cNvPicPr>
          <p:nvPr userDrawn="1"/>
        </p:nvPicPr>
        <p:blipFill>
          <a:blip r:embed="rId2"/>
          <a:stretch>
            <a:fillRect/>
          </a:stretch>
        </p:blipFill>
        <p:spPr>
          <a:xfrm>
            <a:off x="237744" y="6460580"/>
            <a:ext cx="368521" cy="293992"/>
          </a:xfrm>
          <a:prstGeom prst="rect">
            <a:avLst/>
          </a:prstGeom>
        </p:spPr>
      </p:pic>
      <p:sp>
        <p:nvSpPr>
          <p:cNvPr id="14"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a:solidFill>
                <a:srgbClr val="002B49"/>
              </a:solidFill>
              <a:latin typeface="Arial"/>
              <a:cs typeface="Arial"/>
            </a:endParaRPr>
          </a:p>
        </p:txBody>
      </p:sp>
      <p:sp>
        <p:nvSpPr>
          <p:cNvPr id="8" name="Title 1"/>
          <p:cNvSpPr>
            <a:spLocks noGrp="1"/>
          </p:cNvSpPr>
          <p:nvPr>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spTree>
    <p:extLst>
      <p:ext uri="{BB962C8B-B14F-4D97-AF65-F5344CB8AC3E}">
        <p14:creationId xmlns:p14="http://schemas.microsoft.com/office/powerpoint/2010/main" val="21626822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itle half page image">
    <p:spTree>
      <p:nvGrpSpPr>
        <p:cNvPr id="1" name=""/>
        <p:cNvGrpSpPr/>
        <p:nvPr/>
      </p:nvGrpSpPr>
      <p:grpSpPr>
        <a:xfrm>
          <a:off x="0" y="0"/>
          <a:ext cx="0" cy="0"/>
          <a:chOff x="0" y="0"/>
          <a:chExt cx="0" cy="0"/>
        </a:xfrm>
      </p:grpSpPr>
      <p:sp>
        <p:nvSpPr>
          <p:cNvPr id="4" name="Rectangle 3"/>
          <p:cNvSpPr/>
          <p:nvPr userDrawn="1"/>
        </p:nvSpPr>
        <p:spPr>
          <a:xfrm>
            <a:off x="0" y="6329943"/>
            <a:ext cx="9144000" cy="52806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4" name="Picture 23"/>
          <p:cNvPicPr>
            <a:picLocks noChangeAspect="1"/>
          </p:cNvPicPr>
          <p:nvPr userDrawn="1"/>
        </p:nvPicPr>
        <p:blipFill>
          <a:blip r:embed="rId2"/>
          <a:stretch>
            <a:fillRect/>
          </a:stretch>
        </p:blipFill>
        <p:spPr>
          <a:xfrm>
            <a:off x="237744" y="6460580"/>
            <a:ext cx="368521" cy="293992"/>
          </a:xfrm>
          <a:prstGeom prst="rect">
            <a:avLst/>
          </a:prstGeom>
        </p:spPr>
      </p:pic>
      <p:sp>
        <p:nvSpPr>
          <p:cNvPr id="14"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a:solidFill>
                <a:srgbClr val="002B49"/>
              </a:solidFill>
              <a:latin typeface="Arial"/>
              <a:cs typeface="Arial"/>
            </a:endParaRPr>
          </a:p>
        </p:txBody>
      </p:sp>
      <p:cxnSp>
        <p:nvCxnSpPr>
          <p:cNvPr id="22" name="Straight Connector 21"/>
          <p:cNvCxnSpPr/>
          <p:nvPr userDrawn="1"/>
        </p:nvCxnSpPr>
        <p:spPr>
          <a:xfrm flipH="1">
            <a:off x="0" y="608083"/>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userDrawn="1"/>
        </p:nvCxnSpPr>
        <p:spPr>
          <a:xfrm flipH="1">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 name="Picture Placeholder 2"/>
          <p:cNvSpPr>
            <a:spLocks noGrp="1"/>
          </p:cNvSpPr>
          <p:nvPr>
            <p:ph type="pic" sz="quarter" idx="10"/>
          </p:nvPr>
        </p:nvSpPr>
        <p:spPr>
          <a:xfrm>
            <a:off x="0" y="623477"/>
            <a:ext cx="4598988" cy="5687676"/>
          </a:xfrm>
          <a:prstGeom prst="rect">
            <a:avLst/>
          </a:prstGeom>
        </p:spPr>
        <p:txBody>
          <a:bodyPr/>
          <a:lstStyle>
            <a:lvl1pPr marL="0" indent="0">
              <a:buFont typeface="Arial" panose="020B0604020202020204" pitchFamily="34" charset="0"/>
              <a:buNone/>
              <a:defRPr/>
            </a:lvl1pPr>
          </a:lstStyle>
          <a:p>
            <a:r>
              <a:rPr lang="en-US"/>
              <a:t>Drag picture to placeholder or click icon to add</a:t>
            </a:r>
          </a:p>
        </p:txBody>
      </p:sp>
      <p:sp>
        <p:nvSpPr>
          <p:cNvPr id="9" name="Title 1"/>
          <p:cNvSpPr>
            <a:spLocks noGrp="1"/>
          </p:cNvSpPr>
          <p:nvPr>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spTree>
    <p:extLst>
      <p:ext uri="{BB962C8B-B14F-4D97-AF65-F5344CB8AC3E}">
        <p14:creationId xmlns:p14="http://schemas.microsoft.com/office/powerpoint/2010/main" val="1554304876"/>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50" Type="http://schemas.openxmlformats.org/officeDocument/2006/relationships/slideLayout" Target="../slideLayouts/slideLayout50.xml"/><Relationship Id="rId51" Type="http://schemas.openxmlformats.org/officeDocument/2006/relationships/slideLayout" Target="../slideLayouts/slideLayout51.xml"/><Relationship Id="rId52" Type="http://schemas.openxmlformats.org/officeDocument/2006/relationships/slideLayout" Target="../slideLayouts/slideLayout52.xml"/><Relationship Id="rId53" Type="http://schemas.openxmlformats.org/officeDocument/2006/relationships/slideLayout" Target="../slideLayouts/slideLayout53.xml"/><Relationship Id="rId54" Type="http://schemas.openxmlformats.org/officeDocument/2006/relationships/theme" Target="../theme/theme1.xml"/><Relationship Id="rId55" Type="http://schemas.openxmlformats.org/officeDocument/2006/relationships/image" Target="../media/image1.png"/><Relationship Id="rId40" Type="http://schemas.openxmlformats.org/officeDocument/2006/relationships/slideLayout" Target="../slideLayouts/slideLayout40.xml"/><Relationship Id="rId41" Type="http://schemas.openxmlformats.org/officeDocument/2006/relationships/slideLayout" Target="../slideLayouts/slideLayout41.xml"/><Relationship Id="rId42" Type="http://schemas.openxmlformats.org/officeDocument/2006/relationships/slideLayout" Target="../slideLayouts/slideLayout42.xml"/><Relationship Id="rId43" Type="http://schemas.openxmlformats.org/officeDocument/2006/relationships/slideLayout" Target="../slideLayouts/slideLayout43.xml"/><Relationship Id="rId44" Type="http://schemas.openxmlformats.org/officeDocument/2006/relationships/slideLayout" Target="../slideLayouts/slideLayout44.xml"/><Relationship Id="rId45" Type="http://schemas.openxmlformats.org/officeDocument/2006/relationships/slideLayout" Target="../slideLayouts/slideLayout45.xml"/><Relationship Id="rId46" Type="http://schemas.openxmlformats.org/officeDocument/2006/relationships/slideLayout" Target="../slideLayouts/slideLayout46.xml"/><Relationship Id="rId47" Type="http://schemas.openxmlformats.org/officeDocument/2006/relationships/slideLayout" Target="../slideLayouts/slideLayout47.xml"/><Relationship Id="rId48" Type="http://schemas.openxmlformats.org/officeDocument/2006/relationships/slideLayout" Target="../slideLayouts/slideLayout48.xml"/><Relationship Id="rId49" Type="http://schemas.openxmlformats.org/officeDocument/2006/relationships/slideLayout" Target="../slideLayouts/slideLayout4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30" Type="http://schemas.openxmlformats.org/officeDocument/2006/relationships/slideLayout" Target="../slideLayouts/slideLayout30.xml"/><Relationship Id="rId31" Type="http://schemas.openxmlformats.org/officeDocument/2006/relationships/slideLayout" Target="../slideLayouts/slideLayout31.xml"/><Relationship Id="rId32" Type="http://schemas.openxmlformats.org/officeDocument/2006/relationships/slideLayout" Target="../slideLayouts/slideLayout32.xml"/><Relationship Id="rId33" Type="http://schemas.openxmlformats.org/officeDocument/2006/relationships/slideLayout" Target="../slideLayouts/slideLayout33.xml"/><Relationship Id="rId34" Type="http://schemas.openxmlformats.org/officeDocument/2006/relationships/slideLayout" Target="../slideLayouts/slideLayout34.xml"/><Relationship Id="rId35" Type="http://schemas.openxmlformats.org/officeDocument/2006/relationships/slideLayout" Target="../slideLayouts/slideLayout35.xml"/><Relationship Id="rId36" Type="http://schemas.openxmlformats.org/officeDocument/2006/relationships/slideLayout" Target="../slideLayouts/slideLayout36.xml"/><Relationship Id="rId37" Type="http://schemas.openxmlformats.org/officeDocument/2006/relationships/slideLayout" Target="../slideLayouts/slideLayout37.xml"/><Relationship Id="rId38" Type="http://schemas.openxmlformats.org/officeDocument/2006/relationships/slideLayout" Target="../slideLayouts/slideLayout38.xml"/><Relationship Id="rId39" Type="http://schemas.openxmlformats.org/officeDocument/2006/relationships/slideLayout" Target="../slideLayouts/slideLayout39.xml"/><Relationship Id="rId20" Type="http://schemas.openxmlformats.org/officeDocument/2006/relationships/slideLayout" Target="../slideLayouts/slideLayout20.xml"/><Relationship Id="rId21" Type="http://schemas.openxmlformats.org/officeDocument/2006/relationships/slideLayout" Target="../slideLayouts/slideLayout21.xml"/><Relationship Id="rId22" Type="http://schemas.openxmlformats.org/officeDocument/2006/relationships/slideLayout" Target="../slideLayouts/slideLayout22.xml"/><Relationship Id="rId23" Type="http://schemas.openxmlformats.org/officeDocument/2006/relationships/slideLayout" Target="../slideLayouts/slideLayout23.xml"/><Relationship Id="rId24" Type="http://schemas.openxmlformats.org/officeDocument/2006/relationships/slideLayout" Target="../slideLayouts/slideLayout24.xml"/><Relationship Id="rId25" Type="http://schemas.openxmlformats.org/officeDocument/2006/relationships/slideLayout" Target="../slideLayouts/slideLayout25.xml"/><Relationship Id="rId26" Type="http://schemas.openxmlformats.org/officeDocument/2006/relationships/slideLayout" Target="../slideLayouts/slideLayout26.xml"/><Relationship Id="rId27" Type="http://schemas.openxmlformats.org/officeDocument/2006/relationships/slideLayout" Target="../slideLayouts/slideLayout27.xml"/><Relationship Id="rId28" Type="http://schemas.openxmlformats.org/officeDocument/2006/relationships/slideLayout" Target="../slideLayouts/slideLayout28.xml"/><Relationship Id="rId29" Type="http://schemas.openxmlformats.org/officeDocument/2006/relationships/slideLayout" Target="../slideLayouts/slideLayout2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 name="Oval 10"/>
          <p:cNvSpPr/>
          <p:nvPr userDrawn="1"/>
        </p:nvSpPr>
        <p:spPr>
          <a:xfrm>
            <a:off x="395490" y="585223"/>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2" name="Straight Connector 11"/>
          <p:cNvCxnSpPr/>
          <p:nvPr userDrawn="1"/>
        </p:nvCxnSpPr>
        <p:spPr>
          <a:xfrm flipH="1">
            <a:off x="2422" y="608083"/>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H="1">
            <a:off x="462492" y="608083"/>
            <a:ext cx="8681508"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pic>
        <p:nvPicPr>
          <p:cNvPr id="14" name="Picture 13"/>
          <p:cNvPicPr>
            <a:picLocks noChangeAspect="1"/>
          </p:cNvPicPr>
          <p:nvPr userDrawn="1"/>
        </p:nvPicPr>
        <p:blipFill>
          <a:blip r:embed="rId55"/>
          <a:stretch>
            <a:fillRect/>
          </a:stretch>
        </p:blipFill>
        <p:spPr>
          <a:xfrm>
            <a:off x="237744" y="6460580"/>
            <a:ext cx="368520" cy="293992"/>
          </a:xfrm>
          <a:prstGeom prst="rect">
            <a:avLst/>
          </a:prstGeom>
        </p:spPr>
      </p:pic>
      <p:sp>
        <p:nvSpPr>
          <p:cNvPr id="15" name="Oval 14"/>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6" name="Straight Connector 15"/>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20"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a:solidFill>
                <a:srgbClr val="002B49"/>
              </a:solidFill>
              <a:latin typeface="Arial"/>
              <a:cs typeface="Arial"/>
            </a:endParaRPr>
          </a:p>
        </p:txBody>
      </p:sp>
    </p:spTree>
    <p:extLst>
      <p:ext uri="{BB962C8B-B14F-4D97-AF65-F5344CB8AC3E}">
        <p14:creationId xmlns:p14="http://schemas.microsoft.com/office/powerpoint/2010/main" val="117271243"/>
      </p:ext>
    </p:extLst>
  </p:cSld>
  <p:clrMap bg1="lt1" tx1="dk1" bg2="lt2" tx2="dk2" accent1="accent1" accent2="accent2" accent3="accent3" accent4="accent4" accent5="accent5" accent6="accent6" hlink="hlink" folHlink="folHlink"/>
  <p:sldLayoutIdLst>
    <p:sldLayoutId id="2147483666" r:id="rId1"/>
    <p:sldLayoutId id="2147483669" r:id="rId2"/>
    <p:sldLayoutId id="2147483671" r:id="rId3"/>
    <p:sldLayoutId id="2147483672" r:id="rId4"/>
    <p:sldLayoutId id="2147483649" r:id="rId5"/>
    <p:sldLayoutId id="2147483673" r:id="rId6"/>
    <p:sldLayoutId id="2147483751" r:id="rId7"/>
    <p:sldLayoutId id="2147483752" r:id="rId8"/>
    <p:sldLayoutId id="2147483715" r:id="rId9"/>
    <p:sldLayoutId id="2147483660" r:id="rId10"/>
    <p:sldLayoutId id="2147483676" r:id="rId11"/>
    <p:sldLayoutId id="2147483675" r:id="rId12"/>
    <p:sldLayoutId id="2147483651" r:id="rId13"/>
    <p:sldLayoutId id="2147483704" r:id="rId14"/>
    <p:sldLayoutId id="2147483705" r:id="rId15"/>
    <p:sldLayoutId id="2147483706" r:id="rId16"/>
    <p:sldLayoutId id="2147483707" r:id="rId17"/>
    <p:sldLayoutId id="2147483708" r:id="rId18"/>
    <p:sldLayoutId id="2147483655" r:id="rId19"/>
    <p:sldLayoutId id="2147483718" r:id="rId20"/>
    <p:sldLayoutId id="2147483719" r:id="rId21"/>
    <p:sldLayoutId id="2147483753" r:id="rId22"/>
    <p:sldLayoutId id="2147483679" r:id="rId23"/>
    <p:sldLayoutId id="2147483727" r:id="rId24"/>
    <p:sldLayoutId id="2147483728" r:id="rId25"/>
    <p:sldLayoutId id="2147483730" r:id="rId26"/>
    <p:sldLayoutId id="2147483731" r:id="rId27"/>
    <p:sldLayoutId id="2147483732" r:id="rId28"/>
    <p:sldLayoutId id="2147483729" r:id="rId29"/>
    <p:sldLayoutId id="2147483734" r:id="rId30"/>
    <p:sldLayoutId id="2147483688" r:id="rId31"/>
    <p:sldLayoutId id="2147483743" r:id="rId32"/>
    <p:sldLayoutId id="2147483744" r:id="rId33"/>
    <p:sldLayoutId id="2147483745" r:id="rId34"/>
    <p:sldLayoutId id="2147483746" r:id="rId35"/>
    <p:sldLayoutId id="2147483747" r:id="rId36"/>
    <p:sldLayoutId id="2147483748" r:id="rId37"/>
    <p:sldLayoutId id="2147483750" r:id="rId38"/>
    <p:sldLayoutId id="2147483687" r:id="rId39"/>
    <p:sldLayoutId id="2147483735" r:id="rId40"/>
    <p:sldLayoutId id="2147483736" r:id="rId41"/>
    <p:sldLayoutId id="2147483737" r:id="rId42"/>
    <p:sldLayoutId id="2147483738" r:id="rId43"/>
    <p:sldLayoutId id="2147483739" r:id="rId44"/>
    <p:sldLayoutId id="2147483740" r:id="rId45"/>
    <p:sldLayoutId id="2147483742" r:id="rId46"/>
    <p:sldLayoutId id="2147483755" r:id="rId47"/>
    <p:sldLayoutId id="2147483717" r:id="rId48"/>
    <p:sldLayoutId id="2147483757" r:id="rId49"/>
    <p:sldLayoutId id="2147483758" r:id="rId50"/>
    <p:sldLayoutId id="2147483759" r:id="rId51"/>
    <p:sldLayoutId id="2147483760" r:id="rId52"/>
    <p:sldLayoutId id="2147483761" r:id="rId53"/>
  </p:sldLayoutIdLst>
  <p:hf hdr="0"/>
  <p:txStyles>
    <p:titleStyle>
      <a:lvl1pPr marL="0" indent="0" algn="l" defTabSz="457200" rtl="0" eaLnBrk="1" latinLnBrk="0" hangingPunct="1">
        <a:spcBef>
          <a:spcPct val="0"/>
        </a:spcBef>
        <a:buNone/>
        <a:defRPr lang="en-US" sz="2800" b="1" i="0" kern="1200" baseline="0" smtClean="0">
          <a:solidFill>
            <a:schemeClr val="accent6">
              <a:lumMod val="50000"/>
            </a:schemeClr>
          </a:solidFill>
          <a:effectLst/>
          <a:latin typeface="Arial"/>
          <a:ea typeface="+mj-ea"/>
          <a:cs typeface="Arial"/>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2880" userDrawn="1">
          <p15:clr>
            <a:srgbClr val="F26B43"/>
          </p15:clr>
        </p15:guide>
        <p15:guide id="3" pos="5365" userDrawn="1">
          <p15:clr>
            <a:srgbClr val="F26B43"/>
          </p15:clr>
        </p15:guide>
        <p15:guide id="4" pos="384" userDrawn="1">
          <p15:clr>
            <a:srgbClr val="F26B43"/>
          </p15:clr>
        </p15:guide>
        <p15:guide id="5" pos="260" userDrawn="1">
          <p15:clr>
            <a:srgbClr val="F26B43"/>
          </p15:clr>
        </p15:guide>
        <p15:guide id="6" orient="horz" pos="384" userDrawn="1">
          <p15:clr>
            <a:srgbClr val="F26B43"/>
          </p15:clr>
        </p15:guide>
        <p15:guide id="7" orient="horz" pos="398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hyperlink" Target="https://community.icann.org/x/8JlEB"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a16="http://schemas.microsoft.com/office/drawing/2014/main" id="{9E6354B8-37DC-194C-84AD-16AF69C9AB4F}"/>
              </a:ext>
            </a:extLst>
          </p:cNvPr>
          <p:cNvSpPr>
            <a:spLocks noGrp="1"/>
          </p:cNvSpPr>
          <p:nvPr>
            <p:ph type="title"/>
          </p:nvPr>
        </p:nvSpPr>
        <p:spPr/>
        <p:txBody>
          <a:bodyPr/>
          <a:lstStyle/>
          <a:p>
            <a:r>
              <a:rPr lang="en-US" dirty="0"/>
              <a:t>WHOIS1 Rec #11: Common Interface</a:t>
            </a:r>
          </a:p>
        </p:txBody>
      </p:sp>
      <p:sp>
        <p:nvSpPr>
          <p:cNvPr id="4" name="Text Placeholder 3">
            <a:extLst>
              <a:ext uri="{FF2B5EF4-FFF2-40B4-BE49-F238E27FC236}">
                <a16:creationId xmlns="" xmlns:a16="http://schemas.microsoft.com/office/drawing/2014/main" id="{E26608D0-DBC1-1E46-ADF6-DB6E839ABAB7}"/>
              </a:ext>
            </a:extLst>
          </p:cNvPr>
          <p:cNvSpPr>
            <a:spLocks noGrp="1"/>
          </p:cNvSpPr>
          <p:nvPr>
            <p:ph type="body" sz="quarter" idx="11"/>
          </p:nvPr>
        </p:nvSpPr>
        <p:spPr/>
        <p:txBody>
          <a:bodyPr/>
          <a:lstStyle/>
          <a:p>
            <a:r>
              <a:rPr lang="en-US" dirty="0"/>
              <a:t>Agenda Item #3</a:t>
            </a:r>
          </a:p>
          <a:p>
            <a:endParaRPr lang="en-US" dirty="0"/>
          </a:p>
          <a:p>
            <a:r>
              <a:rPr lang="en-US" dirty="0"/>
              <a:t>Time: 09:45-10:15</a:t>
            </a:r>
          </a:p>
          <a:p>
            <a:endParaRPr lang="en-US" dirty="0"/>
          </a:p>
          <a:p>
            <a:r>
              <a:rPr lang="en-US" dirty="0"/>
              <a:t>Presenter: Susan Kawaguchi</a:t>
            </a:r>
          </a:p>
          <a:p>
            <a:endParaRPr lang="en-US" dirty="0"/>
          </a:p>
          <a:p>
            <a:r>
              <a:rPr lang="en-US" dirty="0"/>
              <a:t>Subgroup Members: </a:t>
            </a:r>
            <a:r>
              <a:rPr lang="en-US" dirty="0" smtClean="0"/>
              <a:t>Susan, Volker, Alan </a:t>
            </a:r>
            <a:endParaRPr lang="en-US" dirty="0"/>
          </a:p>
          <a:p>
            <a:endParaRPr lang="en-US" dirty="0"/>
          </a:p>
          <a:p>
            <a:r>
              <a:rPr lang="en-US" dirty="0"/>
              <a:t>Subgroup Wiki: </a:t>
            </a:r>
            <a:r>
              <a:rPr lang="en-US" dirty="0">
                <a:hlinkClick r:id="rId2"/>
              </a:rPr>
              <a:t>https://community.icann.org/x/8JlEB</a:t>
            </a:r>
            <a:endParaRPr lang="en-US" dirty="0"/>
          </a:p>
        </p:txBody>
      </p:sp>
    </p:spTree>
    <p:extLst>
      <p:ext uri="{BB962C8B-B14F-4D97-AF65-F5344CB8AC3E}">
        <p14:creationId xmlns:p14="http://schemas.microsoft.com/office/powerpoint/2010/main" val="42155162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9746CFCD-4CA3-E74D-829E-B7F24BF5A67E}"/>
              </a:ext>
            </a:extLst>
          </p:cNvPr>
          <p:cNvSpPr>
            <a:spLocks noGrp="1"/>
          </p:cNvSpPr>
          <p:nvPr>
            <p:ph type="title"/>
          </p:nvPr>
        </p:nvSpPr>
        <p:spPr/>
        <p:txBody>
          <a:bodyPr/>
          <a:lstStyle/>
          <a:p>
            <a:r>
              <a:rPr lang="en-US" dirty="0"/>
              <a:t>WHOIS1 Rec #11 – Common Interface</a:t>
            </a:r>
          </a:p>
        </p:txBody>
      </p:sp>
      <p:sp>
        <p:nvSpPr>
          <p:cNvPr id="4" name="Rectangle 3">
            <a:extLst>
              <a:ext uri="{FF2B5EF4-FFF2-40B4-BE49-F238E27FC236}">
                <a16:creationId xmlns="" xmlns:a16="http://schemas.microsoft.com/office/drawing/2014/main" id="{38F988C5-B7ED-7E49-86AD-5381C903D75D}"/>
              </a:ext>
            </a:extLst>
          </p:cNvPr>
          <p:cNvSpPr/>
          <p:nvPr/>
        </p:nvSpPr>
        <p:spPr>
          <a:xfrm>
            <a:off x="374904" y="671543"/>
            <a:ext cx="8616696" cy="4924425"/>
          </a:xfrm>
          <a:prstGeom prst="rect">
            <a:avLst/>
          </a:prstGeom>
        </p:spPr>
        <p:txBody>
          <a:bodyPr wrap="square">
            <a:spAutoFit/>
          </a:bodyPr>
          <a:lstStyle/>
          <a:p>
            <a:r>
              <a:rPr lang="en-US" b="1" i="1" dirty="0">
                <a:solidFill>
                  <a:schemeClr val="accent6">
                    <a:lumMod val="50000"/>
                  </a:schemeClr>
                </a:solidFill>
              </a:rPr>
              <a:t>WHOIS1 Recommendation</a:t>
            </a:r>
          </a:p>
          <a:p>
            <a:pPr marL="285750" indent="-285750">
              <a:buFont typeface="Arial" panose="020B0604020202020204" pitchFamily="34" charset="0"/>
              <a:buChar char="•"/>
            </a:pPr>
            <a:r>
              <a:rPr lang="en-US" sz="1600" i="1" dirty="0" smtClean="0">
                <a:solidFill>
                  <a:schemeClr val="accent6">
                    <a:lumMod val="50000"/>
                  </a:schemeClr>
                </a:solidFill>
              </a:rPr>
              <a:t>Rec </a:t>
            </a:r>
            <a:r>
              <a:rPr lang="en-US" sz="1600" i="1" dirty="0">
                <a:solidFill>
                  <a:schemeClr val="accent6">
                    <a:lumMod val="50000"/>
                  </a:schemeClr>
                </a:solidFill>
              </a:rPr>
              <a:t>11 </a:t>
            </a:r>
            <a:r>
              <a:rPr lang="en-US" sz="1600" i="1" dirty="0" smtClean="0">
                <a:solidFill>
                  <a:schemeClr val="accent6">
                    <a:lumMod val="50000"/>
                  </a:schemeClr>
                </a:solidFill>
              </a:rPr>
              <a:t>– It is recommended that the </a:t>
            </a:r>
            <a:r>
              <a:rPr lang="en-US" sz="1600" i="1" dirty="0" err="1" smtClean="0">
                <a:solidFill>
                  <a:schemeClr val="accent6">
                    <a:lumMod val="50000"/>
                  </a:schemeClr>
                </a:solidFill>
              </a:rPr>
              <a:t>Internic</a:t>
            </a:r>
            <a:r>
              <a:rPr lang="en-US" sz="1600" i="1" dirty="0" smtClean="0">
                <a:solidFill>
                  <a:schemeClr val="accent6">
                    <a:lumMod val="50000"/>
                  </a:schemeClr>
                </a:solidFill>
              </a:rPr>
              <a:t> Service is overhauled to provide enhanced usability for consumers, including the display of full registrant data for all </a:t>
            </a:r>
            <a:r>
              <a:rPr lang="en-US" sz="1600" i="1" dirty="0" err="1" smtClean="0">
                <a:solidFill>
                  <a:schemeClr val="accent6">
                    <a:lumMod val="50000"/>
                  </a:schemeClr>
                </a:solidFill>
              </a:rPr>
              <a:t>gTLD</a:t>
            </a:r>
            <a:r>
              <a:rPr lang="en-US" sz="1600" i="1" dirty="0" smtClean="0">
                <a:solidFill>
                  <a:schemeClr val="accent6">
                    <a:lumMod val="50000"/>
                  </a:schemeClr>
                </a:solidFill>
              </a:rPr>
              <a:t> domain names (whether those </a:t>
            </a:r>
            <a:r>
              <a:rPr lang="en-US" sz="1600" i="1" dirty="0" err="1" smtClean="0">
                <a:solidFill>
                  <a:schemeClr val="accent6">
                    <a:lumMod val="50000"/>
                  </a:schemeClr>
                </a:solidFill>
              </a:rPr>
              <a:t>gTLDs</a:t>
            </a:r>
            <a:r>
              <a:rPr lang="en-US" sz="1600" i="1" dirty="0" smtClean="0">
                <a:solidFill>
                  <a:schemeClr val="accent6">
                    <a:lumMod val="50000"/>
                  </a:schemeClr>
                </a:solidFill>
              </a:rPr>
              <a:t> operate thin or thick </a:t>
            </a:r>
            <a:r>
              <a:rPr lang="en-US" sz="1600" i="1" dirty="0" err="1" smtClean="0">
                <a:solidFill>
                  <a:schemeClr val="accent6">
                    <a:lumMod val="50000"/>
                  </a:schemeClr>
                </a:solidFill>
              </a:rPr>
              <a:t>WHOIS</a:t>
            </a:r>
            <a:r>
              <a:rPr lang="en-US" sz="1600" i="1" dirty="0" smtClean="0">
                <a:solidFill>
                  <a:schemeClr val="accent6">
                    <a:lumMod val="50000"/>
                  </a:schemeClr>
                </a:solidFill>
              </a:rPr>
              <a:t> services); operational improvements should include enhanced promotion of the service to increase user awareness. </a:t>
            </a:r>
          </a:p>
          <a:p>
            <a:endParaRPr lang="en-US" b="1" dirty="0" smtClean="0"/>
          </a:p>
          <a:p>
            <a:r>
              <a:rPr lang="en-US" b="1" dirty="0" smtClean="0"/>
              <a:t>Questions </a:t>
            </a:r>
            <a:r>
              <a:rPr lang="en-US" b="1" dirty="0"/>
              <a:t>the subgroup attempted to answer when assessing this objective:</a:t>
            </a:r>
          </a:p>
          <a:p>
            <a:pPr marL="342900" indent="-342900">
              <a:buFont typeface="+mj-lt"/>
              <a:buAutoNum type="arabicPeriod"/>
            </a:pPr>
            <a:r>
              <a:rPr lang="en-US" dirty="0" smtClean="0"/>
              <a:t>Has </a:t>
            </a:r>
            <a:r>
              <a:rPr lang="en-US" dirty="0"/>
              <a:t>the creation and deployment of the </a:t>
            </a:r>
            <a:r>
              <a:rPr lang="en-US" dirty="0" err="1"/>
              <a:t>WHOIS</a:t>
            </a:r>
            <a:r>
              <a:rPr lang="en-US" dirty="0"/>
              <a:t> microsite at the direction of the board met this recommendation, considering the old </a:t>
            </a:r>
            <a:r>
              <a:rPr lang="en-US" dirty="0" err="1"/>
              <a:t>Internic</a:t>
            </a:r>
            <a:r>
              <a:rPr lang="en-US" dirty="0"/>
              <a:t> service still exists unchanged?</a:t>
            </a:r>
          </a:p>
          <a:p>
            <a:pPr marL="342900" indent="-342900">
              <a:buFont typeface="+mj-lt"/>
              <a:buAutoNum type="arabicPeriod"/>
            </a:pPr>
            <a:r>
              <a:rPr lang="en-US" dirty="0" smtClean="0"/>
              <a:t>Does </a:t>
            </a:r>
            <a:r>
              <a:rPr lang="en-US" dirty="0"/>
              <a:t>the </a:t>
            </a:r>
            <a:r>
              <a:rPr lang="en-US" dirty="0" err="1"/>
              <a:t>WHOIS</a:t>
            </a:r>
            <a:r>
              <a:rPr lang="en-US" dirty="0"/>
              <a:t> query service provided through the microsite (the common interface ) provide clear and reliable access to full registrant data for all </a:t>
            </a:r>
            <a:r>
              <a:rPr lang="en-US" dirty="0" err="1"/>
              <a:t>gTLD</a:t>
            </a:r>
            <a:r>
              <a:rPr lang="en-US" dirty="0"/>
              <a:t> domain names?</a:t>
            </a:r>
          </a:p>
          <a:p>
            <a:pPr marL="342900" indent="-342900">
              <a:buFont typeface="+mj-lt"/>
              <a:buAutoNum type="arabicPeriod"/>
            </a:pPr>
            <a:r>
              <a:rPr lang="en-US" dirty="0" smtClean="0"/>
              <a:t>What </a:t>
            </a:r>
            <a:r>
              <a:rPr lang="en-US" dirty="0"/>
              <a:t>promotional efforts has ICANN undertaken to increase user awareness of the common interface?</a:t>
            </a:r>
          </a:p>
          <a:p>
            <a:pPr marL="342900" indent="-342900">
              <a:buFont typeface="+mj-lt"/>
              <a:buAutoNum type="arabicPeriod"/>
            </a:pPr>
            <a:r>
              <a:rPr lang="en-US" dirty="0" smtClean="0"/>
              <a:t>Does </a:t>
            </a:r>
            <a:r>
              <a:rPr lang="en-US" dirty="0"/>
              <a:t>the common interface provide clear instructions on how to notify ICANN, the sponsoring registrar and/or the registrant regarding data accuracy </a:t>
            </a:r>
            <a:r>
              <a:rPr lang="en-US" dirty="0" smtClean="0"/>
              <a:t>issues</a:t>
            </a:r>
            <a:r>
              <a:rPr lang="en-US" dirty="0"/>
              <a:t>?</a:t>
            </a:r>
            <a:endParaRPr lang="fr-FR" dirty="0"/>
          </a:p>
        </p:txBody>
      </p:sp>
    </p:spTree>
    <p:extLst>
      <p:ext uri="{BB962C8B-B14F-4D97-AF65-F5344CB8AC3E}">
        <p14:creationId xmlns:p14="http://schemas.microsoft.com/office/powerpoint/2010/main" val="7873815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9746CFCD-4CA3-E74D-829E-B7F24BF5A67E}"/>
              </a:ext>
            </a:extLst>
          </p:cNvPr>
          <p:cNvSpPr>
            <a:spLocks noGrp="1"/>
          </p:cNvSpPr>
          <p:nvPr>
            <p:ph type="title"/>
          </p:nvPr>
        </p:nvSpPr>
        <p:spPr/>
        <p:txBody>
          <a:bodyPr/>
          <a:lstStyle/>
          <a:p>
            <a:r>
              <a:rPr lang="en-US" dirty="0"/>
              <a:t>WHOIS1 Rec #11 – Common Interface</a:t>
            </a:r>
          </a:p>
        </p:txBody>
      </p:sp>
      <p:sp>
        <p:nvSpPr>
          <p:cNvPr id="4" name="Rectangle 3">
            <a:extLst>
              <a:ext uri="{FF2B5EF4-FFF2-40B4-BE49-F238E27FC236}">
                <a16:creationId xmlns="" xmlns:a16="http://schemas.microsoft.com/office/drawing/2014/main" id="{38F988C5-B7ED-7E49-86AD-5381C903D75D}"/>
              </a:ext>
            </a:extLst>
          </p:cNvPr>
          <p:cNvSpPr/>
          <p:nvPr/>
        </p:nvSpPr>
        <p:spPr>
          <a:xfrm>
            <a:off x="374904" y="671543"/>
            <a:ext cx="8616696" cy="4801314"/>
          </a:xfrm>
          <a:prstGeom prst="rect">
            <a:avLst/>
          </a:prstGeom>
        </p:spPr>
        <p:txBody>
          <a:bodyPr wrap="square">
            <a:spAutoFit/>
          </a:bodyPr>
          <a:lstStyle/>
          <a:p>
            <a:r>
              <a:rPr lang="fr-FR" b="1" dirty="0" err="1" smtClean="0"/>
              <a:t>Research</a:t>
            </a:r>
            <a:r>
              <a:rPr lang="fr-FR" b="1" dirty="0" smtClean="0"/>
              <a:t> </a:t>
            </a:r>
            <a:r>
              <a:rPr lang="fr-FR" b="1" dirty="0"/>
              <a:t>and background materials used to answer questions:</a:t>
            </a:r>
          </a:p>
          <a:p>
            <a:pPr marL="285750" indent="-285750">
              <a:buFont typeface="Arial" panose="020B0604020202020204" pitchFamily="34" charset="0"/>
              <a:buChar char="•"/>
            </a:pPr>
            <a:r>
              <a:rPr lang="en-US" dirty="0"/>
              <a:t>WHOIS1 Final Report, Action Plan, &amp; Implementation Reports</a:t>
            </a:r>
          </a:p>
          <a:p>
            <a:pPr marL="285750" indent="-285750">
              <a:buFont typeface="Arial" panose="020B0604020202020204" pitchFamily="34" charset="0"/>
              <a:buChar char="•"/>
            </a:pPr>
            <a:r>
              <a:rPr lang="en-US" dirty="0"/>
              <a:t>Implementation Briefing Presentation, Answers to Questions, &amp; Written Briefing</a:t>
            </a:r>
          </a:p>
          <a:p>
            <a:pPr marL="285750" indent="-285750">
              <a:buFont typeface="Arial" panose="020B0604020202020204" pitchFamily="34" charset="0"/>
              <a:buChar char="•"/>
            </a:pPr>
            <a:r>
              <a:rPr lang="en-US" dirty="0" smtClean="0"/>
              <a:t>Documents </a:t>
            </a:r>
            <a:r>
              <a:rPr lang="en-US" dirty="0"/>
              <a:t>cited in briefing on Recommendation </a:t>
            </a:r>
            <a:r>
              <a:rPr lang="en-US" dirty="0" smtClean="0"/>
              <a:t>11, including</a:t>
            </a:r>
            <a:endParaRPr lang="en-US" dirty="0"/>
          </a:p>
          <a:p>
            <a:pPr marL="742950" lvl="1" indent="-285750">
              <a:buFont typeface="Arial" panose="020B0604020202020204" pitchFamily="34" charset="0"/>
              <a:buChar char="•"/>
            </a:pPr>
            <a:r>
              <a:rPr lang="en-US" dirty="0" err="1" smtClean="0"/>
              <a:t>WHOIS</a:t>
            </a:r>
            <a:r>
              <a:rPr lang="en-US" dirty="0" smtClean="0"/>
              <a:t> </a:t>
            </a:r>
            <a:r>
              <a:rPr lang="en-US" dirty="0"/>
              <a:t>Informational Microsite</a:t>
            </a:r>
          </a:p>
          <a:p>
            <a:pPr marL="742950" lvl="1" indent="-285750">
              <a:buFont typeface="Arial" panose="020B0604020202020204" pitchFamily="34" charset="0"/>
              <a:buChar char="•"/>
            </a:pPr>
            <a:r>
              <a:rPr lang="en-US" dirty="0" err="1" smtClean="0"/>
              <a:t>WHOIS</a:t>
            </a:r>
            <a:r>
              <a:rPr lang="en-US" dirty="0" smtClean="0"/>
              <a:t> </a:t>
            </a:r>
            <a:r>
              <a:rPr lang="en-US" dirty="0"/>
              <a:t>Consolidated </a:t>
            </a:r>
            <a:r>
              <a:rPr lang="en-US" dirty="0" err="1"/>
              <a:t>WHOIS</a:t>
            </a:r>
            <a:r>
              <a:rPr lang="en-US" dirty="0"/>
              <a:t> Lookup Tool</a:t>
            </a:r>
          </a:p>
          <a:p>
            <a:pPr marL="742950" lvl="1" indent="-285750">
              <a:buFont typeface="Arial" panose="020B0604020202020204" pitchFamily="34" charset="0"/>
              <a:buChar char="•"/>
            </a:pPr>
            <a:r>
              <a:rPr lang="en-US" dirty="0" smtClean="0"/>
              <a:t>https</a:t>
            </a:r>
            <a:r>
              <a:rPr lang="en-US" dirty="0"/>
              <a:t>://www.internic.net/</a:t>
            </a:r>
          </a:p>
          <a:p>
            <a:pPr marL="285750" indent="-285750">
              <a:buFont typeface="Arial" panose="020B0604020202020204" pitchFamily="34" charset="0"/>
              <a:buChar char="•"/>
            </a:pPr>
            <a:r>
              <a:rPr lang="en-US" dirty="0" smtClean="0"/>
              <a:t>Written Briefing </a:t>
            </a:r>
            <a:r>
              <a:rPr lang="en-US" dirty="0"/>
              <a:t>on query </a:t>
            </a:r>
            <a:r>
              <a:rPr lang="en-US" dirty="0" smtClean="0"/>
              <a:t>failures</a:t>
            </a:r>
          </a:p>
          <a:p>
            <a:pPr marL="285750" indent="-285750">
              <a:buFont typeface="Arial" panose="020B0604020202020204" pitchFamily="34" charset="0"/>
              <a:buChar char="•"/>
            </a:pPr>
            <a:r>
              <a:rPr lang="en-US" dirty="0" smtClean="0"/>
              <a:t>Written Answers to subgroup’s questions (see below)</a:t>
            </a:r>
            <a:endParaRPr lang="en-US" i="1" dirty="0"/>
          </a:p>
          <a:p>
            <a:pPr marL="742950" lvl="1" indent="-285750">
              <a:buFont typeface="Arial" panose="020B0604020202020204" pitchFamily="34" charset="0"/>
              <a:buChar char="•"/>
            </a:pPr>
            <a:endParaRPr lang="en-US" i="1" dirty="0"/>
          </a:p>
          <a:p>
            <a:r>
              <a:rPr lang="en-US" b="1" dirty="0"/>
              <a:t>Describe your methodology to answer questions and analyze the materials</a:t>
            </a:r>
          </a:p>
          <a:p>
            <a:pPr marL="285750" indent="-285750">
              <a:buFont typeface="Arial" panose="020B0604020202020204" pitchFamily="34" charset="0"/>
              <a:buChar char="•"/>
            </a:pPr>
            <a:r>
              <a:rPr lang="en-US" dirty="0" smtClean="0"/>
              <a:t>The </a:t>
            </a:r>
            <a:r>
              <a:rPr lang="en-US" dirty="0"/>
              <a:t>subgroup </a:t>
            </a:r>
            <a:r>
              <a:rPr lang="en-US" dirty="0" smtClean="0"/>
              <a:t>reviewed </a:t>
            </a:r>
            <a:r>
              <a:rPr lang="en-US" dirty="0" err="1" smtClean="0"/>
              <a:t>backgroud</a:t>
            </a:r>
            <a:r>
              <a:rPr lang="en-US" dirty="0" smtClean="0"/>
              <a:t> materials and requested </a:t>
            </a:r>
            <a:r>
              <a:rPr lang="en-US" dirty="0"/>
              <a:t>additional </a:t>
            </a:r>
            <a:r>
              <a:rPr lang="en-US" dirty="0" smtClean="0"/>
              <a:t>materials:</a:t>
            </a:r>
            <a:endParaRPr lang="en-US" dirty="0"/>
          </a:p>
          <a:p>
            <a:pPr marL="742950" lvl="1" indent="-285750">
              <a:buFont typeface="Arial" panose="020B0604020202020204" pitchFamily="34" charset="0"/>
              <a:buChar char="•"/>
            </a:pPr>
            <a:r>
              <a:rPr lang="en-US" dirty="0" smtClean="0"/>
              <a:t>Available </a:t>
            </a:r>
            <a:r>
              <a:rPr lang="en-US" dirty="0"/>
              <a:t>statistics on: use of the common interface, uptime, requests for help using the tool and what usage data is tracked by ICANN; </a:t>
            </a:r>
          </a:p>
          <a:p>
            <a:pPr marL="742950" lvl="1" indent="-285750">
              <a:buFont typeface="Arial" panose="020B0604020202020204" pitchFamily="34" charset="0"/>
              <a:buChar char="•"/>
            </a:pPr>
            <a:r>
              <a:rPr lang="en-US" dirty="0" smtClean="0"/>
              <a:t>The </a:t>
            </a:r>
            <a:r>
              <a:rPr lang="en-US" dirty="0"/>
              <a:t>Team/Department that implemented and maintains the common </a:t>
            </a:r>
            <a:r>
              <a:rPr lang="en-US" dirty="0" smtClean="0"/>
              <a:t>interface;</a:t>
            </a:r>
          </a:p>
          <a:p>
            <a:pPr marL="742950" lvl="1" indent="-285750">
              <a:buFont typeface="Arial" panose="020B0604020202020204" pitchFamily="34" charset="0"/>
              <a:buChar char="•"/>
            </a:pPr>
            <a:r>
              <a:rPr lang="en-US" dirty="0" smtClean="0"/>
              <a:t>Any </a:t>
            </a:r>
            <a:r>
              <a:rPr lang="en-US" dirty="0"/>
              <a:t>challenges with implementation and  maintenance of the interface</a:t>
            </a:r>
            <a:r>
              <a:rPr lang="en-US" dirty="0" smtClean="0"/>
              <a:t>.</a:t>
            </a:r>
            <a:endParaRPr lang="en-US" dirty="0"/>
          </a:p>
        </p:txBody>
      </p:sp>
    </p:spTree>
    <p:extLst>
      <p:ext uri="{BB962C8B-B14F-4D97-AF65-F5344CB8AC3E}">
        <p14:creationId xmlns:p14="http://schemas.microsoft.com/office/powerpoint/2010/main" val="8409301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9746CFCD-4CA3-E74D-829E-B7F24BF5A67E}"/>
              </a:ext>
            </a:extLst>
          </p:cNvPr>
          <p:cNvSpPr>
            <a:spLocks noGrp="1"/>
          </p:cNvSpPr>
          <p:nvPr>
            <p:ph type="title"/>
          </p:nvPr>
        </p:nvSpPr>
        <p:spPr/>
        <p:txBody>
          <a:bodyPr/>
          <a:lstStyle/>
          <a:p>
            <a:r>
              <a:rPr lang="en-US" dirty="0"/>
              <a:t>WHOIS1 Rec #11 – Common Interface</a:t>
            </a:r>
            <a:endParaRPr lang="en-US" i="1" dirty="0"/>
          </a:p>
        </p:txBody>
      </p:sp>
      <p:sp>
        <p:nvSpPr>
          <p:cNvPr id="4" name="Rectangle 3">
            <a:extLst>
              <a:ext uri="{FF2B5EF4-FFF2-40B4-BE49-F238E27FC236}">
                <a16:creationId xmlns="" xmlns:a16="http://schemas.microsoft.com/office/drawing/2014/main" id="{38F988C5-B7ED-7E49-86AD-5381C903D75D}"/>
              </a:ext>
            </a:extLst>
          </p:cNvPr>
          <p:cNvSpPr/>
          <p:nvPr/>
        </p:nvSpPr>
        <p:spPr>
          <a:xfrm>
            <a:off x="374904" y="671543"/>
            <a:ext cx="8502396" cy="4247317"/>
          </a:xfrm>
          <a:prstGeom prst="rect">
            <a:avLst/>
          </a:prstGeom>
        </p:spPr>
        <p:txBody>
          <a:bodyPr wrap="square">
            <a:spAutoFit/>
          </a:bodyPr>
          <a:lstStyle/>
          <a:p>
            <a:r>
              <a:rPr lang="en-US" b="1" dirty="0" smtClean="0"/>
              <a:t>Based </a:t>
            </a:r>
            <a:r>
              <a:rPr lang="en-US" b="1" dirty="0"/>
              <a:t>on the analysis, what are the main findings?</a:t>
            </a:r>
          </a:p>
          <a:p>
            <a:r>
              <a:rPr lang="en-US" dirty="0"/>
              <a:t>The common interface recommendation was intended to ensure that anyone looking up a WHOIS record could do that easily and from one source.  Lack of tracked  metrics to ensure the tool provides the data it should or is consistent in providing the data is not acceptable. </a:t>
            </a:r>
          </a:p>
          <a:p>
            <a:r>
              <a:rPr lang="en-US" dirty="0"/>
              <a:t> </a:t>
            </a:r>
          </a:p>
          <a:p>
            <a:r>
              <a:rPr lang="en-US" dirty="0"/>
              <a:t>Service level agreements could be put in place to ensure the interface works reliably.  </a:t>
            </a:r>
            <a:endParaRPr lang="en-US" dirty="0" smtClean="0"/>
          </a:p>
          <a:p>
            <a:endParaRPr lang="en-US" dirty="0"/>
          </a:p>
          <a:p>
            <a:r>
              <a:rPr lang="en-US" dirty="0" smtClean="0"/>
              <a:t>Specific </a:t>
            </a:r>
            <a:r>
              <a:rPr lang="en-US" dirty="0"/>
              <a:t>metrics should be tracked:</a:t>
            </a:r>
          </a:p>
          <a:p>
            <a:r>
              <a:rPr lang="en-US" dirty="0"/>
              <a:t>	How often are fields returned blank?</a:t>
            </a:r>
          </a:p>
          <a:p>
            <a:r>
              <a:rPr lang="en-US" dirty="0"/>
              <a:t>	Is data displayed consistently?</a:t>
            </a:r>
          </a:p>
          <a:p>
            <a:r>
              <a:rPr lang="en-US" dirty="0"/>
              <a:t>	Do all </a:t>
            </a:r>
            <a:r>
              <a:rPr lang="en-US" dirty="0" err="1"/>
              <a:t>gTlds</a:t>
            </a:r>
            <a:r>
              <a:rPr lang="en-US" dirty="0"/>
              <a:t> return results consistently? </a:t>
            </a:r>
          </a:p>
          <a:p>
            <a:r>
              <a:rPr lang="en-US" dirty="0"/>
              <a:t>	How often does the tool not return results for specific </a:t>
            </a:r>
            <a:r>
              <a:rPr lang="en-US" dirty="0" err="1"/>
              <a:t>gTlds</a:t>
            </a:r>
            <a:r>
              <a:rPr lang="en-US" dirty="0"/>
              <a:t>? </a:t>
            </a:r>
          </a:p>
          <a:p>
            <a:r>
              <a:rPr lang="en-US" dirty="0"/>
              <a:t>	How big or small is this problem? </a:t>
            </a:r>
          </a:p>
        </p:txBody>
      </p:sp>
    </p:spTree>
    <p:extLst>
      <p:ext uri="{BB962C8B-B14F-4D97-AF65-F5344CB8AC3E}">
        <p14:creationId xmlns:p14="http://schemas.microsoft.com/office/powerpoint/2010/main" val="34848713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WHOIS1 Rec #11 </a:t>
            </a:r>
            <a:r>
              <a:rPr lang="mr-IN" dirty="0" smtClean="0"/>
              <a:t>–</a:t>
            </a:r>
            <a:r>
              <a:rPr lang="en-US" dirty="0" smtClean="0"/>
              <a:t> Common Interface</a:t>
            </a:r>
            <a:endParaRPr lang="en-US" dirty="0"/>
          </a:p>
        </p:txBody>
      </p:sp>
      <p:sp>
        <p:nvSpPr>
          <p:cNvPr id="3" name="TextBox 2"/>
          <p:cNvSpPr txBox="1"/>
          <p:nvPr/>
        </p:nvSpPr>
        <p:spPr>
          <a:xfrm>
            <a:off x="374904" y="890016"/>
            <a:ext cx="13987106" cy="1938992"/>
          </a:xfrm>
          <a:prstGeom prst="rect">
            <a:avLst/>
          </a:prstGeom>
          <a:noFill/>
        </p:spPr>
        <p:txBody>
          <a:bodyPr wrap="square" lIns="0" tIns="0" rIns="0" bIns="0" rtlCol="0">
            <a:spAutoFit/>
          </a:bodyPr>
          <a:lstStyle/>
          <a:p>
            <a:pPr lvl="0" algn="just"/>
            <a:r>
              <a:rPr lang="en-US" b="1" dirty="0" smtClean="0"/>
              <a:t>Recommendations</a:t>
            </a:r>
            <a:endParaRPr lang="en-US" b="1" dirty="0"/>
          </a:p>
          <a:p>
            <a:pPr algn="just"/>
            <a:r>
              <a:rPr lang="en-US" b="1" dirty="0"/>
              <a:t> </a:t>
            </a:r>
            <a:endParaRPr lang="en-US" dirty="0"/>
          </a:p>
          <a:p>
            <a:pPr algn="just"/>
            <a:r>
              <a:rPr lang="en-US" b="1" dirty="0"/>
              <a:t>Recommendation</a:t>
            </a:r>
            <a:r>
              <a:rPr lang="en-US" dirty="0"/>
              <a:t>: </a:t>
            </a:r>
            <a:endParaRPr lang="en-US" dirty="0" smtClean="0"/>
          </a:p>
          <a:p>
            <a:pPr algn="just"/>
            <a:endParaRPr lang="en-US" dirty="0"/>
          </a:p>
          <a:p>
            <a:pPr algn="just"/>
            <a:r>
              <a:rPr lang="en-US" dirty="0" smtClean="0"/>
              <a:t>Define </a:t>
            </a:r>
            <a:r>
              <a:rPr lang="en-US" dirty="0"/>
              <a:t>metrics </a:t>
            </a:r>
            <a:r>
              <a:rPr lang="en-US" dirty="0" smtClean="0"/>
              <a:t>and or </a:t>
            </a:r>
            <a:r>
              <a:rPr lang="en-US" dirty="0"/>
              <a:t>SLA’s to be tracked and </a:t>
            </a:r>
            <a:r>
              <a:rPr lang="en-US"/>
              <a:t>evaluated </a:t>
            </a:r>
            <a:r>
              <a:rPr lang="en-US" smtClean="0"/>
              <a:t>to</a:t>
            </a:r>
            <a:r>
              <a:rPr lang="en-US" dirty="0" smtClean="0"/>
              <a:t> </a:t>
            </a:r>
            <a:r>
              <a:rPr lang="en-US" smtClean="0"/>
              <a:t>determine consistency</a:t>
            </a:r>
          </a:p>
          <a:p>
            <a:pPr algn="just"/>
            <a:r>
              <a:rPr lang="en-US" smtClean="0"/>
              <a:t> </a:t>
            </a:r>
            <a:r>
              <a:rPr lang="en-US" dirty="0"/>
              <a:t>of results of queries and use of tool. </a:t>
            </a:r>
            <a:endParaRPr lang="en-US" dirty="0" smtClean="0"/>
          </a:p>
          <a:p>
            <a:pPr algn="just"/>
            <a:endParaRPr lang="en-US" dirty="0"/>
          </a:p>
        </p:txBody>
      </p:sp>
    </p:spTree>
    <p:extLst>
      <p:ext uri="{BB962C8B-B14F-4D97-AF65-F5344CB8AC3E}">
        <p14:creationId xmlns:p14="http://schemas.microsoft.com/office/powerpoint/2010/main" val="1630572366"/>
      </p:ext>
    </p:extLst>
  </p:cSld>
  <p:clrMapOvr>
    <a:masterClrMapping/>
  </p:clrMapOvr>
</p:sld>
</file>

<file path=ppt/theme/theme1.xml><?xml version="1.0" encoding="utf-8"?>
<a:theme xmlns:a="http://schemas.openxmlformats.org/drawingml/2006/main" name="ICANNPPT_Arial_4x3_June 2017_potx">
  <a:themeElements>
    <a:clrScheme name="ICANN PPT Colors">
      <a:dk1>
        <a:srgbClr val="0A1F24"/>
      </a:dk1>
      <a:lt1>
        <a:sysClr val="window" lastClr="FFFFFF"/>
      </a:lt1>
      <a:dk2>
        <a:srgbClr val="1A87C9"/>
      </a:dk2>
      <a:lt2>
        <a:srgbClr val="EEECE1"/>
      </a:lt2>
      <a:accent1>
        <a:srgbClr val="1A87C9"/>
      </a:accent1>
      <a:accent2>
        <a:srgbClr val="0D436C"/>
      </a:accent2>
      <a:accent3>
        <a:srgbClr val="1B6F74"/>
      </a:accent3>
      <a:accent4>
        <a:srgbClr val="EA903A"/>
      </a:accent4>
      <a:accent5>
        <a:srgbClr val="DB6033"/>
      </a:accent5>
      <a:accent6>
        <a:srgbClr val="1768B1"/>
      </a:accent6>
      <a:hlink>
        <a:srgbClr val="1D98D3"/>
      </a:hlink>
      <a:folHlink>
        <a:srgbClr val="427BBD"/>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w="12700">
          <a:solidFill>
            <a:schemeClr val="bg1"/>
          </a:solidFill>
        </a:ln>
        <a:effectLst/>
      </a:spPr>
      <a:bodyPr/>
      <a:lstStyle/>
      <a:style>
        <a:lnRef idx="2">
          <a:schemeClr val="accent1"/>
        </a:lnRef>
        <a:fillRef idx="0">
          <a:schemeClr val="accent1"/>
        </a:fillRef>
        <a:effectRef idx="1">
          <a:schemeClr val="accent1"/>
        </a:effectRef>
        <a:fontRef idx="minor">
          <a:schemeClr val="tx1"/>
        </a:fontRef>
      </a:style>
    </a:lnDef>
    <a:txDef>
      <a:spPr>
        <a:noFill/>
      </a:spPr>
      <a:bodyPr wrap="none" lIns="0" tIns="0" rIns="0" bIns="0" rtlCol="0">
        <a:spAutoFit/>
      </a:bodyPr>
      <a:lstStyle>
        <a:defPPr>
          <a:defRPr dirty="0" err="1" smtClean="0">
            <a:cs typeface="Source Sans Pro"/>
          </a:defRPr>
        </a:defPPr>
      </a:lstStyle>
    </a:txDef>
  </a:objectDefaults>
  <a:extraClrSchemeLst/>
  <a:extLst>
    <a:ext uri="{05A4C25C-085E-4340-85A3-A5531E510DB2}">
      <thm15:themeFamily xmlns:thm15="http://schemas.microsoft.com/office/thememl/2012/main" name="ICANN PPT Template 4x3 20170607.potx" id="{99719EB8-08D5-4EC4-8738-AAF721777DA7}" vid="{6963FD61-D754-4021-9B52-5D28287E54B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5395</TotalTime>
  <Words>419</Words>
  <Application>Microsoft Macintosh PowerPoint</Application>
  <PresentationFormat>On-screen Show (4:3)</PresentationFormat>
  <Paragraphs>56</Paragraphs>
  <Slides>5</Slides>
  <Notes>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5</vt:i4>
      </vt:variant>
    </vt:vector>
  </HeadingPairs>
  <TitlesOfParts>
    <vt:vector size="13" baseType="lpstr">
      <vt:lpstr>Calibri</vt:lpstr>
      <vt:lpstr>ＭＳ Ｐゴシック</vt:lpstr>
      <vt:lpstr>Segoe UI</vt:lpstr>
      <vt:lpstr>Source Sans Pro</vt:lpstr>
      <vt:lpstr>Source Sans Pro Light</vt:lpstr>
      <vt:lpstr>Wingdings</vt:lpstr>
      <vt:lpstr>Arial</vt:lpstr>
      <vt:lpstr>ICANNPPT_Arial_4x3_June 2017_potx</vt:lpstr>
      <vt:lpstr>WHOIS1 Rec #11: Common Interface</vt:lpstr>
      <vt:lpstr>WHOIS1 Rec #11 – Common Interface</vt:lpstr>
      <vt:lpstr>WHOIS1 Rec #11 – Common Interface</vt:lpstr>
      <vt:lpstr>WHOIS1 Rec #11 – Common Interface</vt:lpstr>
      <vt:lpstr>WHOIS1 Rec #11 – Common Interface</vt:lpstr>
    </vt:vector>
  </TitlesOfParts>
  <LinksUpToDate>false</LinksUpToDate>
  <SharedDoc>false</SharedDoc>
  <HyperlinkBase/>
  <HyperlinksChanged>false</HyperlinksChanged>
  <AppVersion>15.0040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Insert Title Here (150 character limit)</dc:title>
  <dc:creator>Julio Polito</dc:creator>
  <cp:lastModifiedBy>Microsoft Office User</cp:lastModifiedBy>
  <cp:revision>386</cp:revision>
  <cp:lastPrinted>2018-04-03T14:12:40Z</cp:lastPrinted>
  <dcterms:created xsi:type="dcterms:W3CDTF">2017-05-30T19:34:16Z</dcterms:created>
  <dcterms:modified xsi:type="dcterms:W3CDTF">2018-04-13T15:15:52Z</dcterms:modified>
</cp:coreProperties>
</file>