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574" r:id="rId2"/>
    <p:sldId id="575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84" autoAdjust="0"/>
    <p:restoredTop sz="94059" autoAdjust="0"/>
  </p:normalViewPr>
  <p:slideViewPr>
    <p:cSldViewPr snapToGrid="0" snapToObjects="1">
      <p:cViewPr varScale="1">
        <p:scale>
          <a:sx n="108" d="100"/>
          <a:sy n="108" d="100"/>
        </p:scale>
        <p:origin x="1520" y="184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4/3/18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4/3/18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://www.flickr.com/photos/icann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://www.facebook.com/icannorg" TargetMode="External"/><Relationship Id="rId17" Type="http://schemas.openxmlformats.org/officeDocument/2006/relationships/hyperlink" Target="http://www.youtube.com/icannnews" TargetMode="External"/><Relationship Id="rId2" Type="http://schemas.openxmlformats.org/officeDocument/2006/relationships/image" Target="../media/image19.emf"/><Relationship Id="rId16" Type="http://schemas.openxmlformats.org/officeDocument/2006/relationships/image" Target="../media/image24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2.png"/><Relationship Id="rId5" Type="http://schemas.openxmlformats.org/officeDocument/2006/relationships/image" Target="../media/image20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5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twitter.com/icann" TargetMode="External"/><Relationship Id="rId14" Type="http://schemas.openxmlformats.org/officeDocument/2006/relationships/image" Target="../media/image23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dirty="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 dirty="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dirty="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 dirty="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6" y="3562904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6" y="4252817"/>
            <a:ext cx="8119206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6" y="4553317"/>
            <a:ext cx="8119206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6" y="2854692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2543489" y="4228306"/>
            <a:ext cx="3416667" cy="365760"/>
            <a:chOff x="5325979" y="4715893"/>
            <a:chExt cx="3416667" cy="365760"/>
          </a:xfrm>
        </p:grpSpPr>
        <p:sp>
          <p:nvSpPr>
            <p:cNvPr id="33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flickr.com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4" name="Picture 33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 userDrawn="1"/>
        </p:nvGrpSpPr>
        <p:grpSpPr>
          <a:xfrm>
            <a:off x="2543489" y="4726326"/>
            <a:ext cx="3636602" cy="365760"/>
            <a:chOff x="1235726" y="5571713"/>
            <a:chExt cx="3636602" cy="365760"/>
          </a:xfrm>
        </p:grpSpPr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linkedin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/company/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7" name="Picture 36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 userDrawn="1"/>
        </p:nvGrpSpPr>
        <p:grpSpPr>
          <a:xfrm>
            <a:off x="2543489" y="2734246"/>
            <a:ext cx="2809587" cy="365760"/>
            <a:chOff x="1235726" y="3073176"/>
            <a:chExt cx="2809587" cy="365760"/>
          </a:xfrm>
        </p:grpSpPr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@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0" name="Picture 39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 userDrawn="1"/>
        </p:nvGrpSpPr>
        <p:grpSpPr>
          <a:xfrm>
            <a:off x="2543489" y="3232266"/>
            <a:ext cx="3730320" cy="365760"/>
            <a:chOff x="1235727" y="3892739"/>
            <a:chExt cx="3730320" cy="365760"/>
          </a:xfrm>
        </p:grpSpPr>
        <p:sp>
          <p:nvSpPr>
            <p:cNvPr id="42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facebook.com/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icannorg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 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3" name="Picture 42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 userDrawn="1"/>
        </p:nvGrpSpPr>
        <p:grpSpPr>
          <a:xfrm>
            <a:off x="2543489" y="3730286"/>
            <a:ext cx="3636602" cy="365760"/>
            <a:chOff x="1235726" y="4721075"/>
            <a:chExt cx="3636602" cy="365760"/>
          </a:xfrm>
        </p:grpSpPr>
        <p:pic>
          <p:nvPicPr>
            <p:cNvPr id="45" name="Picture 44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46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youtube.com/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icannnews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47" name="Group 46"/>
          <p:cNvGrpSpPr/>
          <p:nvPr userDrawn="1"/>
        </p:nvGrpSpPr>
        <p:grpSpPr>
          <a:xfrm>
            <a:off x="2543489" y="5722367"/>
            <a:ext cx="2586167" cy="365760"/>
            <a:chOff x="5325979" y="3073176"/>
            <a:chExt cx="2586167" cy="365760"/>
          </a:xfrm>
        </p:grpSpPr>
        <p:sp>
          <p:nvSpPr>
            <p:cNvPr id="48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soundcloud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 userDrawn="1"/>
        </p:nvGrpSpPr>
        <p:grpSpPr>
          <a:xfrm>
            <a:off x="2543489" y="5224346"/>
            <a:ext cx="3416667" cy="365760"/>
            <a:chOff x="5325979" y="5571713"/>
            <a:chExt cx="3416667" cy="365760"/>
          </a:xfrm>
        </p:grpSpPr>
        <p:sp>
          <p:nvSpPr>
            <p:cNvPr id="51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slideshare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icannpresentations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2" name="Picture 51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696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2578" y="2842544"/>
            <a:ext cx="3149229" cy="3236708"/>
          </a:xfrm>
          <a:prstGeom prst="rect">
            <a:avLst/>
          </a:prstGeom>
        </p:spPr>
      </p:pic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0"/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55" r:id="rId47"/>
    <p:sldLayoutId id="2147483717" r:id="rId48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6CFCD-4CA3-E74D-829E-B7F24BF5A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SUBGROUP NAME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F988C5-B7ED-7E49-86AD-5381C903D75D}"/>
              </a:ext>
            </a:extLst>
          </p:cNvPr>
          <p:cNvSpPr/>
          <p:nvPr/>
        </p:nvSpPr>
        <p:spPr>
          <a:xfrm>
            <a:off x="374904" y="671543"/>
            <a:ext cx="8502396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Questions the subgroup attempted to answer when assessing this objective include: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/>
              <a:t>[Include Questions]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/>
              <a:t>Research</a:t>
            </a:r>
            <a:r>
              <a:rPr lang="fr-FR" b="1" dirty="0"/>
              <a:t> and background </a:t>
            </a:r>
            <a:r>
              <a:rPr lang="fr-FR" b="1" dirty="0" err="1"/>
              <a:t>materials</a:t>
            </a:r>
            <a:r>
              <a:rPr lang="fr-FR" b="1" dirty="0"/>
              <a:t> </a:t>
            </a:r>
            <a:r>
              <a:rPr lang="fr-FR" b="1" dirty="0" err="1"/>
              <a:t>used</a:t>
            </a:r>
            <a:r>
              <a:rPr lang="fr-FR" b="1" dirty="0"/>
              <a:t> to </a:t>
            </a:r>
            <a:r>
              <a:rPr lang="fr-FR" b="1" dirty="0" err="1"/>
              <a:t>answer</a:t>
            </a:r>
            <a:r>
              <a:rPr lang="fr-FR" b="1" dirty="0"/>
              <a:t> the </a:t>
            </a:r>
            <a:r>
              <a:rPr lang="fr-FR" b="1" dirty="0" err="1"/>
              <a:t>above</a:t>
            </a:r>
            <a:r>
              <a:rPr lang="fr-FR" b="1" dirty="0"/>
              <a:t> questions: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/>
              <a:t>[Include Materials]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Describe your methodology to answer the questions and analyze the upper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r>
              <a:rPr lang="en-US" i="1" dirty="0"/>
              <a:t>[Describe Methodology]</a:t>
            </a:r>
          </a:p>
          <a:p>
            <a:endParaRPr lang="en-US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Based on the upper analysis, what are the main findings the review team should report 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/>
              <a:t>[Include Findings]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b="1" dirty="0"/>
          </a:p>
          <a:p>
            <a:endParaRPr lang="en-US" b="1" u="sng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2963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6CFCD-4CA3-E74D-829E-B7F24BF5A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SUBGROUP NAME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F988C5-B7ED-7E49-86AD-5381C903D75D}"/>
              </a:ext>
            </a:extLst>
          </p:cNvPr>
          <p:cNvSpPr/>
          <p:nvPr/>
        </p:nvSpPr>
        <p:spPr>
          <a:xfrm>
            <a:off x="374904" y="671543"/>
            <a:ext cx="85023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Described findings raise the following problems/issues: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/>
              <a:t>[Include Problem/Issue]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/>
              <a:t>Findings and identified problem/issue allow the subgroup to suggest the below recommendation (as needed)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i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/>
              <a:t>[Include Recommendation if applicable/available]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i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b="1" dirty="0"/>
          </a:p>
          <a:p>
            <a:endParaRPr lang="en-US" b="1" u="sng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3368107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Template 4x3 20170607.potx" id="{99719EB8-08D5-4EC4-8738-AAF721777DA7}" vid="{6963FD61-D754-4021-9B52-5D28287E54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ICANNPPT_Arial_4x3_June 2017_potx</Template>
  <TotalTime>1</TotalTime>
  <Words>114</Words>
  <Application>Microsoft Macintosh PowerPoint</Application>
  <PresentationFormat>On-screen Show (4:3)</PresentationFormat>
  <Paragraphs>35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Segoe UI</vt:lpstr>
      <vt:lpstr>Wingdings</vt:lpstr>
      <vt:lpstr>ICANNPPT_Arial_4x3_June 2017_potx</vt:lpstr>
      <vt:lpstr>SUBGROUP NAME</vt:lpstr>
      <vt:lpstr>SUBGROUP NAME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SUBGROUP NAME</dc:title>
  <dc:creator>jean-Baptiste Deroulez</dc:creator>
  <cp:lastModifiedBy>jean-Baptiste Deroulez</cp:lastModifiedBy>
  <cp:revision>1</cp:revision>
  <cp:lastPrinted>2017-01-26T19:29:02Z</cp:lastPrinted>
  <dcterms:created xsi:type="dcterms:W3CDTF">2018-04-03T15:07:03Z</dcterms:created>
  <dcterms:modified xsi:type="dcterms:W3CDTF">2018-04-03T15:08:18Z</dcterms:modified>
</cp:coreProperties>
</file>