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304" r:id="rId3"/>
    <p:sldId id="306" r:id="rId4"/>
    <p:sldId id="309" r:id="rId5"/>
    <p:sldId id="307" r:id="rId6"/>
    <p:sldId id="308" r:id="rId7"/>
    <p:sldId id="305" r:id="rId8"/>
  </p:sldIdLst>
  <p:sldSz cx="9144000" cy="6858000" type="screen4x3"/>
  <p:notesSz cx="6858000" cy="9144000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rina Sataki" initials="KS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040" autoAdjust="0"/>
  </p:normalViewPr>
  <p:slideViewPr>
    <p:cSldViewPr>
      <p:cViewPr varScale="1">
        <p:scale>
          <a:sx n="102" d="100"/>
          <a:sy n="102" d="100"/>
        </p:scale>
        <p:origin x="802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4139AE-EF4C-2F45-81AC-109B8DF4B100}" type="datetimeFigureOut">
              <a:rPr lang="en-US" smtClean="0"/>
              <a:t>10/19/2017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25BB5F-3B2F-0545-A0E8-208989743C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02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2017.10.19.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2017.10.19.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2017.10.19.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2017.10.19.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2017.10.19.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2017.10.19.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2017.10.19.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2017.10.19.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2017.10.19.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2017.10.19.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238B6-07F9-4DDE-88A1-35D09FB26838}" type="datetimeFigureOut">
              <a:rPr lang="lv-LV" smtClean="0"/>
              <a:t>2017.10.19.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7238B6-07F9-4DDE-88A1-35D09FB26838}" type="datetimeFigureOut">
              <a:rPr lang="lv-LV" smtClean="0"/>
              <a:t>2017.10.19.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00ACB-89C0-45D6-BD04-391B4B203D14}" type="slidenum">
              <a:rPr lang="lv-LV" smtClean="0"/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3501008"/>
            <a:ext cx="8568952" cy="1470025"/>
          </a:xfrm>
        </p:spPr>
        <p:txBody>
          <a:bodyPr/>
          <a:lstStyle/>
          <a:p>
            <a:r>
              <a:rPr lang="lv-LV" b="1" dirty="0" err="1" smtClean="0"/>
              <a:t>Guidelines</a:t>
            </a:r>
            <a:r>
              <a:rPr lang="lv-LV" b="1" dirty="0" smtClean="0"/>
              <a:t> </a:t>
            </a:r>
            <a:r>
              <a:rPr lang="lv-LV" b="1" dirty="0" err="1" smtClean="0"/>
              <a:t>Review</a:t>
            </a:r>
            <a:r>
              <a:rPr lang="lv-LV" b="1" dirty="0" smtClean="0"/>
              <a:t> Committee</a:t>
            </a:r>
            <a:endParaRPr lang="lv-LV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725144"/>
            <a:ext cx="6400800" cy="1752600"/>
          </a:xfrm>
        </p:spPr>
        <p:txBody>
          <a:bodyPr>
            <a:normAutofit/>
          </a:bodyPr>
          <a:lstStyle/>
          <a:p>
            <a:r>
              <a:rPr lang="lv-LV" b="1" dirty="0" err="1" smtClean="0"/>
              <a:t>Update</a:t>
            </a:r>
            <a:endParaRPr lang="lv-LV" b="1" dirty="0" smtClean="0"/>
          </a:p>
          <a:p>
            <a:endParaRPr lang="lv-LV" b="1" dirty="0" smtClean="0"/>
          </a:p>
          <a:p>
            <a:r>
              <a:rPr lang="lv-LV" sz="2400" dirty="0" smtClean="0"/>
              <a:t>31 </a:t>
            </a:r>
            <a:r>
              <a:rPr lang="lv-LV" sz="2400" dirty="0" err="1" smtClean="0"/>
              <a:t>October</a:t>
            </a:r>
            <a:r>
              <a:rPr lang="lv-LV" sz="2400" dirty="0" smtClean="0"/>
              <a:t> - 1 </a:t>
            </a:r>
            <a:r>
              <a:rPr lang="lv-LV" sz="2400" dirty="0" err="1" smtClean="0"/>
              <a:t>November</a:t>
            </a:r>
            <a:r>
              <a:rPr lang="lv-LV" sz="2400" dirty="0" smtClean="0"/>
              <a:t> 2017, Abu </a:t>
            </a:r>
            <a:r>
              <a:rPr lang="lv-LV" sz="2400" dirty="0" err="1" smtClean="0"/>
              <a:t>Dhabi</a:t>
            </a:r>
            <a:endParaRPr lang="lv-LV" sz="2400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3388658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b="5000"/>
          <a:stretch>
            <a:fillRect/>
          </a:stretch>
        </p:blipFill>
        <p:spPr>
          <a:xfrm>
            <a:off x="179512" y="1988840"/>
            <a:ext cx="1512168" cy="1368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err="1" smtClean="0"/>
              <a:t>Johannesburg</a:t>
            </a:r>
            <a:r>
              <a:rPr lang="lv-LV" b="1" dirty="0" smtClean="0"/>
              <a:t> &gt; Abu </a:t>
            </a:r>
            <a:r>
              <a:rPr lang="lv-LV" b="1" dirty="0" err="1" smtClean="0"/>
              <a:t>Dhabi</a:t>
            </a:r>
            <a:endParaRPr lang="lv-LV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784492"/>
              </p:ext>
            </p:extLst>
          </p:nvPr>
        </p:nvGraphicFramePr>
        <p:xfrm>
          <a:off x="845586" y="2492896"/>
          <a:ext cx="7452828" cy="340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9106"/>
                <a:gridCol w="5683722"/>
              </a:tblGrid>
              <a:tr h="370840">
                <a:tc>
                  <a:txBody>
                    <a:bodyPr/>
                    <a:lstStyle/>
                    <a:p>
                      <a:r>
                        <a:rPr lang="lv-LV" dirty="0" err="1" smtClean="0"/>
                        <a:t>Document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Type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err="1" smtClean="0"/>
                        <a:t>Document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Title</a:t>
                      </a:r>
                      <a:endParaRPr lang="lv-L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err="1" smtClean="0"/>
                        <a:t>Guideline</a:t>
                      </a:r>
                      <a:r>
                        <a:rPr lang="lv-LV" sz="1800" dirty="0" smtClean="0"/>
                        <a:t>:</a:t>
                      </a:r>
                      <a:endParaRPr lang="lv-LV" dirty="0" smtClean="0"/>
                    </a:p>
                    <a:p>
                      <a:pPr algn="r"/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/>
                        <a:t>ccNSO </a:t>
                      </a:r>
                      <a:r>
                        <a:rPr lang="lv-LV" sz="1800" dirty="0" err="1" smtClean="0"/>
                        <a:t>Actions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Respecting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the</a:t>
                      </a:r>
                      <a:r>
                        <a:rPr lang="lv-LV" sz="1800" dirty="0" smtClean="0"/>
                        <a:t> IANA IPR Community </a:t>
                      </a:r>
                      <a:r>
                        <a:rPr lang="lv-LV" sz="1800" dirty="0" err="1" smtClean="0"/>
                        <a:t>Coordination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Group</a:t>
                      </a:r>
                      <a:endParaRPr lang="lv-LV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sz="1800" dirty="0" err="1" smtClean="0"/>
                        <a:t>Guideline</a:t>
                      </a:r>
                      <a:r>
                        <a:rPr lang="lv-LV" sz="1800" dirty="0" smtClean="0"/>
                        <a:t>: 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/>
                        <a:t>ccNSO Council </a:t>
                      </a:r>
                      <a:r>
                        <a:rPr lang="lv-LV" sz="1800" dirty="0" err="1" smtClean="0"/>
                        <a:t>Roles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and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Responsibilities</a:t>
                      </a:r>
                      <a:endParaRPr lang="lv-LV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dirty="0" err="1" smtClean="0"/>
                        <a:t>Guideline</a:t>
                      </a:r>
                      <a:r>
                        <a:rPr lang="lv-LV" dirty="0" smtClean="0"/>
                        <a:t>: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smtClean="0"/>
                        <a:t>ccNSO Council </a:t>
                      </a:r>
                      <a:r>
                        <a:rPr lang="lv-LV" dirty="0" err="1" smtClean="0"/>
                        <a:t>Election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Procedure</a:t>
                      </a:r>
                      <a:endParaRPr lang="lv-L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sz="1800" dirty="0" err="1" smtClean="0"/>
                        <a:t>Guideline</a:t>
                      </a:r>
                      <a:r>
                        <a:rPr lang="lv-LV" sz="1800" dirty="0" smtClean="0"/>
                        <a:t>: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/>
                        <a:t>ccNSO Travel </a:t>
                      </a:r>
                      <a:r>
                        <a:rPr lang="lv-LV" sz="1800" dirty="0" err="1" smtClean="0"/>
                        <a:t>Funding</a:t>
                      </a:r>
                      <a:endParaRPr lang="lv-L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sz="1800" dirty="0" err="1" smtClean="0"/>
                        <a:t>Guideline</a:t>
                      </a:r>
                      <a:r>
                        <a:rPr lang="lv-LV" sz="1800" dirty="0" smtClean="0"/>
                        <a:t>: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err="1" smtClean="0"/>
                        <a:t>Procedure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for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Exercise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of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Empowered</a:t>
                      </a:r>
                      <a:r>
                        <a:rPr lang="lv-LV" sz="1800" baseline="0" dirty="0" smtClean="0"/>
                        <a:t> </a:t>
                      </a:r>
                      <a:r>
                        <a:rPr lang="lv-LV" sz="1800" baseline="0" dirty="0" err="1" smtClean="0"/>
                        <a:t>Community’s</a:t>
                      </a:r>
                      <a:r>
                        <a:rPr lang="lv-LV" sz="1800" baseline="0" dirty="0" smtClean="0"/>
                        <a:t> </a:t>
                      </a:r>
                      <a:r>
                        <a:rPr lang="lv-LV" sz="1800" baseline="0" dirty="0" err="1" smtClean="0"/>
                        <a:t>Rights</a:t>
                      </a:r>
                      <a:r>
                        <a:rPr lang="lv-LV" sz="1800" baseline="0" dirty="0" smtClean="0"/>
                        <a:t> to </a:t>
                      </a:r>
                      <a:r>
                        <a:rPr lang="lv-LV" sz="1800" baseline="0" dirty="0" err="1" smtClean="0"/>
                        <a:t>Reject</a:t>
                      </a:r>
                      <a:r>
                        <a:rPr lang="lv-LV" sz="1800" baseline="0" dirty="0" smtClean="0"/>
                        <a:t> </a:t>
                      </a:r>
                      <a:r>
                        <a:rPr lang="lv-LV" sz="1800" baseline="0" dirty="0" err="1" smtClean="0"/>
                        <a:t>Specified</a:t>
                      </a:r>
                      <a:r>
                        <a:rPr lang="lv-LV" sz="1800" baseline="0" dirty="0" smtClean="0"/>
                        <a:t> </a:t>
                      </a:r>
                      <a:r>
                        <a:rPr lang="lv-LV" sz="1800" baseline="0" dirty="0" err="1" smtClean="0"/>
                        <a:t>Actions</a:t>
                      </a:r>
                      <a:endParaRPr lang="lv-L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dirty="0" err="1" smtClean="0"/>
                        <a:t>Guideline</a:t>
                      </a:r>
                      <a:r>
                        <a:rPr lang="lv-LV" dirty="0" smtClean="0"/>
                        <a:t>: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smtClean="0"/>
                        <a:t>ccNSO </a:t>
                      </a:r>
                      <a:r>
                        <a:rPr lang="lv-LV" dirty="0" err="1" smtClean="0"/>
                        <a:t>Procedure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for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Participating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in</a:t>
                      </a:r>
                      <a:r>
                        <a:rPr lang="lv-LV" dirty="0" smtClean="0"/>
                        <a:t> IRP </a:t>
                      </a:r>
                      <a:r>
                        <a:rPr lang="lv-LV" dirty="0" err="1" smtClean="0"/>
                        <a:t>Administrative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and</a:t>
                      </a:r>
                      <a:r>
                        <a:rPr lang="lv-LV" dirty="0" smtClean="0"/>
                        <a:t> Process </a:t>
                      </a:r>
                      <a:r>
                        <a:rPr lang="lv-LV" dirty="0" err="1" smtClean="0"/>
                        <a:t>Matters</a:t>
                      </a:r>
                      <a:endParaRPr lang="lv-LV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Explosion 1 6"/>
          <p:cNvSpPr/>
          <p:nvPr/>
        </p:nvSpPr>
        <p:spPr>
          <a:xfrm>
            <a:off x="287524" y="4699080"/>
            <a:ext cx="1296144" cy="420330"/>
          </a:xfrm>
          <a:prstGeom prst="irregularSeal1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9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</a:t>
            </a:r>
            <a:r>
              <a:rPr lang="lv-LV" sz="9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progress</a:t>
            </a:r>
            <a:endParaRPr lang="lv-LV" sz="900" b="1" dirty="0"/>
          </a:p>
        </p:txBody>
      </p:sp>
      <p:sp>
        <p:nvSpPr>
          <p:cNvPr id="9" name="Explosion 1 8"/>
          <p:cNvSpPr/>
          <p:nvPr/>
        </p:nvSpPr>
        <p:spPr>
          <a:xfrm>
            <a:off x="344999" y="2891941"/>
            <a:ext cx="1080120" cy="360040"/>
          </a:xfrm>
          <a:prstGeom prst="irregularSeal1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9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New</a:t>
            </a:r>
            <a:endParaRPr lang="lv-LV" sz="900" b="1" dirty="0"/>
          </a:p>
        </p:txBody>
      </p:sp>
      <p:sp>
        <p:nvSpPr>
          <p:cNvPr id="10" name="Explosion 1 9"/>
          <p:cNvSpPr/>
          <p:nvPr/>
        </p:nvSpPr>
        <p:spPr>
          <a:xfrm>
            <a:off x="317701" y="3504162"/>
            <a:ext cx="1080120" cy="360040"/>
          </a:xfrm>
          <a:prstGeom prst="irregularSeal1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9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Updated</a:t>
            </a:r>
            <a:endParaRPr lang="lv-LV" sz="900" b="1" dirty="0"/>
          </a:p>
        </p:txBody>
      </p:sp>
      <p:sp>
        <p:nvSpPr>
          <p:cNvPr id="11" name="Explosion 1 10"/>
          <p:cNvSpPr/>
          <p:nvPr/>
        </p:nvSpPr>
        <p:spPr>
          <a:xfrm>
            <a:off x="287524" y="5297788"/>
            <a:ext cx="1296144" cy="420330"/>
          </a:xfrm>
          <a:prstGeom prst="irregularSeal1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9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In</a:t>
            </a:r>
            <a:r>
              <a:rPr lang="lv-LV" sz="9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progress</a:t>
            </a:r>
            <a:endParaRPr lang="lv-LV" sz="900" b="1" dirty="0"/>
          </a:p>
        </p:txBody>
      </p:sp>
      <p:sp>
        <p:nvSpPr>
          <p:cNvPr id="12" name="Explosion 1 11"/>
          <p:cNvSpPr/>
          <p:nvPr/>
        </p:nvSpPr>
        <p:spPr>
          <a:xfrm>
            <a:off x="323567" y="3896633"/>
            <a:ext cx="1080120" cy="360040"/>
          </a:xfrm>
          <a:prstGeom prst="irregularSeal1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9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Updated</a:t>
            </a:r>
            <a:endParaRPr lang="lv-LV" sz="900" b="1" dirty="0"/>
          </a:p>
        </p:txBody>
      </p:sp>
      <p:sp>
        <p:nvSpPr>
          <p:cNvPr id="13" name="Explosion 1 12"/>
          <p:cNvSpPr/>
          <p:nvPr/>
        </p:nvSpPr>
        <p:spPr>
          <a:xfrm>
            <a:off x="317701" y="4289104"/>
            <a:ext cx="1080120" cy="360040"/>
          </a:xfrm>
          <a:prstGeom prst="irregularSeal1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9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Updated</a:t>
            </a:r>
            <a:endParaRPr lang="lv-LV" sz="900" b="1" dirty="0"/>
          </a:p>
        </p:txBody>
      </p:sp>
    </p:spTree>
    <p:extLst>
      <p:ext uri="{BB962C8B-B14F-4D97-AF65-F5344CB8AC3E}">
        <p14:creationId xmlns:p14="http://schemas.microsoft.com/office/powerpoint/2010/main" val="141937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smtClean="0"/>
              <a:t>Travel </a:t>
            </a:r>
            <a:r>
              <a:rPr lang="lv-LV" b="1" dirty="0" err="1" smtClean="0"/>
              <a:t>Funding</a:t>
            </a:r>
            <a:r>
              <a:rPr lang="lv-LV" b="1" dirty="0" smtClean="0"/>
              <a:t> </a:t>
            </a:r>
            <a:r>
              <a:rPr lang="lv-LV" b="1" dirty="0" err="1" smtClean="0"/>
              <a:t>Criteria</a:t>
            </a:r>
            <a:endParaRPr lang="lv-LV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28349" t="33586" r="41726" b="3081"/>
          <a:stretch/>
        </p:blipFill>
        <p:spPr>
          <a:xfrm>
            <a:off x="2411760" y="2100348"/>
            <a:ext cx="3888432" cy="472002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" name="Flowchart: Punched Tape 12"/>
          <p:cNvSpPr/>
          <p:nvPr/>
        </p:nvSpPr>
        <p:spPr>
          <a:xfrm>
            <a:off x="2411760" y="6348820"/>
            <a:ext cx="3888432" cy="1256644"/>
          </a:xfrm>
          <a:prstGeom prst="flowChartPunchedTape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4" name="Rectangle 13"/>
          <p:cNvSpPr/>
          <p:nvPr/>
        </p:nvSpPr>
        <p:spPr>
          <a:xfrm>
            <a:off x="2123728" y="6537460"/>
            <a:ext cx="360040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5" name="Rectangle 14"/>
          <p:cNvSpPr/>
          <p:nvPr/>
        </p:nvSpPr>
        <p:spPr>
          <a:xfrm>
            <a:off x="6120172" y="6491642"/>
            <a:ext cx="360040" cy="62188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v-LV"/>
          </a:p>
        </p:txBody>
      </p:sp>
      <p:sp>
        <p:nvSpPr>
          <p:cNvPr id="16" name="Explosion 1 15"/>
          <p:cNvSpPr/>
          <p:nvPr/>
        </p:nvSpPr>
        <p:spPr>
          <a:xfrm rot="1417185">
            <a:off x="4860218" y="3916157"/>
            <a:ext cx="2700300" cy="1284426"/>
          </a:xfrm>
          <a:prstGeom prst="irregularSeal1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24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Let’s</a:t>
            </a:r>
            <a:r>
              <a:rPr lang="lv-LV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lv-LV" sz="24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test</a:t>
            </a:r>
            <a:r>
              <a:rPr lang="lv-LV" sz="24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!</a:t>
            </a:r>
            <a:endParaRPr lang="lv-LV" sz="2400" b="1" dirty="0"/>
          </a:p>
        </p:txBody>
      </p:sp>
    </p:spTree>
    <p:extLst>
      <p:ext uri="{BB962C8B-B14F-4D97-AF65-F5344CB8AC3E}">
        <p14:creationId xmlns:p14="http://schemas.microsoft.com/office/powerpoint/2010/main" val="266774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smtClean="0"/>
              <a:t>Abu </a:t>
            </a:r>
            <a:r>
              <a:rPr lang="lv-LV" b="1" dirty="0" err="1" smtClean="0"/>
              <a:t>Dhabi</a:t>
            </a:r>
            <a:r>
              <a:rPr lang="lv-LV" b="1" dirty="0" smtClean="0"/>
              <a:t> &gt; San </a:t>
            </a:r>
            <a:r>
              <a:rPr lang="lv-LV" b="1" dirty="0" err="1" smtClean="0"/>
              <a:t>Juan</a:t>
            </a:r>
            <a:endParaRPr lang="lv-LV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5440498"/>
              </p:ext>
            </p:extLst>
          </p:nvPr>
        </p:nvGraphicFramePr>
        <p:xfrm>
          <a:off x="845586" y="2492896"/>
          <a:ext cx="7452828" cy="3134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9106"/>
                <a:gridCol w="5683722"/>
              </a:tblGrid>
              <a:tr h="370840">
                <a:tc>
                  <a:txBody>
                    <a:bodyPr/>
                    <a:lstStyle/>
                    <a:p>
                      <a:r>
                        <a:rPr lang="lv-LV" dirty="0" err="1" smtClean="0"/>
                        <a:t>Document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Type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dirty="0" err="1" smtClean="0"/>
                        <a:t>Document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Title</a:t>
                      </a:r>
                      <a:endParaRPr lang="lv-L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sz="1800" dirty="0" err="1" smtClean="0"/>
                        <a:t>Guideline</a:t>
                      </a:r>
                      <a:r>
                        <a:rPr lang="lv-LV" sz="1800" dirty="0" smtClean="0"/>
                        <a:t>: 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smtClean="0"/>
                        <a:t>ccNSO Council </a:t>
                      </a:r>
                      <a:r>
                        <a:rPr lang="lv-LV" sz="1800" dirty="0" err="1" smtClean="0"/>
                        <a:t>Roles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and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Responsibilities</a:t>
                      </a:r>
                      <a:endParaRPr lang="lv-LV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dirty="0" err="1" smtClean="0"/>
                        <a:t>Guideline</a:t>
                      </a:r>
                      <a:r>
                        <a:rPr lang="lv-LV" dirty="0" smtClean="0"/>
                        <a:t>: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smtClean="0"/>
                        <a:t>ccNSO </a:t>
                      </a:r>
                      <a:r>
                        <a:rPr lang="lv-LV" dirty="0" err="1" smtClean="0"/>
                        <a:t>Nominations</a:t>
                      </a:r>
                      <a:r>
                        <a:rPr lang="lv-LV" dirty="0" smtClean="0"/>
                        <a:t> Process ICANN </a:t>
                      </a:r>
                      <a:r>
                        <a:rPr lang="lv-LV" dirty="0" err="1" smtClean="0"/>
                        <a:t>Board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seats</a:t>
                      </a:r>
                      <a:r>
                        <a:rPr lang="lv-LV" dirty="0" smtClean="0"/>
                        <a:t> 11 </a:t>
                      </a:r>
                      <a:r>
                        <a:rPr lang="lv-LV" dirty="0" err="1" smtClean="0"/>
                        <a:t>and</a:t>
                      </a:r>
                      <a:r>
                        <a:rPr lang="lv-LV" dirty="0" smtClean="0"/>
                        <a:t> 12</a:t>
                      </a:r>
                      <a:endParaRPr lang="lv-L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sz="1800" dirty="0" err="1" smtClean="0"/>
                        <a:t>Guideline</a:t>
                      </a:r>
                      <a:r>
                        <a:rPr lang="lv-LV" sz="1800" dirty="0" smtClean="0"/>
                        <a:t>: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err="1" smtClean="0"/>
                        <a:t>Customer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Standing</a:t>
                      </a:r>
                      <a:r>
                        <a:rPr lang="lv-LV" sz="1800" dirty="0" smtClean="0"/>
                        <a:t> Committee </a:t>
                      </a:r>
                      <a:r>
                        <a:rPr lang="lv-LV" sz="1800" dirty="0" err="1" smtClean="0"/>
                        <a:t>Charter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Review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Procedure</a:t>
                      </a:r>
                      <a:endParaRPr lang="lv-L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sz="1800" dirty="0" err="1" smtClean="0"/>
                        <a:t>Guideline</a:t>
                      </a:r>
                      <a:r>
                        <a:rPr lang="lv-LV" sz="1800" dirty="0" smtClean="0"/>
                        <a:t>: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800" dirty="0" err="1" smtClean="0"/>
                        <a:t>Procedure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for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Exercise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of</a:t>
                      </a:r>
                      <a:r>
                        <a:rPr lang="lv-LV" sz="1800" dirty="0" smtClean="0"/>
                        <a:t> </a:t>
                      </a:r>
                      <a:r>
                        <a:rPr lang="lv-LV" sz="1800" dirty="0" err="1" smtClean="0"/>
                        <a:t>Empowered</a:t>
                      </a:r>
                      <a:r>
                        <a:rPr lang="lv-LV" sz="1800" baseline="0" dirty="0" smtClean="0"/>
                        <a:t> </a:t>
                      </a:r>
                      <a:r>
                        <a:rPr lang="lv-LV" sz="1800" baseline="0" dirty="0" err="1" smtClean="0"/>
                        <a:t>Community’s</a:t>
                      </a:r>
                      <a:r>
                        <a:rPr lang="lv-LV" sz="1800" baseline="0" dirty="0" smtClean="0"/>
                        <a:t> </a:t>
                      </a:r>
                      <a:r>
                        <a:rPr lang="lv-LV" sz="1800" baseline="0" dirty="0" err="1" smtClean="0"/>
                        <a:t>Rights</a:t>
                      </a:r>
                      <a:r>
                        <a:rPr lang="lv-LV" sz="1800" baseline="0" dirty="0" smtClean="0"/>
                        <a:t> to </a:t>
                      </a:r>
                      <a:r>
                        <a:rPr lang="lv-LV" sz="1800" baseline="0" dirty="0" err="1" smtClean="0"/>
                        <a:t>Reject</a:t>
                      </a:r>
                      <a:r>
                        <a:rPr lang="lv-LV" sz="1800" baseline="0" dirty="0" smtClean="0"/>
                        <a:t> </a:t>
                      </a:r>
                      <a:r>
                        <a:rPr lang="lv-LV" sz="1800" baseline="0" dirty="0" err="1" smtClean="0"/>
                        <a:t>Specified</a:t>
                      </a:r>
                      <a:r>
                        <a:rPr lang="lv-LV" sz="1800" baseline="0" dirty="0" smtClean="0"/>
                        <a:t> </a:t>
                      </a:r>
                      <a:r>
                        <a:rPr lang="lv-LV" sz="1800" baseline="0" dirty="0" err="1" smtClean="0"/>
                        <a:t>Actions</a:t>
                      </a:r>
                      <a:endParaRPr lang="lv-L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dirty="0" err="1" smtClean="0"/>
                        <a:t>Guideline</a:t>
                      </a:r>
                      <a:r>
                        <a:rPr lang="lv-LV" dirty="0" smtClean="0"/>
                        <a:t>: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smtClean="0"/>
                        <a:t>ccNSO </a:t>
                      </a:r>
                      <a:r>
                        <a:rPr lang="lv-LV" dirty="0" err="1" smtClean="0"/>
                        <a:t>Procedure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for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Participating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in</a:t>
                      </a:r>
                      <a:r>
                        <a:rPr lang="lv-LV" dirty="0" smtClean="0"/>
                        <a:t> IRP </a:t>
                      </a:r>
                      <a:r>
                        <a:rPr lang="lv-LV" dirty="0" err="1" smtClean="0"/>
                        <a:t>Administrative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and</a:t>
                      </a:r>
                      <a:r>
                        <a:rPr lang="lv-LV" dirty="0" smtClean="0"/>
                        <a:t> Process </a:t>
                      </a:r>
                      <a:r>
                        <a:rPr lang="lv-LV" dirty="0" err="1" smtClean="0"/>
                        <a:t>Matters</a:t>
                      </a:r>
                      <a:endParaRPr lang="lv-LV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lv-LV" dirty="0" err="1" smtClean="0"/>
                        <a:t>Guideline</a:t>
                      </a:r>
                      <a:r>
                        <a:rPr lang="lv-LV" dirty="0" smtClean="0"/>
                        <a:t>:</a:t>
                      </a:r>
                      <a:endParaRPr lang="lv-LV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dirty="0" smtClean="0"/>
                        <a:t>ccNSO </a:t>
                      </a:r>
                      <a:r>
                        <a:rPr lang="lv-LV" dirty="0" err="1" smtClean="0"/>
                        <a:t>Nominations</a:t>
                      </a:r>
                      <a:r>
                        <a:rPr lang="lv-LV" dirty="0" smtClean="0"/>
                        <a:t> to </a:t>
                      </a:r>
                      <a:r>
                        <a:rPr lang="lv-LV" dirty="0" err="1" smtClean="0"/>
                        <a:t>Specific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Review</a:t>
                      </a:r>
                      <a:r>
                        <a:rPr lang="lv-LV" dirty="0" smtClean="0"/>
                        <a:t> </a:t>
                      </a:r>
                      <a:r>
                        <a:rPr lang="lv-LV" dirty="0" err="1" smtClean="0"/>
                        <a:t>Teams</a:t>
                      </a:r>
                      <a:endParaRPr lang="lv-LV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Explosion 1 13"/>
          <p:cNvSpPr/>
          <p:nvPr/>
        </p:nvSpPr>
        <p:spPr>
          <a:xfrm>
            <a:off x="305526" y="2852936"/>
            <a:ext cx="1080120" cy="360040"/>
          </a:xfrm>
          <a:prstGeom prst="irregularSeal1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9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Update</a:t>
            </a:r>
            <a:endParaRPr lang="lv-LV" sz="900" b="1" dirty="0"/>
          </a:p>
        </p:txBody>
      </p:sp>
      <p:sp>
        <p:nvSpPr>
          <p:cNvPr id="15" name="Explosion 1 14"/>
          <p:cNvSpPr/>
          <p:nvPr/>
        </p:nvSpPr>
        <p:spPr>
          <a:xfrm>
            <a:off x="305526" y="3247899"/>
            <a:ext cx="1080120" cy="360040"/>
          </a:xfrm>
          <a:prstGeom prst="irregularSeal1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9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Update</a:t>
            </a:r>
            <a:endParaRPr lang="lv-LV" sz="900" b="1" dirty="0"/>
          </a:p>
        </p:txBody>
      </p:sp>
      <p:sp>
        <p:nvSpPr>
          <p:cNvPr id="16" name="Explosion 1 15"/>
          <p:cNvSpPr/>
          <p:nvPr/>
        </p:nvSpPr>
        <p:spPr>
          <a:xfrm>
            <a:off x="305526" y="5267216"/>
            <a:ext cx="1080120" cy="360040"/>
          </a:xfrm>
          <a:prstGeom prst="irregularSeal1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9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Update</a:t>
            </a:r>
            <a:endParaRPr lang="lv-LV" sz="900" b="1" dirty="0"/>
          </a:p>
        </p:txBody>
      </p:sp>
      <p:sp>
        <p:nvSpPr>
          <p:cNvPr id="17" name="Explosion 1 16"/>
          <p:cNvSpPr/>
          <p:nvPr/>
        </p:nvSpPr>
        <p:spPr>
          <a:xfrm>
            <a:off x="305526" y="3614353"/>
            <a:ext cx="1080120" cy="360040"/>
          </a:xfrm>
          <a:prstGeom prst="irregularSeal1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v-LV" sz="900" b="1" dirty="0" err="1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New</a:t>
            </a:r>
            <a:endParaRPr lang="lv-LV" sz="900" b="1" dirty="0"/>
          </a:p>
        </p:txBody>
      </p:sp>
    </p:spTree>
    <p:extLst>
      <p:ext uri="{BB962C8B-B14F-4D97-AF65-F5344CB8AC3E}">
        <p14:creationId xmlns:p14="http://schemas.microsoft.com/office/powerpoint/2010/main" val="18151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err="1" smtClean="0"/>
              <a:t>Operating</a:t>
            </a:r>
            <a:r>
              <a:rPr lang="lv-LV" b="1" dirty="0" smtClean="0"/>
              <a:t> </a:t>
            </a:r>
            <a:r>
              <a:rPr lang="lv-LV" b="1" dirty="0" err="1" smtClean="0"/>
              <a:t>Standards</a:t>
            </a:r>
            <a:endParaRPr lang="lv-LV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4" y="2780928"/>
            <a:ext cx="60486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lv-LV" sz="2400" dirty="0" err="1" smtClean="0"/>
              <a:t>Draft</a:t>
            </a:r>
            <a:r>
              <a:rPr lang="lv-LV" sz="2400" dirty="0" smtClean="0"/>
              <a:t> </a:t>
            </a:r>
            <a:r>
              <a:rPr lang="lv-LV" sz="2400" dirty="0" err="1" smtClean="0"/>
              <a:t>version</a:t>
            </a:r>
            <a:r>
              <a:rPr lang="lv-LV" sz="2400" dirty="0" smtClean="0"/>
              <a:t> </a:t>
            </a:r>
            <a:r>
              <a:rPr lang="lv-LV" sz="2400" dirty="0" err="1" smtClean="0"/>
              <a:t>published</a:t>
            </a:r>
            <a:r>
              <a:rPr lang="lv-LV" sz="2400" dirty="0" smtClean="0"/>
              <a:t> </a:t>
            </a:r>
            <a:r>
              <a:rPr lang="lv-LV" sz="2400" dirty="0" err="1" smtClean="0"/>
              <a:t>in</a:t>
            </a:r>
            <a:r>
              <a:rPr lang="lv-LV" sz="2400" dirty="0" smtClean="0"/>
              <a:t> </a:t>
            </a:r>
            <a:r>
              <a:rPr lang="lv-LV" sz="2400" dirty="0" err="1" smtClean="0"/>
              <a:t>October</a:t>
            </a:r>
            <a:r>
              <a:rPr lang="lv-LV" sz="2400" dirty="0" smtClean="0"/>
              <a:t> 2017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v-LV" sz="2400" dirty="0" smtClean="0"/>
              <a:t>GRC </a:t>
            </a:r>
            <a:r>
              <a:rPr lang="lv-LV" sz="2400" dirty="0" err="1" smtClean="0"/>
              <a:t>reviews</a:t>
            </a:r>
            <a:r>
              <a:rPr lang="lv-LV" sz="2400" dirty="0" smtClean="0"/>
              <a:t> </a:t>
            </a:r>
            <a:r>
              <a:rPr lang="lv-LV" sz="2400" dirty="0" err="1" smtClean="0"/>
              <a:t>and</a:t>
            </a:r>
            <a:r>
              <a:rPr lang="lv-LV" sz="2400" dirty="0" smtClean="0"/>
              <a:t> </a:t>
            </a:r>
            <a:r>
              <a:rPr lang="lv-LV" sz="2400" dirty="0" err="1" smtClean="0"/>
              <a:t>discusses</a:t>
            </a:r>
            <a:r>
              <a:rPr lang="lv-LV" sz="2400" dirty="0" smtClean="0"/>
              <a:t> </a:t>
            </a:r>
            <a:r>
              <a:rPr lang="lv-LV" sz="2400" dirty="0" err="1" smtClean="0"/>
              <a:t>the</a:t>
            </a:r>
            <a:r>
              <a:rPr lang="lv-LV" sz="2400" dirty="0" smtClean="0"/>
              <a:t> </a:t>
            </a:r>
            <a:r>
              <a:rPr lang="lv-LV" sz="2400" dirty="0" err="1" smtClean="0"/>
              <a:t>draft</a:t>
            </a:r>
            <a:endParaRPr lang="lv-LV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v-LV" sz="2400" dirty="0" err="1" smtClean="0"/>
              <a:t>Changes</a:t>
            </a:r>
            <a:r>
              <a:rPr lang="lv-LV" sz="2400" dirty="0" smtClean="0"/>
              <a:t> to </a:t>
            </a:r>
            <a:r>
              <a:rPr lang="lv-LV" sz="2400" dirty="0" err="1" smtClean="0"/>
              <a:t>Guideline</a:t>
            </a:r>
            <a:r>
              <a:rPr lang="lv-LV" sz="2400" dirty="0" smtClean="0"/>
              <a:t>: ccNSO </a:t>
            </a:r>
            <a:r>
              <a:rPr lang="lv-LV" sz="2400" dirty="0" err="1" smtClean="0"/>
              <a:t>Nominations</a:t>
            </a:r>
            <a:r>
              <a:rPr lang="lv-LV" sz="2400" dirty="0" smtClean="0"/>
              <a:t> to </a:t>
            </a:r>
            <a:r>
              <a:rPr lang="lv-LV" sz="2400" dirty="0" err="1" smtClean="0"/>
              <a:t>Specific</a:t>
            </a:r>
            <a:r>
              <a:rPr lang="lv-LV" sz="2400" dirty="0" smtClean="0"/>
              <a:t> </a:t>
            </a:r>
            <a:r>
              <a:rPr lang="lv-LV" sz="2400" dirty="0" err="1" smtClean="0"/>
              <a:t>Review</a:t>
            </a:r>
            <a:r>
              <a:rPr lang="lv-LV" sz="2400" dirty="0" smtClean="0"/>
              <a:t> </a:t>
            </a:r>
            <a:r>
              <a:rPr lang="lv-LV" sz="2400" dirty="0" err="1" smtClean="0"/>
              <a:t>Teams</a:t>
            </a:r>
            <a:endParaRPr lang="lv-LV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lv-LV" sz="2400" dirty="0" err="1" smtClean="0"/>
              <a:t>Cross-community</a:t>
            </a:r>
            <a:r>
              <a:rPr lang="lv-LV" sz="2400" dirty="0" smtClean="0"/>
              <a:t> </a:t>
            </a:r>
            <a:r>
              <a:rPr lang="lv-LV" sz="2400" dirty="0" err="1" smtClean="0"/>
              <a:t>session</a:t>
            </a:r>
            <a:r>
              <a:rPr lang="lv-LV" sz="2400" dirty="0" smtClean="0"/>
              <a:t> </a:t>
            </a:r>
            <a:r>
              <a:rPr lang="lv-LV" sz="2400" dirty="0" err="1" smtClean="0"/>
              <a:t>on</a:t>
            </a:r>
            <a:r>
              <a:rPr lang="lv-LV" sz="2400" dirty="0" smtClean="0"/>
              <a:t> </a:t>
            </a:r>
            <a:r>
              <a:rPr lang="lv-LV" sz="2400" dirty="0" err="1" smtClean="0"/>
              <a:t>Monday</a:t>
            </a:r>
            <a:r>
              <a:rPr lang="lv-LV" sz="2400" dirty="0" smtClean="0"/>
              <a:t>, </a:t>
            </a:r>
            <a:r>
              <a:rPr lang="lv-LV" sz="2400" dirty="0" err="1" smtClean="0"/>
              <a:t>October</a:t>
            </a:r>
            <a:r>
              <a:rPr lang="lv-LV" sz="2400" dirty="0" smtClean="0"/>
              <a:t> 30</a:t>
            </a:r>
            <a:endParaRPr lang="lv-LV" sz="2400" dirty="0"/>
          </a:p>
        </p:txBody>
      </p:sp>
    </p:spTree>
    <p:extLst>
      <p:ext uri="{BB962C8B-B14F-4D97-AF65-F5344CB8AC3E}">
        <p14:creationId xmlns:p14="http://schemas.microsoft.com/office/powerpoint/2010/main" val="195107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1143000"/>
          </a:xfrm>
        </p:spPr>
        <p:txBody>
          <a:bodyPr/>
          <a:lstStyle/>
          <a:p>
            <a:r>
              <a:rPr lang="lv-LV" b="1" dirty="0" err="1" smtClean="0"/>
              <a:t>Preparations</a:t>
            </a:r>
            <a:r>
              <a:rPr lang="lv-LV" b="1" dirty="0" smtClean="0"/>
              <a:t> </a:t>
            </a:r>
            <a:r>
              <a:rPr lang="lv-LV" b="1" dirty="0" err="1" smtClean="0"/>
              <a:t>for</a:t>
            </a:r>
            <a:r>
              <a:rPr lang="lv-LV" b="1" dirty="0" smtClean="0"/>
              <a:t> ccNSO </a:t>
            </a:r>
            <a:r>
              <a:rPr lang="lv-LV" b="1" dirty="0" err="1" smtClean="0"/>
              <a:t>Review</a:t>
            </a:r>
            <a:endParaRPr lang="lv-LV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191454"/>
            <a:ext cx="6156176" cy="4105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74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08912" cy="2016224"/>
          </a:xfrm>
        </p:spPr>
        <p:txBody>
          <a:bodyPr>
            <a:noAutofit/>
          </a:bodyPr>
          <a:lstStyle/>
          <a:p>
            <a:r>
              <a:rPr lang="lv-LV" sz="5400" b="1" dirty="0" err="1" smtClean="0"/>
              <a:t>Thank</a:t>
            </a:r>
            <a:r>
              <a:rPr lang="lv-LV" sz="5400" b="1" dirty="0" smtClean="0"/>
              <a:t> </a:t>
            </a:r>
            <a:r>
              <a:rPr lang="lv-LV" sz="5400" b="1" dirty="0" err="1" smtClean="0"/>
              <a:t>you</a:t>
            </a:r>
            <a:r>
              <a:rPr lang="lv-LV" sz="5400" b="1" dirty="0" smtClean="0"/>
              <a:t>!</a:t>
            </a:r>
            <a:endParaRPr lang="lv-LV" sz="5400" b="1" dirty="0"/>
          </a:p>
        </p:txBody>
      </p:sp>
      <p:pic>
        <p:nvPicPr>
          <p:cNvPr id="4" name="Picture 3" descr="ccNSO_Facebook_cover_2.png"/>
          <p:cNvPicPr>
            <a:picLocks noChangeAspect="1"/>
          </p:cNvPicPr>
          <p:nvPr/>
        </p:nvPicPr>
        <p:blipFill>
          <a:blip r:embed="rId2" cstate="print"/>
          <a:srcRect t="77307"/>
          <a:stretch>
            <a:fillRect/>
          </a:stretch>
        </p:blipFill>
        <p:spPr>
          <a:xfrm>
            <a:off x="0" y="0"/>
            <a:ext cx="9144000" cy="768986"/>
          </a:xfrm>
          <a:prstGeom prst="rect">
            <a:avLst/>
          </a:prstGeom>
        </p:spPr>
      </p:pic>
      <p:pic>
        <p:nvPicPr>
          <p:cNvPr id="5" name="Picture 4" descr="ccNSO_Facebook_logo.png"/>
          <p:cNvPicPr>
            <a:picLocks noChangeAspect="1"/>
          </p:cNvPicPr>
          <p:nvPr/>
        </p:nvPicPr>
        <p:blipFill>
          <a:blip r:embed="rId3" cstate="print"/>
          <a:srcRect t="9100" b="37801"/>
          <a:stretch>
            <a:fillRect/>
          </a:stretch>
        </p:blipFill>
        <p:spPr>
          <a:xfrm>
            <a:off x="179512" y="0"/>
            <a:ext cx="1512168" cy="764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148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3016</TotalTime>
  <Words>199</Words>
  <Application>Microsoft Office PowerPoint</Application>
  <PresentationFormat>On-screen Show (4:3)</PresentationFormat>
  <Paragraphs>53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Guidelines Review Committee</vt:lpstr>
      <vt:lpstr>Johannesburg &gt; Abu Dhabi</vt:lpstr>
      <vt:lpstr>Travel Funding Criteria</vt:lpstr>
      <vt:lpstr>Abu Dhabi &gt; San Juan</vt:lpstr>
      <vt:lpstr>Operating Standards</vt:lpstr>
      <vt:lpstr>Preparations for ccNSO Review</vt:lpstr>
      <vt:lpstr>Thank you!</vt:lpstr>
    </vt:vector>
  </TitlesOfParts>
  <Company>LU MII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ccNSO Election Review Study Group</dc:title>
  <dc:creator>Katrina Sataki</dc:creator>
  <cp:lastModifiedBy>Katrina Sataki</cp:lastModifiedBy>
  <cp:revision>147</cp:revision>
  <dcterms:created xsi:type="dcterms:W3CDTF">2013-04-04T09:06:45Z</dcterms:created>
  <dcterms:modified xsi:type="dcterms:W3CDTF">2017-10-19T14:12:18Z</dcterms:modified>
</cp:coreProperties>
</file>