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042"/>
    <p:restoredTop sz="94754"/>
  </p:normalViewPr>
  <p:slideViewPr>
    <p:cSldViewPr snapToGrid="0" snapToObjects="1">
      <p:cViewPr varScale="1">
        <p:scale>
          <a:sx n="153" d="100"/>
          <a:sy n="153" d="100"/>
        </p:scale>
        <p:origin x="1176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87882B4-E804-9642-B684-859CB7948726}" type="doc">
      <dgm:prSet loTypeId="urn:microsoft.com/office/officeart/2005/8/layout/vList5" loCatId="list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BC7F47EB-84E0-E043-B48E-9E2E348B4F19}">
      <dgm:prSet/>
      <dgm:spPr/>
      <dgm:t>
        <a:bodyPr/>
        <a:lstStyle/>
        <a:p>
          <a:pPr algn="l" rtl="0"/>
          <a:r>
            <a:rPr lang="en-US" dirty="0" smtClean="0"/>
            <a:t>Sunday:</a:t>
          </a:r>
          <a:endParaRPr lang="en-US" dirty="0"/>
        </a:p>
      </dgm:t>
    </dgm:pt>
    <dgm:pt modelId="{40000F95-7D24-F744-9F4A-DC22B1754A37}" type="parTrans" cxnId="{9F481417-235D-B24F-B7E7-2B13BB1F3FED}">
      <dgm:prSet/>
      <dgm:spPr/>
      <dgm:t>
        <a:bodyPr/>
        <a:lstStyle/>
        <a:p>
          <a:endParaRPr lang="en-US"/>
        </a:p>
      </dgm:t>
    </dgm:pt>
    <dgm:pt modelId="{AAB87B79-63E8-F34E-AA94-BA542BEFFCA9}" type="sibTrans" cxnId="{9F481417-235D-B24F-B7E7-2B13BB1F3FED}">
      <dgm:prSet/>
      <dgm:spPr/>
      <dgm:t>
        <a:bodyPr/>
        <a:lstStyle/>
        <a:p>
          <a:endParaRPr lang="en-US"/>
        </a:p>
      </dgm:t>
    </dgm:pt>
    <dgm:pt modelId="{87343ABD-C8FF-A040-B3A2-D9EFC4FE3596}">
      <dgm:prSet/>
      <dgm:spPr/>
      <dgm:t>
        <a:bodyPr/>
        <a:lstStyle/>
        <a:p>
          <a:pPr algn="l" rtl="0"/>
          <a:r>
            <a:rPr lang="en-US" dirty="0" smtClean="0"/>
            <a:t>Monday:</a:t>
          </a:r>
          <a:endParaRPr lang="en-US" dirty="0"/>
        </a:p>
      </dgm:t>
    </dgm:pt>
    <dgm:pt modelId="{B0BF5564-CA7A-8941-9505-144D8DBB15DC}" type="parTrans" cxnId="{0EF5B0DE-550E-504E-8A94-0464DF3B9156}">
      <dgm:prSet/>
      <dgm:spPr/>
      <dgm:t>
        <a:bodyPr/>
        <a:lstStyle/>
        <a:p>
          <a:endParaRPr lang="en-US"/>
        </a:p>
      </dgm:t>
    </dgm:pt>
    <dgm:pt modelId="{B56BDF91-DA98-C640-AE7D-392EE0728C98}" type="sibTrans" cxnId="{0EF5B0DE-550E-504E-8A94-0464DF3B9156}">
      <dgm:prSet/>
      <dgm:spPr/>
      <dgm:t>
        <a:bodyPr/>
        <a:lstStyle/>
        <a:p>
          <a:endParaRPr lang="en-US"/>
        </a:p>
      </dgm:t>
    </dgm:pt>
    <dgm:pt modelId="{34734BCA-8CC4-B442-85E8-0977F4F295D0}">
      <dgm:prSet/>
      <dgm:spPr/>
      <dgm:t>
        <a:bodyPr/>
        <a:lstStyle/>
        <a:p>
          <a:pPr algn="l" rtl="0"/>
          <a:r>
            <a:rPr lang="en-US" dirty="0" smtClean="0"/>
            <a:t>Tuesday &amp; Wednesday:</a:t>
          </a:r>
          <a:endParaRPr lang="en-US" dirty="0"/>
        </a:p>
      </dgm:t>
    </dgm:pt>
    <dgm:pt modelId="{63A0883B-B3D1-6C40-BAB8-06D1F3AE8E37}" type="parTrans" cxnId="{A73FF9E6-90B8-3748-B9BD-5D6C43B4593D}">
      <dgm:prSet/>
      <dgm:spPr/>
      <dgm:t>
        <a:bodyPr/>
        <a:lstStyle/>
        <a:p>
          <a:endParaRPr lang="en-US"/>
        </a:p>
      </dgm:t>
    </dgm:pt>
    <dgm:pt modelId="{39B9529E-5AD8-5540-A9A6-B3411771200F}" type="sibTrans" cxnId="{A73FF9E6-90B8-3748-B9BD-5D6C43B4593D}">
      <dgm:prSet/>
      <dgm:spPr/>
      <dgm:t>
        <a:bodyPr/>
        <a:lstStyle/>
        <a:p>
          <a:endParaRPr lang="en-US"/>
        </a:p>
      </dgm:t>
    </dgm:pt>
    <dgm:pt modelId="{F9DB15A8-5813-F742-8E24-3BB468792576}">
      <dgm:prSet/>
      <dgm:spPr/>
      <dgm:t>
        <a:bodyPr/>
        <a:lstStyle/>
        <a:p>
          <a:pPr algn="l" rtl="0"/>
          <a:r>
            <a:rPr lang="en-US" dirty="0" smtClean="0"/>
            <a:t>Thursday:</a:t>
          </a:r>
          <a:endParaRPr lang="en-US" dirty="0"/>
        </a:p>
      </dgm:t>
    </dgm:pt>
    <dgm:pt modelId="{8C51715F-66E6-BA4B-9712-3F38C3F8A0D7}" type="parTrans" cxnId="{D209989B-2D26-E641-8B54-E9BC6C50BC69}">
      <dgm:prSet/>
      <dgm:spPr/>
      <dgm:t>
        <a:bodyPr/>
        <a:lstStyle/>
        <a:p>
          <a:endParaRPr lang="en-US"/>
        </a:p>
      </dgm:t>
    </dgm:pt>
    <dgm:pt modelId="{BBB03C92-72A4-C045-BB11-1ACB047E9B75}" type="sibTrans" cxnId="{D209989B-2D26-E641-8B54-E9BC6C50BC69}">
      <dgm:prSet/>
      <dgm:spPr/>
      <dgm:t>
        <a:bodyPr/>
        <a:lstStyle/>
        <a:p>
          <a:endParaRPr lang="en-US"/>
        </a:p>
      </dgm:t>
    </dgm:pt>
    <dgm:pt modelId="{2A078C1A-0F8F-EE42-A38B-DA00BC472549}">
      <dgm:prSet/>
      <dgm:spPr/>
      <dgm:t>
        <a:bodyPr/>
        <a:lstStyle/>
        <a:p>
          <a:pPr rtl="0"/>
          <a:r>
            <a:rPr lang="en-US" dirty="0" smtClean="0"/>
            <a:t>WG meetings</a:t>
          </a:r>
          <a:endParaRPr lang="en-US" dirty="0"/>
        </a:p>
      </dgm:t>
    </dgm:pt>
    <dgm:pt modelId="{E5459083-7475-E347-A7D4-36CB9BE27D43}" type="parTrans" cxnId="{40C2A8C4-53E6-0847-8D33-2A1F3A709094}">
      <dgm:prSet/>
      <dgm:spPr/>
      <dgm:t>
        <a:bodyPr/>
        <a:lstStyle/>
        <a:p>
          <a:endParaRPr lang="en-US"/>
        </a:p>
      </dgm:t>
    </dgm:pt>
    <dgm:pt modelId="{12EF0EA3-732E-B94B-A376-7F3571D602FE}" type="sibTrans" cxnId="{40C2A8C4-53E6-0847-8D33-2A1F3A709094}">
      <dgm:prSet/>
      <dgm:spPr/>
      <dgm:t>
        <a:bodyPr/>
        <a:lstStyle/>
        <a:p>
          <a:endParaRPr lang="en-US"/>
        </a:p>
      </dgm:t>
    </dgm:pt>
    <dgm:pt modelId="{2C1C37DC-5D1A-2F40-B60D-8DCB63415984}">
      <dgm:prSet/>
      <dgm:spPr/>
      <dgm:t>
        <a:bodyPr/>
        <a:lstStyle/>
        <a:p>
          <a:pPr rtl="0"/>
          <a:r>
            <a:rPr lang="en-US" dirty="0" smtClean="0"/>
            <a:t>Tech Day</a:t>
          </a:r>
          <a:endParaRPr lang="en-US" dirty="0"/>
        </a:p>
      </dgm:t>
    </dgm:pt>
    <dgm:pt modelId="{81D3443B-2805-8343-96C4-586B2A3E6AE2}" type="parTrans" cxnId="{040A41C0-439E-6548-9CCB-93034FCEFE6E}">
      <dgm:prSet/>
      <dgm:spPr/>
      <dgm:t>
        <a:bodyPr/>
        <a:lstStyle/>
        <a:p>
          <a:endParaRPr lang="en-US"/>
        </a:p>
      </dgm:t>
    </dgm:pt>
    <dgm:pt modelId="{8C14AAEB-DB88-874A-B19F-6401D861FF6D}" type="sibTrans" cxnId="{040A41C0-439E-6548-9CCB-93034FCEFE6E}">
      <dgm:prSet/>
      <dgm:spPr/>
      <dgm:t>
        <a:bodyPr/>
        <a:lstStyle/>
        <a:p>
          <a:endParaRPr lang="en-US"/>
        </a:p>
      </dgm:t>
    </dgm:pt>
    <dgm:pt modelId="{22753B46-B4C1-E148-B138-4D8D45D4D816}">
      <dgm:prSet/>
      <dgm:spPr/>
      <dgm:t>
        <a:bodyPr/>
        <a:lstStyle/>
        <a:p>
          <a:pPr rtl="0"/>
          <a:r>
            <a:rPr lang="en-US" dirty="0" smtClean="0"/>
            <a:t>ccNSO Members Meeting </a:t>
          </a:r>
          <a:endParaRPr lang="en-US" dirty="0"/>
        </a:p>
      </dgm:t>
    </dgm:pt>
    <dgm:pt modelId="{DF73B8BB-D3CA-4143-A18E-82D397A4A074}" type="parTrans" cxnId="{E0AAE00A-DBE6-4944-A41E-F4760B0B6142}">
      <dgm:prSet/>
      <dgm:spPr/>
      <dgm:t>
        <a:bodyPr/>
        <a:lstStyle/>
        <a:p>
          <a:endParaRPr lang="en-US"/>
        </a:p>
      </dgm:t>
    </dgm:pt>
    <dgm:pt modelId="{2F0D5579-C6C2-A943-A801-B56FBEA2C844}" type="sibTrans" cxnId="{E0AAE00A-DBE6-4944-A41E-F4760B0B6142}">
      <dgm:prSet/>
      <dgm:spPr/>
      <dgm:t>
        <a:bodyPr/>
        <a:lstStyle/>
        <a:p>
          <a:endParaRPr lang="en-US"/>
        </a:p>
      </dgm:t>
    </dgm:pt>
    <dgm:pt modelId="{F61EBACD-6563-EA4C-88DA-AE3D4C3F1ACA}">
      <dgm:prSet/>
      <dgm:spPr/>
      <dgm:t>
        <a:bodyPr/>
        <a:lstStyle/>
        <a:p>
          <a:pPr algn="l" rtl="0"/>
          <a:r>
            <a:rPr lang="en-US" dirty="0" smtClean="0"/>
            <a:t>Wednesday:</a:t>
          </a:r>
          <a:endParaRPr lang="en-US" dirty="0"/>
        </a:p>
      </dgm:t>
    </dgm:pt>
    <dgm:pt modelId="{8938D4A5-44BC-3D4D-9224-D1C37BFC3757}" type="parTrans" cxnId="{7610707A-3E70-8E44-9ED2-3ECB69FF5B15}">
      <dgm:prSet/>
      <dgm:spPr/>
      <dgm:t>
        <a:bodyPr/>
        <a:lstStyle/>
        <a:p>
          <a:endParaRPr lang="en-US"/>
        </a:p>
      </dgm:t>
    </dgm:pt>
    <dgm:pt modelId="{7BF30777-A6E6-3D4A-9BF8-65E2A0E784AE}" type="sibTrans" cxnId="{7610707A-3E70-8E44-9ED2-3ECB69FF5B15}">
      <dgm:prSet/>
      <dgm:spPr/>
      <dgm:t>
        <a:bodyPr/>
        <a:lstStyle/>
        <a:p>
          <a:endParaRPr lang="en-US"/>
        </a:p>
      </dgm:t>
    </dgm:pt>
    <dgm:pt modelId="{2407073A-F8E2-9242-BA8F-5E634695BDF8}">
      <dgm:prSet/>
      <dgm:spPr/>
      <dgm:t>
        <a:bodyPr/>
        <a:lstStyle/>
        <a:p>
          <a:pPr rtl="0"/>
          <a:r>
            <a:rPr lang="en-US" dirty="0" smtClean="0"/>
            <a:t>ccNSO council face to face on Wednesday</a:t>
          </a:r>
          <a:endParaRPr lang="en-US" dirty="0"/>
        </a:p>
      </dgm:t>
    </dgm:pt>
    <dgm:pt modelId="{114C2FBE-D47B-974E-93A0-A2473C062CBC}" type="parTrans" cxnId="{1937DB65-B7DA-674A-9EEB-B3E145EE999A}">
      <dgm:prSet/>
      <dgm:spPr/>
      <dgm:t>
        <a:bodyPr/>
        <a:lstStyle/>
        <a:p>
          <a:endParaRPr lang="en-US"/>
        </a:p>
      </dgm:t>
    </dgm:pt>
    <dgm:pt modelId="{4C262FAF-4AE8-884F-8777-2C261AFBD16E}" type="sibTrans" cxnId="{1937DB65-B7DA-674A-9EEB-B3E145EE999A}">
      <dgm:prSet/>
      <dgm:spPr/>
      <dgm:t>
        <a:bodyPr/>
        <a:lstStyle/>
        <a:p>
          <a:endParaRPr lang="en-US"/>
        </a:p>
      </dgm:t>
    </dgm:pt>
    <dgm:pt modelId="{D3624061-C739-2B48-8EC3-563C923DBC26}">
      <dgm:prSet/>
      <dgm:spPr/>
      <dgm:t>
        <a:bodyPr/>
        <a:lstStyle/>
        <a:p>
          <a:pPr rtl="0"/>
          <a:r>
            <a:rPr lang="en-US" dirty="0" smtClean="0"/>
            <a:t>PDP WG meetings</a:t>
          </a:r>
          <a:endParaRPr lang="en-US" dirty="0"/>
        </a:p>
      </dgm:t>
    </dgm:pt>
    <dgm:pt modelId="{42F500F9-ED5B-6547-9938-E9FBFA949F77}" type="parTrans" cxnId="{4D06811E-70DF-AA4F-BFF4-BBA5BC78E7B0}">
      <dgm:prSet/>
      <dgm:spPr/>
      <dgm:t>
        <a:bodyPr/>
        <a:lstStyle/>
        <a:p>
          <a:endParaRPr lang="en-US"/>
        </a:p>
      </dgm:t>
    </dgm:pt>
    <dgm:pt modelId="{03C4126B-B8FC-264E-AFCF-E997C17EAE01}" type="sibTrans" cxnId="{4D06811E-70DF-AA4F-BFF4-BBA5BC78E7B0}">
      <dgm:prSet/>
      <dgm:spPr/>
      <dgm:t>
        <a:bodyPr/>
        <a:lstStyle/>
        <a:p>
          <a:endParaRPr lang="en-US"/>
        </a:p>
      </dgm:t>
    </dgm:pt>
    <dgm:pt modelId="{F717FB6F-C5D1-C34F-83AD-224B8420DBF6}" type="pres">
      <dgm:prSet presAssocID="{B87882B4-E804-9642-B684-859CB7948726}" presName="Name0" presStyleCnt="0">
        <dgm:presLayoutVars>
          <dgm:dir/>
          <dgm:animLvl val="lvl"/>
          <dgm:resizeHandles val="exact"/>
        </dgm:presLayoutVars>
      </dgm:prSet>
      <dgm:spPr/>
    </dgm:pt>
    <dgm:pt modelId="{CA53A334-23B0-AA46-B3DE-5E8C0FF8EC42}" type="pres">
      <dgm:prSet presAssocID="{BC7F47EB-84E0-E043-B48E-9E2E348B4F19}" presName="linNode" presStyleCnt="0"/>
      <dgm:spPr/>
    </dgm:pt>
    <dgm:pt modelId="{5BED7768-A680-2E46-BEA1-C2956065CFF4}" type="pres">
      <dgm:prSet presAssocID="{BC7F47EB-84E0-E043-B48E-9E2E348B4F19}" presName="parentText" presStyleLbl="node1" presStyleIdx="0" presStyleCnt="5">
        <dgm:presLayoutVars>
          <dgm:chMax val="1"/>
          <dgm:bulletEnabled val="1"/>
        </dgm:presLayoutVars>
      </dgm:prSet>
      <dgm:spPr/>
    </dgm:pt>
    <dgm:pt modelId="{DCC8757A-8987-ED4C-AABA-E760A9E554E7}" type="pres">
      <dgm:prSet presAssocID="{BC7F47EB-84E0-E043-B48E-9E2E348B4F19}" presName="descendantText" presStyleLbl="alignAccFollowNode1" presStyleIdx="0" presStyleCnt="5">
        <dgm:presLayoutVars>
          <dgm:bulletEnabled val="1"/>
        </dgm:presLayoutVars>
      </dgm:prSet>
      <dgm:spPr/>
    </dgm:pt>
    <dgm:pt modelId="{33F4769D-C3A5-7E4A-A6AF-13EFACA9BCA4}" type="pres">
      <dgm:prSet presAssocID="{AAB87B79-63E8-F34E-AA94-BA542BEFFCA9}" presName="sp" presStyleCnt="0"/>
      <dgm:spPr/>
    </dgm:pt>
    <dgm:pt modelId="{452144D5-E2F9-B341-8C41-C99B500BE9EC}" type="pres">
      <dgm:prSet presAssocID="{87343ABD-C8FF-A040-B3A2-D9EFC4FE3596}" presName="linNode" presStyleCnt="0"/>
      <dgm:spPr/>
    </dgm:pt>
    <dgm:pt modelId="{9831B1E0-902A-3F46-A284-E27838178094}" type="pres">
      <dgm:prSet presAssocID="{87343ABD-C8FF-A040-B3A2-D9EFC4FE3596}" presName="parentText" presStyleLbl="node1" presStyleIdx="1" presStyleCnt="5">
        <dgm:presLayoutVars>
          <dgm:chMax val="1"/>
          <dgm:bulletEnabled val="1"/>
        </dgm:presLayoutVars>
      </dgm:prSet>
      <dgm:spPr/>
    </dgm:pt>
    <dgm:pt modelId="{2B332DBA-0034-C94F-9463-FBB22F40144E}" type="pres">
      <dgm:prSet presAssocID="{87343ABD-C8FF-A040-B3A2-D9EFC4FE3596}" presName="descendantText" presStyleLbl="alignAccFollow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CFC4B05-7940-5A42-A855-7706DB604A87}" type="pres">
      <dgm:prSet presAssocID="{B56BDF91-DA98-C640-AE7D-392EE0728C98}" presName="sp" presStyleCnt="0"/>
      <dgm:spPr/>
    </dgm:pt>
    <dgm:pt modelId="{2DD214A4-4C9E-DE4C-BDB4-05408FA29EEC}" type="pres">
      <dgm:prSet presAssocID="{34734BCA-8CC4-B442-85E8-0977F4F295D0}" presName="linNode" presStyleCnt="0"/>
      <dgm:spPr/>
    </dgm:pt>
    <dgm:pt modelId="{DC51B186-B5CE-864C-87F9-2C63C89EF75D}" type="pres">
      <dgm:prSet presAssocID="{34734BCA-8CC4-B442-85E8-0977F4F295D0}" presName="parentText" presStyleLbl="node1" presStyleIdx="2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D967B55-B571-2948-8977-842AE0662DEF}" type="pres">
      <dgm:prSet presAssocID="{34734BCA-8CC4-B442-85E8-0977F4F295D0}" presName="descendantText" presStyleLbl="alignAccFollow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82ED5BA-288A-D847-8491-F5BB4C7262D3}" type="pres">
      <dgm:prSet presAssocID="{39B9529E-5AD8-5540-A9A6-B3411771200F}" presName="sp" presStyleCnt="0"/>
      <dgm:spPr/>
    </dgm:pt>
    <dgm:pt modelId="{02FC788D-CA38-5940-8E36-8828D036356D}" type="pres">
      <dgm:prSet presAssocID="{F61EBACD-6563-EA4C-88DA-AE3D4C3F1ACA}" presName="linNode" presStyleCnt="0"/>
      <dgm:spPr/>
    </dgm:pt>
    <dgm:pt modelId="{A466897F-5763-534E-B6D7-CE0B6B13CAD9}" type="pres">
      <dgm:prSet presAssocID="{F61EBACD-6563-EA4C-88DA-AE3D4C3F1ACA}" presName="parentText" presStyleLbl="node1" presStyleIdx="3" presStyleCnt="5">
        <dgm:presLayoutVars>
          <dgm:chMax val="1"/>
          <dgm:bulletEnabled val="1"/>
        </dgm:presLayoutVars>
      </dgm:prSet>
      <dgm:spPr/>
    </dgm:pt>
    <dgm:pt modelId="{0230379F-F02A-4C4D-BDBC-03ED8B8BC000}" type="pres">
      <dgm:prSet presAssocID="{F61EBACD-6563-EA4C-88DA-AE3D4C3F1ACA}" presName="descendantText" presStyleLbl="alignAccFollowNode1" presStyleIdx="3" presStyleCnt="5">
        <dgm:presLayoutVars>
          <dgm:bulletEnabled val="1"/>
        </dgm:presLayoutVars>
      </dgm:prSet>
      <dgm:spPr/>
    </dgm:pt>
    <dgm:pt modelId="{46A02C4E-949A-E24A-8BCC-6A81B27D72B7}" type="pres">
      <dgm:prSet presAssocID="{7BF30777-A6E6-3D4A-9BF8-65E2A0E784AE}" presName="sp" presStyleCnt="0"/>
      <dgm:spPr/>
    </dgm:pt>
    <dgm:pt modelId="{01C0E433-2708-2348-9D77-E434418BBB0E}" type="pres">
      <dgm:prSet presAssocID="{F9DB15A8-5813-F742-8E24-3BB468792576}" presName="linNode" presStyleCnt="0"/>
      <dgm:spPr/>
    </dgm:pt>
    <dgm:pt modelId="{C18D43C5-BC9C-3347-A9D5-9B90A8A635CF}" type="pres">
      <dgm:prSet presAssocID="{F9DB15A8-5813-F742-8E24-3BB468792576}" presName="parentText" presStyleLbl="node1" presStyleIdx="4" presStyleCnt="5">
        <dgm:presLayoutVars>
          <dgm:chMax val="1"/>
          <dgm:bulletEnabled val="1"/>
        </dgm:presLayoutVars>
      </dgm:prSet>
      <dgm:spPr/>
    </dgm:pt>
    <dgm:pt modelId="{3ACE7D9D-2CA6-0746-887F-5C8AFEEC1F20}" type="pres">
      <dgm:prSet presAssocID="{F9DB15A8-5813-F742-8E24-3BB468792576}" presName="descendantText" presStyleLbl="alignAccFollowNode1" presStyleIdx="4" presStyleCnt="5">
        <dgm:presLayoutVars>
          <dgm:bulletEnabled val="1"/>
        </dgm:presLayoutVars>
      </dgm:prSet>
      <dgm:spPr/>
    </dgm:pt>
  </dgm:ptLst>
  <dgm:cxnLst>
    <dgm:cxn modelId="{0EF5B0DE-550E-504E-8A94-0464DF3B9156}" srcId="{B87882B4-E804-9642-B684-859CB7948726}" destId="{87343ABD-C8FF-A040-B3A2-D9EFC4FE3596}" srcOrd="1" destOrd="0" parTransId="{B0BF5564-CA7A-8941-9505-144D8DBB15DC}" sibTransId="{B56BDF91-DA98-C640-AE7D-392EE0728C98}"/>
    <dgm:cxn modelId="{7610707A-3E70-8E44-9ED2-3ECB69FF5B15}" srcId="{B87882B4-E804-9642-B684-859CB7948726}" destId="{F61EBACD-6563-EA4C-88DA-AE3D4C3F1ACA}" srcOrd="3" destOrd="0" parTransId="{8938D4A5-44BC-3D4D-9224-D1C37BFC3757}" sibTransId="{7BF30777-A6E6-3D4A-9BF8-65E2A0E784AE}"/>
    <dgm:cxn modelId="{51F952D3-C6C0-2347-B290-EB83FB40AEC1}" type="presOf" srcId="{BC7F47EB-84E0-E043-B48E-9E2E348B4F19}" destId="{5BED7768-A680-2E46-BEA1-C2956065CFF4}" srcOrd="0" destOrd="0" presId="urn:microsoft.com/office/officeart/2005/8/layout/vList5"/>
    <dgm:cxn modelId="{7F2BD0EF-A275-C848-98D7-546072D9AF9C}" type="presOf" srcId="{D3624061-C739-2B48-8EC3-563C923DBC26}" destId="{3ACE7D9D-2CA6-0746-887F-5C8AFEEC1F20}" srcOrd="0" destOrd="0" presId="urn:microsoft.com/office/officeart/2005/8/layout/vList5"/>
    <dgm:cxn modelId="{7B05FB3B-BD35-1E48-AE97-E34B98545BC7}" type="presOf" srcId="{87343ABD-C8FF-A040-B3A2-D9EFC4FE3596}" destId="{9831B1E0-902A-3F46-A284-E27838178094}" srcOrd="0" destOrd="0" presId="urn:microsoft.com/office/officeart/2005/8/layout/vList5"/>
    <dgm:cxn modelId="{D209989B-2D26-E641-8B54-E9BC6C50BC69}" srcId="{B87882B4-E804-9642-B684-859CB7948726}" destId="{F9DB15A8-5813-F742-8E24-3BB468792576}" srcOrd="4" destOrd="0" parTransId="{8C51715F-66E6-BA4B-9712-3F38C3F8A0D7}" sibTransId="{BBB03C92-72A4-C045-BB11-1ACB047E9B75}"/>
    <dgm:cxn modelId="{BF6C9E34-2AA3-424A-9613-398EC8F1A5EF}" type="presOf" srcId="{22753B46-B4C1-E148-B138-4D8D45D4D816}" destId="{DD967B55-B571-2948-8977-842AE0662DEF}" srcOrd="0" destOrd="0" presId="urn:microsoft.com/office/officeart/2005/8/layout/vList5"/>
    <dgm:cxn modelId="{A73FF9E6-90B8-3748-B9BD-5D6C43B4593D}" srcId="{B87882B4-E804-9642-B684-859CB7948726}" destId="{34734BCA-8CC4-B442-85E8-0977F4F295D0}" srcOrd="2" destOrd="0" parTransId="{63A0883B-B3D1-6C40-BAB8-06D1F3AE8E37}" sibTransId="{39B9529E-5AD8-5540-A9A6-B3411771200F}"/>
    <dgm:cxn modelId="{0A04DC0D-E0CB-3848-8D60-CD446BBD982B}" type="presOf" srcId="{B87882B4-E804-9642-B684-859CB7948726}" destId="{F717FB6F-C5D1-C34F-83AD-224B8420DBF6}" srcOrd="0" destOrd="0" presId="urn:microsoft.com/office/officeart/2005/8/layout/vList5"/>
    <dgm:cxn modelId="{040A41C0-439E-6548-9CCB-93034FCEFE6E}" srcId="{87343ABD-C8FF-A040-B3A2-D9EFC4FE3596}" destId="{2C1C37DC-5D1A-2F40-B60D-8DCB63415984}" srcOrd="0" destOrd="0" parTransId="{81D3443B-2805-8343-96C4-586B2A3E6AE2}" sibTransId="{8C14AAEB-DB88-874A-B19F-6401D861FF6D}"/>
    <dgm:cxn modelId="{1937DB65-B7DA-674A-9EEB-B3E145EE999A}" srcId="{F61EBACD-6563-EA4C-88DA-AE3D4C3F1ACA}" destId="{2407073A-F8E2-9242-BA8F-5E634695BDF8}" srcOrd="0" destOrd="0" parTransId="{114C2FBE-D47B-974E-93A0-A2473C062CBC}" sibTransId="{4C262FAF-4AE8-884F-8777-2C261AFBD16E}"/>
    <dgm:cxn modelId="{F40B1D3C-3271-9746-BA44-572DDD6B043C}" type="presOf" srcId="{F9DB15A8-5813-F742-8E24-3BB468792576}" destId="{C18D43C5-BC9C-3347-A9D5-9B90A8A635CF}" srcOrd="0" destOrd="0" presId="urn:microsoft.com/office/officeart/2005/8/layout/vList5"/>
    <dgm:cxn modelId="{9F481417-235D-B24F-B7E7-2B13BB1F3FED}" srcId="{B87882B4-E804-9642-B684-859CB7948726}" destId="{BC7F47EB-84E0-E043-B48E-9E2E348B4F19}" srcOrd="0" destOrd="0" parTransId="{40000F95-7D24-F744-9F4A-DC22B1754A37}" sibTransId="{AAB87B79-63E8-F34E-AA94-BA542BEFFCA9}"/>
    <dgm:cxn modelId="{29A2EF13-DA36-C74E-9415-5561027B44D5}" type="presOf" srcId="{34734BCA-8CC4-B442-85E8-0977F4F295D0}" destId="{DC51B186-B5CE-864C-87F9-2C63C89EF75D}" srcOrd="0" destOrd="0" presId="urn:microsoft.com/office/officeart/2005/8/layout/vList5"/>
    <dgm:cxn modelId="{F42A2E93-5461-A047-8735-4C6FAF856303}" type="presOf" srcId="{2407073A-F8E2-9242-BA8F-5E634695BDF8}" destId="{0230379F-F02A-4C4D-BDBC-03ED8B8BC000}" srcOrd="0" destOrd="0" presId="urn:microsoft.com/office/officeart/2005/8/layout/vList5"/>
    <dgm:cxn modelId="{AC7E8768-E96E-2841-8043-00B18D7B5537}" type="presOf" srcId="{2C1C37DC-5D1A-2F40-B60D-8DCB63415984}" destId="{2B332DBA-0034-C94F-9463-FBB22F40144E}" srcOrd="0" destOrd="0" presId="urn:microsoft.com/office/officeart/2005/8/layout/vList5"/>
    <dgm:cxn modelId="{40C2A8C4-53E6-0847-8D33-2A1F3A709094}" srcId="{BC7F47EB-84E0-E043-B48E-9E2E348B4F19}" destId="{2A078C1A-0F8F-EE42-A38B-DA00BC472549}" srcOrd="0" destOrd="0" parTransId="{E5459083-7475-E347-A7D4-36CB9BE27D43}" sibTransId="{12EF0EA3-732E-B94B-A376-7F3571D602FE}"/>
    <dgm:cxn modelId="{2E29D3EA-B27A-8E44-AE1C-45557EEE1022}" type="presOf" srcId="{2A078C1A-0F8F-EE42-A38B-DA00BC472549}" destId="{DCC8757A-8987-ED4C-AABA-E760A9E554E7}" srcOrd="0" destOrd="0" presId="urn:microsoft.com/office/officeart/2005/8/layout/vList5"/>
    <dgm:cxn modelId="{572EAAF6-D9EC-A04E-A2DB-D7FC65B0CFFB}" type="presOf" srcId="{F61EBACD-6563-EA4C-88DA-AE3D4C3F1ACA}" destId="{A466897F-5763-534E-B6D7-CE0B6B13CAD9}" srcOrd="0" destOrd="0" presId="urn:microsoft.com/office/officeart/2005/8/layout/vList5"/>
    <dgm:cxn modelId="{4D06811E-70DF-AA4F-BFF4-BBA5BC78E7B0}" srcId="{F9DB15A8-5813-F742-8E24-3BB468792576}" destId="{D3624061-C739-2B48-8EC3-563C923DBC26}" srcOrd="0" destOrd="0" parTransId="{42F500F9-ED5B-6547-9938-E9FBFA949F77}" sibTransId="{03C4126B-B8FC-264E-AFCF-E997C17EAE01}"/>
    <dgm:cxn modelId="{E0AAE00A-DBE6-4944-A41E-F4760B0B6142}" srcId="{34734BCA-8CC4-B442-85E8-0977F4F295D0}" destId="{22753B46-B4C1-E148-B138-4D8D45D4D816}" srcOrd="0" destOrd="0" parTransId="{DF73B8BB-D3CA-4143-A18E-82D397A4A074}" sibTransId="{2F0D5579-C6C2-A943-A801-B56FBEA2C844}"/>
    <dgm:cxn modelId="{823C484C-5AA3-0749-B128-7F090756C46A}" type="presParOf" srcId="{F717FB6F-C5D1-C34F-83AD-224B8420DBF6}" destId="{CA53A334-23B0-AA46-B3DE-5E8C0FF8EC42}" srcOrd="0" destOrd="0" presId="urn:microsoft.com/office/officeart/2005/8/layout/vList5"/>
    <dgm:cxn modelId="{9627059E-DD84-644C-89C1-5C6EB8079C65}" type="presParOf" srcId="{CA53A334-23B0-AA46-B3DE-5E8C0FF8EC42}" destId="{5BED7768-A680-2E46-BEA1-C2956065CFF4}" srcOrd="0" destOrd="0" presId="urn:microsoft.com/office/officeart/2005/8/layout/vList5"/>
    <dgm:cxn modelId="{21F2FFCA-0714-7F45-B326-59186A88E792}" type="presParOf" srcId="{CA53A334-23B0-AA46-B3DE-5E8C0FF8EC42}" destId="{DCC8757A-8987-ED4C-AABA-E760A9E554E7}" srcOrd="1" destOrd="0" presId="urn:microsoft.com/office/officeart/2005/8/layout/vList5"/>
    <dgm:cxn modelId="{8D2E4074-2349-D649-A9D7-7035D97DBC94}" type="presParOf" srcId="{F717FB6F-C5D1-C34F-83AD-224B8420DBF6}" destId="{33F4769D-C3A5-7E4A-A6AF-13EFACA9BCA4}" srcOrd="1" destOrd="0" presId="urn:microsoft.com/office/officeart/2005/8/layout/vList5"/>
    <dgm:cxn modelId="{DD9F2CDA-58E1-F849-B60A-385BA9462D5B}" type="presParOf" srcId="{F717FB6F-C5D1-C34F-83AD-224B8420DBF6}" destId="{452144D5-E2F9-B341-8C41-C99B500BE9EC}" srcOrd="2" destOrd="0" presId="urn:microsoft.com/office/officeart/2005/8/layout/vList5"/>
    <dgm:cxn modelId="{DBD113FF-8361-9F44-8511-8DE38124247E}" type="presParOf" srcId="{452144D5-E2F9-B341-8C41-C99B500BE9EC}" destId="{9831B1E0-902A-3F46-A284-E27838178094}" srcOrd="0" destOrd="0" presId="urn:microsoft.com/office/officeart/2005/8/layout/vList5"/>
    <dgm:cxn modelId="{E913E5CA-C9AE-AB42-A65D-4A1A0B4ADEE6}" type="presParOf" srcId="{452144D5-E2F9-B341-8C41-C99B500BE9EC}" destId="{2B332DBA-0034-C94F-9463-FBB22F40144E}" srcOrd="1" destOrd="0" presId="urn:microsoft.com/office/officeart/2005/8/layout/vList5"/>
    <dgm:cxn modelId="{3C12DE25-7309-A44A-BD36-FEB1F3AFB17C}" type="presParOf" srcId="{F717FB6F-C5D1-C34F-83AD-224B8420DBF6}" destId="{ACFC4B05-7940-5A42-A855-7706DB604A87}" srcOrd="3" destOrd="0" presId="urn:microsoft.com/office/officeart/2005/8/layout/vList5"/>
    <dgm:cxn modelId="{8EFCD712-171E-C641-BD25-7FE8E0C40467}" type="presParOf" srcId="{F717FB6F-C5D1-C34F-83AD-224B8420DBF6}" destId="{2DD214A4-4C9E-DE4C-BDB4-05408FA29EEC}" srcOrd="4" destOrd="0" presId="urn:microsoft.com/office/officeart/2005/8/layout/vList5"/>
    <dgm:cxn modelId="{1CBDD3FC-ABD3-7247-8166-0A3D2BFD50E6}" type="presParOf" srcId="{2DD214A4-4C9E-DE4C-BDB4-05408FA29EEC}" destId="{DC51B186-B5CE-864C-87F9-2C63C89EF75D}" srcOrd="0" destOrd="0" presId="urn:microsoft.com/office/officeart/2005/8/layout/vList5"/>
    <dgm:cxn modelId="{5A125AB7-9EA3-854B-86B6-0E243EFD4149}" type="presParOf" srcId="{2DD214A4-4C9E-DE4C-BDB4-05408FA29EEC}" destId="{DD967B55-B571-2948-8977-842AE0662DEF}" srcOrd="1" destOrd="0" presId="urn:microsoft.com/office/officeart/2005/8/layout/vList5"/>
    <dgm:cxn modelId="{2D4580D2-F997-0C4A-89BA-CD581A883865}" type="presParOf" srcId="{F717FB6F-C5D1-C34F-83AD-224B8420DBF6}" destId="{982ED5BA-288A-D847-8491-F5BB4C7262D3}" srcOrd="5" destOrd="0" presId="urn:microsoft.com/office/officeart/2005/8/layout/vList5"/>
    <dgm:cxn modelId="{2F6E8171-58E8-FC49-BDBB-99FAC9FCE50B}" type="presParOf" srcId="{F717FB6F-C5D1-C34F-83AD-224B8420DBF6}" destId="{02FC788D-CA38-5940-8E36-8828D036356D}" srcOrd="6" destOrd="0" presId="urn:microsoft.com/office/officeart/2005/8/layout/vList5"/>
    <dgm:cxn modelId="{A1C66EF4-08A5-2C41-898F-83FFE9DBCFF0}" type="presParOf" srcId="{02FC788D-CA38-5940-8E36-8828D036356D}" destId="{A466897F-5763-534E-B6D7-CE0B6B13CAD9}" srcOrd="0" destOrd="0" presId="urn:microsoft.com/office/officeart/2005/8/layout/vList5"/>
    <dgm:cxn modelId="{214D060B-F235-C84F-9C9B-8137178179B4}" type="presParOf" srcId="{02FC788D-CA38-5940-8E36-8828D036356D}" destId="{0230379F-F02A-4C4D-BDBC-03ED8B8BC000}" srcOrd="1" destOrd="0" presId="urn:microsoft.com/office/officeart/2005/8/layout/vList5"/>
    <dgm:cxn modelId="{8F6C709E-BDEF-5047-92F3-875FDF5843FF}" type="presParOf" srcId="{F717FB6F-C5D1-C34F-83AD-224B8420DBF6}" destId="{46A02C4E-949A-E24A-8BCC-6A81B27D72B7}" srcOrd="7" destOrd="0" presId="urn:microsoft.com/office/officeart/2005/8/layout/vList5"/>
    <dgm:cxn modelId="{07C69588-894E-3B45-BE72-9E023E2598E1}" type="presParOf" srcId="{F717FB6F-C5D1-C34F-83AD-224B8420DBF6}" destId="{01C0E433-2708-2348-9D77-E434418BBB0E}" srcOrd="8" destOrd="0" presId="urn:microsoft.com/office/officeart/2005/8/layout/vList5"/>
    <dgm:cxn modelId="{530615D8-5C36-4D46-92F9-A617FF367408}" type="presParOf" srcId="{01C0E433-2708-2348-9D77-E434418BBB0E}" destId="{C18D43C5-BC9C-3347-A9D5-9B90A8A635CF}" srcOrd="0" destOrd="0" presId="urn:microsoft.com/office/officeart/2005/8/layout/vList5"/>
    <dgm:cxn modelId="{6EBB39E0-FFC4-C14A-BF48-9EBF5B0D6C1F}" type="presParOf" srcId="{01C0E433-2708-2348-9D77-E434418BBB0E}" destId="{3ACE7D9D-2CA6-0746-887F-5C8AFEEC1F20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CC8757A-8987-ED4C-AABA-E760A9E554E7}">
      <dsp:nvSpPr>
        <dsp:cNvPr id="0" name=""/>
        <dsp:cNvSpPr/>
      </dsp:nvSpPr>
      <dsp:spPr>
        <a:xfrm rot="5400000">
          <a:off x="6816183" y="-2945049"/>
          <a:ext cx="668848" cy="6729984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53340" rIns="106680" bIns="53340" numCol="1" spcCol="1270" anchor="ctr" anchorCtr="0">
          <a:noAutofit/>
        </a:bodyPr>
        <a:lstStyle/>
        <a:p>
          <a:pPr marL="285750" lvl="1" indent="-285750" algn="l" defTabSz="12446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800" kern="1200" dirty="0" smtClean="0"/>
            <a:t>WG meetings</a:t>
          </a:r>
          <a:endParaRPr lang="en-US" sz="2800" kern="1200" dirty="0"/>
        </a:p>
      </dsp:txBody>
      <dsp:txXfrm rot="-5400000">
        <a:off x="3785615" y="118169"/>
        <a:ext cx="6697334" cy="603548"/>
      </dsp:txXfrm>
    </dsp:sp>
    <dsp:sp modelId="{5BED7768-A680-2E46-BEA1-C2956065CFF4}">
      <dsp:nvSpPr>
        <dsp:cNvPr id="0" name=""/>
        <dsp:cNvSpPr/>
      </dsp:nvSpPr>
      <dsp:spPr>
        <a:xfrm>
          <a:off x="0" y="1912"/>
          <a:ext cx="3785616" cy="83606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0490" tIns="55245" rIns="110490" bIns="55245" numCol="1" spcCol="1270" anchor="ctr" anchorCtr="0">
          <a:noAutofit/>
        </a:bodyPr>
        <a:lstStyle/>
        <a:p>
          <a:pPr lvl="0" algn="l" defTabSz="1289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900" kern="1200" dirty="0" smtClean="0"/>
            <a:t>Sunday:</a:t>
          </a:r>
          <a:endParaRPr lang="en-US" sz="2900" kern="1200" dirty="0"/>
        </a:p>
      </dsp:txBody>
      <dsp:txXfrm>
        <a:off x="40813" y="42725"/>
        <a:ext cx="3703990" cy="754434"/>
      </dsp:txXfrm>
    </dsp:sp>
    <dsp:sp modelId="{2B332DBA-0034-C94F-9463-FBB22F40144E}">
      <dsp:nvSpPr>
        <dsp:cNvPr id="0" name=""/>
        <dsp:cNvSpPr/>
      </dsp:nvSpPr>
      <dsp:spPr>
        <a:xfrm rot="5400000">
          <a:off x="6816183" y="-2067186"/>
          <a:ext cx="668848" cy="6729984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53340" rIns="106680" bIns="53340" numCol="1" spcCol="1270" anchor="ctr" anchorCtr="0">
          <a:noAutofit/>
        </a:bodyPr>
        <a:lstStyle/>
        <a:p>
          <a:pPr marL="285750" lvl="1" indent="-285750" algn="l" defTabSz="12446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800" kern="1200" dirty="0" smtClean="0"/>
            <a:t>Tech Day</a:t>
          </a:r>
          <a:endParaRPr lang="en-US" sz="2800" kern="1200" dirty="0"/>
        </a:p>
      </dsp:txBody>
      <dsp:txXfrm rot="-5400000">
        <a:off x="3785615" y="996032"/>
        <a:ext cx="6697334" cy="603548"/>
      </dsp:txXfrm>
    </dsp:sp>
    <dsp:sp modelId="{9831B1E0-902A-3F46-A284-E27838178094}">
      <dsp:nvSpPr>
        <dsp:cNvPr id="0" name=""/>
        <dsp:cNvSpPr/>
      </dsp:nvSpPr>
      <dsp:spPr>
        <a:xfrm>
          <a:off x="0" y="879775"/>
          <a:ext cx="3785616" cy="83606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0490" tIns="55245" rIns="110490" bIns="55245" numCol="1" spcCol="1270" anchor="ctr" anchorCtr="0">
          <a:noAutofit/>
        </a:bodyPr>
        <a:lstStyle/>
        <a:p>
          <a:pPr lvl="0" algn="l" defTabSz="1289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900" kern="1200" dirty="0" smtClean="0"/>
            <a:t>Monday:</a:t>
          </a:r>
          <a:endParaRPr lang="en-US" sz="2900" kern="1200" dirty="0"/>
        </a:p>
      </dsp:txBody>
      <dsp:txXfrm>
        <a:off x="40813" y="920588"/>
        <a:ext cx="3703990" cy="754434"/>
      </dsp:txXfrm>
    </dsp:sp>
    <dsp:sp modelId="{DD967B55-B571-2948-8977-842AE0662DEF}">
      <dsp:nvSpPr>
        <dsp:cNvPr id="0" name=""/>
        <dsp:cNvSpPr/>
      </dsp:nvSpPr>
      <dsp:spPr>
        <a:xfrm rot="5400000">
          <a:off x="6816183" y="-1189323"/>
          <a:ext cx="668848" cy="6729984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53340" rIns="106680" bIns="53340" numCol="1" spcCol="1270" anchor="ctr" anchorCtr="0">
          <a:noAutofit/>
        </a:bodyPr>
        <a:lstStyle/>
        <a:p>
          <a:pPr marL="285750" lvl="1" indent="-285750" algn="l" defTabSz="12446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800" kern="1200" dirty="0" smtClean="0"/>
            <a:t>ccNSO Members Meeting </a:t>
          </a:r>
          <a:endParaRPr lang="en-US" sz="2800" kern="1200" dirty="0"/>
        </a:p>
      </dsp:txBody>
      <dsp:txXfrm rot="-5400000">
        <a:off x="3785615" y="1873895"/>
        <a:ext cx="6697334" cy="603548"/>
      </dsp:txXfrm>
    </dsp:sp>
    <dsp:sp modelId="{DC51B186-B5CE-864C-87F9-2C63C89EF75D}">
      <dsp:nvSpPr>
        <dsp:cNvPr id="0" name=""/>
        <dsp:cNvSpPr/>
      </dsp:nvSpPr>
      <dsp:spPr>
        <a:xfrm>
          <a:off x="0" y="1757638"/>
          <a:ext cx="3785616" cy="83606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0490" tIns="55245" rIns="110490" bIns="55245" numCol="1" spcCol="1270" anchor="ctr" anchorCtr="0">
          <a:noAutofit/>
        </a:bodyPr>
        <a:lstStyle/>
        <a:p>
          <a:pPr lvl="0" algn="l" defTabSz="1289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900" kern="1200" dirty="0" smtClean="0"/>
            <a:t>Tuesday &amp; Wednesday:</a:t>
          </a:r>
          <a:endParaRPr lang="en-US" sz="2900" kern="1200" dirty="0"/>
        </a:p>
      </dsp:txBody>
      <dsp:txXfrm>
        <a:off x="40813" y="1798451"/>
        <a:ext cx="3703990" cy="754434"/>
      </dsp:txXfrm>
    </dsp:sp>
    <dsp:sp modelId="{0230379F-F02A-4C4D-BDBC-03ED8B8BC000}">
      <dsp:nvSpPr>
        <dsp:cNvPr id="0" name=""/>
        <dsp:cNvSpPr/>
      </dsp:nvSpPr>
      <dsp:spPr>
        <a:xfrm rot="5400000">
          <a:off x="6816183" y="-311459"/>
          <a:ext cx="668848" cy="6729984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53340" rIns="106680" bIns="53340" numCol="1" spcCol="1270" anchor="ctr" anchorCtr="0">
          <a:noAutofit/>
        </a:bodyPr>
        <a:lstStyle/>
        <a:p>
          <a:pPr marL="285750" lvl="1" indent="-285750" algn="l" defTabSz="12446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800" kern="1200" dirty="0" smtClean="0"/>
            <a:t>ccNSO council face to face on Wednesday</a:t>
          </a:r>
          <a:endParaRPr lang="en-US" sz="2800" kern="1200" dirty="0"/>
        </a:p>
      </dsp:txBody>
      <dsp:txXfrm rot="-5400000">
        <a:off x="3785615" y="2751759"/>
        <a:ext cx="6697334" cy="603548"/>
      </dsp:txXfrm>
    </dsp:sp>
    <dsp:sp modelId="{A466897F-5763-534E-B6D7-CE0B6B13CAD9}">
      <dsp:nvSpPr>
        <dsp:cNvPr id="0" name=""/>
        <dsp:cNvSpPr/>
      </dsp:nvSpPr>
      <dsp:spPr>
        <a:xfrm>
          <a:off x="0" y="2635502"/>
          <a:ext cx="3785616" cy="83606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0490" tIns="55245" rIns="110490" bIns="55245" numCol="1" spcCol="1270" anchor="ctr" anchorCtr="0">
          <a:noAutofit/>
        </a:bodyPr>
        <a:lstStyle/>
        <a:p>
          <a:pPr lvl="0" algn="l" defTabSz="1289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900" kern="1200" dirty="0" smtClean="0"/>
            <a:t>Wednesday:</a:t>
          </a:r>
          <a:endParaRPr lang="en-US" sz="2900" kern="1200" dirty="0"/>
        </a:p>
      </dsp:txBody>
      <dsp:txXfrm>
        <a:off x="40813" y="2676315"/>
        <a:ext cx="3703990" cy="754434"/>
      </dsp:txXfrm>
    </dsp:sp>
    <dsp:sp modelId="{3ACE7D9D-2CA6-0746-887F-5C8AFEEC1F20}">
      <dsp:nvSpPr>
        <dsp:cNvPr id="0" name=""/>
        <dsp:cNvSpPr/>
      </dsp:nvSpPr>
      <dsp:spPr>
        <a:xfrm rot="5400000">
          <a:off x="6816183" y="566403"/>
          <a:ext cx="668848" cy="6729984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53340" rIns="106680" bIns="53340" numCol="1" spcCol="1270" anchor="ctr" anchorCtr="0">
          <a:noAutofit/>
        </a:bodyPr>
        <a:lstStyle/>
        <a:p>
          <a:pPr marL="285750" lvl="1" indent="-285750" algn="l" defTabSz="12446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800" kern="1200" dirty="0" smtClean="0"/>
            <a:t>PDP WG meetings</a:t>
          </a:r>
          <a:endParaRPr lang="en-US" sz="2800" kern="1200" dirty="0"/>
        </a:p>
      </dsp:txBody>
      <dsp:txXfrm rot="-5400000">
        <a:off x="3785615" y="3629621"/>
        <a:ext cx="6697334" cy="603548"/>
      </dsp:txXfrm>
    </dsp:sp>
    <dsp:sp modelId="{C18D43C5-BC9C-3347-A9D5-9B90A8A635CF}">
      <dsp:nvSpPr>
        <dsp:cNvPr id="0" name=""/>
        <dsp:cNvSpPr/>
      </dsp:nvSpPr>
      <dsp:spPr>
        <a:xfrm>
          <a:off x="0" y="3513365"/>
          <a:ext cx="3785616" cy="83606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0490" tIns="55245" rIns="110490" bIns="55245" numCol="1" spcCol="1270" anchor="ctr" anchorCtr="0">
          <a:noAutofit/>
        </a:bodyPr>
        <a:lstStyle/>
        <a:p>
          <a:pPr lvl="0" algn="l" defTabSz="1289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900" kern="1200" dirty="0" smtClean="0"/>
            <a:t>Thursday:</a:t>
          </a:r>
          <a:endParaRPr lang="en-US" sz="2900" kern="1200" dirty="0"/>
        </a:p>
      </dsp:txBody>
      <dsp:txXfrm>
        <a:off x="40813" y="3554178"/>
        <a:ext cx="3703990" cy="75443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BE8343-F80D-E645-A4CB-EFF3D6F9845C}" type="datetimeFigureOut">
              <a:rPr lang="en-US" smtClean="0"/>
              <a:t>12/4/17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CB05CB-3D65-6748-BA2B-5801CCF72A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82417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BE8343-F80D-E645-A4CB-EFF3D6F9845C}" type="datetimeFigureOut">
              <a:rPr lang="en-US" smtClean="0"/>
              <a:t>12/4/17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CB05CB-3D65-6748-BA2B-5801CCF72A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98633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BE8343-F80D-E645-A4CB-EFF3D6F9845C}" type="datetimeFigureOut">
              <a:rPr lang="en-US" smtClean="0"/>
              <a:t>12/4/17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CB05CB-3D65-6748-BA2B-5801CCF72A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92397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BE8343-F80D-E645-A4CB-EFF3D6F9845C}" type="datetimeFigureOut">
              <a:rPr lang="en-US" smtClean="0"/>
              <a:t>12/4/17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CB05CB-3D65-6748-BA2B-5801CCF72A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7661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BE8343-F80D-E645-A4CB-EFF3D6F9845C}" type="datetimeFigureOut">
              <a:rPr lang="en-US" smtClean="0"/>
              <a:t>12/4/17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CB05CB-3D65-6748-BA2B-5801CCF72A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38034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BE8343-F80D-E645-A4CB-EFF3D6F9845C}" type="datetimeFigureOut">
              <a:rPr lang="en-US" smtClean="0"/>
              <a:t>12/4/17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CB05CB-3D65-6748-BA2B-5801CCF72A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29082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BE8343-F80D-E645-A4CB-EFF3D6F9845C}" type="datetimeFigureOut">
              <a:rPr lang="en-US" smtClean="0"/>
              <a:t>12/4/17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CB05CB-3D65-6748-BA2B-5801CCF72A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11403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BE8343-F80D-E645-A4CB-EFF3D6F9845C}" type="datetimeFigureOut">
              <a:rPr lang="en-US" smtClean="0"/>
              <a:t>12/4/17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CB05CB-3D65-6748-BA2B-5801CCF72A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0618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BE8343-F80D-E645-A4CB-EFF3D6F9845C}" type="datetimeFigureOut">
              <a:rPr lang="en-US" smtClean="0"/>
              <a:t>12/4/17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CB05CB-3D65-6748-BA2B-5801CCF72A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0041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BE8343-F80D-E645-A4CB-EFF3D6F9845C}" type="datetimeFigureOut">
              <a:rPr lang="en-US" smtClean="0"/>
              <a:t>12/4/17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CB05CB-3D65-6748-BA2B-5801CCF72A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48521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BE8343-F80D-E645-A4CB-EFF3D6F9845C}" type="datetimeFigureOut">
              <a:rPr lang="en-US" smtClean="0"/>
              <a:t>12/4/17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CB05CB-3D65-6748-BA2B-5801CCF72A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20366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BE8343-F80D-E645-A4CB-EFF3D6F9845C}" type="datetimeFigureOut">
              <a:rPr lang="en-US" smtClean="0"/>
              <a:t>12/4/17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CB05CB-3D65-6748-BA2B-5801CCF72A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8732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4" Type="http://schemas.openxmlformats.org/officeDocument/2006/relationships/diagramQuickStyle" Target="../diagrams/quickStyle1.xml"/><Relationship Id="rId5" Type="http://schemas.openxmlformats.org/officeDocument/2006/relationships/diagramColors" Target="../diagrams/colors1.xml"/><Relationship Id="rId6" Type="http://schemas.microsoft.com/office/2007/relationships/diagramDrawing" Target="../diagrams/drawing1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H</a:t>
            </a:r>
            <a:r>
              <a:rPr lang="en-US" dirty="0" smtClean="0"/>
              <a:t>igh-level draft schedule for ICANN61</a:t>
            </a:r>
            <a:br>
              <a:rPr lang="en-US" dirty="0" smtClean="0"/>
            </a:br>
            <a:r>
              <a:rPr lang="en-US" sz="1800" i="1" dirty="0"/>
              <a:t>T</a:t>
            </a:r>
            <a:r>
              <a:rPr lang="en-US" sz="1800" i="1" dirty="0" smtClean="0"/>
              <a:t>o be shared </a:t>
            </a:r>
            <a:r>
              <a:rPr lang="en-US" sz="1800" i="1" smtClean="0"/>
              <a:t>with the community </a:t>
            </a:r>
            <a:r>
              <a:rPr lang="en-US" sz="1800" i="1" dirty="0" smtClean="0"/>
              <a:t>after council meeting (7 December 2017)</a:t>
            </a:r>
            <a:endParaRPr lang="en-US" sz="1800" i="1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88289302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66039250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34</Words>
  <Application>Microsoft Macintosh PowerPoint</Application>
  <PresentationFormat>Widescreen</PresentationFormat>
  <Paragraphs>11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Calibri</vt:lpstr>
      <vt:lpstr>Calibri Light</vt:lpstr>
      <vt:lpstr>Arial</vt:lpstr>
      <vt:lpstr>Office Theme</vt:lpstr>
      <vt:lpstr>High-level draft schedule for ICANN61 To be shared with the community after council meeting (7 December 2017)</vt:lpstr>
    </vt:vector>
  </TitlesOfParts>
  <Company/>
  <LinksUpToDate>false</LinksUpToDate>
  <SharedDoc>false</SharedDoc>
  <HyperlinksChanged>false</HyperlinksChanged>
  <AppVersion>15.0038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High-level draft schedule for ICANN61 To be shared with the community after council meeting (7 December 2017)</dc:title>
  <dc:creator>Joke Braeken</dc:creator>
  <cp:lastModifiedBy>Joke Braeken</cp:lastModifiedBy>
  <cp:revision>1</cp:revision>
  <dcterms:created xsi:type="dcterms:W3CDTF">2017-12-04T15:19:43Z</dcterms:created>
  <dcterms:modified xsi:type="dcterms:W3CDTF">2017-12-04T15:25:15Z</dcterms:modified>
</cp:coreProperties>
</file>