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/>
    <p:restoredTop sz="94698"/>
  </p:normalViewPr>
  <p:slideViewPr>
    <p:cSldViewPr snapToGrid="0" snapToObjects="1">
      <p:cViewPr varScale="1">
        <p:scale>
          <a:sx n="82" d="100"/>
          <a:sy n="82" d="100"/>
        </p:scale>
        <p:origin x="184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8B54-E811-0543-BB82-1E7736E69620}" type="datetimeFigureOut">
              <a:rPr lang="en-US" smtClean="0"/>
              <a:t>12/5/17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E55FD-5AE0-6342-9722-F5E85AB02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014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8B54-E811-0543-BB82-1E7736E69620}" type="datetimeFigureOut">
              <a:rPr lang="en-US" smtClean="0"/>
              <a:t>12/5/17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E55FD-5AE0-6342-9722-F5E85AB02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843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8B54-E811-0543-BB82-1E7736E69620}" type="datetimeFigureOut">
              <a:rPr lang="en-US" smtClean="0"/>
              <a:t>12/5/17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E55FD-5AE0-6342-9722-F5E85AB02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70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8B54-E811-0543-BB82-1E7736E69620}" type="datetimeFigureOut">
              <a:rPr lang="en-US" smtClean="0"/>
              <a:t>12/5/17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E55FD-5AE0-6342-9722-F5E85AB02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551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8B54-E811-0543-BB82-1E7736E69620}" type="datetimeFigureOut">
              <a:rPr lang="en-US" smtClean="0"/>
              <a:t>12/5/17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E55FD-5AE0-6342-9722-F5E85AB02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16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8B54-E811-0543-BB82-1E7736E69620}" type="datetimeFigureOut">
              <a:rPr lang="en-US" smtClean="0"/>
              <a:t>12/5/17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E55FD-5AE0-6342-9722-F5E85AB02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03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8B54-E811-0543-BB82-1E7736E69620}" type="datetimeFigureOut">
              <a:rPr lang="en-US" smtClean="0"/>
              <a:t>12/5/17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E55FD-5AE0-6342-9722-F5E85AB02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78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8B54-E811-0543-BB82-1E7736E69620}" type="datetimeFigureOut">
              <a:rPr lang="en-US" smtClean="0"/>
              <a:t>12/5/17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E55FD-5AE0-6342-9722-F5E85AB02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9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8B54-E811-0543-BB82-1E7736E69620}" type="datetimeFigureOut">
              <a:rPr lang="en-US" smtClean="0"/>
              <a:t>12/5/17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E55FD-5AE0-6342-9722-F5E85AB02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825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8B54-E811-0543-BB82-1E7736E69620}" type="datetimeFigureOut">
              <a:rPr lang="en-US" smtClean="0"/>
              <a:t>12/5/17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E55FD-5AE0-6342-9722-F5E85AB02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9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8B54-E811-0543-BB82-1E7736E69620}" type="datetimeFigureOut">
              <a:rPr lang="en-US" smtClean="0"/>
              <a:t>12/5/17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E55FD-5AE0-6342-9722-F5E85AB02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29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F8B54-E811-0543-BB82-1E7736E69620}" type="datetimeFigureOut">
              <a:rPr lang="en-US" smtClean="0"/>
              <a:t>12/5/17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E55FD-5AE0-6342-9722-F5E85AB02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84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ccNSO Meeting Programme WG</a:t>
            </a:r>
            <a:br>
              <a:rPr lang="en-US" b="1" dirty="0" smtClean="0"/>
            </a:br>
            <a:r>
              <a:rPr lang="en-US" b="1" dirty="0" smtClean="0"/>
              <a:t>6 December 2017 (13:00 UTC)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1. </a:t>
            </a:r>
            <a:r>
              <a:rPr lang="en-US" dirty="0" smtClean="0"/>
              <a:t>Welcome</a:t>
            </a:r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 Wrap-up ICANN60</a:t>
            </a:r>
          </a:p>
          <a:p>
            <a:pPr marL="457200" lvl="1" indent="0">
              <a:buNone/>
            </a:pPr>
            <a:r>
              <a:rPr lang="en-US" dirty="0"/>
              <a:t>2.1.  overall</a:t>
            </a:r>
            <a:br>
              <a:rPr lang="en-US" dirty="0"/>
            </a:br>
            <a:r>
              <a:rPr lang="en-US" dirty="0"/>
              <a:t>2.2.  satisfaction survey</a:t>
            </a:r>
            <a:br>
              <a:rPr lang="en-US" dirty="0"/>
            </a:br>
            <a:r>
              <a:rPr lang="en-US" dirty="0"/>
              <a:t>2.3.  draft feedback on </a:t>
            </a:r>
            <a:r>
              <a:rPr lang="en-US" dirty="0" smtClean="0"/>
              <a:t>feedback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/>
              <a:t>. Preparations related to ICANN61</a:t>
            </a:r>
          </a:p>
          <a:p>
            <a:pPr marL="457200" lvl="1" indent="0">
              <a:buNone/>
            </a:pPr>
            <a:r>
              <a:rPr lang="en-US" dirty="0"/>
              <a:t>3.1.  Briefing consultation SO/AC planning team</a:t>
            </a:r>
            <a:br>
              <a:rPr lang="en-US" dirty="0"/>
            </a:br>
            <a:r>
              <a:rPr lang="en-US" dirty="0"/>
              <a:t>3.2.  draft block schedule ccNSO-related sessions</a:t>
            </a:r>
            <a:br>
              <a:rPr lang="en-US" dirty="0"/>
            </a:br>
            <a:r>
              <a:rPr lang="en-US" dirty="0"/>
              <a:t>3.3.  draft agenda ccNSO members meeting</a:t>
            </a:r>
          </a:p>
          <a:p>
            <a:pPr marL="0" indent="0">
              <a:buNone/>
            </a:pPr>
            <a:r>
              <a:rPr lang="en-US" dirty="0"/>
              <a:t>4. AOB</a:t>
            </a:r>
          </a:p>
          <a:p>
            <a:pPr marL="0" indent="0">
              <a:buNone/>
            </a:pPr>
            <a:r>
              <a:rPr lang="en-US" dirty="0"/>
              <a:t>5. Next meeting </a:t>
            </a:r>
          </a:p>
          <a:p>
            <a:pPr marL="0" indent="0">
              <a:buNone/>
            </a:pPr>
            <a:r>
              <a:rPr lang="en-US" dirty="0"/>
              <a:t>6. Closure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1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Follow-up Action items 10 October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Action item #1: </a:t>
            </a:r>
          </a:p>
          <a:p>
            <a:pPr marL="0" indent="0">
              <a:buNone/>
            </a:pPr>
            <a:r>
              <a:rPr lang="en-US" dirty="0" smtClean="0"/>
              <a:t>WG </a:t>
            </a:r>
            <a:r>
              <a:rPr lang="en-US" dirty="0"/>
              <a:t>chair invited the group members to take note of how it went: was it helpful to have the joint meeting in the ccNSO room, instead of in the main hall? </a:t>
            </a:r>
            <a:endParaRPr lang="en-US" dirty="0" smtClean="0"/>
          </a:p>
          <a:p>
            <a:r>
              <a:rPr lang="en-US" b="1" dirty="0" smtClean="0"/>
              <a:t>Action </a:t>
            </a:r>
            <a:r>
              <a:rPr lang="en-US" b="1" dirty="0"/>
              <a:t>item #2: </a:t>
            </a:r>
          </a:p>
          <a:p>
            <a:pPr marL="0" indent="0">
              <a:buNone/>
            </a:pPr>
            <a:r>
              <a:rPr lang="en-US" dirty="0" smtClean="0"/>
              <a:t>typos </a:t>
            </a:r>
            <a:r>
              <a:rPr lang="en-US" dirty="0"/>
              <a:t>to be corrected in the print version of the Abu Dhabi agenda. [completed] </a:t>
            </a:r>
            <a:endParaRPr lang="en-US" dirty="0" smtClean="0"/>
          </a:p>
          <a:p>
            <a:r>
              <a:rPr lang="en-US" b="1" dirty="0" smtClean="0"/>
              <a:t>Action </a:t>
            </a:r>
            <a:r>
              <a:rPr lang="en-US" b="1" dirty="0"/>
              <a:t>item #3: 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secretariat </a:t>
            </a:r>
            <a:r>
              <a:rPr lang="en-US" dirty="0"/>
              <a:t>to send out doodle poll, to schedule the next meeting. [completed]</a:t>
            </a:r>
          </a:p>
        </p:txBody>
      </p:sp>
    </p:spTree>
    <p:extLst>
      <p:ext uri="{BB962C8B-B14F-4D97-AF65-F5344CB8AC3E}">
        <p14:creationId xmlns:p14="http://schemas.microsoft.com/office/powerpoint/2010/main" val="95200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93</Words>
  <Application>Microsoft Macintosh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ccNSO Meeting Programme WG 6 December 2017 (13:00 UTC) </vt:lpstr>
      <vt:lpstr>Follow-up Action items 10 October 2017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ccNSO Meeting Programme WG 6 December 2017 (13:00 UTC) </dc:title>
  <dc:creator>Joke Braeken</dc:creator>
  <cp:lastModifiedBy>Joke Braeken</cp:lastModifiedBy>
  <cp:revision>1</cp:revision>
  <dcterms:created xsi:type="dcterms:W3CDTF">2017-12-05T14:41:16Z</dcterms:created>
  <dcterms:modified xsi:type="dcterms:W3CDTF">2017-12-05T14:45:43Z</dcterms:modified>
</cp:coreProperties>
</file>