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06CAA-66EC-4720-9F1A-ADBA1E7D6E9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5BC87-CF43-4715-B8C4-92F96D5AB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20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36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08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81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74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48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78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53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53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99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1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44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12412691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5"/>
            <a:ext cx="12412691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1" y="4130515"/>
            <a:ext cx="226371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88" y="4566371"/>
            <a:ext cx="1671221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4"/>
            <a:ext cx="12412692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069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3155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1794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720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070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1926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0635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6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7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2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90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10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1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7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AA990-8D4D-44CB-94BE-922B7F0105E1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9A6DB-7EE4-4646-A881-4F1D2B702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5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00116" y="4471954"/>
            <a:ext cx="8443337" cy="649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At-Large Captioning Pilot Project Survey</a:t>
            </a:r>
            <a:endParaRPr lang="en-US" sz="3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0314" y="5121427"/>
            <a:ext cx="4383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AFRALO Monthly Call |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  <a:sym typeface="Wingdings"/>
              </a:rPr>
              <a:t>11 January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2017</a:t>
            </a:r>
          </a:p>
          <a:p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527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7689"/>
            <a:ext cx="12192000" cy="71065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EV1. The  </a:t>
            </a:r>
            <a:r>
              <a:rPr lang="en-US" sz="1600" dirty="0"/>
              <a:t>captioning  feature of the  Adobe  Connect room is part of a pilot. Please choose the suitable term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aptioning AFRALO 11.01.17 EV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663700"/>
            <a:ext cx="5168900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EV2 </a:t>
            </a:r>
            <a:r>
              <a:rPr lang="en-US" sz="2400" dirty="0"/>
              <a:t>Please  self identify all  categories  that describes  who you are.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V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838200"/>
            <a:ext cx="5156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0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EV3. </a:t>
            </a:r>
            <a:r>
              <a:rPr lang="en-US" sz="2400" dirty="0"/>
              <a:t>What  benefits  did you get from accessing the  Captioning stream?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V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0" y="873319"/>
            <a:ext cx="51308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EV3a</a:t>
            </a:r>
            <a:r>
              <a:rPr lang="en-US" sz="2400" dirty="0"/>
              <a:t>. If other, please describe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V3a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4" y="781699"/>
            <a:ext cx="5092700" cy="5419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800000" flipV="1">
            <a:off x="6323153" y="2838169"/>
            <a:ext cx="4053304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1- To be used especially when no French interpretation is not available.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2- Good readability and understanding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4- Understand </a:t>
            </a:r>
            <a:r>
              <a:rPr lang="en-US" dirty="0" err="1" smtClean="0"/>
              <a:t>certains</a:t>
            </a:r>
            <a:r>
              <a:rPr lang="en-US" dirty="0" smtClean="0"/>
              <a:t> words which were not clear on the audio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EV4</a:t>
            </a:r>
            <a:r>
              <a:rPr lang="en-US" sz="2400" dirty="0"/>
              <a:t>. Where else do you think Captioning should be required?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V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0" y="820089"/>
            <a:ext cx="51181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4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5569"/>
            <a:ext cx="12192000" cy="71065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EV4a. Where else do you think Captioning should be required?</a:t>
            </a:r>
            <a:endParaRPr lang="en-US" sz="2400" dirty="0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V4a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66" y="1241360"/>
            <a:ext cx="5067300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39053" y="31613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20488" y="3066764"/>
            <a:ext cx="4310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1-The SO/AC &amp; RALO Leaders calls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2- Capacity Building Webinars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5569"/>
            <a:ext cx="12192000" cy="71065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EV5. </a:t>
            </a:r>
            <a:r>
              <a:rPr lang="en-US" sz="2400" dirty="0"/>
              <a:t>Any final comments?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V5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89" y="1811500"/>
            <a:ext cx="5257800" cy="350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928" y="3309943"/>
            <a:ext cx="516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1- Nothing specific 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11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217</Words>
  <Application>Microsoft Office PowerPoint</Application>
  <PresentationFormat>Widescreen</PresentationFormat>
  <Paragraphs>30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Source Sans Pro</vt:lpstr>
      <vt:lpstr>Wingdings</vt:lpstr>
      <vt:lpstr>Office Theme</vt:lpstr>
      <vt:lpstr>PowerPoint Presentation</vt:lpstr>
      <vt:lpstr>EV1. The  captioning  feature of the  Adobe  Connect room is part of a pilot. Please choose the suitable term</vt:lpstr>
      <vt:lpstr>EV2 Please  self identify all  categories  that describes  who you are.</vt:lpstr>
      <vt:lpstr>EV3. What  benefits  did you get from accessing the  Captioning stream?</vt:lpstr>
      <vt:lpstr>EV3a. If other, please describe</vt:lpstr>
      <vt:lpstr>EV4. Where else do you think Captioning should be required?</vt:lpstr>
      <vt:lpstr>EV4a. Where else do you think Captioning should be required?</vt:lpstr>
      <vt:lpstr>EV5. Any final comments?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Terri Agnew</dc:creator>
  <cp:lastModifiedBy>Silvia Vivanco</cp:lastModifiedBy>
  <cp:revision>15</cp:revision>
  <dcterms:created xsi:type="dcterms:W3CDTF">2016-04-27T00:48:39Z</dcterms:created>
  <dcterms:modified xsi:type="dcterms:W3CDTF">2017-01-14T00:46:30Z</dcterms:modified>
</cp:coreProperties>
</file>