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1AD9C-5C56-4ED7-9E9B-5575C7ABC1A5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DAC42-DDC4-406F-906F-7178BB639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44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54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</a:t>
            </a:r>
            <a:r>
              <a:rPr lang="en-US" baseline="0" dirty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82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</a:t>
            </a:r>
            <a:r>
              <a:rPr lang="en-US" baseline="0" dirty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12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</a:t>
            </a:r>
            <a:r>
              <a:rPr lang="en-US" baseline="0" dirty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3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</a:t>
            </a:r>
            <a:r>
              <a:rPr lang="en-US" baseline="0" dirty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97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</a:t>
            </a:r>
            <a:r>
              <a:rPr lang="en-US" baseline="0" dirty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47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</a:t>
            </a:r>
            <a:r>
              <a:rPr lang="en-US" baseline="0" dirty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28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</a:t>
            </a:r>
            <a:r>
              <a:rPr lang="en-US" baseline="0" dirty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25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42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72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35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12412691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5"/>
            <a:ext cx="12412691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1" y="4130515"/>
            <a:ext cx="226371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88" y="4566371"/>
            <a:ext cx="1671221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4"/>
            <a:ext cx="12412692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966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2563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5048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4871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9794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4460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7689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0061" y="4310"/>
            <a:ext cx="833316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8480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3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0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40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20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1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0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6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93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A3A44-E71D-4941-93E7-87F9A52E459C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D80DE-EAD8-4FD4-A1C2-618E6830F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28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35955" y="4455621"/>
            <a:ext cx="7677102" cy="695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err="1">
                <a:solidFill>
                  <a:srgbClr val="FFFFFF"/>
                </a:solidFill>
                <a:latin typeface="Source Sans Pro"/>
                <a:cs typeface="Source Sans Pro"/>
              </a:rPr>
              <a:t>AT-Large</a:t>
            </a:r>
            <a:r>
              <a:rPr lang="en-US" sz="4000" dirty="0">
                <a:solidFill>
                  <a:srgbClr val="FFFFFF"/>
                </a:solidFill>
                <a:latin typeface="Source Sans Pro"/>
                <a:cs typeface="Source Sans Pro"/>
              </a:rPr>
              <a:t> Captioning Pilot Project II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00114" y="5152820"/>
            <a:ext cx="4815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  <a:latin typeface="Source Sans Pro"/>
                <a:cs typeface="Source Sans Pro"/>
              </a:rPr>
              <a:t>WS2 Diversity Meeting #9 |  13 January 2017</a:t>
            </a:r>
          </a:p>
        </p:txBody>
      </p:sp>
    </p:spTree>
    <p:extLst>
      <p:ext uri="{BB962C8B-B14F-4D97-AF65-F5344CB8AC3E}">
        <p14:creationId xmlns:p14="http://schemas.microsoft.com/office/powerpoint/2010/main" val="1204499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1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6847" y="1252537"/>
            <a:ext cx="5766166" cy="453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024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2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9937" y="866775"/>
            <a:ext cx="5572125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63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3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137" y="914400"/>
            <a:ext cx="541972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036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3a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7223" y="1046481"/>
            <a:ext cx="4661964" cy="52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74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4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1323975"/>
            <a:ext cx="533400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221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4a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375" y="1900237"/>
            <a:ext cx="542925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17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5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46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375" y="1357312"/>
            <a:ext cx="542925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58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106</Words>
  <Application>Microsoft Office PowerPoint</Application>
  <PresentationFormat>Widescreen</PresentationFormat>
  <Paragraphs>24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Source Sans Pro</vt:lpstr>
      <vt:lpstr>Office Theme</vt:lpstr>
      <vt:lpstr>PowerPoint Presentation</vt:lpstr>
      <vt:lpstr>Question 1</vt:lpstr>
      <vt:lpstr>Question 2</vt:lpstr>
      <vt:lpstr>Question 3</vt:lpstr>
      <vt:lpstr>Question 3a</vt:lpstr>
      <vt:lpstr>Question 4</vt:lpstr>
      <vt:lpstr>Question 4a</vt:lpstr>
      <vt:lpstr>Question 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terri.agnew@icann.org</dc:creator>
  <cp:lastModifiedBy>Silvia Vivanco</cp:lastModifiedBy>
  <cp:revision>3</cp:revision>
  <dcterms:created xsi:type="dcterms:W3CDTF">2017-01-13T20:05:09Z</dcterms:created>
  <dcterms:modified xsi:type="dcterms:W3CDTF">2017-01-14T00:45:37Z</dcterms:modified>
</cp:coreProperties>
</file>