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2" r:id="rId7"/>
    <p:sldId id="260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7"/>
    <p:restoredTop sz="94599"/>
  </p:normalViewPr>
  <p:slideViewPr>
    <p:cSldViewPr snapToGrid="0" snapToObjects="1">
      <p:cViewPr varScale="1">
        <p:scale>
          <a:sx n="133" d="100"/>
          <a:sy n="133" d="100"/>
        </p:scale>
        <p:origin x="208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51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6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30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7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75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714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8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7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7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0FEDF-49D2-0844-AEA8-6A71FA26D9D1}" type="datetimeFigureOut">
              <a:rPr lang="en-US" smtClean="0"/>
              <a:t>6/6/17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464A5-03BA-8341-971E-B749336D1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2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articipate.icann.org/jnb59-committeeroom2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cnso.icann.org/workinggroups/pdp-retirement.htm" TargetMode="External"/><Relationship Id="rId3" Type="http://schemas.openxmlformats.org/officeDocument/2006/relationships/hyperlink" Target="https://community.icann.org/display/ccnsowkspc/Policy+Development+Process+%28PDP%29+-+Retire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</a:t>
            </a:r>
            <a:r>
              <a:rPr lang="en-US" dirty="0" smtClean="0"/>
              <a:t>Methodology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Working Group Retirement </a:t>
            </a:r>
            <a:r>
              <a:rPr lang="en-US" dirty="0" err="1" smtClean="0"/>
              <a:t>ccTLDs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03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Report PDP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Issues to be addressed through PDP</a:t>
            </a:r>
          </a:p>
          <a:p>
            <a:r>
              <a:rPr lang="en-US" dirty="0" smtClean="0"/>
              <a:t>Working method (Task Force or other)</a:t>
            </a:r>
          </a:p>
          <a:p>
            <a:pPr lvl="1"/>
            <a:r>
              <a:rPr lang="en-US" dirty="0" smtClean="0"/>
              <a:t>Two Working Groups</a:t>
            </a:r>
          </a:p>
          <a:p>
            <a:r>
              <a:rPr lang="en-US" dirty="0" smtClean="0"/>
              <a:t>General Counsel opinion</a:t>
            </a:r>
          </a:p>
          <a:p>
            <a:pPr lvl="1"/>
            <a:r>
              <a:rPr lang="en-US" dirty="0" smtClean="0"/>
              <a:t>In scope of </a:t>
            </a:r>
            <a:r>
              <a:rPr lang="en-US" dirty="0" err="1" smtClean="0"/>
              <a:t>ccNSO</a:t>
            </a:r>
            <a:r>
              <a:rPr lang="en-US" dirty="0" smtClean="0"/>
              <a:t> PDP (Annex C)</a:t>
            </a:r>
          </a:p>
          <a:p>
            <a:pPr lvl="1"/>
            <a:r>
              <a:rPr lang="en-US" dirty="0" smtClean="0"/>
              <a:t> Lasting value</a:t>
            </a:r>
          </a:p>
          <a:p>
            <a:r>
              <a:rPr lang="en-US" dirty="0" smtClean="0"/>
              <a:t>Required request advice or opinion GAC</a:t>
            </a:r>
          </a:p>
          <a:p>
            <a:pPr lvl="1"/>
            <a:r>
              <a:rPr lang="en-US" dirty="0" smtClean="0"/>
              <a:t>Just received</a:t>
            </a:r>
            <a:endParaRPr lang="en-US" dirty="0" smtClean="0"/>
          </a:p>
          <a:p>
            <a:r>
              <a:rPr lang="en-US" dirty="0" smtClean="0"/>
              <a:t>Overall schedule of deliverables and timeline</a:t>
            </a:r>
          </a:p>
          <a:p>
            <a:r>
              <a:rPr lang="en-US" dirty="0" smtClean="0"/>
              <a:t>Charters WG retirement and review mechanism</a:t>
            </a:r>
            <a:endParaRPr lang="en-US" dirty="0" smtClean="0"/>
          </a:p>
          <a:p>
            <a:r>
              <a:rPr lang="en-US" dirty="0" smtClean="0"/>
              <a:t>Currently Public comment </a:t>
            </a:r>
          </a:p>
          <a:p>
            <a:pPr lvl="1"/>
            <a:r>
              <a:rPr lang="en-US" dirty="0" smtClean="0"/>
              <a:t>requirement Annex B</a:t>
            </a:r>
          </a:p>
          <a:p>
            <a:pPr lvl="1"/>
            <a:r>
              <a:rPr lang="en-US" dirty="0" smtClean="0"/>
              <a:t>Until 10 July (no comment received) </a:t>
            </a:r>
          </a:p>
          <a:p>
            <a:pPr lvl="1"/>
            <a:r>
              <a:rPr lang="en-US" dirty="0" smtClean="0"/>
              <a:t>Provide input to work of this WG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471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 Retirement WG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Charter included in issue report</a:t>
            </a:r>
          </a:p>
          <a:p>
            <a:pPr lvl="1"/>
            <a:r>
              <a:rPr lang="en-US" dirty="0" smtClean="0"/>
              <a:t>Drafted by community </a:t>
            </a:r>
          </a:p>
          <a:p>
            <a:r>
              <a:rPr lang="en-US" dirty="0" smtClean="0"/>
              <a:t>Section Scope </a:t>
            </a:r>
            <a:r>
              <a:rPr lang="en-US" dirty="0"/>
              <a:t>and </a:t>
            </a:r>
            <a:r>
              <a:rPr lang="en-US" dirty="0" smtClean="0"/>
              <a:t>high level description </a:t>
            </a:r>
            <a:r>
              <a:rPr lang="en-US" dirty="0"/>
              <a:t>of </a:t>
            </a:r>
            <a:r>
              <a:rPr lang="en-US" dirty="0" smtClean="0"/>
              <a:t>issues to be </a:t>
            </a:r>
            <a:r>
              <a:rPr lang="en-US" dirty="0" smtClean="0"/>
              <a:t>addressed</a:t>
            </a:r>
            <a:endParaRPr lang="en-US" dirty="0"/>
          </a:p>
          <a:p>
            <a:r>
              <a:rPr lang="en-US" dirty="0" smtClean="0"/>
              <a:t>Deliverables</a:t>
            </a:r>
          </a:p>
          <a:p>
            <a:r>
              <a:rPr lang="en-US" dirty="0" smtClean="0"/>
              <a:t>Membership </a:t>
            </a:r>
          </a:p>
          <a:p>
            <a:r>
              <a:rPr lang="en-US" dirty="0" smtClean="0"/>
              <a:t>Working method</a:t>
            </a:r>
            <a:endParaRPr lang="en-US" dirty="0"/>
          </a:p>
          <a:p>
            <a:r>
              <a:rPr lang="en-US" dirty="0" smtClean="0"/>
              <a:t>Tentative Timeline </a:t>
            </a:r>
            <a:endParaRPr lang="en-US" dirty="0"/>
          </a:p>
          <a:p>
            <a:endParaRPr lang="en-US" dirty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109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WG deliverables</a:t>
            </a:r>
          </a:p>
          <a:p>
            <a:pPr lvl="1"/>
            <a:r>
              <a:rPr lang="en-US" dirty="0" smtClean="0"/>
              <a:t>Interim paper (including at least one public comment)</a:t>
            </a:r>
          </a:p>
          <a:p>
            <a:pPr lvl="1"/>
            <a:r>
              <a:rPr lang="en-US" dirty="0" smtClean="0"/>
              <a:t>Final Paper</a:t>
            </a:r>
          </a:p>
          <a:p>
            <a:pPr lvl="1"/>
            <a:r>
              <a:rPr lang="en-US" dirty="0" smtClean="0"/>
              <a:t>Progress reports </a:t>
            </a:r>
          </a:p>
          <a:p>
            <a:pPr lvl="1"/>
            <a:r>
              <a:rPr lang="en-US" dirty="0" smtClean="0"/>
              <a:t>Updates to </a:t>
            </a:r>
            <a:r>
              <a:rPr lang="en-US" dirty="0" err="1" smtClean="0"/>
              <a:t>ccNSO</a:t>
            </a:r>
            <a:r>
              <a:rPr lang="en-US" dirty="0" smtClean="0"/>
              <a:t> Council </a:t>
            </a:r>
          </a:p>
          <a:p>
            <a:pPr lvl="1"/>
            <a:endParaRPr lang="en-US" dirty="0"/>
          </a:p>
          <a:p>
            <a:r>
              <a:rPr lang="en-US" dirty="0" smtClean="0"/>
              <a:t>Public comment on Interim paper ( at least 40 days)</a:t>
            </a:r>
          </a:p>
          <a:p>
            <a:pPr lvl="1"/>
            <a:r>
              <a:rPr lang="en-US" dirty="0" smtClean="0"/>
              <a:t>If required additional round of public comment</a:t>
            </a:r>
          </a:p>
          <a:p>
            <a:pPr lvl="1"/>
            <a:endParaRPr lang="en-US" dirty="0"/>
          </a:p>
          <a:p>
            <a:r>
              <a:rPr lang="en-US" dirty="0" smtClean="0"/>
              <a:t>Final Paper to be included in Interim Report Issue Manager</a:t>
            </a:r>
          </a:p>
          <a:p>
            <a:pPr lvl="1"/>
            <a:r>
              <a:rPr lang="en-US" dirty="0" smtClean="0"/>
              <a:t>Will also include final paper on review mechanism</a:t>
            </a:r>
          </a:p>
          <a:p>
            <a:pPr lvl="1"/>
            <a:r>
              <a:rPr lang="en-US" dirty="0" smtClean="0"/>
              <a:t>Public comment (at least 40 days)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9341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006129"/>
              </p:ext>
            </p:extLst>
          </p:nvPr>
        </p:nvGraphicFramePr>
        <p:xfrm>
          <a:off x="838200" y="1318661"/>
          <a:ext cx="9826592" cy="450462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460830"/>
                <a:gridCol w="2455254"/>
                <a:gridCol w="2396159"/>
                <a:gridCol w="2514349"/>
              </a:tblGrid>
              <a:tr h="409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Activity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Date (tentatively)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Closure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Minimum Duration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16380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 smtClean="0">
                          <a:effectLst/>
                        </a:rPr>
                        <a:t>Create</a:t>
                      </a:r>
                      <a:r>
                        <a:rPr lang="en-GB" sz="2000" baseline="0" dirty="0" smtClean="0">
                          <a:effectLst/>
                        </a:rPr>
                        <a:t> </a:t>
                      </a:r>
                      <a:r>
                        <a:rPr lang="en-GB" sz="2000" dirty="0" smtClean="0">
                          <a:effectLst/>
                        </a:rPr>
                        <a:t>Working </a:t>
                      </a:r>
                      <a:r>
                        <a:rPr lang="en-GB" sz="2000" dirty="0">
                          <a:effectLst/>
                        </a:rPr>
                        <a:t>Group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Completed 15 May, awaiting participants GAC and other groups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819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Develop Interim Paper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June 2017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November 2017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effectLst/>
                        </a:rPr>
                        <a:t>4 months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819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Public Comment on Interim Paper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November 2017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effectLst/>
                        </a:rPr>
                        <a:t>Late December 2017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r>
                        <a:rPr lang="en-GB" sz="2000" baseline="0" dirty="0" smtClean="0">
                          <a:effectLst/>
                          <a:latin typeface="+mn-lt"/>
                          <a:ea typeface="+mn-ea"/>
                        </a:rPr>
                        <a:t> months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409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Develop Final Paper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January</a:t>
                      </a:r>
                      <a:r>
                        <a:rPr lang="en-US" sz="2000" baseline="0" dirty="0" smtClean="0">
                          <a:effectLst/>
                          <a:latin typeface="Times New Roman" charset="0"/>
                          <a:ea typeface="Times New Roman" charset="0"/>
                        </a:rPr>
                        <a:t> 2018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effectLst/>
                        </a:rPr>
                        <a:t>March 2018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r>
                        <a:rPr lang="en-GB" sz="2000" dirty="0" smtClean="0">
                          <a:effectLst/>
                        </a:rPr>
                        <a:t>2 months 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4095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dirty="0">
                          <a:effectLst/>
                        </a:rPr>
                        <a:t>Closure of the WG</a:t>
                      </a:r>
                      <a:endParaRPr lang="en-US" sz="20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609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Membership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Members</a:t>
            </a:r>
          </a:p>
          <a:p>
            <a:pPr lvl="1"/>
            <a:r>
              <a:rPr lang="en-US" dirty="0" smtClean="0"/>
              <a:t>Related to </a:t>
            </a:r>
            <a:r>
              <a:rPr lang="en-US" dirty="0" err="1" smtClean="0"/>
              <a:t>ccTLD</a:t>
            </a:r>
            <a:r>
              <a:rPr lang="en-US" dirty="0" smtClean="0"/>
              <a:t> managers</a:t>
            </a:r>
          </a:p>
          <a:p>
            <a:pPr lvl="1"/>
            <a:r>
              <a:rPr lang="en-US" dirty="0" err="1" smtClean="0"/>
              <a:t>ccNSo</a:t>
            </a:r>
            <a:r>
              <a:rPr lang="en-US" dirty="0" smtClean="0"/>
              <a:t> Council appointed</a:t>
            </a:r>
            <a:endParaRPr lang="en-US" dirty="0"/>
          </a:p>
          <a:p>
            <a:r>
              <a:rPr lang="en-US" dirty="0" smtClean="0"/>
              <a:t>Participants</a:t>
            </a:r>
          </a:p>
          <a:p>
            <a:pPr lvl="1"/>
            <a:r>
              <a:rPr lang="en-US" dirty="0" smtClean="0"/>
              <a:t>Appointed/ participate through other SO/AC’s</a:t>
            </a:r>
          </a:p>
          <a:p>
            <a:pPr lvl="1"/>
            <a:r>
              <a:rPr lang="en-US" dirty="0" smtClean="0"/>
              <a:t>ALAC, GNSO</a:t>
            </a:r>
          </a:p>
          <a:p>
            <a:pPr lvl="1"/>
            <a:r>
              <a:rPr lang="en-US" dirty="0" smtClean="0"/>
              <a:t>Awaiting GAC and SSAC, if any </a:t>
            </a:r>
            <a:endParaRPr lang="en-US" dirty="0"/>
          </a:p>
          <a:p>
            <a:r>
              <a:rPr lang="en-US" dirty="0" smtClean="0"/>
              <a:t>Observers</a:t>
            </a:r>
            <a:endParaRPr lang="en-US" dirty="0"/>
          </a:p>
          <a:p>
            <a:r>
              <a:rPr lang="en-US" dirty="0" smtClean="0"/>
              <a:t>Experts</a:t>
            </a:r>
          </a:p>
          <a:p>
            <a:pPr lvl="1"/>
            <a:r>
              <a:rPr lang="en-US" dirty="0" smtClean="0"/>
              <a:t>PTI/IANA</a:t>
            </a:r>
          </a:p>
          <a:p>
            <a:pPr lvl="1"/>
            <a:r>
              <a:rPr lang="en-US" dirty="0" smtClean="0"/>
              <a:t>ISO 3166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629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Call every two weeks</a:t>
            </a:r>
          </a:p>
          <a:p>
            <a:pPr lvl="1"/>
            <a:r>
              <a:rPr lang="en-US" dirty="0" smtClean="0"/>
              <a:t>1 </a:t>
            </a:r>
            <a:r>
              <a:rPr lang="en-US" dirty="0" smtClean="0"/>
              <a:t>hour – 1.5 hour</a:t>
            </a:r>
            <a:endParaRPr lang="en-US" dirty="0" smtClean="0"/>
          </a:p>
          <a:p>
            <a:pPr lvl="1"/>
            <a:r>
              <a:rPr lang="en-US" dirty="0" smtClean="0"/>
              <a:t>Rotational </a:t>
            </a:r>
            <a:r>
              <a:rPr lang="en-US" dirty="0" smtClean="0"/>
              <a:t>basis</a:t>
            </a:r>
          </a:p>
          <a:p>
            <a:pPr lvl="1"/>
            <a:r>
              <a:rPr lang="en-US" dirty="0" smtClean="0"/>
              <a:t>Transcripts of call (if needed)</a:t>
            </a:r>
            <a:endParaRPr lang="en-US" dirty="0" smtClean="0"/>
          </a:p>
          <a:p>
            <a:r>
              <a:rPr lang="en-US" dirty="0" smtClean="0"/>
              <a:t>Issue Manager/staff </a:t>
            </a:r>
            <a:r>
              <a:rPr lang="en-US" dirty="0"/>
              <a:t>p</a:t>
            </a:r>
            <a:r>
              <a:rPr lang="en-US" dirty="0" smtClean="0"/>
              <a:t>rovide strawman documents </a:t>
            </a:r>
          </a:p>
          <a:p>
            <a:r>
              <a:rPr lang="en-US" dirty="0" smtClean="0"/>
              <a:t>Provide </a:t>
            </a:r>
            <a:r>
              <a:rPr lang="en-US" dirty="0" smtClean="0"/>
              <a:t>comments on-line </a:t>
            </a:r>
          </a:p>
          <a:p>
            <a:pPr lvl="1"/>
            <a:r>
              <a:rPr lang="en-US" dirty="0" smtClean="0"/>
              <a:t>(one </a:t>
            </a:r>
            <a:r>
              <a:rPr lang="en-US" dirty="0" smtClean="0"/>
              <a:t>week after call)</a:t>
            </a:r>
            <a:endParaRPr lang="en-US" dirty="0" smtClean="0"/>
          </a:p>
          <a:p>
            <a:r>
              <a:rPr lang="en-US" dirty="0" smtClean="0"/>
              <a:t>Redline versions </a:t>
            </a:r>
            <a:r>
              <a:rPr lang="en-US" dirty="0" smtClean="0"/>
              <a:t>to </a:t>
            </a:r>
            <a:r>
              <a:rPr lang="en-US" dirty="0" smtClean="0"/>
              <a:t>be circulated 3 business days for the next </a:t>
            </a:r>
            <a:r>
              <a:rPr lang="en-US" dirty="0" smtClean="0"/>
              <a:t>meeting</a:t>
            </a:r>
          </a:p>
          <a:p>
            <a:r>
              <a:rPr lang="en-US" dirty="0"/>
              <a:t>Adopt </a:t>
            </a:r>
            <a:r>
              <a:rPr lang="en-US" dirty="0" smtClean="0"/>
              <a:t>only after </a:t>
            </a:r>
            <a:r>
              <a:rPr lang="en-US" dirty="0"/>
              <a:t>two readings </a:t>
            </a:r>
            <a:endParaRPr lang="en-US" dirty="0" smtClean="0"/>
          </a:p>
          <a:p>
            <a:r>
              <a:rPr lang="en-US" dirty="0" smtClean="0"/>
              <a:t>Consensus decision making (“die in the ditch” criterion)</a:t>
            </a:r>
          </a:p>
          <a:p>
            <a:pPr lvl="1"/>
            <a:r>
              <a:rPr lang="en-US" dirty="0" smtClean="0"/>
              <a:t>By full group</a:t>
            </a:r>
          </a:p>
          <a:p>
            <a:pPr lvl="1"/>
            <a:r>
              <a:rPr lang="en-US" dirty="0" smtClean="0"/>
              <a:t>Only if vote needed: members only </a:t>
            </a:r>
            <a:endParaRPr lang="en-US" dirty="0"/>
          </a:p>
          <a:p>
            <a:r>
              <a:rPr lang="en-US" dirty="0" smtClean="0"/>
              <a:t>Engage broader community at f-2-f meetings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0874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WG to nominate chair &amp; vice chair</a:t>
            </a:r>
          </a:p>
          <a:p>
            <a:pPr lvl="1"/>
            <a:r>
              <a:rPr lang="en-US" dirty="0" smtClean="0"/>
              <a:t>In two weeks</a:t>
            </a:r>
          </a:p>
          <a:p>
            <a:pPr lvl="1"/>
            <a:r>
              <a:rPr lang="en-US" dirty="0" smtClean="0"/>
              <a:t>To be appointed by the </a:t>
            </a:r>
            <a:r>
              <a:rPr lang="en-US" dirty="0" err="1" smtClean="0"/>
              <a:t>ccNSO</a:t>
            </a:r>
            <a:r>
              <a:rPr lang="en-US" dirty="0" smtClean="0"/>
              <a:t> Council</a:t>
            </a:r>
          </a:p>
          <a:p>
            <a:pPr lvl="1"/>
            <a:endParaRPr lang="en-US" dirty="0"/>
          </a:p>
          <a:p>
            <a:r>
              <a:rPr lang="en-US" dirty="0" smtClean="0"/>
              <a:t>Kick-off discussion</a:t>
            </a:r>
          </a:p>
          <a:p>
            <a:pPr lvl="1"/>
            <a:r>
              <a:rPr lang="en-US" dirty="0" smtClean="0"/>
              <a:t>Explanation of “un-assignment of codes” in ISO 3166 terms &amp; terminology in use</a:t>
            </a:r>
          </a:p>
          <a:p>
            <a:pPr lvl="1"/>
            <a:r>
              <a:rPr lang="en-US" dirty="0" smtClean="0"/>
              <a:t>Overview of cases</a:t>
            </a:r>
          </a:p>
          <a:p>
            <a:pPr lvl="1"/>
            <a:endParaRPr lang="en-US" dirty="0"/>
          </a:p>
          <a:p>
            <a:r>
              <a:rPr lang="en-US" dirty="0" smtClean="0"/>
              <a:t>Face to face meeting ICANN 59</a:t>
            </a:r>
          </a:p>
          <a:p>
            <a:pPr lvl="1"/>
            <a:r>
              <a:rPr lang="en-US" dirty="0"/>
              <a:t>When:  Thursday, 29 June</a:t>
            </a:r>
          </a:p>
          <a:p>
            <a:pPr lvl="1"/>
            <a:r>
              <a:rPr lang="en-US" dirty="0"/>
              <a:t>Time:  1030-1200 local time (block 2)</a:t>
            </a:r>
          </a:p>
          <a:p>
            <a:pPr lvl="1"/>
            <a:r>
              <a:rPr lang="en-US" dirty="0"/>
              <a:t>Room:  Committee 2</a:t>
            </a:r>
          </a:p>
          <a:p>
            <a:pPr lvl="1"/>
            <a:r>
              <a:rPr lang="en-US" dirty="0"/>
              <a:t>Remote participation:   </a:t>
            </a:r>
            <a:r>
              <a:rPr lang="en-US" u="sng" dirty="0">
                <a:hlinkClick r:id="rId2"/>
              </a:rPr>
              <a:t>https://participate.icann.org/jnb59-committeeroom2</a:t>
            </a:r>
            <a:endParaRPr lang="en-US" dirty="0"/>
          </a:p>
          <a:p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266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PDP Retirement WG webpage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ccnso.icann.org/workinggroups/pdp-retirement.htm</a:t>
            </a:r>
            <a:endParaRPr lang="en-US" dirty="0" smtClean="0"/>
          </a:p>
          <a:p>
            <a:pPr lvl="1"/>
            <a:r>
              <a:rPr lang="en-US" dirty="0" smtClean="0"/>
              <a:t>List of membership</a:t>
            </a:r>
          </a:p>
          <a:p>
            <a:pPr lvl="1"/>
            <a:r>
              <a:rPr lang="en-US" dirty="0" smtClean="0"/>
              <a:t>Background material</a:t>
            </a:r>
          </a:p>
          <a:p>
            <a:pPr lvl="1"/>
            <a:r>
              <a:rPr lang="en-US" smtClean="0"/>
              <a:t>Static information</a:t>
            </a:r>
            <a:endParaRPr lang="en-US" dirty="0"/>
          </a:p>
          <a:p>
            <a:r>
              <a:rPr lang="en-US" dirty="0" smtClean="0"/>
              <a:t>PDP Retirement Wiki space</a:t>
            </a:r>
          </a:p>
          <a:p>
            <a:pPr lvl="1"/>
            <a:r>
              <a:rPr lang="en-US" dirty="0">
                <a:hlinkClick r:id="rId3"/>
              </a:rPr>
              <a:t>https://community.icann.org/display/ccnsowkspc/Policy+Development+Process+%28PDP%29+-+</a:t>
            </a:r>
            <a:r>
              <a:rPr lang="en-US" dirty="0" smtClean="0">
                <a:hlinkClick r:id="rId3"/>
              </a:rPr>
              <a:t>Retirement</a:t>
            </a:r>
            <a:endParaRPr lang="en-US" dirty="0" smtClean="0"/>
          </a:p>
          <a:p>
            <a:pPr lvl="1"/>
            <a:r>
              <a:rPr lang="en-US" dirty="0" smtClean="0"/>
              <a:t>To be used to keep WG and broader community abreast what is going on</a:t>
            </a:r>
          </a:p>
          <a:p>
            <a:pPr lvl="1"/>
            <a:r>
              <a:rPr lang="en-US" dirty="0" smtClean="0"/>
              <a:t>Repository working documents</a:t>
            </a:r>
          </a:p>
          <a:p>
            <a:r>
              <a:rPr lang="en-US" dirty="0" smtClean="0"/>
              <a:t>Conference calls</a:t>
            </a:r>
          </a:p>
          <a:p>
            <a:pPr lvl="1"/>
            <a:r>
              <a:rPr lang="en-US" dirty="0" err="1" smtClean="0"/>
              <a:t>Adigo</a:t>
            </a:r>
            <a:r>
              <a:rPr lang="en-US" dirty="0" smtClean="0"/>
              <a:t> bridge</a:t>
            </a:r>
          </a:p>
          <a:p>
            <a:pPr lvl="1"/>
            <a:r>
              <a:rPr lang="en-US" dirty="0" smtClean="0"/>
              <a:t>Dedicated Adobe room</a:t>
            </a:r>
          </a:p>
          <a:p>
            <a:pPr lvl="1"/>
            <a:r>
              <a:rPr lang="en-US" dirty="0" smtClean="0"/>
              <a:t>Transcripts (if requested/needed)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876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429</Words>
  <Application>Microsoft Macintosh PowerPoint</Application>
  <PresentationFormat>Widescreen</PresentationFormat>
  <Paragraphs>122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Calibri Light</vt:lpstr>
      <vt:lpstr>Times New Roman</vt:lpstr>
      <vt:lpstr>Arial</vt:lpstr>
      <vt:lpstr>Office Theme</vt:lpstr>
      <vt:lpstr>Proposed Methodology Working Group Retirement ccTLDs</vt:lpstr>
      <vt:lpstr>Issue Report PDP</vt:lpstr>
      <vt:lpstr>Charter Retirement WG </vt:lpstr>
      <vt:lpstr>Deliverables</vt:lpstr>
      <vt:lpstr>Timeline</vt:lpstr>
      <vt:lpstr>Membership </vt:lpstr>
      <vt:lpstr>Working Method</vt:lpstr>
      <vt:lpstr>Next steps</vt:lpstr>
      <vt:lpstr>Tools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method Draftign Team</dc:title>
  <dc:creator>Bart Boswinkel</dc:creator>
  <cp:lastModifiedBy>Bart Boswinkel</cp:lastModifiedBy>
  <cp:revision>13</cp:revision>
  <dcterms:created xsi:type="dcterms:W3CDTF">2017-01-11T11:10:07Z</dcterms:created>
  <dcterms:modified xsi:type="dcterms:W3CDTF">2017-06-06T13:42:19Z</dcterms:modified>
</cp:coreProperties>
</file>