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559" r:id="rId2"/>
    <p:sldId id="560" r:id="rId3"/>
    <p:sldId id="561" r:id="rId4"/>
    <p:sldId id="562" r:id="rId5"/>
    <p:sldId id="563" r:id="rId6"/>
    <p:sldId id="564" r:id="rId7"/>
    <p:sldId id="565" r:id="rId8"/>
    <p:sldId id="566" r:id="rId9"/>
    <p:sldId id="567" r:id="rId10"/>
    <p:sldId id="568" r:id="rId11"/>
    <p:sldId id="569" r:id="rId12"/>
    <p:sldId id="570" r:id="rId13"/>
    <p:sldId id="571" r:id="rId14"/>
    <p:sldId id="572" r:id="rId15"/>
    <p:sldId id="573" r:id="rId16"/>
    <p:sldId id="574" r:id="rId17"/>
    <p:sldId id="575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1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elle Howell" initials="MH" lastIdx="7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00"/>
    <a:srgbClr val="DEDEDE"/>
    <a:srgbClr val="002B49"/>
    <a:srgbClr val="9C240F"/>
    <a:srgbClr val="CB460F"/>
    <a:srgbClr val="FA5B36"/>
    <a:srgbClr val="0E4B91"/>
    <a:srgbClr val="18548A"/>
    <a:srgbClr val="1553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70" autoAdjust="0"/>
    <p:restoredTop sz="93827" autoAdjust="0"/>
  </p:normalViewPr>
  <p:slideViewPr>
    <p:cSldViewPr snapToGrid="0" snapToObjects="1">
      <p:cViewPr varScale="1">
        <p:scale>
          <a:sx n="105" d="100"/>
          <a:sy n="105" d="100"/>
        </p:scale>
        <p:origin x="848" y="184"/>
      </p:cViewPr>
      <p:guideLst>
        <p:guide orient="horz" pos="1416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5268"/>
    </p:cViewPr>
  </p:sorterViewPr>
  <p:notesViewPr>
    <p:cSldViewPr snapToGrid="0" snapToObjects="1">
      <p:cViewPr varScale="1">
        <p:scale>
          <a:sx n="81" d="100"/>
          <a:sy n="81" d="100"/>
        </p:scale>
        <p:origin x="3894" y="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commentAuthors" Target="commentAuthors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F13CC-A6A6-524A-A0F8-DAB9B298E3B6}" type="datetimeFigureOut">
              <a:rPr lang="en-US" smtClean="0"/>
              <a:t>6/25/17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ED518-EFD6-E34B-989E-6B6564A75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00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614CD-FA73-DF49-AA13-A5EF746D725A}" type="datetimeFigureOut">
              <a:rPr lang="en-US" smtClean="0"/>
              <a:t>6/25/17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02FF9-4628-B146-9948-95257A430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994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1.emf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7.emf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7.emf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7.emf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7.emf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Relationship Id="rId3" Type="http://schemas.openxmlformats.org/officeDocument/2006/relationships/image" Target="../media/image7.emf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Relationship Id="rId3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Relationship Id="rId3" Type="http://schemas.openxmlformats.org/officeDocument/2006/relationships/image" Target="../media/image1.emf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Relationship Id="rId3" Type="http://schemas.openxmlformats.org/officeDocument/2006/relationships/image" Target="../media/image1.emf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emf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7.emf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7.emf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7.emf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7.emf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Relationship Id="rId3" Type="http://schemas.openxmlformats.org/officeDocument/2006/relationships/image" Target="../media/image7.emf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png"/><Relationship Id="rId3" Type="http://schemas.openxmlformats.org/officeDocument/2006/relationships/image" Target="../media/image7.emf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Relationship Id="rId3" Type="http://schemas.openxmlformats.org/officeDocument/2006/relationships/image" Target="../media/image7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emf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7.emf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7.emf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7.emf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7.emf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Relationship Id="rId3" Type="http://schemas.openxmlformats.org/officeDocument/2006/relationships/image" Target="../media/image7.emf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png"/><Relationship Id="rId3" Type="http://schemas.openxmlformats.org/officeDocument/2006/relationships/image" Target="../media/image7.emf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Relationship Id="rId3" Type="http://schemas.openxmlformats.org/officeDocument/2006/relationships/image" Target="../media/image7.emf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emf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7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7.emf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7.emf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7.emf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Relationship Id="rId3" Type="http://schemas.openxmlformats.org/officeDocument/2006/relationships/image" Target="../media/image7.emf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png"/><Relationship Id="rId3" Type="http://schemas.openxmlformats.org/officeDocument/2006/relationships/image" Target="../media/image7.emf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Relationship Id="rId3" Type="http://schemas.openxmlformats.org/officeDocument/2006/relationships/image" Target="../media/image7.emf"/></Relationships>
</file>

<file path=ppt/slideLayouts/_rels/slideLayout46.xml.rels><?xml version="1.0" encoding="UTF-8" standalone="yes"?>
<Relationships xmlns="http://schemas.openxmlformats.org/package/2006/relationships"><Relationship Id="rId9" Type="http://schemas.openxmlformats.org/officeDocument/2006/relationships/hyperlink" Target="https://www.twitter.com/icann" TargetMode="External"/><Relationship Id="rId20" Type="http://schemas.openxmlformats.org/officeDocument/2006/relationships/hyperlink" Target="https://www.slideshare.net/icannpresentations" TargetMode="External"/><Relationship Id="rId10" Type="http://schemas.openxmlformats.org/officeDocument/2006/relationships/hyperlink" Target="twitter.com/icann" TargetMode="External"/><Relationship Id="rId11" Type="http://schemas.openxmlformats.org/officeDocument/2006/relationships/image" Target="../media/image21.png"/><Relationship Id="rId12" Type="http://schemas.openxmlformats.org/officeDocument/2006/relationships/hyperlink" Target="https://www.facebook.com/icannorg" TargetMode="External"/><Relationship Id="rId13" Type="http://schemas.openxmlformats.org/officeDocument/2006/relationships/hyperlink" Target="facebook.com/icannorg" TargetMode="External"/><Relationship Id="rId14" Type="http://schemas.openxmlformats.org/officeDocument/2006/relationships/image" Target="../media/image22.png"/><Relationship Id="rId15" Type="http://schemas.openxmlformats.org/officeDocument/2006/relationships/hyperlink" Target="youtube.com/user/ICANNnews" TargetMode="External"/><Relationship Id="rId16" Type="http://schemas.openxmlformats.org/officeDocument/2006/relationships/image" Target="../media/image23.png"/><Relationship Id="rId17" Type="http://schemas.openxmlformats.org/officeDocument/2006/relationships/hyperlink" Target="https://www.youtube.com/user/ICANNnews" TargetMode="External"/><Relationship Id="rId18" Type="http://schemas.openxmlformats.org/officeDocument/2006/relationships/hyperlink" Target="https://soundcloud.com/icann" TargetMode="External"/><Relationship Id="rId19" Type="http://schemas.openxmlformats.org/officeDocument/2006/relationships/image" Target="../media/image2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emf"/><Relationship Id="rId3" Type="http://schemas.openxmlformats.org/officeDocument/2006/relationships/hyperlink" Target="https://www.flickr.com/photos/icann" TargetMode="External"/><Relationship Id="rId4" Type="http://schemas.openxmlformats.org/officeDocument/2006/relationships/hyperlink" Target="flickr.com/photos/icann" TargetMode="External"/><Relationship Id="rId5" Type="http://schemas.openxmlformats.org/officeDocument/2006/relationships/image" Target="../media/image19.png"/><Relationship Id="rId6" Type="http://schemas.openxmlformats.org/officeDocument/2006/relationships/hyperlink" Target="https://www.linkedin.com/company/icann" TargetMode="External"/><Relationship Id="rId7" Type="http://schemas.openxmlformats.org/officeDocument/2006/relationships/hyperlink" Target="linkedin.com/company/icann" TargetMode="External"/><Relationship Id="rId8" Type="http://schemas.openxmlformats.org/officeDocument/2006/relationships/image" Target="../media/image20.png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5.emf"/><Relationship Id="rId3" Type="http://schemas.openxmlformats.org/officeDocument/2006/relationships/image" Target="../media/image26.emf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em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624" y="46180"/>
            <a:ext cx="10805055" cy="450663"/>
          </a:xfrm>
          <a:prstGeom prst="rect">
            <a:avLst/>
          </a:prstGeom>
        </p:spPr>
        <p:txBody>
          <a:bodyPr lIns="91440" tIns="45720" rIns="91440" bIns="45720"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812800" y="1470213"/>
            <a:ext cx="10543117" cy="4571813"/>
          </a:xfrm>
          <a:prstGeom prst="rect">
            <a:avLst/>
          </a:prstGeom>
        </p:spPr>
        <p:txBody>
          <a:bodyPr lIns="0" tIns="0" rIns="0" bIns="0"/>
          <a:lstStyle>
            <a:lvl1pPr marL="342900" indent="-342900">
              <a:spcBef>
                <a:spcPts val="20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Wingdings" panose="05000000000000000000" pitchFamily="2" charset="2"/>
              <a:buChar char=""/>
              <a:defRPr sz="1900">
                <a:solidFill>
                  <a:srgbClr val="000000"/>
                </a:solidFill>
              </a:defRPr>
            </a:lvl1pPr>
            <a:lvl2pPr marL="798513" indent="-341313">
              <a:spcBef>
                <a:spcPts val="500"/>
              </a:spcBef>
              <a:buSzPct val="75000"/>
              <a:buFont typeface="Wingdings" panose="05000000000000000000" pitchFamily="2" charset="2"/>
              <a:buChar char=""/>
              <a:defRPr sz="1900">
                <a:solidFill>
                  <a:srgbClr val="000000"/>
                </a:solidFill>
              </a:defRPr>
            </a:lvl2pPr>
            <a:lvl3pPr marL="1255713" indent="-341313">
              <a:spcBef>
                <a:spcPts val="500"/>
              </a:spcBef>
              <a:buFont typeface="Arial" panose="020B0604020202020204" pitchFamily="34" charset="0"/>
              <a:buChar char="•"/>
              <a:defRPr sz="1900">
                <a:solidFill>
                  <a:srgbClr val="000000"/>
                </a:solidFill>
              </a:defRPr>
            </a:lvl3pPr>
            <a:lvl4pPr marL="1371600" indent="0">
              <a:buNone/>
              <a:defRPr sz="1900">
                <a:solidFill>
                  <a:srgbClr val="000000"/>
                </a:solidFill>
              </a:defRPr>
            </a:lvl4pPr>
            <a:lvl5pPr>
              <a:defRPr sz="19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Place text here</a:t>
            </a:r>
          </a:p>
          <a:p>
            <a:pPr lvl="1"/>
            <a:r>
              <a:rPr lang="en-US" dirty="0"/>
              <a:t>Second level bullet</a:t>
            </a:r>
          </a:p>
          <a:p>
            <a:pPr lvl="2"/>
            <a:r>
              <a:rPr lang="en-US" dirty="0"/>
              <a:t>Third level bullet</a:t>
            </a:r>
          </a:p>
        </p:txBody>
      </p:sp>
    </p:spTree>
    <p:extLst>
      <p:ext uri="{BB962C8B-B14F-4D97-AF65-F5344CB8AC3E}">
        <p14:creationId xmlns:p14="http://schemas.microsoft.com/office/powerpoint/2010/main" val="721309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Background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/>
          <a:srcRect t="10075" b="8780"/>
          <a:stretch/>
        </p:blipFill>
        <p:spPr>
          <a:xfrm>
            <a:off x="0" y="683491"/>
            <a:ext cx="12192000" cy="5564909"/>
          </a:xfrm>
          <a:prstGeom prst="rect">
            <a:avLst/>
          </a:prstGeom>
        </p:spPr>
      </p:pic>
      <p:sp>
        <p:nvSpPr>
          <p:cNvPr id="15" name="Rectangle 14"/>
          <p:cNvSpPr/>
          <p:nvPr userDrawn="1"/>
        </p:nvSpPr>
        <p:spPr>
          <a:xfrm>
            <a:off x="0" y="790814"/>
            <a:ext cx="12192000" cy="5346700"/>
          </a:xfrm>
          <a:prstGeom prst="rect">
            <a:avLst/>
          </a:prstGeom>
          <a:gradFill>
            <a:gsLst>
              <a:gs pos="0">
                <a:schemeClr val="bg1">
                  <a:alpha val="75000"/>
                </a:schemeClr>
              </a:gs>
              <a:gs pos="69000">
                <a:schemeClr val="tx2">
                  <a:lumMod val="20000"/>
                  <a:lumOff val="80000"/>
                  <a:alpha val="62000"/>
                </a:schemeClr>
              </a:gs>
              <a:gs pos="24000">
                <a:schemeClr val="tx2">
                  <a:lumMod val="20000"/>
                  <a:lumOff val="80000"/>
                  <a:alpha val="4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3" name="Title 19"/>
          <p:cNvSpPr>
            <a:spLocks noGrp="1"/>
          </p:cNvSpPr>
          <p:nvPr userDrawn="1">
            <p:ph type="title" hasCustomPrompt="1"/>
          </p:nvPr>
        </p:nvSpPr>
        <p:spPr>
          <a:xfrm>
            <a:off x="420624" y="48278"/>
            <a:ext cx="10847121" cy="434888"/>
          </a:xfrm>
          <a:prstGeom prst="rect">
            <a:avLst/>
          </a:prstGeom>
        </p:spPr>
        <p:txBody>
          <a:bodyPr lIns="91440" tIns="45720" rIns="91440" bIns="45720"/>
          <a:lstStyle>
            <a:lvl1pPr>
              <a:defRPr lang="en-US" dirty="0">
                <a:latin typeface="+mj-lt"/>
              </a:defRPr>
            </a:lvl1pPr>
          </a:lstStyle>
          <a:p>
            <a:pPr lvl="0"/>
            <a:r>
              <a:rPr lang="en-US" dirty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1305372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Backgroun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/>
          <a:srcRect t="8972" b="7826"/>
          <a:stretch/>
        </p:blipFill>
        <p:spPr>
          <a:xfrm>
            <a:off x="0" y="654425"/>
            <a:ext cx="12192000" cy="5620869"/>
          </a:xfrm>
          <a:prstGeom prst="rect">
            <a:avLst/>
          </a:prstGeom>
        </p:spPr>
      </p:pic>
      <p:sp>
        <p:nvSpPr>
          <p:cNvPr id="28" name="Title 19"/>
          <p:cNvSpPr>
            <a:spLocks noGrp="1"/>
          </p:cNvSpPr>
          <p:nvPr>
            <p:ph type="title" hasCustomPrompt="1"/>
          </p:nvPr>
        </p:nvSpPr>
        <p:spPr>
          <a:xfrm>
            <a:off x="420624" y="48278"/>
            <a:ext cx="10847121" cy="434888"/>
          </a:xfrm>
          <a:prstGeom prst="rect">
            <a:avLst/>
          </a:prstGeom>
        </p:spPr>
        <p:txBody>
          <a:bodyPr lIns="91440" tIns="45720" rIns="91440" bIns="45720"/>
          <a:lstStyle>
            <a:lvl1pPr>
              <a:defRPr lang="en-US" dirty="0">
                <a:latin typeface="+mj-lt"/>
              </a:defRPr>
            </a:lvl1pPr>
          </a:lstStyle>
          <a:p>
            <a:pPr lvl="0"/>
            <a:r>
              <a:rPr lang="en-US" dirty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7169717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ternate Background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13037"/>
            <a:ext cx="12192000" cy="5696861"/>
          </a:xfrm>
          <a:prstGeom prst="rect">
            <a:avLst/>
          </a:prstGeom>
        </p:spPr>
      </p:pic>
      <p:cxnSp>
        <p:nvCxnSpPr>
          <p:cNvPr id="22" name="Straight Connector 21"/>
          <p:cNvCxnSpPr/>
          <p:nvPr userDrawn="1"/>
        </p:nvCxnSpPr>
        <p:spPr>
          <a:xfrm flipH="1">
            <a:off x="0" y="608083"/>
            <a:ext cx="12192000" cy="0"/>
          </a:xfrm>
          <a:prstGeom prst="line">
            <a:avLst/>
          </a:prstGeom>
          <a:ln w="1905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H="1">
            <a:off x="0" y="6320547"/>
            <a:ext cx="12192000" cy="0"/>
          </a:xfrm>
          <a:prstGeom prst="line">
            <a:avLst/>
          </a:prstGeom>
          <a:ln w="1905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itle 19"/>
          <p:cNvSpPr>
            <a:spLocks noGrp="1"/>
          </p:cNvSpPr>
          <p:nvPr>
            <p:ph type="title" hasCustomPrompt="1"/>
          </p:nvPr>
        </p:nvSpPr>
        <p:spPr>
          <a:xfrm>
            <a:off x="420624" y="48278"/>
            <a:ext cx="10208224" cy="434888"/>
          </a:xfrm>
          <a:prstGeom prst="rect">
            <a:avLst/>
          </a:prstGeom>
        </p:spPr>
        <p:txBody>
          <a:bodyPr lIns="91440" tIns="45720" rIns="91440" bIns="45720"/>
          <a:lstStyle>
            <a:lvl1pPr>
              <a:defRPr lang="en-US" dirty="0">
                <a:latin typeface="+mj-lt"/>
              </a:defRPr>
            </a:lvl1pPr>
          </a:lstStyle>
          <a:p>
            <a:pPr lvl="0"/>
            <a:r>
              <a:rPr lang="en-US" dirty="0"/>
              <a:t>Click to edit title</a:t>
            </a: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5760" y="6464808"/>
            <a:ext cx="390801" cy="312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0706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"/>
            <a:ext cx="1219200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79917" y="824754"/>
            <a:ext cx="10576000" cy="1768314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6464808"/>
            <a:ext cx="365760" cy="291830"/>
          </a:xfrm>
          <a:prstGeom prst="rect">
            <a:avLst/>
          </a:prstGeom>
        </p:spPr>
      </p:pic>
      <p:sp>
        <p:nvSpPr>
          <p:cNvPr id="24" name="Slide Number Placeholder 5"/>
          <p:cNvSpPr txBox="1">
            <a:spLocks/>
          </p:cNvSpPr>
          <p:nvPr userDrawn="1"/>
        </p:nvSpPr>
        <p:spPr>
          <a:xfrm>
            <a:off x="1149013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0" name="Oval 29"/>
          <p:cNvSpPr/>
          <p:nvPr userDrawn="1"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36" name="Straight Connector 35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Oval 38"/>
          <p:cNvSpPr/>
          <p:nvPr userDrawn="1"/>
        </p:nvSpPr>
        <p:spPr>
          <a:xfrm flipH="1">
            <a:off x="11619649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40" name="Straight Connector 39"/>
          <p:cNvCxnSpPr>
            <a:endCxn id="41" idx="0"/>
          </p:cNvCxnSpPr>
          <p:nvPr userDrawn="1"/>
        </p:nvCxnSpPr>
        <p:spPr>
          <a:xfrm flipV="1">
            <a:off x="55779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Arc 40"/>
          <p:cNvSpPr/>
          <p:nvPr userDrawn="1"/>
        </p:nvSpPr>
        <p:spPr>
          <a:xfrm rot="16200000">
            <a:off x="556353" y="2674974"/>
            <a:ext cx="121764" cy="118872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42" name="Straight Connector 41"/>
          <p:cNvCxnSpPr/>
          <p:nvPr userDrawn="1"/>
        </p:nvCxnSpPr>
        <p:spPr>
          <a:xfrm flipH="1">
            <a:off x="616655" y="2673528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800099" y="2765533"/>
            <a:ext cx="10543117" cy="92792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  <p:sp>
        <p:nvSpPr>
          <p:cNvPr id="48" name="Oval 47"/>
          <p:cNvSpPr/>
          <p:nvPr userDrawn="1"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0830832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216385" cy="68580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4808"/>
            <a:ext cx="365760" cy="291830"/>
          </a:xfrm>
          <a:prstGeom prst="rect">
            <a:avLst/>
          </a:prstGeom>
        </p:spPr>
      </p:pic>
      <p:sp>
        <p:nvSpPr>
          <p:cNvPr id="24" name="Slide Number Placeholder 5"/>
          <p:cNvSpPr txBox="1">
            <a:spLocks/>
          </p:cNvSpPr>
          <p:nvPr userDrawn="1"/>
        </p:nvSpPr>
        <p:spPr>
          <a:xfrm>
            <a:off x="1149013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6" name="Title 1"/>
          <p:cNvSpPr>
            <a:spLocks noGrp="1"/>
          </p:cNvSpPr>
          <p:nvPr>
            <p:ph type="title" hasCustomPrompt="1"/>
          </p:nvPr>
        </p:nvSpPr>
        <p:spPr>
          <a:xfrm>
            <a:off x="779917" y="824754"/>
            <a:ext cx="10576000" cy="1768314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cxnSp>
        <p:nvCxnSpPr>
          <p:cNvPr id="29" name="Straight Connector 28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endCxn id="39" idx="0"/>
          </p:cNvCxnSpPr>
          <p:nvPr userDrawn="1"/>
        </p:nvCxnSpPr>
        <p:spPr>
          <a:xfrm flipV="1">
            <a:off x="55779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Arc 38"/>
          <p:cNvSpPr/>
          <p:nvPr userDrawn="1"/>
        </p:nvSpPr>
        <p:spPr>
          <a:xfrm rot="16200000">
            <a:off x="556353" y="2674974"/>
            <a:ext cx="121764" cy="118872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40" name="Straight Connector 39"/>
          <p:cNvCxnSpPr/>
          <p:nvPr userDrawn="1"/>
        </p:nvCxnSpPr>
        <p:spPr>
          <a:xfrm flipH="1">
            <a:off x="616655" y="2673528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800099" y="2765533"/>
            <a:ext cx="10543117" cy="92792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  <p:sp>
        <p:nvSpPr>
          <p:cNvPr id="16" name="Oval 15"/>
          <p:cNvSpPr/>
          <p:nvPr userDrawn="1"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Oval 16"/>
          <p:cNvSpPr/>
          <p:nvPr userDrawn="1"/>
        </p:nvSpPr>
        <p:spPr>
          <a:xfrm flipH="1">
            <a:off x="11619649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sp>
        <p:nvSpPr>
          <p:cNvPr id="18" name="Oval 17"/>
          <p:cNvSpPr/>
          <p:nvPr userDrawn="1"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9486993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cxnSp>
        <p:nvCxnSpPr>
          <p:cNvPr id="32" name="Straight Connector 31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4808"/>
            <a:ext cx="365760" cy="291830"/>
          </a:xfrm>
          <a:prstGeom prst="rect">
            <a:avLst/>
          </a:prstGeom>
        </p:spPr>
      </p:pic>
      <p:sp>
        <p:nvSpPr>
          <p:cNvPr id="26" name="Slide Number Placeholder 5"/>
          <p:cNvSpPr txBox="1">
            <a:spLocks/>
          </p:cNvSpPr>
          <p:nvPr userDrawn="1"/>
        </p:nvSpPr>
        <p:spPr>
          <a:xfrm>
            <a:off x="1149774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779917" y="824754"/>
            <a:ext cx="10576000" cy="1768314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cxnSp>
        <p:nvCxnSpPr>
          <p:cNvPr id="29" name="Straight Connector 28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endCxn id="39" idx="0"/>
          </p:cNvCxnSpPr>
          <p:nvPr userDrawn="1"/>
        </p:nvCxnSpPr>
        <p:spPr>
          <a:xfrm flipV="1">
            <a:off x="55779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Arc 38"/>
          <p:cNvSpPr/>
          <p:nvPr userDrawn="1"/>
        </p:nvSpPr>
        <p:spPr>
          <a:xfrm rot="16200000">
            <a:off x="556353" y="2674974"/>
            <a:ext cx="121764" cy="118872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40" name="Straight Connector 39"/>
          <p:cNvCxnSpPr/>
          <p:nvPr userDrawn="1"/>
        </p:nvCxnSpPr>
        <p:spPr>
          <a:xfrm flipH="1">
            <a:off x="616655" y="2673528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800099" y="2765533"/>
            <a:ext cx="10543117" cy="92792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  <p:sp>
        <p:nvSpPr>
          <p:cNvPr id="18" name="Oval 17"/>
          <p:cNvSpPr/>
          <p:nvPr userDrawn="1"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9" name="Oval 18"/>
          <p:cNvSpPr/>
          <p:nvPr userDrawn="1"/>
        </p:nvSpPr>
        <p:spPr>
          <a:xfrm flipH="1">
            <a:off x="11619649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sp>
        <p:nvSpPr>
          <p:cNvPr id="20" name="Oval 19"/>
          <p:cNvSpPr/>
          <p:nvPr userDrawn="1"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4757735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6464808"/>
            <a:ext cx="365760" cy="291830"/>
          </a:xfrm>
          <a:prstGeom prst="rect">
            <a:avLst/>
          </a:prstGeom>
        </p:spPr>
      </p:pic>
      <p:sp>
        <p:nvSpPr>
          <p:cNvPr id="26" name="Slide Number Placeholder 5"/>
          <p:cNvSpPr txBox="1">
            <a:spLocks/>
          </p:cNvSpPr>
          <p:nvPr userDrawn="1"/>
        </p:nvSpPr>
        <p:spPr>
          <a:xfrm>
            <a:off x="1149774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779917" y="824754"/>
            <a:ext cx="10576000" cy="1768314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cxnSp>
        <p:nvCxnSpPr>
          <p:cNvPr id="29" name="Straight Connector 28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endCxn id="39" idx="0"/>
          </p:cNvCxnSpPr>
          <p:nvPr userDrawn="1"/>
        </p:nvCxnSpPr>
        <p:spPr>
          <a:xfrm flipV="1">
            <a:off x="55779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Arc 38"/>
          <p:cNvSpPr/>
          <p:nvPr userDrawn="1"/>
        </p:nvSpPr>
        <p:spPr>
          <a:xfrm rot="16200000">
            <a:off x="556353" y="2674974"/>
            <a:ext cx="121764" cy="118872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40" name="Straight Connector 39"/>
          <p:cNvCxnSpPr/>
          <p:nvPr userDrawn="1"/>
        </p:nvCxnSpPr>
        <p:spPr>
          <a:xfrm flipH="1">
            <a:off x="616655" y="2673528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800099" y="2765533"/>
            <a:ext cx="10543117" cy="92792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  <p:sp>
        <p:nvSpPr>
          <p:cNvPr id="16" name="Oval 15"/>
          <p:cNvSpPr/>
          <p:nvPr userDrawn="1"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Oval 16"/>
          <p:cNvSpPr/>
          <p:nvPr userDrawn="1"/>
        </p:nvSpPr>
        <p:spPr>
          <a:xfrm flipH="1">
            <a:off x="11619649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sp>
        <p:nvSpPr>
          <p:cNvPr id="18" name="Oval 17"/>
          <p:cNvSpPr/>
          <p:nvPr userDrawn="1"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4334170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4808"/>
            <a:ext cx="365760" cy="291830"/>
          </a:xfrm>
          <a:prstGeom prst="rect">
            <a:avLst/>
          </a:prstGeom>
        </p:spPr>
      </p:pic>
      <p:sp>
        <p:nvSpPr>
          <p:cNvPr id="26" name="Slide Number Placeholder 5"/>
          <p:cNvSpPr txBox="1">
            <a:spLocks/>
          </p:cNvSpPr>
          <p:nvPr userDrawn="1"/>
        </p:nvSpPr>
        <p:spPr>
          <a:xfrm>
            <a:off x="1149774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779917" y="824754"/>
            <a:ext cx="10576000" cy="1768314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cxnSp>
        <p:nvCxnSpPr>
          <p:cNvPr id="29" name="Straight Connector 28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endCxn id="39" idx="0"/>
          </p:cNvCxnSpPr>
          <p:nvPr userDrawn="1"/>
        </p:nvCxnSpPr>
        <p:spPr>
          <a:xfrm flipV="1">
            <a:off x="55779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Arc 38"/>
          <p:cNvSpPr/>
          <p:nvPr userDrawn="1"/>
        </p:nvSpPr>
        <p:spPr>
          <a:xfrm rot="16200000">
            <a:off x="556353" y="2674974"/>
            <a:ext cx="121764" cy="118872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40" name="Straight Connector 39"/>
          <p:cNvCxnSpPr/>
          <p:nvPr userDrawn="1"/>
        </p:nvCxnSpPr>
        <p:spPr>
          <a:xfrm flipH="1">
            <a:off x="616655" y="2673528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800099" y="2765533"/>
            <a:ext cx="10543117" cy="92792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  <p:sp>
        <p:nvSpPr>
          <p:cNvPr id="16" name="Oval 15"/>
          <p:cNvSpPr/>
          <p:nvPr userDrawn="1"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Oval 16"/>
          <p:cNvSpPr/>
          <p:nvPr userDrawn="1"/>
        </p:nvSpPr>
        <p:spPr>
          <a:xfrm flipH="1">
            <a:off x="11619649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sp>
        <p:nvSpPr>
          <p:cNvPr id="18" name="Oval 17"/>
          <p:cNvSpPr/>
          <p:nvPr userDrawn="1"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585994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4808"/>
            <a:ext cx="365760" cy="291830"/>
          </a:xfrm>
          <a:prstGeom prst="rect">
            <a:avLst/>
          </a:prstGeom>
        </p:spPr>
      </p:pic>
      <p:sp>
        <p:nvSpPr>
          <p:cNvPr id="26" name="Slide Number Placeholder 5"/>
          <p:cNvSpPr txBox="1">
            <a:spLocks/>
          </p:cNvSpPr>
          <p:nvPr userDrawn="1"/>
        </p:nvSpPr>
        <p:spPr>
          <a:xfrm>
            <a:off x="1149774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779917" y="824754"/>
            <a:ext cx="10576000" cy="1768314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cxnSp>
        <p:nvCxnSpPr>
          <p:cNvPr id="29" name="Straight Connector 28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endCxn id="39" idx="0"/>
          </p:cNvCxnSpPr>
          <p:nvPr userDrawn="1"/>
        </p:nvCxnSpPr>
        <p:spPr>
          <a:xfrm flipV="1">
            <a:off x="55779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Arc 38"/>
          <p:cNvSpPr/>
          <p:nvPr userDrawn="1"/>
        </p:nvSpPr>
        <p:spPr>
          <a:xfrm rot="16200000">
            <a:off x="556353" y="2674974"/>
            <a:ext cx="121764" cy="118872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40" name="Straight Connector 39"/>
          <p:cNvCxnSpPr/>
          <p:nvPr userDrawn="1"/>
        </p:nvCxnSpPr>
        <p:spPr>
          <a:xfrm flipH="1">
            <a:off x="616655" y="2673528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800099" y="2765533"/>
            <a:ext cx="10543117" cy="92792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  <p:sp>
        <p:nvSpPr>
          <p:cNvPr id="16" name="Oval 15"/>
          <p:cNvSpPr/>
          <p:nvPr userDrawn="1"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Oval 16"/>
          <p:cNvSpPr/>
          <p:nvPr userDrawn="1"/>
        </p:nvSpPr>
        <p:spPr>
          <a:xfrm flipH="1">
            <a:off x="11619649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sp>
        <p:nvSpPr>
          <p:cNvPr id="18" name="Oval 17"/>
          <p:cNvSpPr/>
          <p:nvPr userDrawn="1"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3844637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4" y="0"/>
            <a:ext cx="12192000" cy="6857999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8"/>
            <a:ext cx="12192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25" name="Straight Connector 24"/>
          <p:cNvCxnSpPr/>
          <p:nvPr userDrawn="1"/>
        </p:nvCxnSpPr>
        <p:spPr>
          <a:xfrm>
            <a:off x="0" y="6320547"/>
            <a:ext cx="12192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764987" y="3030399"/>
            <a:ext cx="8329645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752850" y="1308848"/>
            <a:ext cx="8341783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5760" y="6464808"/>
            <a:ext cx="390801" cy="312641"/>
          </a:xfrm>
          <a:prstGeom prst="rect">
            <a:avLst/>
          </a:prstGeom>
        </p:spPr>
      </p:pic>
      <p:sp>
        <p:nvSpPr>
          <p:cNvPr id="12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98837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1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53082" y="0"/>
            <a:ext cx="10788321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accent6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66928" y="3553576"/>
            <a:ext cx="10788321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566928" y="4279392"/>
            <a:ext cx="10788321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66928" y="4553712"/>
            <a:ext cx="10788321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67596" y="5193792"/>
            <a:ext cx="1189829" cy="951863"/>
          </a:xfrm>
          <a:prstGeom prst="rect">
            <a:avLst/>
          </a:prstGeom>
        </p:spPr>
      </p:pic>
      <p:sp>
        <p:nvSpPr>
          <p:cNvPr id="1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548639" y="2837138"/>
            <a:ext cx="10808208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26480240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8"/>
            <a:ext cx="12192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25" name="Straight Connector 24"/>
          <p:cNvCxnSpPr/>
          <p:nvPr userDrawn="1"/>
        </p:nvCxnSpPr>
        <p:spPr>
          <a:xfrm>
            <a:off x="0" y="6320547"/>
            <a:ext cx="12192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764987" y="3030399"/>
            <a:ext cx="8329645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752850" y="1308848"/>
            <a:ext cx="8341783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5760" y="6464808"/>
            <a:ext cx="390801" cy="312641"/>
          </a:xfrm>
          <a:prstGeom prst="rect">
            <a:avLst/>
          </a:prstGeom>
        </p:spPr>
      </p:pic>
      <p:sp>
        <p:nvSpPr>
          <p:cNvPr id="13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130006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7257"/>
            <a:ext cx="12192000" cy="6857999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8"/>
            <a:ext cx="12192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25" name="Straight Connector 24"/>
          <p:cNvCxnSpPr/>
          <p:nvPr userDrawn="1"/>
        </p:nvCxnSpPr>
        <p:spPr>
          <a:xfrm>
            <a:off x="0" y="6320547"/>
            <a:ext cx="12192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764987" y="3030399"/>
            <a:ext cx="8329645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752850" y="1308848"/>
            <a:ext cx="8341783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5760" y="6464808"/>
            <a:ext cx="390801" cy="312641"/>
          </a:xfrm>
          <a:prstGeom prst="rect">
            <a:avLst/>
          </a:prstGeom>
        </p:spPr>
      </p:pic>
      <p:sp>
        <p:nvSpPr>
          <p:cNvPr id="13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711898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416306" y="42394"/>
            <a:ext cx="10483281" cy="53134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4808"/>
            <a:ext cx="365760" cy="291830"/>
          </a:xfrm>
          <a:prstGeom prst="rect">
            <a:avLst/>
          </a:prstGeom>
        </p:spPr>
      </p:pic>
      <p:sp>
        <p:nvSpPr>
          <p:cNvPr id="24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9" name="Oval 38"/>
          <p:cNvSpPr/>
          <p:nvPr userDrawn="1"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40" name="Straight Connector 39"/>
          <p:cNvCxnSpPr/>
          <p:nvPr userDrawn="1"/>
        </p:nvCxnSpPr>
        <p:spPr>
          <a:xfrm flipH="1">
            <a:off x="3230" y="608083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 userDrawn="1"/>
        </p:nvCxnSpPr>
        <p:spPr>
          <a:xfrm flipH="1">
            <a:off x="616656" y="608083"/>
            <a:ext cx="11575344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 userDrawn="1"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43" name="Straight Connector 42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Oval 44"/>
          <p:cNvSpPr/>
          <p:nvPr userDrawn="1"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46" name="Straight Connector 45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884520" y="953507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75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884520" y="2764377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7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496847" y="976835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7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496847" y="2787702"/>
            <a:ext cx="7122563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78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496847" y="1390295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79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496847" y="3192198"/>
            <a:ext cx="7122563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80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884520" y="4580278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81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496847" y="4603614"/>
            <a:ext cx="7122563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8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496847" y="5008110"/>
            <a:ext cx="7122563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9332202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414"/>
            <a:ext cx="12216385" cy="68580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416306" y="42394"/>
            <a:ext cx="10547350" cy="53134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4808"/>
            <a:ext cx="365760" cy="291830"/>
          </a:xfrm>
          <a:prstGeom prst="rect">
            <a:avLst/>
          </a:prstGeom>
        </p:spPr>
      </p:pic>
      <p:sp>
        <p:nvSpPr>
          <p:cNvPr id="27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44" name="Oval 43"/>
          <p:cNvSpPr/>
          <p:nvPr userDrawn="1"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45" name="Straight Connector 44"/>
          <p:cNvCxnSpPr/>
          <p:nvPr userDrawn="1"/>
        </p:nvCxnSpPr>
        <p:spPr>
          <a:xfrm flipH="1">
            <a:off x="3230" y="608083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 userDrawn="1"/>
        </p:nvCxnSpPr>
        <p:spPr>
          <a:xfrm flipH="1">
            <a:off x="616656" y="608083"/>
            <a:ext cx="11575344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Oval 46"/>
          <p:cNvSpPr/>
          <p:nvPr userDrawn="1"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48" name="Straight Connector 47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Oval 49"/>
          <p:cNvSpPr/>
          <p:nvPr userDrawn="1"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51" name="Straight Connector 50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884520" y="953507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2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884520" y="2764377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3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496847" y="976835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6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496847" y="2787702"/>
            <a:ext cx="7122563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65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496847" y="1390295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66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496847" y="3192198"/>
            <a:ext cx="7122563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67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884520" y="4580278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8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496847" y="4603614"/>
            <a:ext cx="7122563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69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496847" y="5008110"/>
            <a:ext cx="7122563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6663251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416306" y="42394"/>
            <a:ext cx="10547350" cy="53134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4808"/>
            <a:ext cx="365760" cy="291830"/>
          </a:xfrm>
          <a:prstGeom prst="rect">
            <a:avLst/>
          </a:prstGeom>
        </p:spPr>
      </p:pic>
      <p:sp>
        <p:nvSpPr>
          <p:cNvPr id="27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44" name="Oval 43"/>
          <p:cNvSpPr/>
          <p:nvPr userDrawn="1"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45" name="Straight Connector 44"/>
          <p:cNvCxnSpPr/>
          <p:nvPr userDrawn="1"/>
        </p:nvCxnSpPr>
        <p:spPr>
          <a:xfrm flipH="1">
            <a:off x="3230" y="608083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 userDrawn="1"/>
        </p:nvCxnSpPr>
        <p:spPr>
          <a:xfrm flipH="1">
            <a:off x="616656" y="608083"/>
            <a:ext cx="11575344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Oval 46"/>
          <p:cNvSpPr/>
          <p:nvPr userDrawn="1"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48" name="Straight Connector 47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Oval 49"/>
          <p:cNvSpPr/>
          <p:nvPr userDrawn="1"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51" name="Straight Connector 50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884520" y="953507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2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884520" y="2764377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3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496847" y="976835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6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496847" y="2787702"/>
            <a:ext cx="7122563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65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496847" y="1390295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66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496847" y="3192198"/>
            <a:ext cx="7122563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67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884520" y="4580278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8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496847" y="4603614"/>
            <a:ext cx="7122563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69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496847" y="5008110"/>
            <a:ext cx="7122563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9882300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416306" y="42394"/>
            <a:ext cx="10547350" cy="53134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2763"/>
            <a:ext cx="365760" cy="291830"/>
          </a:xfrm>
          <a:prstGeom prst="rect">
            <a:avLst/>
          </a:prstGeom>
        </p:spPr>
      </p:pic>
      <p:sp>
        <p:nvSpPr>
          <p:cNvPr id="27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44" name="Oval 43"/>
          <p:cNvSpPr/>
          <p:nvPr userDrawn="1"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45" name="Straight Connector 44"/>
          <p:cNvCxnSpPr/>
          <p:nvPr userDrawn="1"/>
        </p:nvCxnSpPr>
        <p:spPr>
          <a:xfrm flipH="1">
            <a:off x="3230" y="608083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 userDrawn="1"/>
        </p:nvCxnSpPr>
        <p:spPr>
          <a:xfrm flipH="1">
            <a:off x="616656" y="608083"/>
            <a:ext cx="11575344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Oval 46"/>
          <p:cNvSpPr/>
          <p:nvPr userDrawn="1"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48" name="Straight Connector 47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Oval 49"/>
          <p:cNvSpPr/>
          <p:nvPr userDrawn="1"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51" name="Straight Connector 50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884520" y="953507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2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884520" y="2764377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3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496847" y="976835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6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496847" y="2787702"/>
            <a:ext cx="7122563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65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496847" y="1390295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66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496847" y="3192198"/>
            <a:ext cx="7122563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67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884520" y="4580278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8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496847" y="4603614"/>
            <a:ext cx="7122563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69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496847" y="5008110"/>
            <a:ext cx="7122563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3827145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 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416306" y="42394"/>
            <a:ext cx="10547350" cy="53134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2763"/>
            <a:ext cx="365760" cy="291830"/>
          </a:xfrm>
          <a:prstGeom prst="rect">
            <a:avLst/>
          </a:prstGeom>
        </p:spPr>
      </p:pic>
      <p:sp>
        <p:nvSpPr>
          <p:cNvPr id="27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44" name="Oval 43"/>
          <p:cNvSpPr/>
          <p:nvPr userDrawn="1"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45" name="Straight Connector 44"/>
          <p:cNvCxnSpPr/>
          <p:nvPr userDrawn="1"/>
        </p:nvCxnSpPr>
        <p:spPr>
          <a:xfrm flipH="1">
            <a:off x="3230" y="608083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 userDrawn="1"/>
        </p:nvCxnSpPr>
        <p:spPr>
          <a:xfrm flipH="1">
            <a:off x="616656" y="608083"/>
            <a:ext cx="11575344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Oval 46"/>
          <p:cNvSpPr/>
          <p:nvPr userDrawn="1"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48" name="Straight Connector 47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Oval 49"/>
          <p:cNvSpPr/>
          <p:nvPr userDrawn="1"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51" name="Straight Connector 50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884520" y="953507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2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884520" y="2764377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3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496847" y="976835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6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496847" y="2787702"/>
            <a:ext cx="7122563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65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496847" y="1390295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66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496847" y="3192198"/>
            <a:ext cx="7122563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67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884520" y="4580278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8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496847" y="4603614"/>
            <a:ext cx="7122563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69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496847" y="5008110"/>
            <a:ext cx="7122563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15255367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416306" y="42394"/>
            <a:ext cx="10547350" cy="53134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2763"/>
            <a:ext cx="365760" cy="291830"/>
          </a:xfrm>
          <a:prstGeom prst="rect">
            <a:avLst/>
          </a:prstGeom>
        </p:spPr>
      </p:pic>
      <p:sp>
        <p:nvSpPr>
          <p:cNvPr id="27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44" name="Oval 43"/>
          <p:cNvSpPr/>
          <p:nvPr userDrawn="1"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45" name="Straight Connector 44"/>
          <p:cNvCxnSpPr/>
          <p:nvPr userDrawn="1"/>
        </p:nvCxnSpPr>
        <p:spPr>
          <a:xfrm flipH="1">
            <a:off x="3230" y="608083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 userDrawn="1"/>
        </p:nvCxnSpPr>
        <p:spPr>
          <a:xfrm flipH="1">
            <a:off x="616656" y="608083"/>
            <a:ext cx="11575344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Oval 46"/>
          <p:cNvSpPr/>
          <p:nvPr userDrawn="1"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48" name="Straight Connector 47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Oval 49"/>
          <p:cNvSpPr/>
          <p:nvPr userDrawn="1"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51" name="Straight Connector 50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884520" y="953507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2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884520" y="2764377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3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496847" y="976835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6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496847" y="2787702"/>
            <a:ext cx="7122563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65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496847" y="1390295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66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496847" y="3192198"/>
            <a:ext cx="7122563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67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884520" y="4580278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8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496847" y="4603614"/>
            <a:ext cx="7122563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69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496847" y="5008110"/>
            <a:ext cx="7122563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15038723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416306" y="42394"/>
            <a:ext cx="10547350" cy="53134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2763"/>
            <a:ext cx="365760" cy="291830"/>
          </a:xfrm>
          <a:prstGeom prst="rect">
            <a:avLst/>
          </a:prstGeom>
        </p:spPr>
      </p:pic>
      <p:sp>
        <p:nvSpPr>
          <p:cNvPr id="27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44" name="Oval 43"/>
          <p:cNvSpPr/>
          <p:nvPr userDrawn="1"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45" name="Straight Connector 44"/>
          <p:cNvCxnSpPr/>
          <p:nvPr userDrawn="1"/>
        </p:nvCxnSpPr>
        <p:spPr>
          <a:xfrm flipH="1">
            <a:off x="3230" y="608083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 userDrawn="1"/>
        </p:nvCxnSpPr>
        <p:spPr>
          <a:xfrm flipH="1">
            <a:off x="616656" y="608083"/>
            <a:ext cx="11575344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Oval 46"/>
          <p:cNvSpPr/>
          <p:nvPr userDrawn="1"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48" name="Straight Connector 47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Oval 49"/>
          <p:cNvSpPr/>
          <p:nvPr userDrawn="1"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51" name="Straight Connector 50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884520" y="953507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2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884520" y="2764377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3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496847" y="976835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6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496847" y="2787702"/>
            <a:ext cx="7122563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65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496847" y="1390295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66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496847" y="3192198"/>
            <a:ext cx="7122563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67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884520" y="4580278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8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496847" y="4603614"/>
            <a:ext cx="7122563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69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496847" y="5008110"/>
            <a:ext cx="7122563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89108547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416306" y="42394"/>
            <a:ext cx="10547350" cy="53134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2763"/>
            <a:ext cx="365760" cy="291830"/>
          </a:xfrm>
          <a:prstGeom prst="rect">
            <a:avLst/>
          </a:prstGeom>
        </p:spPr>
      </p:pic>
      <p:sp>
        <p:nvSpPr>
          <p:cNvPr id="27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44" name="Oval 43"/>
          <p:cNvSpPr/>
          <p:nvPr userDrawn="1"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45" name="Straight Connector 44"/>
          <p:cNvCxnSpPr/>
          <p:nvPr userDrawn="1"/>
        </p:nvCxnSpPr>
        <p:spPr>
          <a:xfrm flipH="1">
            <a:off x="3230" y="608083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 userDrawn="1"/>
        </p:nvCxnSpPr>
        <p:spPr>
          <a:xfrm flipH="1">
            <a:off x="616656" y="608083"/>
            <a:ext cx="11575344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Oval 46"/>
          <p:cNvSpPr/>
          <p:nvPr userDrawn="1"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48" name="Straight Connector 47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Oval 49"/>
          <p:cNvSpPr/>
          <p:nvPr userDrawn="1"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51" name="Straight Connector 50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884520" y="953507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4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884520" y="2764377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5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496847" y="976835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6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496847" y="2787702"/>
            <a:ext cx="7122563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67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496847" y="1390295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6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496847" y="3192198"/>
            <a:ext cx="7122563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69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884520" y="4580278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70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496847" y="4603614"/>
            <a:ext cx="7122563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7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496847" y="5008110"/>
            <a:ext cx="7122563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521157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1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50863" y="1"/>
            <a:ext cx="10805054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0863" y="3553574"/>
            <a:ext cx="10805054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550863" y="4279392"/>
            <a:ext cx="10805054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50863" y="4553415"/>
            <a:ext cx="10805054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67217" y="5193792"/>
            <a:ext cx="1193800" cy="952500"/>
          </a:xfrm>
          <a:prstGeom prst="rect">
            <a:avLst/>
          </a:prstGeom>
        </p:spPr>
      </p:pic>
      <p:sp>
        <p:nvSpPr>
          <p:cNvPr id="13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548640" y="2837138"/>
            <a:ext cx="10808208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3425110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56" name="Arc 55"/>
          <p:cNvSpPr/>
          <p:nvPr userDrawn="1"/>
        </p:nvSpPr>
        <p:spPr>
          <a:xfrm rot="16200000">
            <a:off x="556353" y="1877113"/>
            <a:ext cx="121764" cy="118872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57" name="Straight Connector 56"/>
          <p:cNvCxnSpPr/>
          <p:nvPr userDrawn="1"/>
        </p:nvCxnSpPr>
        <p:spPr>
          <a:xfrm flipH="1">
            <a:off x="616655" y="187566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913739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914404" y="3514162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210778" y="1951273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210778" y="3385622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210778" y="2364733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210778" y="3790119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790387" y="490636"/>
            <a:ext cx="10515600" cy="1325563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44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914404" y="4948515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5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210778" y="4819976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6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210778" y="5224472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pic>
        <p:nvPicPr>
          <p:cNvPr id="38" name="Picture 3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2763"/>
            <a:ext cx="365760" cy="291830"/>
          </a:xfrm>
          <a:prstGeom prst="rect">
            <a:avLst/>
          </a:prstGeom>
        </p:spPr>
      </p:pic>
      <p:sp>
        <p:nvSpPr>
          <p:cNvPr id="24" name="Slide Number Placeholder 5"/>
          <p:cNvSpPr txBox="1">
            <a:spLocks/>
          </p:cNvSpPr>
          <p:nvPr userDrawn="1"/>
        </p:nvSpPr>
        <p:spPr>
          <a:xfrm>
            <a:off x="1149013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cxnSp>
        <p:nvCxnSpPr>
          <p:cNvPr id="55" name="Straight Connector 54"/>
          <p:cNvCxnSpPr>
            <a:endCxn id="56" idx="0"/>
          </p:cNvCxnSpPr>
          <p:nvPr userDrawn="1"/>
        </p:nvCxnSpPr>
        <p:spPr>
          <a:xfrm flipV="1">
            <a:off x="557799" y="1936549"/>
            <a:ext cx="0" cy="4342271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Oval 28"/>
          <p:cNvSpPr/>
          <p:nvPr userDrawn="1"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sp>
        <p:nvSpPr>
          <p:cNvPr id="31" name="Oval 30"/>
          <p:cNvSpPr/>
          <p:nvPr userDrawn="1"/>
        </p:nvSpPr>
        <p:spPr>
          <a:xfrm flipH="1">
            <a:off x="11619649" y="185283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sp>
        <p:nvSpPr>
          <p:cNvPr id="32" name="Oval 31"/>
          <p:cNvSpPr/>
          <p:nvPr userDrawn="1"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415961759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413"/>
            <a:ext cx="12216385" cy="68580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790387" y="490636"/>
            <a:ext cx="105156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2763"/>
            <a:ext cx="365760" cy="291830"/>
          </a:xfrm>
          <a:prstGeom prst="rect">
            <a:avLst/>
          </a:prstGeom>
        </p:spPr>
      </p:pic>
      <p:sp>
        <p:nvSpPr>
          <p:cNvPr id="29" name="Slide Number Placeholder 5"/>
          <p:cNvSpPr txBox="1">
            <a:spLocks/>
          </p:cNvSpPr>
          <p:nvPr userDrawn="1"/>
        </p:nvSpPr>
        <p:spPr>
          <a:xfrm>
            <a:off x="11490366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8" name="Arc 37"/>
          <p:cNvSpPr/>
          <p:nvPr userDrawn="1"/>
        </p:nvSpPr>
        <p:spPr>
          <a:xfrm rot="16200000">
            <a:off x="556353" y="1877113"/>
            <a:ext cx="121764" cy="118872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43" name="Straight Connector 42"/>
          <p:cNvCxnSpPr/>
          <p:nvPr userDrawn="1"/>
        </p:nvCxnSpPr>
        <p:spPr>
          <a:xfrm flipH="1">
            <a:off x="616655" y="187566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913739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914404" y="3514162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210778" y="1951273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5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210778" y="3385622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52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210778" y="2364733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53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210778" y="3790119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54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914404" y="4948515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5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210778" y="4819976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56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210778" y="5224472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cxnSp>
        <p:nvCxnSpPr>
          <p:cNvPr id="59" name="Straight Connector 58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 userDrawn="1"/>
        </p:nvCxnSpPr>
        <p:spPr>
          <a:xfrm flipV="1">
            <a:off x="557799" y="1936549"/>
            <a:ext cx="0" cy="4342271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 userDrawn="1"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sp>
        <p:nvSpPr>
          <p:cNvPr id="26" name="Oval 25"/>
          <p:cNvSpPr/>
          <p:nvPr userDrawn="1"/>
        </p:nvSpPr>
        <p:spPr>
          <a:xfrm flipH="1">
            <a:off x="11619649" y="185283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8" name="Oval 27"/>
          <p:cNvSpPr/>
          <p:nvPr userDrawn="1"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8940876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790387" y="490636"/>
            <a:ext cx="105156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2763"/>
            <a:ext cx="365760" cy="291830"/>
          </a:xfrm>
          <a:prstGeom prst="rect">
            <a:avLst/>
          </a:prstGeom>
        </p:spPr>
      </p:pic>
      <p:sp>
        <p:nvSpPr>
          <p:cNvPr id="29" name="Slide Number Placeholder 5"/>
          <p:cNvSpPr txBox="1">
            <a:spLocks/>
          </p:cNvSpPr>
          <p:nvPr userDrawn="1"/>
        </p:nvSpPr>
        <p:spPr>
          <a:xfrm>
            <a:off x="1149774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63" name="Arc 62"/>
          <p:cNvSpPr/>
          <p:nvPr userDrawn="1"/>
        </p:nvSpPr>
        <p:spPr>
          <a:xfrm rot="16200000">
            <a:off x="556353" y="1877113"/>
            <a:ext cx="121764" cy="118872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64" name="Straight Connector 63"/>
          <p:cNvCxnSpPr/>
          <p:nvPr userDrawn="1"/>
        </p:nvCxnSpPr>
        <p:spPr>
          <a:xfrm flipH="1">
            <a:off x="616655" y="187566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913739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6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914404" y="3514162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210778" y="1951273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6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210778" y="3385622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6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210778" y="2364733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70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210778" y="3790119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71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914404" y="4948515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72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210778" y="4819976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73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210778" y="5224472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cxnSp>
        <p:nvCxnSpPr>
          <p:cNvPr id="76" name="Straight Connector 75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 userDrawn="1"/>
        </p:nvCxnSpPr>
        <p:spPr>
          <a:xfrm flipV="1">
            <a:off x="557799" y="1936549"/>
            <a:ext cx="0" cy="4342271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 userDrawn="1"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sp>
        <p:nvSpPr>
          <p:cNvPr id="26" name="Oval 25"/>
          <p:cNvSpPr/>
          <p:nvPr userDrawn="1"/>
        </p:nvSpPr>
        <p:spPr>
          <a:xfrm flipH="1">
            <a:off x="11619649" y="185283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8" name="Oval 27"/>
          <p:cNvSpPr/>
          <p:nvPr userDrawn="1"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52904369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790387" y="490636"/>
            <a:ext cx="105156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2763"/>
            <a:ext cx="365760" cy="291830"/>
          </a:xfrm>
          <a:prstGeom prst="rect">
            <a:avLst/>
          </a:prstGeom>
        </p:spPr>
      </p:pic>
      <p:sp>
        <p:nvSpPr>
          <p:cNvPr id="29" name="Slide Number Placeholder 5"/>
          <p:cNvSpPr txBox="1">
            <a:spLocks/>
          </p:cNvSpPr>
          <p:nvPr userDrawn="1"/>
        </p:nvSpPr>
        <p:spPr>
          <a:xfrm>
            <a:off x="1149774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63" name="Arc 62"/>
          <p:cNvSpPr/>
          <p:nvPr userDrawn="1"/>
        </p:nvSpPr>
        <p:spPr>
          <a:xfrm rot="16200000">
            <a:off x="556353" y="1877113"/>
            <a:ext cx="121764" cy="118872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64" name="Straight Connector 63"/>
          <p:cNvCxnSpPr/>
          <p:nvPr userDrawn="1"/>
        </p:nvCxnSpPr>
        <p:spPr>
          <a:xfrm flipH="1">
            <a:off x="616655" y="187566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913739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6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914404" y="3514162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210778" y="1951273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6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210778" y="3385622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6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210778" y="2364733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70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210778" y="3790119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71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914404" y="4948515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72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210778" y="4819976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73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210778" y="5224472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cxnSp>
        <p:nvCxnSpPr>
          <p:cNvPr id="76" name="Straight Connector 75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 userDrawn="1"/>
        </p:nvCxnSpPr>
        <p:spPr>
          <a:xfrm flipV="1">
            <a:off x="557799" y="1936549"/>
            <a:ext cx="0" cy="4342271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 userDrawn="1"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sp>
        <p:nvSpPr>
          <p:cNvPr id="26" name="Oval 25"/>
          <p:cNvSpPr/>
          <p:nvPr userDrawn="1"/>
        </p:nvSpPr>
        <p:spPr>
          <a:xfrm flipH="1">
            <a:off x="11619649" y="185283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8" name="Oval 27"/>
          <p:cNvSpPr/>
          <p:nvPr userDrawn="1"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55741168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790387" y="490636"/>
            <a:ext cx="105156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2763"/>
            <a:ext cx="365760" cy="291830"/>
          </a:xfrm>
          <a:prstGeom prst="rect">
            <a:avLst/>
          </a:prstGeom>
        </p:spPr>
      </p:pic>
      <p:sp>
        <p:nvSpPr>
          <p:cNvPr id="29" name="Slide Number Placeholder 5"/>
          <p:cNvSpPr txBox="1">
            <a:spLocks/>
          </p:cNvSpPr>
          <p:nvPr userDrawn="1"/>
        </p:nvSpPr>
        <p:spPr>
          <a:xfrm>
            <a:off x="1149774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63" name="Arc 62"/>
          <p:cNvSpPr/>
          <p:nvPr userDrawn="1"/>
        </p:nvSpPr>
        <p:spPr>
          <a:xfrm rot="16200000">
            <a:off x="556353" y="1877113"/>
            <a:ext cx="121764" cy="118872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64" name="Straight Connector 63"/>
          <p:cNvCxnSpPr/>
          <p:nvPr userDrawn="1"/>
        </p:nvCxnSpPr>
        <p:spPr>
          <a:xfrm flipH="1">
            <a:off x="616655" y="187566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913739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6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914404" y="3514162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210778" y="1951273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6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210778" y="3385622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6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210778" y="2364733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70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210778" y="3790119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71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914404" y="4948515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72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210778" y="4819976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73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210778" y="5224472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cxnSp>
        <p:nvCxnSpPr>
          <p:cNvPr id="76" name="Straight Connector 75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 userDrawn="1"/>
        </p:nvCxnSpPr>
        <p:spPr>
          <a:xfrm flipV="1">
            <a:off x="557799" y="1936549"/>
            <a:ext cx="0" cy="4342271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 userDrawn="1"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sp>
        <p:nvSpPr>
          <p:cNvPr id="26" name="Oval 25"/>
          <p:cNvSpPr/>
          <p:nvPr userDrawn="1"/>
        </p:nvSpPr>
        <p:spPr>
          <a:xfrm flipH="1">
            <a:off x="11619649" y="185283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8" name="Oval 27"/>
          <p:cNvSpPr/>
          <p:nvPr userDrawn="1"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78211526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790387" y="490636"/>
            <a:ext cx="105156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2763"/>
            <a:ext cx="365760" cy="291830"/>
          </a:xfrm>
          <a:prstGeom prst="rect">
            <a:avLst/>
          </a:prstGeom>
        </p:spPr>
      </p:pic>
      <p:sp>
        <p:nvSpPr>
          <p:cNvPr id="30" name="Slide Number Placeholder 5"/>
          <p:cNvSpPr txBox="1">
            <a:spLocks/>
          </p:cNvSpPr>
          <p:nvPr userDrawn="1"/>
        </p:nvSpPr>
        <p:spPr>
          <a:xfrm>
            <a:off x="1149774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63" name="Arc 62"/>
          <p:cNvSpPr/>
          <p:nvPr userDrawn="1"/>
        </p:nvSpPr>
        <p:spPr>
          <a:xfrm rot="16200000">
            <a:off x="556353" y="1877113"/>
            <a:ext cx="121764" cy="118872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64" name="Straight Connector 63"/>
          <p:cNvCxnSpPr/>
          <p:nvPr userDrawn="1"/>
        </p:nvCxnSpPr>
        <p:spPr>
          <a:xfrm flipH="1">
            <a:off x="616655" y="187566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913739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6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914404" y="3514162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210778" y="1951273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6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210778" y="3385622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6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210778" y="2364733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70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210778" y="3790119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71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914404" y="4948515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72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210778" y="4819976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73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210778" y="5224472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cxnSp>
        <p:nvCxnSpPr>
          <p:cNvPr id="76" name="Straight Connector 75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 userDrawn="1"/>
        </p:nvCxnSpPr>
        <p:spPr>
          <a:xfrm flipV="1">
            <a:off x="557799" y="1936549"/>
            <a:ext cx="0" cy="4342271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 userDrawn="1"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sp>
        <p:nvSpPr>
          <p:cNvPr id="26" name="Oval 25"/>
          <p:cNvSpPr/>
          <p:nvPr userDrawn="1"/>
        </p:nvSpPr>
        <p:spPr>
          <a:xfrm flipH="1">
            <a:off x="11619649" y="185283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7" name="Oval 26"/>
          <p:cNvSpPr/>
          <p:nvPr userDrawn="1"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68009793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790387" y="490636"/>
            <a:ext cx="10515600" cy="1325563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2763"/>
            <a:ext cx="365760" cy="291830"/>
          </a:xfrm>
          <a:prstGeom prst="rect">
            <a:avLst/>
          </a:prstGeom>
        </p:spPr>
      </p:pic>
      <p:sp>
        <p:nvSpPr>
          <p:cNvPr id="29" name="Slide Number Placeholder 5"/>
          <p:cNvSpPr txBox="1">
            <a:spLocks/>
          </p:cNvSpPr>
          <p:nvPr userDrawn="1"/>
        </p:nvSpPr>
        <p:spPr>
          <a:xfrm>
            <a:off x="1149774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63" name="Arc 62"/>
          <p:cNvSpPr/>
          <p:nvPr userDrawn="1"/>
        </p:nvSpPr>
        <p:spPr>
          <a:xfrm rot="16200000">
            <a:off x="556353" y="1877113"/>
            <a:ext cx="121764" cy="118872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64" name="Straight Connector 63"/>
          <p:cNvCxnSpPr/>
          <p:nvPr userDrawn="1"/>
        </p:nvCxnSpPr>
        <p:spPr>
          <a:xfrm flipH="1">
            <a:off x="616655" y="187566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913739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6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914404" y="3514162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210778" y="1951273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6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210778" y="3385622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6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210778" y="2364733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70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210778" y="3790119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71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914404" y="4948515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72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210778" y="4819976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73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210778" y="5224472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cxnSp>
        <p:nvCxnSpPr>
          <p:cNvPr id="76" name="Straight Connector 75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 userDrawn="1"/>
        </p:nvCxnSpPr>
        <p:spPr>
          <a:xfrm flipV="1">
            <a:off x="557799" y="1936549"/>
            <a:ext cx="0" cy="4342271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 userDrawn="1"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sp>
        <p:nvSpPr>
          <p:cNvPr id="26" name="Oval 25"/>
          <p:cNvSpPr/>
          <p:nvPr userDrawn="1"/>
        </p:nvSpPr>
        <p:spPr>
          <a:xfrm flipH="1">
            <a:off x="11619649" y="185283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sp>
        <p:nvSpPr>
          <p:cNvPr id="28" name="Oval 27"/>
          <p:cNvSpPr/>
          <p:nvPr userDrawn="1"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62811039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" y="-1"/>
            <a:ext cx="12192000" cy="685799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790387" y="490636"/>
            <a:ext cx="105156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2763"/>
            <a:ext cx="365760" cy="291830"/>
          </a:xfrm>
          <a:prstGeom prst="rect">
            <a:avLst/>
          </a:prstGeom>
        </p:spPr>
      </p:pic>
      <p:sp>
        <p:nvSpPr>
          <p:cNvPr id="29" name="Slide Number Placeholder 5"/>
          <p:cNvSpPr txBox="1">
            <a:spLocks/>
          </p:cNvSpPr>
          <p:nvPr userDrawn="1"/>
        </p:nvSpPr>
        <p:spPr>
          <a:xfrm>
            <a:off x="1149774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63" name="Arc 62"/>
          <p:cNvSpPr/>
          <p:nvPr userDrawn="1"/>
        </p:nvSpPr>
        <p:spPr>
          <a:xfrm rot="16200000">
            <a:off x="556353" y="1877113"/>
            <a:ext cx="121764" cy="118872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64" name="Straight Connector 63"/>
          <p:cNvCxnSpPr/>
          <p:nvPr userDrawn="1"/>
        </p:nvCxnSpPr>
        <p:spPr>
          <a:xfrm flipH="1">
            <a:off x="616655" y="187566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913739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6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914404" y="3514162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210778" y="1951273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6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210778" y="3385622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6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210778" y="2364733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70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210778" y="3790119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71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914404" y="4948515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72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210778" y="4819976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73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210778" y="5224472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cxnSp>
        <p:nvCxnSpPr>
          <p:cNvPr id="76" name="Straight Connector 75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 userDrawn="1"/>
        </p:nvCxnSpPr>
        <p:spPr>
          <a:xfrm flipV="1">
            <a:off x="557799" y="1936549"/>
            <a:ext cx="0" cy="4342271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 userDrawn="1"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sp>
        <p:nvSpPr>
          <p:cNvPr id="26" name="Oval 25"/>
          <p:cNvSpPr/>
          <p:nvPr userDrawn="1"/>
        </p:nvSpPr>
        <p:spPr>
          <a:xfrm flipH="1">
            <a:off x="11619649" y="185283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8" name="Oval 27"/>
          <p:cNvSpPr/>
          <p:nvPr userDrawn="1"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400166792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3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416306" y="42394"/>
            <a:ext cx="10547350" cy="53134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556890" y="1314783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56890" y="2784995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556890" y="1728243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556890" y="3189491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556890" y="4228313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6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556890" y="4632809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2763"/>
            <a:ext cx="365760" cy="291830"/>
          </a:xfrm>
          <a:prstGeom prst="rect">
            <a:avLst/>
          </a:prstGeom>
        </p:spPr>
      </p:pic>
      <p:sp>
        <p:nvSpPr>
          <p:cNvPr id="22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Oval 23"/>
          <p:cNvSpPr/>
          <p:nvPr userDrawn="1"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28" name="Straight Connector 27"/>
          <p:cNvCxnSpPr/>
          <p:nvPr userDrawn="1"/>
        </p:nvCxnSpPr>
        <p:spPr>
          <a:xfrm flipH="1">
            <a:off x="3230" y="608083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 userDrawn="1"/>
        </p:nvCxnSpPr>
        <p:spPr>
          <a:xfrm flipH="1">
            <a:off x="616656" y="608083"/>
            <a:ext cx="11575344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Oval 30"/>
          <p:cNvSpPr/>
          <p:nvPr userDrawn="1"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87471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3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414"/>
            <a:ext cx="12216385" cy="68580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416306" y="42394"/>
            <a:ext cx="10547350" cy="53134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2763"/>
            <a:ext cx="365760" cy="291830"/>
          </a:xfrm>
          <a:prstGeom prst="rect">
            <a:avLst/>
          </a:prstGeom>
        </p:spPr>
      </p:pic>
      <p:sp>
        <p:nvSpPr>
          <p:cNvPr id="22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556890" y="1314783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56890" y="2784995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556890" y="1728243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556890" y="3189491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2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556890" y="4228313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556890" y="4632809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4" name="Oval 33"/>
          <p:cNvSpPr/>
          <p:nvPr userDrawn="1"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35" name="Straight Connector 34"/>
          <p:cNvCxnSpPr/>
          <p:nvPr userDrawn="1"/>
        </p:nvCxnSpPr>
        <p:spPr>
          <a:xfrm flipH="1">
            <a:off x="3230" y="608083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 userDrawn="1"/>
        </p:nvCxnSpPr>
        <p:spPr>
          <a:xfrm flipH="1">
            <a:off x="616656" y="608083"/>
            <a:ext cx="11575344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 userDrawn="1"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38" name="Straight Connector 37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 userDrawn="1"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41" name="Straight Connector 40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7478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2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"/>
          <p:cNvSpPr>
            <a:spLocks noGrp="1"/>
          </p:cNvSpPr>
          <p:nvPr>
            <p:ph type="title" hasCustomPrompt="1"/>
          </p:nvPr>
        </p:nvSpPr>
        <p:spPr>
          <a:xfrm>
            <a:off x="2228479" y="2020824"/>
            <a:ext cx="9299448" cy="1325880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accent6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Insert Title Here 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32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228479" y="4617720"/>
            <a:ext cx="9299448" cy="578412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228479" y="5199656"/>
            <a:ext cx="9299448" cy="390521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228479" y="5602567"/>
            <a:ext cx="9299448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pic>
        <p:nvPicPr>
          <p:cNvPr id="35" name="Picture 3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6395" y="4874480"/>
            <a:ext cx="1189829" cy="951863"/>
          </a:xfrm>
          <a:prstGeom prst="rect">
            <a:avLst/>
          </a:prstGeom>
        </p:spPr>
      </p:pic>
      <p:sp>
        <p:nvSpPr>
          <p:cNvPr id="48" name="Oval 47"/>
          <p:cNvSpPr/>
          <p:nvPr userDrawn="1"/>
        </p:nvSpPr>
        <p:spPr>
          <a:xfrm>
            <a:off x="1825043" y="6101651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49" name="Straight Connector 48"/>
          <p:cNvCxnSpPr/>
          <p:nvPr userDrawn="1"/>
        </p:nvCxnSpPr>
        <p:spPr>
          <a:xfrm flipH="1">
            <a:off x="0" y="6124669"/>
            <a:ext cx="1793872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 userDrawn="1"/>
        </p:nvCxnSpPr>
        <p:spPr>
          <a:xfrm flipH="1">
            <a:off x="1892734" y="6124511"/>
            <a:ext cx="9720781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Oval 50"/>
          <p:cNvSpPr/>
          <p:nvPr userDrawn="1"/>
        </p:nvSpPr>
        <p:spPr>
          <a:xfrm flipH="1">
            <a:off x="11642081" y="6101651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sp>
        <p:nvSpPr>
          <p:cNvPr id="52" name="Oval 51"/>
          <p:cNvSpPr/>
          <p:nvPr userDrawn="1"/>
        </p:nvSpPr>
        <p:spPr>
          <a:xfrm flipH="1">
            <a:off x="11642081" y="347037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53" name="Straight Connector 52"/>
          <p:cNvCxnSpPr/>
          <p:nvPr userDrawn="1"/>
        </p:nvCxnSpPr>
        <p:spPr>
          <a:xfrm flipV="1">
            <a:off x="1849172" y="3552825"/>
            <a:ext cx="0" cy="2529959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Arc 53"/>
          <p:cNvSpPr/>
          <p:nvPr userDrawn="1"/>
        </p:nvSpPr>
        <p:spPr>
          <a:xfrm rot="16200000">
            <a:off x="1847726" y="3495590"/>
            <a:ext cx="121764" cy="118872"/>
          </a:xfrm>
          <a:prstGeom prst="arc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55" name="Straight Connector 54"/>
          <p:cNvCxnSpPr/>
          <p:nvPr userDrawn="1"/>
        </p:nvCxnSpPr>
        <p:spPr>
          <a:xfrm flipH="1">
            <a:off x="1899083" y="3494144"/>
            <a:ext cx="9714432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2228478" y="3666744"/>
            <a:ext cx="9299448" cy="576072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01667481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3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416306" y="42394"/>
            <a:ext cx="10547350" cy="53134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2763"/>
            <a:ext cx="365760" cy="291830"/>
          </a:xfrm>
          <a:prstGeom prst="rect">
            <a:avLst/>
          </a:prstGeom>
        </p:spPr>
      </p:pic>
      <p:sp>
        <p:nvSpPr>
          <p:cNvPr id="22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556890" y="1314783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56890" y="2784995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556890" y="1728243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556890" y="3189491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2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556890" y="4228313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556890" y="4632809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4" name="Oval 33"/>
          <p:cNvSpPr/>
          <p:nvPr userDrawn="1"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35" name="Straight Connector 34"/>
          <p:cNvCxnSpPr/>
          <p:nvPr userDrawn="1"/>
        </p:nvCxnSpPr>
        <p:spPr>
          <a:xfrm flipH="1">
            <a:off x="3230" y="608083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 userDrawn="1"/>
        </p:nvCxnSpPr>
        <p:spPr>
          <a:xfrm flipH="1">
            <a:off x="616656" y="608083"/>
            <a:ext cx="11575344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 userDrawn="1"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38" name="Straight Connector 37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 userDrawn="1"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41" name="Straight Connector 40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178434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3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416306" y="42394"/>
            <a:ext cx="10547350" cy="53134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2763"/>
            <a:ext cx="365760" cy="291830"/>
          </a:xfrm>
          <a:prstGeom prst="rect">
            <a:avLst/>
          </a:prstGeom>
        </p:spPr>
      </p:pic>
      <p:sp>
        <p:nvSpPr>
          <p:cNvPr id="22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556890" y="1314783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56890" y="2784995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556890" y="1728243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556890" y="3189491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2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556890" y="4228313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556890" y="4632809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4" name="Oval 33"/>
          <p:cNvSpPr/>
          <p:nvPr userDrawn="1"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35" name="Straight Connector 34"/>
          <p:cNvCxnSpPr/>
          <p:nvPr userDrawn="1"/>
        </p:nvCxnSpPr>
        <p:spPr>
          <a:xfrm flipH="1">
            <a:off x="3230" y="608083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 userDrawn="1"/>
        </p:nvCxnSpPr>
        <p:spPr>
          <a:xfrm flipH="1">
            <a:off x="616656" y="608083"/>
            <a:ext cx="11575344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 userDrawn="1"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38" name="Straight Connector 37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 userDrawn="1"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41" name="Straight Connector 40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213995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3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416306" y="42394"/>
            <a:ext cx="10547350" cy="53134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2763"/>
            <a:ext cx="365760" cy="291830"/>
          </a:xfrm>
          <a:prstGeom prst="rect">
            <a:avLst/>
          </a:prstGeom>
        </p:spPr>
      </p:pic>
      <p:sp>
        <p:nvSpPr>
          <p:cNvPr id="22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556890" y="1314783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56890" y="2784995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556890" y="1728243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556890" y="3189491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2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556890" y="4228313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556890" y="4632809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4" name="Oval 33"/>
          <p:cNvSpPr/>
          <p:nvPr userDrawn="1"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35" name="Straight Connector 34"/>
          <p:cNvCxnSpPr/>
          <p:nvPr userDrawn="1"/>
        </p:nvCxnSpPr>
        <p:spPr>
          <a:xfrm flipH="1">
            <a:off x="3230" y="608083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 userDrawn="1"/>
        </p:nvCxnSpPr>
        <p:spPr>
          <a:xfrm flipH="1">
            <a:off x="616656" y="608083"/>
            <a:ext cx="11575344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 userDrawn="1"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38" name="Straight Connector 37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 userDrawn="1"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41" name="Straight Connector 40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738824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3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416306" y="42394"/>
            <a:ext cx="10547350" cy="53134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2763"/>
            <a:ext cx="365760" cy="291830"/>
          </a:xfrm>
          <a:prstGeom prst="rect">
            <a:avLst/>
          </a:prstGeom>
        </p:spPr>
      </p:pic>
      <p:sp>
        <p:nvSpPr>
          <p:cNvPr id="22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556890" y="1314783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56890" y="2784995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556890" y="1728243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556890" y="3189491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2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556890" y="4228313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556890" y="4632809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4" name="Oval 33"/>
          <p:cNvSpPr/>
          <p:nvPr userDrawn="1"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35" name="Straight Connector 34"/>
          <p:cNvCxnSpPr/>
          <p:nvPr userDrawn="1"/>
        </p:nvCxnSpPr>
        <p:spPr>
          <a:xfrm flipH="1">
            <a:off x="3230" y="608083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 userDrawn="1"/>
        </p:nvCxnSpPr>
        <p:spPr>
          <a:xfrm flipH="1">
            <a:off x="616656" y="608083"/>
            <a:ext cx="11575344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 userDrawn="1"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38" name="Straight Connector 37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 userDrawn="1"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41" name="Straight Connector 40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502080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3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416306" y="42394"/>
            <a:ext cx="10547350" cy="53134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2763"/>
            <a:ext cx="365760" cy="291830"/>
          </a:xfrm>
          <a:prstGeom prst="rect">
            <a:avLst/>
          </a:prstGeom>
        </p:spPr>
      </p:pic>
      <p:sp>
        <p:nvSpPr>
          <p:cNvPr id="22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556890" y="1314783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56890" y="2784995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556890" y="1728243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556890" y="3189491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2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556890" y="4228313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556890" y="4632809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4" name="Oval 33"/>
          <p:cNvSpPr/>
          <p:nvPr userDrawn="1"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35" name="Straight Connector 34"/>
          <p:cNvCxnSpPr/>
          <p:nvPr userDrawn="1"/>
        </p:nvCxnSpPr>
        <p:spPr>
          <a:xfrm flipH="1">
            <a:off x="3230" y="608083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 userDrawn="1"/>
        </p:nvCxnSpPr>
        <p:spPr>
          <a:xfrm flipH="1">
            <a:off x="616656" y="608083"/>
            <a:ext cx="11575344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 userDrawn="1"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38" name="Straight Connector 37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 userDrawn="1"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41" name="Straight Connector 40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243120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3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" y="-1"/>
            <a:ext cx="12192000" cy="6857999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416306" y="42394"/>
            <a:ext cx="10547350" cy="53134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6462763"/>
            <a:ext cx="365760" cy="291830"/>
          </a:xfrm>
          <a:prstGeom prst="rect">
            <a:avLst/>
          </a:prstGeom>
        </p:spPr>
      </p:pic>
      <p:sp>
        <p:nvSpPr>
          <p:cNvPr id="22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556890" y="1314783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56890" y="2784995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556890" y="1728243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556890" y="3189491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2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556890" y="4228313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556890" y="4632809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4" name="Oval 33"/>
          <p:cNvSpPr/>
          <p:nvPr userDrawn="1"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35" name="Straight Connector 34"/>
          <p:cNvCxnSpPr/>
          <p:nvPr userDrawn="1"/>
        </p:nvCxnSpPr>
        <p:spPr>
          <a:xfrm flipH="1">
            <a:off x="3230" y="608083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 userDrawn="1"/>
        </p:nvCxnSpPr>
        <p:spPr>
          <a:xfrm flipH="1">
            <a:off x="616656" y="608083"/>
            <a:ext cx="11575344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 userDrawn="1"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38" name="Straight Connector 37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 userDrawn="1"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41" name="Straight Connector 40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386876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 with ICAN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3084875" y="685225"/>
            <a:ext cx="9107124" cy="18649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 dirty="0">
              <a:solidFill>
                <a:prstClr val="white"/>
              </a:solidFill>
              <a:cs typeface="Arial"/>
            </a:endParaRPr>
          </a:p>
        </p:txBody>
      </p:sp>
      <p:sp>
        <p:nvSpPr>
          <p:cNvPr id="4" name="Text Placeholder 32"/>
          <p:cNvSpPr txBox="1">
            <a:spLocks/>
          </p:cNvSpPr>
          <p:nvPr userDrawn="1"/>
        </p:nvSpPr>
        <p:spPr bwMode="auto">
          <a:xfrm>
            <a:off x="3391319" y="1552703"/>
            <a:ext cx="8800679" cy="329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  <a:cs typeface="Arial"/>
              </a:rPr>
              <a:t>Visit us at </a:t>
            </a:r>
            <a:r>
              <a:rPr lang="en-US" sz="2000" b="1" dirty="0" err="1">
                <a:solidFill>
                  <a:schemeClr val="bg1"/>
                </a:solidFill>
                <a:latin typeface="+mn-lt"/>
                <a:cs typeface="Arial"/>
              </a:rPr>
              <a:t>icann.org</a:t>
            </a:r>
            <a:endParaRPr lang="en-US" sz="2000" b="1" dirty="0">
              <a:solidFill>
                <a:schemeClr val="bg1"/>
              </a:solidFill>
              <a:latin typeface="+mn-lt"/>
              <a:cs typeface="Arial"/>
            </a:endParaRPr>
          </a:p>
        </p:txBody>
      </p:sp>
      <p:sp>
        <p:nvSpPr>
          <p:cNvPr id="5" name="Text Placeholder 33"/>
          <p:cNvSpPr txBox="1">
            <a:spLocks/>
          </p:cNvSpPr>
          <p:nvPr userDrawn="1"/>
        </p:nvSpPr>
        <p:spPr bwMode="auto">
          <a:xfrm>
            <a:off x="3391319" y="1049145"/>
            <a:ext cx="6974253" cy="325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AU" sz="2700" b="1" dirty="0">
                <a:solidFill>
                  <a:schemeClr val="bg1"/>
                </a:solidFill>
                <a:latin typeface="+mn-lt"/>
                <a:ea typeface="Segoe UI" charset="0"/>
                <a:cs typeface="Arial"/>
              </a:rPr>
              <a:t>Thank You and Questions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2" y="685225"/>
            <a:ext cx="2977273" cy="18649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white"/>
              </a:solidFill>
              <a:cs typeface="Arial"/>
            </a:endParaRPr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10" hasCustomPrompt="1"/>
          </p:nvPr>
        </p:nvSpPr>
        <p:spPr>
          <a:xfrm>
            <a:off x="3391319" y="1865312"/>
            <a:ext cx="7964599" cy="34654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1pPr>
            <a:lvl2pPr marL="4572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2pPr>
            <a:lvl3pPr marL="9144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3pPr>
            <a:lvl4pPr marL="13716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4pPr>
            <a:lvl5pPr marL="1828800" indent="0">
              <a:buFontTx/>
              <a:buNone/>
              <a:defRPr lang="en-US" sz="2000" kern="1200" dirty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5pPr>
          </a:lstStyle>
          <a:p>
            <a:pPr lvl="0"/>
            <a:r>
              <a:rPr lang="en-US" dirty="0"/>
              <a:t>Email: email</a:t>
            </a:r>
          </a:p>
        </p:txBody>
      </p:sp>
      <p:sp>
        <p:nvSpPr>
          <p:cNvPr id="31" name="Title 4"/>
          <p:cNvSpPr>
            <a:spLocks noGrp="1"/>
          </p:cNvSpPr>
          <p:nvPr>
            <p:ph type="title" hasCustomPrompt="1"/>
          </p:nvPr>
        </p:nvSpPr>
        <p:spPr>
          <a:xfrm>
            <a:off x="420624" y="42394"/>
            <a:ext cx="10547350" cy="531346"/>
          </a:xfrm>
          <a:prstGeom prst="rect">
            <a:avLst/>
          </a:prstGeom>
          <a:noFill/>
        </p:spPr>
        <p:txBody>
          <a:bodyPr lIns="91440" tIns="45720" rIns="91440" bIns="45720"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Engage with ICANN</a:t>
            </a:r>
          </a:p>
        </p:txBody>
      </p:sp>
      <p:pic>
        <p:nvPicPr>
          <p:cNvPr id="32" name="Picture 31" descr="ICANN_Logo_W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392" y="856105"/>
            <a:ext cx="1962493" cy="1523172"/>
          </a:xfrm>
          <a:prstGeom prst="rect">
            <a:avLst/>
          </a:prstGeom>
        </p:spPr>
      </p:pic>
      <p:grpSp>
        <p:nvGrpSpPr>
          <p:cNvPr id="54" name="Group 53"/>
          <p:cNvGrpSpPr/>
          <p:nvPr userDrawn="1"/>
        </p:nvGrpSpPr>
        <p:grpSpPr>
          <a:xfrm>
            <a:off x="3402135" y="4228306"/>
            <a:ext cx="3416667" cy="365760"/>
            <a:chOff x="5325979" y="4715893"/>
            <a:chExt cx="3416667" cy="365760"/>
          </a:xfrm>
        </p:grpSpPr>
        <p:sp>
          <p:nvSpPr>
            <p:cNvPr id="55" name="Text Placeholder 32"/>
            <p:cNvSpPr txBox="1">
              <a:spLocks/>
            </p:cNvSpPr>
            <p:nvPr/>
          </p:nvSpPr>
          <p:spPr>
            <a:xfrm>
              <a:off x="5793339" y="4734885"/>
              <a:ext cx="2949307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3"/>
                </a:rPr>
                <a:t>flickr.com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3"/>
                </a:rPr>
                <a:t>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3"/>
                </a:rPr>
                <a:t>icann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56" name="Picture 55" descr="1420947842_social_style_3_flikr-128.png">
              <a:hlinkClick r:id="rId4" action="ppaction://hlinkfile"/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5979" y="4715893"/>
              <a:ext cx="365760" cy="365760"/>
            </a:xfrm>
            <a:prstGeom prst="rect">
              <a:avLst/>
            </a:prstGeom>
          </p:spPr>
        </p:pic>
      </p:grpSp>
      <p:grpSp>
        <p:nvGrpSpPr>
          <p:cNvPr id="57" name="Group 56"/>
          <p:cNvGrpSpPr/>
          <p:nvPr userDrawn="1"/>
        </p:nvGrpSpPr>
        <p:grpSpPr>
          <a:xfrm>
            <a:off x="3402135" y="4726326"/>
            <a:ext cx="3636602" cy="365760"/>
            <a:chOff x="1235726" y="5571713"/>
            <a:chExt cx="3636602" cy="365760"/>
          </a:xfrm>
        </p:grpSpPr>
        <p:sp>
          <p:nvSpPr>
            <p:cNvPr id="58" name="Text Placeholder 32"/>
            <p:cNvSpPr txBox="1">
              <a:spLocks/>
            </p:cNvSpPr>
            <p:nvPr/>
          </p:nvSpPr>
          <p:spPr>
            <a:xfrm>
              <a:off x="1703086" y="5592033"/>
              <a:ext cx="3169242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6"/>
                </a:rPr>
                <a:t>linkedin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6"/>
                </a:rPr>
                <a:t>/company/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6"/>
                </a:rPr>
                <a:t>icann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59" name="Picture 58" descr="1420948164_social_style_3_in-128.png">
              <a:hlinkClick r:id="rId7" action="ppaction://hlinkfile"/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6" y="5571713"/>
              <a:ext cx="365760" cy="365760"/>
            </a:xfrm>
            <a:prstGeom prst="rect">
              <a:avLst/>
            </a:prstGeom>
          </p:spPr>
        </p:pic>
      </p:grpSp>
      <p:grpSp>
        <p:nvGrpSpPr>
          <p:cNvPr id="60" name="Group 59"/>
          <p:cNvGrpSpPr/>
          <p:nvPr userDrawn="1"/>
        </p:nvGrpSpPr>
        <p:grpSpPr>
          <a:xfrm>
            <a:off x="3402135" y="2734246"/>
            <a:ext cx="2809587" cy="365760"/>
            <a:chOff x="1235726" y="3073176"/>
            <a:chExt cx="2809587" cy="365760"/>
          </a:xfrm>
        </p:grpSpPr>
        <p:sp>
          <p:nvSpPr>
            <p:cNvPr id="61" name="Text Placeholder 32"/>
            <p:cNvSpPr txBox="1">
              <a:spLocks/>
            </p:cNvSpPr>
            <p:nvPr/>
          </p:nvSpPr>
          <p:spPr>
            <a:xfrm>
              <a:off x="1703087" y="3093496"/>
              <a:ext cx="2342226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9"/>
                </a:rPr>
                <a:t>@icann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62" name="Picture 61" descr="1420948433_social_style_3_twiter-128.png">
              <a:hlinkClick r:id="rId10" action="ppaction://hlinkfile"/>
            </p:cNvPr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6" y="3073176"/>
              <a:ext cx="365760" cy="365760"/>
            </a:xfrm>
            <a:prstGeom prst="rect">
              <a:avLst/>
            </a:prstGeom>
          </p:spPr>
        </p:pic>
      </p:grpSp>
      <p:grpSp>
        <p:nvGrpSpPr>
          <p:cNvPr id="63" name="Group 62"/>
          <p:cNvGrpSpPr/>
          <p:nvPr userDrawn="1"/>
        </p:nvGrpSpPr>
        <p:grpSpPr>
          <a:xfrm>
            <a:off x="3402135" y="3232266"/>
            <a:ext cx="3730320" cy="365760"/>
            <a:chOff x="1235727" y="3892739"/>
            <a:chExt cx="3730320" cy="365760"/>
          </a:xfrm>
        </p:grpSpPr>
        <p:sp>
          <p:nvSpPr>
            <p:cNvPr id="64" name="Text Placeholder 32"/>
            <p:cNvSpPr txBox="1">
              <a:spLocks/>
            </p:cNvSpPr>
            <p:nvPr/>
          </p:nvSpPr>
          <p:spPr>
            <a:xfrm>
              <a:off x="1703086" y="3913059"/>
              <a:ext cx="3262961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2"/>
                </a:rPr>
                <a:t>facebook.com/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2"/>
                </a:rPr>
                <a:t>icannorg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2"/>
                </a:rPr>
                <a:t> 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65" name="Picture 64" descr="1420948141_social_style_3_facebook-128.png">
              <a:hlinkClick r:id="rId13" action="ppaction://hlinkfile"/>
            </p:cNvPr>
            <p:cNvPicPr>
              <a:picLocks noChangeAspect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7" y="3892739"/>
              <a:ext cx="365760" cy="365760"/>
            </a:xfrm>
            <a:prstGeom prst="rect">
              <a:avLst/>
            </a:prstGeom>
          </p:spPr>
        </p:pic>
      </p:grpSp>
      <p:grpSp>
        <p:nvGrpSpPr>
          <p:cNvPr id="66" name="Group 65"/>
          <p:cNvGrpSpPr/>
          <p:nvPr userDrawn="1"/>
        </p:nvGrpSpPr>
        <p:grpSpPr>
          <a:xfrm>
            <a:off x="3402135" y="3730286"/>
            <a:ext cx="3636602" cy="365760"/>
            <a:chOff x="1235726" y="4721075"/>
            <a:chExt cx="3636602" cy="365760"/>
          </a:xfrm>
        </p:grpSpPr>
        <p:pic>
          <p:nvPicPr>
            <p:cNvPr id="67" name="Picture 66" descr="1420948149_social_style_3_youtube-128.png">
              <a:hlinkClick r:id="rId15" action="ppaction://hlinkfile"/>
            </p:cNvPr>
            <p:cNvPicPr>
              <a:picLocks noChangeAspect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6" y="4721075"/>
              <a:ext cx="365760" cy="365760"/>
            </a:xfrm>
            <a:prstGeom prst="rect">
              <a:avLst/>
            </a:prstGeom>
          </p:spPr>
        </p:pic>
        <p:sp>
          <p:nvSpPr>
            <p:cNvPr id="68" name="Text Placeholder 32"/>
            <p:cNvSpPr txBox="1">
              <a:spLocks/>
            </p:cNvSpPr>
            <p:nvPr/>
          </p:nvSpPr>
          <p:spPr>
            <a:xfrm>
              <a:off x="1703086" y="4734885"/>
              <a:ext cx="3169242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7"/>
                </a:rPr>
                <a:t>youtube.com/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7"/>
                </a:rPr>
                <a:t>icannnews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</p:grpSp>
      <p:grpSp>
        <p:nvGrpSpPr>
          <p:cNvPr id="69" name="Group 68"/>
          <p:cNvGrpSpPr/>
          <p:nvPr userDrawn="1"/>
        </p:nvGrpSpPr>
        <p:grpSpPr>
          <a:xfrm>
            <a:off x="3402135" y="5722367"/>
            <a:ext cx="2586167" cy="365760"/>
            <a:chOff x="5325979" y="3073176"/>
            <a:chExt cx="2586167" cy="365760"/>
          </a:xfrm>
        </p:grpSpPr>
        <p:sp>
          <p:nvSpPr>
            <p:cNvPr id="70" name="Text Placeholder 32"/>
            <p:cNvSpPr txBox="1">
              <a:spLocks/>
            </p:cNvSpPr>
            <p:nvPr/>
          </p:nvSpPr>
          <p:spPr>
            <a:xfrm>
              <a:off x="5793339" y="3093496"/>
              <a:ext cx="2118807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8"/>
                </a:rPr>
                <a:t>soundcloud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8"/>
                </a:rPr>
                <a:t>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8"/>
                </a:rPr>
                <a:t>icann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71" name="Picture 70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5979" y="3073176"/>
              <a:ext cx="365760" cy="365760"/>
            </a:xfrm>
            <a:prstGeom prst="rect">
              <a:avLst/>
            </a:prstGeom>
          </p:spPr>
        </p:pic>
      </p:grpSp>
      <p:grpSp>
        <p:nvGrpSpPr>
          <p:cNvPr id="72" name="Group 71"/>
          <p:cNvGrpSpPr/>
          <p:nvPr userDrawn="1"/>
        </p:nvGrpSpPr>
        <p:grpSpPr>
          <a:xfrm>
            <a:off x="3402135" y="5224346"/>
            <a:ext cx="3416667" cy="365760"/>
            <a:chOff x="5325979" y="5571713"/>
            <a:chExt cx="3416667" cy="365760"/>
          </a:xfrm>
        </p:grpSpPr>
        <p:sp>
          <p:nvSpPr>
            <p:cNvPr id="73" name="Text Placeholder 32"/>
            <p:cNvSpPr txBox="1">
              <a:spLocks/>
            </p:cNvSpPr>
            <p:nvPr/>
          </p:nvSpPr>
          <p:spPr>
            <a:xfrm>
              <a:off x="5793339" y="5592033"/>
              <a:ext cx="2949307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20"/>
                </a:rPr>
                <a:t>slideshare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20"/>
                </a:rPr>
                <a:t>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20"/>
                </a:rPr>
                <a:t>icannpresentations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74" name="Picture 73" descr="1420948164_social_style_3_in-128.png">
              <a:hlinkClick r:id="rId7" action="ppaction://hlinkfile"/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5979" y="5571713"/>
              <a:ext cx="365760" cy="3657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9725737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gage with ICAN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0" name="Text Placeholder 32"/>
          <p:cNvSpPr txBox="1">
            <a:spLocks/>
          </p:cNvSpPr>
          <p:nvPr userDrawn="1"/>
        </p:nvSpPr>
        <p:spPr bwMode="auto">
          <a:xfrm>
            <a:off x="2921748" y="2425013"/>
            <a:ext cx="8440953" cy="347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1500" dirty="0">
                <a:solidFill>
                  <a:schemeClr val="bg1"/>
                </a:solidFill>
                <a:latin typeface="+mn-lt"/>
                <a:cs typeface="Arial"/>
              </a:rPr>
              <a:t>Visit us at </a:t>
            </a:r>
            <a:r>
              <a:rPr lang="en-US" sz="1500" b="1" dirty="0" err="1">
                <a:solidFill>
                  <a:schemeClr val="bg1"/>
                </a:solidFill>
                <a:latin typeface="+mn-lt"/>
                <a:cs typeface="Arial"/>
              </a:rPr>
              <a:t>icann.org</a:t>
            </a:r>
            <a:endParaRPr lang="en-US" sz="1500" b="1" dirty="0">
              <a:solidFill>
                <a:schemeClr val="bg1"/>
              </a:solidFill>
              <a:latin typeface="+mn-lt"/>
              <a:cs typeface="Arial"/>
            </a:endParaRPr>
          </a:p>
        </p:txBody>
      </p:sp>
      <p:sp>
        <p:nvSpPr>
          <p:cNvPr id="31" name="Text Placeholder 33"/>
          <p:cNvSpPr txBox="1">
            <a:spLocks/>
          </p:cNvSpPr>
          <p:nvPr userDrawn="1"/>
        </p:nvSpPr>
        <p:spPr bwMode="auto">
          <a:xfrm>
            <a:off x="498950" y="862602"/>
            <a:ext cx="9870957" cy="393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endParaRPr lang="en-AU" sz="2700" b="1" dirty="0">
              <a:solidFill>
                <a:schemeClr val="bg1"/>
              </a:solidFill>
              <a:latin typeface="+mn-lt"/>
              <a:ea typeface="Segoe UI" charset="0"/>
              <a:cs typeface="Arial"/>
            </a:endParaRPr>
          </a:p>
        </p:txBody>
      </p:sp>
      <p:sp>
        <p:nvSpPr>
          <p:cNvPr id="33" name="Oval 32"/>
          <p:cNvSpPr/>
          <p:nvPr userDrawn="1"/>
        </p:nvSpPr>
        <p:spPr>
          <a:xfrm>
            <a:off x="52732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atin typeface="+mn-lt"/>
            </a:endParaRPr>
          </a:p>
        </p:txBody>
      </p:sp>
      <p:cxnSp>
        <p:nvCxnSpPr>
          <p:cNvPr id="34" name="Straight Connector 33"/>
          <p:cNvCxnSpPr/>
          <p:nvPr userDrawn="1"/>
        </p:nvCxnSpPr>
        <p:spPr>
          <a:xfrm flipH="1">
            <a:off x="3230" y="608083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 userDrawn="1"/>
        </p:nvCxnSpPr>
        <p:spPr>
          <a:xfrm flipH="1">
            <a:off x="616656" y="608083"/>
            <a:ext cx="11575344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 userDrawn="1"/>
        </p:nvSpPr>
        <p:spPr>
          <a:xfrm>
            <a:off x="2421943" y="629759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38" name="Straight Connector 37"/>
          <p:cNvCxnSpPr/>
          <p:nvPr userDrawn="1"/>
        </p:nvCxnSpPr>
        <p:spPr>
          <a:xfrm flipH="1">
            <a:off x="1" y="6320453"/>
            <a:ext cx="2387223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H="1">
            <a:off x="2504929" y="6320453"/>
            <a:ext cx="9065823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 userDrawn="1"/>
        </p:nvSpPr>
        <p:spPr>
          <a:xfrm flipH="1">
            <a:off x="11615191" y="629759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42" name="Straight Connector 41"/>
          <p:cNvCxnSpPr>
            <a:endCxn id="43" idx="0"/>
          </p:cNvCxnSpPr>
          <p:nvPr userDrawn="1"/>
        </p:nvCxnSpPr>
        <p:spPr>
          <a:xfrm flipV="1">
            <a:off x="2446072" y="2281331"/>
            <a:ext cx="0" cy="3976594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Arc 42"/>
          <p:cNvSpPr/>
          <p:nvPr userDrawn="1"/>
        </p:nvSpPr>
        <p:spPr>
          <a:xfrm rot="16200000">
            <a:off x="2444626" y="2221895"/>
            <a:ext cx="121764" cy="118872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800">
              <a:latin typeface="+mn-lt"/>
            </a:endParaRPr>
          </a:p>
        </p:txBody>
      </p:sp>
      <p:cxnSp>
        <p:nvCxnSpPr>
          <p:cNvPr id="44" name="Straight Connector 43"/>
          <p:cNvCxnSpPr/>
          <p:nvPr userDrawn="1"/>
        </p:nvCxnSpPr>
        <p:spPr>
          <a:xfrm flipH="1">
            <a:off x="2504929" y="2220449"/>
            <a:ext cx="9065823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 userDrawn="1"/>
        </p:nvCxnSpPr>
        <p:spPr>
          <a:xfrm flipH="1">
            <a:off x="11700996" y="6320453"/>
            <a:ext cx="4941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itle 4"/>
          <p:cNvSpPr>
            <a:spLocks noGrp="1"/>
          </p:cNvSpPr>
          <p:nvPr>
            <p:ph type="title" hasCustomPrompt="1"/>
          </p:nvPr>
        </p:nvSpPr>
        <p:spPr>
          <a:xfrm>
            <a:off x="420624" y="42394"/>
            <a:ext cx="11808013" cy="531346"/>
          </a:xfrm>
          <a:prstGeom prst="rect">
            <a:avLst/>
          </a:prstGeom>
        </p:spPr>
        <p:txBody>
          <a:bodyPr lIns="91440" tIns="45720" rIns="91440" bIns="45720"/>
          <a:lstStyle>
            <a:lvl1pPr>
              <a:defRPr lang="en-US" smtClean="0">
                <a:solidFill>
                  <a:schemeClr val="bg1"/>
                </a:solidFill>
                <a:ea typeface="Segoe UI" charset="0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+mn-lt"/>
              </a:rPr>
              <a:t>Engage with ICANN – </a:t>
            </a:r>
            <a:r>
              <a:rPr lang="en-US" dirty="0">
                <a:solidFill>
                  <a:schemeClr val="bg1"/>
                </a:solidFill>
                <a:latin typeface="+mn-lt"/>
                <a:ea typeface="Segoe UI" charset="0"/>
              </a:rPr>
              <a:t>Thank You and Questions</a:t>
            </a:r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26932" y="1039938"/>
            <a:ext cx="4287549" cy="760694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919709" y="2853692"/>
            <a:ext cx="3149229" cy="3236708"/>
          </a:xfrm>
          <a:prstGeom prst="rect">
            <a:avLst/>
          </a:prstGeom>
        </p:spPr>
      </p:pic>
      <p:sp>
        <p:nvSpPr>
          <p:cNvPr id="24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51" name="Oval 50"/>
          <p:cNvSpPr/>
          <p:nvPr userDrawn="1"/>
        </p:nvSpPr>
        <p:spPr>
          <a:xfrm flipH="1">
            <a:off x="11615191" y="2196678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52" name="Straight Connector 51"/>
          <p:cNvCxnSpPr/>
          <p:nvPr userDrawn="1"/>
        </p:nvCxnSpPr>
        <p:spPr>
          <a:xfrm flipH="1">
            <a:off x="11700996" y="2219538"/>
            <a:ext cx="4941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850214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ull-Wid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6764" y="616645"/>
            <a:ext cx="12225528" cy="5696712"/>
          </a:xfrm>
          <a:prstGeom prst="rect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5" name="Title 19"/>
          <p:cNvSpPr>
            <a:spLocks noGrp="1"/>
          </p:cNvSpPr>
          <p:nvPr>
            <p:ph type="title" hasCustomPrompt="1"/>
          </p:nvPr>
        </p:nvSpPr>
        <p:spPr>
          <a:xfrm>
            <a:off x="420624" y="48278"/>
            <a:ext cx="10847121" cy="434888"/>
          </a:xfrm>
          <a:prstGeom prst="rect">
            <a:avLst/>
          </a:prstGeom>
        </p:spPr>
        <p:txBody>
          <a:bodyPr lIns="91440" tIns="45720" rIns="91440" bIns="45720"/>
          <a:lstStyle>
            <a:lvl1pPr>
              <a:defRPr lang="en-US" dirty="0">
                <a:latin typeface="+mj-lt"/>
              </a:defRPr>
            </a:lvl1pPr>
          </a:lstStyle>
          <a:p>
            <a:pPr lvl="0"/>
            <a:r>
              <a:rPr lang="en-US" dirty="0"/>
              <a:t>Click to edit title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" y="6464808"/>
            <a:ext cx="390801" cy="312641"/>
          </a:xfrm>
          <a:prstGeom prst="rect">
            <a:avLst/>
          </a:prstGeom>
        </p:spPr>
      </p:pic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73601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 Decor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228479" y="4617720"/>
            <a:ext cx="9295500" cy="575112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228479" y="5199656"/>
            <a:ext cx="9295500" cy="390521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228479" y="5602567"/>
            <a:ext cx="9299448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26044" y="4878445"/>
            <a:ext cx="1193800" cy="9525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1825043" y="6101651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0" y="6124669"/>
            <a:ext cx="1793872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1892734" y="6124511"/>
            <a:ext cx="9720781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 userDrawn="1"/>
        </p:nvSpPr>
        <p:spPr>
          <a:xfrm flipH="1">
            <a:off x="11642081" y="6101651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sp>
        <p:nvSpPr>
          <p:cNvPr id="17" name="Oval 16"/>
          <p:cNvSpPr/>
          <p:nvPr userDrawn="1"/>
        </p:nvSpPr>
        <p:spPr>
          <a:xfrm flipH="1">
            <a:off x="11642081" y="347037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18" name="Straight Connector 17"/>
          <p:cNvCxnSpPr/>
          <p:nvPr userDrawn="1"/>
        </p:nvCxnSpPr>
        <p:spPr>
          <a:xfrm flipV="1">
            <a:off x="1849172" y="3552825"/>
            <a:ext cx="0" cy="2529959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Arc 18"/>
          <p:cNvSpPr/>
          <p:nvPr userDrawn="1"/>
        </p:nvSpPr>
        <p:spPr>
          <a:xfrm rot="16200000">
            <a:off x="1847726" y="3495590"/>
            <a:ext cx="121764" cy="118872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20" name="Straight Connector 19"/>
          <p:cNvCxnSpPr/>
          <p:nvPr userDrawn="1"/>
        </p:nvCxnSpPr>
        <p:spPr>
          <a:xfrm flipH="1">
            <a:off x="1899083" y="3494144"/>
            <a:ext cx="9714432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itle 2"/>
          <p:cNvSpPr>
            <a:spLocks noGrp="1"/>
          </p:cNvSpPr>
          <p:nvPr>
            <p:ph type="title" hasCustomPrompt="1"/>
          </p:nvPr>
        </p:nvSpPr>
        <p:spPr>
          <a:xfrm>
            <a:off x="2228479" y="2020824"/>
            <a:ext cx="9295500" cy="1325563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 </a:t>
            </a:r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2228478" y="3666744"/>
            <a:ext cx="9299448" cy="576072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620340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Backgrou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624" y="46180"/>
            <a:ext cx="10847122" cy="450663"/>
          </a:xfrm>
          <a:prstGeom prst="rect">
            <a:avLst/>
          </a:prstGeom>
        </p:spPr>
        <p:txBody>
          <a:bodyPr lIns="91440" tIns="45720" rIns="91440" bIns="45720"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082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-Wid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616645"/>
            <a:ext cx="12192000" cy="569671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5" name="Title 19"/>
          <p:cNvSpPr>
            <a:spLocks noGrp="1"/>
          </p:cNvSpPr>
          <p:nvPr>
            <p:ph type="title" hasCustomPrompt="1"/>
          </p:nvPr>
        </p:nvSpPr>
        <p:spPr>
          <a:xfrm>
            <a:off x="420624" y="48278"/>
            <a:ext cx="10847121" cy="434888"/>
          </a:xfrm>
          <a:prstGeom prst="rect">
            <a:avLst/>
          </a:prstGeom>
        </p:spPr>
        <p:txBody>
          <a:bodyPr lIns="91440" tIns="45720" rIns="91440" bIns="45720"/>
          <a:lstStyle>
            <a:lvl1pPr>
              <a:defRPr lang="en-US" dirty="0">
                <a:latin typeface="+mj-lt"/>
              </a:defRPr>
            </a:lvl1pPr>
          </a:lstStyle>
          <a:p>
            <a:pPr lvl="0"/>
            <a:r>
              <a:rPr lang="en-US" dirty="0"/>
              <a:t>Click to edit title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 flipH="1">
            <a:off x="0" y="608083"/>
            <a:ext cx="12192000" cy="0"/>
          </a:xfrm>
          <a:prstGeom prst="line">
            <a:avLst/>
          </a:prstGeom>
          <a:ln w="1905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H="1">
            <a:off x="0" y="6320547"/>
            <a:ext cx="12192000" cy="0"/>
          </a:xfrm>
          <a:prstGeom prst="line">
            <a:avLst/>
          </a:prstGeom>
          <a:ln w="1905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" y="6464808"/>
            <a:ext cx="390801" cy="312641"/>
          </a:xfrm>
          <a:prstGeom prst="rect">
            <a:avLst/>
          </a:prstGeom>
        </p:spPr>
      </p:pic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7628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(No Header/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19"/>
          <p:cNvSpPr>
            <a:spLocks noGrp="1"/>
          </p:cNvSpPr>
          <p:nvPr>
            <p:ph type="title" hasCustomPrompt="1"/>
          </p:nvPr>
        </p:nvSpPr>
        <p:spPr>
          <a:xfrm>
            <a:off x="420624" y="48278"/>
            <a:ext cx="10847121" cy="434888"/>
          </a:xfrm>
          <a:prstGeom prst="rect">
            <a:avLst/>
          </a:prstGeom>
        </p:spPr>
        <p:txBody>
          <a:bodyPr lIns="91440" tIns="45720" rIns="91440" bIns="45720"/>
          <a:lstStyle>
            <a:lvl1pPr>
              <a:defRPr lang="en-US" dirty="0">
                <a:latin typeface="+mj-lt"/>
              </a:defRPr>
            </a:lvl1pPr>
          </a:lstStyle>
          <a:p>
            <a:pPr lvl="0"/>
            <a:r>
              <a:rPr lang="en-US" dirty="0"/>
              <a:t>Click to edit title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" y="6464808"/>
            <a:ext cx="390801" cy="312641"/>
          </a:xfrm>
          <a:prstGeom prst="rect">
            <a:avLst/>
          </a:prstGeom>
        </p:spPr>
      </p:pic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58077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half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6329943"/>
            <a:ext cx="12192000" cy="5280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22" name="Straight Connector 21"/>
          <p:cNvCxnSpPr/>
          <p:nvPr userDrawn="1"/>
        </p:nvCxnSpPr>
        <p:spPr>
          <a:xfrm flipH="1">
            <a:off x="0" y="608083"/>
            <a:ext cx="12192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8965" y="614512"/>
            <a:ext cx="4655184" cy="5696712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" y="6464808"/>
            <a:ext cx="390801" cy="312641"/>
          </a:xfrm>
          <a:prstGeom prst="rect">
            <a:avLst/>
          </a:prstGeom>
        </p:spPr>
      </p:pic>
      <p:sp>
        <p:nvSpPr>
          <p:cNvPr id="12" name="Title 19"/>
          <p:cNvSpPr>
            <a:spLocks noGrp="1"/>
          </p:cNvSpPr>
          <p:nvPr>
            <p:ph type="title" hasCustomPrompt="1"/>
          </p:nvPr>
        </p:nvSpPr>
        <p:spPr>
          <a:xfrm>
            <a:off x="420624" y="48278"/>
            <a:ext cx="10847121" cy="434888"/>
          </a:xfrm>
          <a:prstGeom prst="rect">
            <a:avLst/>
          </a:prstGeom>
        </p:spPr>
        <p:txBody>
          <a:bodyPr lIns="91440" tIns="45720" rIns="91440" bIns="45720"/>
          <a:lstStyle>
            <a:lvl1pPr>
              <a:defRPr lang="en-US" dirty="0">
                <a:latin typeface="+mj-lt"/>
              </a:defRPr>
            </a:lvl1pPr>
          </a:lstStyle>
          <a:p>
            <a:pPr lvl="0"/>
            <a:r>
              <a:rPr lang="en-US" dirty="0"/>
              <a:t>Click to edit title</a:t>
            </a:r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0" y="6320547"/>
            <a:ext cx="12192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54304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6" Type="http://schemas.openxmlformats.org/officeDocument/2006/relationships/slideLayout" Target="../slideLayouts/slideLayout46.xml"/><Relationship Id="rId47" Type="http://schemas.openxmlformats.org/officeDocument/2006/relationships/slideLayout" Target="../slideLayouts/slideLayout47.xml"/><Relationship Id="rId48" Type="http://schemas.openxmlformats.org/officeDocument/2006/relationships/slideLayout" Target="../slideLayouts/slideLayout48.xml"/><Relationship Id="rId49" Type="http://schemas.openxmlformats.org/officeDocument/2006/relationships/theme" Target="../theme/theme1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27.xml"/><Relationship Id="rId28" Type="http://schemas.openxmlformats.org/officeDocument/2006/relationships/slideLayout" Target="../slideLayouts/slideLayout28.xml"/><Relationship Id="rId29" Type="http://schemas.openxmlformats.org/officeDocument/2006/relationships/slideLayout" Target="../slideLayouts/slideLayout29.xml"/><Relationship Id="rId5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30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31.xml"/><Relationship Id="rId32" Type="http://schemas.openxmlformats.org/officeDocument/2006/relationships/slideLayout" Target="../slideLayouts/slideLayout32.xml"/><Relationship Id="rId9" Type="http://schemas.openxmlformats.org/officeDocument/2006/relationships/slideLayout" Target="../slideLayouts/slideLayout9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3" Type="http://schemas.openxmlformats.org/officeDocument/2006/relationships/slideLayout" Target="../slideLayouts/slideLayout33.xml"/><Relationship Id="rId34" Type="http://schemas.openxmlformats.org/officeDocument/2006/relationships/slideLayout" Target="../slideLayouts/slideLayout34.xml"/><Relationship Id="rId35" Type="http://schemas.openxmlformats.org/officeDocument/2006/relationships/slideLayout" Target="../slideLayouts/slideLayout35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37" Type="http://schemas.openxmlformats.org/officeDocument/2006/relationships/slideLayout" Target="../slideLayouts/slideLayout37.xml"/><Relationship Id="rId38" Type="http://schemas.openxmlformats.org/officeDocument/2006/relationships/slideLayout" Target="../slideLayouts/slideLayout38.xml"/><Relationship Id="rId39" Type="http://schemas.openxmlformats.org/officeDocument/2006/relationships/slideLayout" Target="../slideLayouts/slideLayout39.xml"/><Relationship Id="rId40" Type="http://schemas.openxmlformats.org/officeDocument/2006/relationships/slideLayout" Target="../slideLayouts/slideLayout40.xml"/><Relationship Id="rId41" Type="http://schemas.openxmlformats.org/officeDocument/2006/relationships/slideLayout" Target="../slideLayouts/slideLayout41.xml"/><Relationship Id="rId42" Type="http://schemas.openxmlformats.org/officeDocument/2006/relationships/slideLayout" Target="../slideLayouts/slideLayout42.xml"/><Relationship Id="rId43" Type="http://schemas.openxmlformats.org/officeDocument/2006/relationships/slideLayout" Target="../slideLayouts/slideLayout43.xml"/><Relationship Id="rId44" Type="http://schemas.openxmlformats.org/officeDocument/2006/relationships/slideLayout" Target="../slideLayouts/slideLayout44.xml"/><Relationship Id="rId45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50"/>
          <a:stretch>
            <a:fillRect/>
          </a:stretch>
        </p:blipFill>
        <p:spPr>
          <a:xfrm>
            <a:off x="365760" y="6464808"/>
            <a:ext cx="390801" cy="312641"/>
          </a:xfrm>
          <a:prstGeom prst="rect">
            <a:avLst/>
          </a:prstGeom>
        </p:spPr>
      </p:pic>
      <p:sp>
        <p:nvSpPr>
          <p:cNvPr id="31" name="Oval 30"/>
          <p:cNvSpPr/>
          <p:nvPr userDrawn="1"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3230" y="608083"/>
            <a:ext cx="49571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616656" y="608083"/>
            <a:ext cx="11575344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35" name="Straight Connector 34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 userDrawn="1"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38" name="Straight Connector 37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271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9" r:id="rId2"/>
    <p:sldLayoutId id="2147483671" r:id="rId3"/>
    <p:sldLayoutId id="2147483672" r:id="rId4"/>
    <p:sldLayoutId id="2147483649" r:id="rId5"/>
    <p:sldLayoutId id="2147483673" r:id="rId6"/>
    <p:sldLayoutId id="2147483714" r:id="rId7"/>
    <p:sldLayoutId id="2147483752" r:id="rId8"/>
    <p:sldLayoutId id="2147483715" r:id="rId9"/>
    <p:sldLayoutId id="2147483660" r:id="rId10"/>
    <p:sldLayoutId id="2147483676" r:id="rId11"/>
    <p:sldLayoutId id="2147483675" r:id="rId12"/>
    <p:sldLayoutId id="2147483651" r:id="rId13"/>
    <p:sldLayoutId id="2147483704" r:id="rId14"/>
    <p:sldLayoutId id="2147483705" r:id="rId15"/>
    <p:sldLayoutId id="2147483706" r:id="rId16"/>
    <p:sldLayoutId id="2147483707" r:id="rId17"/>
    <p:sldLayoutId id="2147483708" r:id="rId18"/>
    <p:sldLayoutId id="2147483655" r:id="rId19"/>
    <p:sldLayoutId id="2147483718" r:id="rId20"/>
    <p:sldLayoutId id="2147483719" r:id="rId21"/>
    <p:sldLayoutId id="2147483679" r:id="rId22"/>
    <p:sldLayoutId id="2147483727" r:id="rId23"/>
    <p:sldLayoutId id="2147483728" r:id="rId24"/>
    <p:sldLayoutId id="2147483730" r:id="rId25"/>
    <p:sldLayoutId id="2147483731" r:id="rId26"/>
    <p:sldLayoutId id="2147483732" r:id="rId27"/>
    <p:sldLayoutId id="2147483729" r:id="rId28"/>
    <p:sldLayoutId id="2147483734" r:id="rId29"/>
    <p:sldLayoutId id="2147483688" r:id="rId30"/>
    <p:sldLayoutId id="2147483743" r:id="rId31"/>
    <p:sldLayoutId id="2147483744" r:id="rId32"/>
    <p:sldLayoutId id="2147483745" r:id="rId33"/>
    <p:sldLayoutId id="2147483746" r:id="rId34"/>
    <p:sldLayoutId id="2147483747" r:id="rId35"/>
    <p:sldLayoutId id="2147483748" r:id="rId36"/>
    <p:sldLayoutId id="2147483750" r:id="rId37"/>
    <p:sldLayoutId id="2147483687" r:id="rId38"/>
    <p:sldLayoutId id="2147483735" r:id="rId39"/>
    <p:sldLayoutId id="2147483736" r:id="rId40"/>
    <p:sldLayoutId id="2147483737" r:id="rId41"/>
    <p:sldLayoutId id="2147483738" r:id="rId42"/>
    <p:sldLayoutId id="2147483739" r:id="rId43"/>
    <p:sldLayoutId id="2147483740" r:id="rId44"/>
    <p:sldLayoutId id="2147483742" r:id="rId45"/>
    <p:sldLayoutId id="2147483716" r:id="rId46"/>
    <p:sldLayoutId id="2147483717" r:id="rId47"/>
    <p:sldLayoutId id="2147483751" r:id="rId48"/>
  </p:sldLayoutIdLst>
  <p:hf hdr="0" ftr="0" dt="0"/>
  <p:txStyles>
    <p:titleStyle>
      <a:lvl1pPr marL="0" indent="0" algn="l" defTabSz="457200" rtl="0" eaLnBrk="1" latinLnBrk="0" hangingPunct="1">
        <a:spcBef>
          <a:spcPct val="0"/>
        </a:spcBef>
        <a:buNone/>
        <a:defRPr lang="en-US" sz="2800" b="1" i="0" kern="1200" baseline="0" smtClean="0">
          <a:solidFill>
            <a:schemeClr val="accent6">
              <a:lumMod val="50000"/>
            </a:schemeClr>
          </a:solidFill>
          <a:effectLst/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153" userDrawn="1">
          <p15:clr>
            <a:srgbClr val="F26B43"/>
          </p15:clr>
        </p15:guide>
        <p15:guide id="4" pos="512" userDrawn="1">
          <p15:clr>
            <a:srgbClr val="F26B43"/>
          </p15:clr>
        </p15:guide>
        <p15:guide id="5" pos="347" userDrawn="1">
          <p15:clr>
            <a:srgbClr val="F26B43"/>
          </p15:clr>
        </p15:guide>
        <p15:guide id="6" pos="7324" userDrawn="1">
          <p15:clr>
            <a:srgbClr val="F26B43"/>
          </p15:clr>
        </p15:guide>
        <p15:guide id="7" orient="horz" pos="4105" userDrawn="1">
          <p15:clr>
            <a:srgbClr val="F26B43"/>
          </p15:clr>
        </p15:guide>
        <p15:guide id="8" orient="horz" pos="384" userDrawn="1">
          <p15:clr>
            <a:srgbClr val="F26B43"/>
          </p15:clr>
        </p15:guide>
        <p15:guide id="9" orient="horz" pos="398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>
          <a:xfrm>
            <a:off x="416306" y="42394"/>
            <a:ext cx="11665966" cy="531346"/>
          </a:xfrm>
        </p:spPr>
        <p:txBody>
          <a:bodyPr/>
          <a:lstStyle/>
          <a:p>
            <a:r>
              <a:rPr lang="en-US" dirty="0" smtClean="0"/>
              <a:t>Welcome Address 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z="2800" dirty="0" smtClean="0"/>
              <a:t>Aziz </a:t>
            </a:r>
            <a:r>
              <a:rPr lang="en-US" sz="2800" dirty="0" err="1" smtClean="0"/>
              <a:t>Hilali</a:t>
            </a:r>
            <a:r>
              <a:rPr lang="en-US" sz="2800" dirty="0" smtClean="0"/>
              <a:t>, </a:t>
            </a:r>
          </a:p>
          <a:p>
            <a:r>
              <a:rPr lang="en-US" sz="2800" b="0" dirty="0" smtClean="0"/>
              <a:t>AFRALO Chair</a:t>
            </a:r>
            <a:endParaRPr lang="en-US" sz="2800" b="0" dirty="0"/>
          </a:p>
        </p:txBody>
      </p:sp>
    </p:spTree>
    <p:extLst>
      <p:ext uri="{BB962C8B-B14F-4D97-AF65-F5344CB8AC3E}">
        <p14:creationId xmlns:p14="http://schemas.microsoft.com/office/powerpoint/2010/main" val="21999678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>
          <a:xfrm>
            <a:off x="416306" y="42394"/>
            <a:ext cx="11665966" cy="531346"/>
          </a:xfrm>
        </p:spPr>
        <p:txBody>
          <a:bodyPr/>
          <a:lstStyle/>
          <a:p>
            <a:r>
              <a:rPr lang="en-US" dirty="0" smtClean="0"/>
              <a:t>Guest Address 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4"/>
          </p:nvPr>
        </p:nvSpPr>
        <p:spPr>
          <a:xfrm>
            <a:off x="2496847" y="2787702"/>
            <a:ext cx="3209009" cy="1028394"/>
          </a:xfrm>
        </p:spPr>
        <p:txBody>
          <a:bodyPr/>
          <a:lstStyle/>
          <a:p>
            <a:r>
              <a:rPr lang="en-US" sz="2800" dirty="0" smtClean="0"/>
              <a:t>Lucky </a:t>
            </a:r>
            <a:r>
              <a:rPr lang="en-US" sz="2800" dirty="0" err="1" smtClean="0"/>
              <a:t>Masilela</a:t>
            </a:r>
            <a:r>
              <a:rPr lang="en-US" sz="2800" dirty="0" smtClean="0"/>
              <a:t>, </a:t>
            </a:r>
          </a:p>
          <a:p>
            <a:r>
              <a:rPr lang="en-US" sz="2800" b="0" dirty="0" smtClean="0"/>
              <a:t>Local Partner - TBC</a:t>
            </a:r>
          </a:p>
        </p:txBody>
      </p:sp>
    </p:spTree>
    <p:extLst>
      <p:ext uri="{BB962C8B-B14F-4D97-AF65-F5344CB8AC3E}">
        <p14:creationId xmlns:p14="http://schemas.microsoft.com/office/powerpoint/2010/main" val="1164080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>
          <a:xfrm>
            <a:off x="416306" y="42394"/>
            <a:ext cx="11665966" cy="531346"/>
          </a:xfrm>
        </p:spPr>
        <p:txBody>
          <a:bodyPr/>
          <a:lstStyle/>
          <a:p>
            <a:r>
              <a:rPr lang="en-US" dirty="0" smtClean="0"/>
              <a:t>Introduction to: ICANN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4"/>
          </p:nvPr>
        </p:nvSpPr>
        <p:spPr>
          <a:xfrm>
            <a:off x="2496847" y="2787702"/>
            <a:ext cx="7915121" cy="1028394"/>
          </a:xfrm>
        </p:spPr>
        <p:txBody>
          <a:bodyPr/>
          <a:lstStyle/>
          <a:p>
            <a:r>
              <a:rPr lang="en-US" sz="2800" dirty="0" err="1" smtClean="0"/>
              <a:t>Fatimata</a:t>
            </a:r>
            <a:r>
              <a:rPr lang="en-US" sz="2800" dirty="0" smtClean="0"/>
              <a:t> </a:t>
            </a:r>
            <a:r>
              <a:rPr lang="en-US" sz="2800" dirty="0" err="1" smtClean="0"/>
              <a:t>Seye</a:t>
            </a:r>
            <a:r>
              <a:rPr lang="en-US" sz="2800" dirty="0" smtClean="0"/>
              <a:t> </a:t>
            </a:r>
            <a:r>
              <a:rPr lang="en-US" sz="2800" dirty="0" err="1" smtClean="0"/>
              <a:t>Sylla</a:t>
            </a:r>
            <a:r>
              <a:rPr lang="en-US" sz="2800" dirty="0" smtClean="0"/>
              <a:t>, </a:t>
            </a:r>
          </a:p>
          <a:p>
            <a:r>
              <a:rPr lang="en-US" sz="2800" b="0" dirty="0" smtClean="0"/>
              <a:t>Former </a:t>
            </a:r>
            <a:r>
              <a:rPr lang="en-US" sz="2800" b="0" dirty="0"/>
              <a:t>AFRALO Chair and Incoming Vice Chair</a:t>
            </a:r>
            <a:endParaRPr lang="en-US" sz="2800" b="0" dirty="0" smtClean="0"/>
          </a:p>
        </p:txBody>
      </p:sp>
    </p:spTree>
    <p:extLst>
      <p:ext uri="{BB962C8B-B14F-4D97-AF65-F5344CB8AC3E}">
        <p14:creationId xmlns:p14="http://schemas.microsoft.com/office/powerpoint/2010/main" val="2128454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>
          <a:xfrm>
            <a:off x="416306" y="42394"/>
            <a:ext cx="11665966" cy="531346"/>
          </a:xfrm>
        </p:spPr>
        <p:txBody>
          <a:bodyPr/>
          <a:lstStyle/>
          <a:p>
            <a:r>
              <a:rPr lang="en-US" dirty="0" smtClean="0"/>
              <a:t>Introduction to: ICANN Board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4"/>
          </p:nvPr>
        </p:nvSpPr>
        <p:spPr>
          <a:xfrm>
            <a:off x="2496847" y="2787702"/>
            <a:ext cx="7915121" cy="1028394"/>
          </a:xfrm>
        </p:spPr>
        <p:txBody>
          <a:bodyPr/>
          <a:lstStyle/>
          <a:p>
            <a:r>
              <a:rPr lang="en-US" sz="2800" dirty="0" smtClean="0"/>
              <a:t>León </a:t>
            </a:r>
            <a:r>
              <a:rPr lang="en-US" sz="2800" dirty="0"/>
              <a:t>Sanchez</a:t>
            </a:r>
            <a:r>
              <a:rPr lang="en-US" sz="2800" b="0" dirty="0"/>
              <a:t>, </a:t>
            </a:r>
            <a:endParaRPr lang="en-US" sz="2800" b="0" dirty="0" smtClean="0"/>
          </a:p>
          <a:p>
            <a:r>
              <a:rPr lang="en-US" sz="2800" b="0" dirty="0" smtClean="0"/>
              <a:t>Incoming </a:t>
            </a:r>
            <a:r>
              <a:rPr lang="en-US" sz="2800" b="0" dirty="0"/>
              <a:t>ICANN Board Director</a:t>
            </a:r>
            <a:endParaRPr lang="en-US" sz="2800" b="0" dirty="0" smtClean="0"/>
          </a:p>
        </p:txBody>
      </p:sp>
    </p:spTree>
    <p:extLst>
      <p:ext uri="{BB962C8B-B14F-4D97-AF65-F5344CB8AC3E}">
        <p14:creationId xmlns:p14="http://schemas.microsoft.com/office/powerpoint/2010/main" val="9264633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>
          <a:xfrm>
            <a:off x="416306" y="42394"/>
            <a:ext cx="11665966" cy="531346"/>
          </a:xfrm>
        </p:spPr>
        <p:txBody>
          <a:bodyPr/>
          <a:lstStyle/>
          <a:p>
            <a:r>
              <a:rPr lang="en-US" dirty="0" smtClean="0"/>
              <a:t>Introduction to: ALAC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4"/>
          </p:nvPr>
        </p:nvSpPr>
        <p:spPr>
          <a:xfrm>
            <a:off x="2496847" y="2787702"/>
            <a:ext cx="2965169" cy="1028394"/>
          </a:xfrm>
        </p:spPr>
        <p:txBody>
          <a:bodyPr/>
          <a:lstStyle/>
          <a:p>
            <a:r>
              <a:rPr lang="en-US" sz="2800" dirty="0" err="1" smtClean="0"/>
              <a:t>Seun</a:t>
            </a:r>
            <a:r>
              <a:rPr lang="en-US" sz="2800" dirty="0" smtClean="0"/>
              <a:t> </a:t>
            </a:r>
            <a:r>
              <a:rPr lang="en-US" sz="2800" dirty="0" err="1" smtClean="0"/>
              <a:t>Ojedeji</a:t>
            </a:r>
            <a:r>
              <a:rPr lang="en-US" sz="2800" dirty="0" smtClean="0"/>
              <a:t>,</a:t>
            </a:r>
          </a:p>
          <a:p>
            <a:r>
              <a:rPr lang="en-US" sz="2800" b="0" dirty="0" smtClean="0"/>
              <a:t>ALAC Member</a:t>
            </a:r>
          </a:p>
        </p:txBody>
      </p:sp>
    </p:spTree>
    <p:extLst>
      <p:ext uri="{BB962C8B-B14F-4D97-AF65-F5344CB8AC3E}">
        <p14:creationId xmlns:p14="http://schemas.microsoft.com/office/powerpoint/2010/main" val="10841143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>
          <a:xfrm>
            <a:off x="416306" y="42394"/>
            <a:ext cx="11665966" cy="531346"/>
          </a:xfrm>
        </p:spPr>
        <p:txBody>
          <a:bodyPr/>
          <a:lstStyle/>
          <a:p>
            <a:r>
              <a:rPr lang="en-US" dirty="0" smtClean="0"/>
              <a:t>Introduction to: ALAC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4"/>
          </p:nvPr>
        </p:nvSpPr>
        <p:spPr>
          <a:xfrm>
            <a:off x="2496847" y="2787702"/>
            <a:ext cx="2965169" cy="1028394"/>
          </a:xfrm>
        </p:spPr>
        <p:txBody>
          <a:bodyPr/>
          <a:lstStyle/>
          <a:p>
            <a:r>
              <a:rPr lang="en-US" sz="2800" dirty="0" err="1" smtClean="0"/>
              <a:t>Seun</a:t>
            </a:r>
            <a:r>
              <a:rPr lang="en-US" sz="2800" dirty="0" smtClean="0"/>
              <a:t> </a:t>
            </a:r>
            <a:r>
              <a:rPr lang="en-US" sz="2800" dirty="0" err="1" smtClean="0"/>
              <a:t>Ojedeji</a:t>
            </a:r>
            <a:r>
              <a:rPr lang="en-US" sz="2800" dirty="0" smtClean="0"/>
              <a:t>,</a:t>
            </a:r>
          </a:p>
          <a:p>
            <a:r>
              <a:rPr lang="en-US" sz="2800" b="0" dirty="0" smtClean="0"/>
              <a:t>ALAC Member</a:t>
            </a:r>
          </a:p>
        </p:txBody>
      </p:sp>
    </p:spTree>
    <p:extLst>
      <p:ext uri="{BB962C8B-B14F-4D97-AF65-F5344CB8AC3E}">
        <p14:creationId xmlns:p14="http://schemas.microsoft.com/office/powerpoint/2010/main" val="17686157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>
          <a:xfrm>
            <a:off x="416306" y="42394"/>
            <a:ext cx="11665966" cy="531346"/>
          </a:xfrm>
        </p:spPr>
        <p:txBody>
          <a:bodyPr/>
          <a:lstStyle/>
          <a:p>
            <a:r>
              <a:rPr lang="en-US" dirty="0" smtClean="0"/>
              <a:t>Introduction to: AFRALO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4"/>
          </p:nvPr>
        </p:nvSpPr>
        <p:spPr>
          <a:xfrm>
            <a:off x="2496847" y="2787702"/>
            <a:ext cx="4135601" cy="1028394"/>
          </a:xfrm>
        </p:spPr>
        <p:txBody>
          <a:bodyPr/>
          <a:lstStyle/>
          <a:p>
            <a:r>
              <a:rPr lang="en-US" sz="2800" dirty="0" smtClean="0"/>
              <a:t>Sarah </a:t>
            </a:r>
            <a:r>
              <a:rPr lang="en-US" sz="2800" dirty="0" err="1" smtClean="0"/>
              <a:t>Kiden</a:t>
            </a:r>
            <a:r>
              <a:rPr lang="en-US" sz="2800" dirty="0" smtClean="0"/>
              <a:t>,</a:t>
            </a:r>
          </a:p>
          <a:p>
            <a:r>
              <a:rPr lang="en-US" sz="2800" b="0" dirty="0" smtClean="0"/>
              <a:t>AFRALO Secretary</a:t>
            </a:r>
          </a:p>
        </p:txBody>
      </p:sp>
    </p:spTree>
    <p:extLst>
      <p:ext uri="{BB962C8B-B14F-4D97-AF65-F5344CB8AC3E}">
        <p14:creationId xmlns:p14="http://schemas.microsoft.com/office/powerpoint/2010/main" val="18036512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Placeholder 19"/>
          <p:cNvSpPr>
            <a:spLocks noGrp="1"/>
          </p:cNvSpPr>
          <p:nvPr>
            <p:ph type="body" sz="quarter" idx="14"/>
          </p:nvPr>
        </p:nvSpPr>
        <p:spPr>
          <a:xfrm>
            <a:off x="2496847" y="2787702"/>
            <a:ext cx="7695665" cy="1028394"/>
          </a:xfrm>
        </p:spPr>
        <p:txBody>
          <a:bodyPr/>
          <a:lstStyle/>
          <a:p>
            <a:r>
              <a:rPr lang="en-US" sz="3600" dirty="0" smtClean="0"/>
              <a:t>Brainstorming Session</a:t>
            </a:r>
          </a:p>
          <a:p>
            <a:r>
              <a:rPr lang="en-US" sz="3600" b="0" dirty="0"/>
              <a:t>Interaction, discussion and Q&amp;A</a:t>
            </a:r>
          </a:p>
          <a:p>
            <a:endParaRPr lang="en-US" sz="3600" b="0" dirty="0" smtClean="0"/>
          </a:p>
        </p:txBody>
      </p:sp>
    </p:spTree>
    <p:extLst>
      <p:ext uri="{BB962C8B-B14F-4D97-AF65-F5344CB8AC3E}">
        <p14:creationId xmlns:p14="http://schemas.microsoft.com/office/powerpoint/2010/main" val="19223516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>
          <a:xfrm>
            <a:off x="416306" y="42394"/>
            <a:ext cx="11665966" cy="531346"/>
          </a:xfrm>
        </p:spPr>
        <p:txBody>
          <a:bodyPr/>
          <a:lstStyle/>
          <a:p>
            <a:r>
              <a:rPr lang="en-US" dirty="0" smtClean="0"/>
              <a:t>Closing Remarks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4"/>
          </p:nvPr>
        </p:nvSpPr>
        <p:spPr>
          <a:xfrm>
            <a:off x="2496847" y="2787702"/>
            <a:ext cx="4135601" cy="1028394"/>
          </a:xfrm>
        </p:spPr>
        <p:txBody>
          <a:bodyPr/>
          <a:lstStyle/>
          <a:p>
            <a:r>
              <a:rPr lang="en-US" sz="2800" dirty="0" smtClean="0"/>
              <a:t>Aziz </a:t>
            </a:r>
            <a:r>
              <a:rPr lang="en-US" sz="2800" dirty="0" err="1" smtClean="0"/>
              <a:t>Hilali</a:t>
            </a:r>
            <a:r>
              <a:rPr lang="en-US" sz="2800" dirty="0" smtClean="0"/>
              <a:t>,</a:t>
            </a:r>
          </a:p>
          <a:p>
            <a:r>
              <a:rPr lang="en-US" sz="2800" b="0" dirty="0" smtClean="0"/>
              <a:t>AFRALO Chair</a:t>
            </a:r>
          </a:p>
        </p:txBody>
      </p:sp>
    </p:spTree>
    <p:extLst>
      <p:ext uri="{BB962C8B-B14F-4D97-AF65-F5344CB8AC3E}">
        <p14:creationId xmlns:p14="http://schemas.microsoft.com/office/powerpoint/2010/main" val="7396271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>
          <a:xfrm>
            <a:off x="416306" y="42394"/>
            <a:ext cx="11665966" cy="531346"/>
          </a:xfrm>
        </p:spPr>
        <p:txBody>
          <a:bodyPr/>
          <a:lstStyle/>
          <a:p>
            <a:r>
              <a:rPr lang="en-US" dirty="0" smtClean="0"/>
              <a:t>Welcome Address 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z="2800" dirty="0" smtClean="0"/>
              <a:t>Alan Greenberg, </a:t>
            </a:r>
          </a:p>
          <a:p>
            <a:r>
              <a:rPr lang="en-US" sz="2800" b="0" dirty="0" smtClean="0"/>
              <a:t>ALAC Chair</a:t>
            </a:r>
            <a:endParaRPr lang="en-US" sz="2800" b="0" dirty="0"/>
          </a:p>
        </p:txBody>
      </p:sp>
    </p:spTree>
    <p:extLst>
      <p:ext uri="{BB962C8B-B14F-4D97-AF65-F5344CB8AC3E}">
        <p14:creationId xmlns:p14="http://schemas.microsoft.com/office/powerpoint/2010/main" val="251208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>
          <a:xfrm>
            <a:off x="416306" y="42394"/>
            <a:ext cx="11665966" cy="531346"/>
          </a:xfrm>
        </p:spPr>
        <p:txBody>
          <a:bodyPr/>
          <a:lstStyle/>
          <a:p>
            <a:r>
              <a:rPr lang="en-US" dirty="0" smtClean="0"/>
              <a:t>Guest Address 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z="2800" dirty="0" err="1" smtClean="0"/>
              <a:t>Göran</a:t>
            </a:r>
            <a:r>
              <a:rPr lang="en-US" sz="2800" dirty="0" smtClean="0"/>
              <a:t> </a:t>
            </a:r>
            <a:r>
              <a:rPr lang="en-US" sz="2800" dirty="0" err="1" smtClean="0"/>
              <a:t>Marby</a:t>
            </a:r>
            <a:r>
              <a:rPr lang="en-US" sz="2800" dirty="0" smtClean="0"/>
              <a:t>,</a:t>
            </a:r>
          </a:p>
          <a:p>
            <a:r>
              <a:rPr lang="en-US" sz="2800" b="0" dirty="0" smtClean="0"/>
              <a:t>ICANN President &amp; CEO</a:t>
            </a:r>
            <a:r>
              <a:rPr lang="en-US" sz="2800" b="0" dirty="0"/>
              <a:t> 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26464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>
          <a:xfrm>
            <a:off x="416306" y="42394"/>
            <a:ext cx="11665966" cy="531346"/>
          </a:xfrm>
        </p:spPr>
        <p:txBody>
          <a:bodyPr/>
          <a:lstStyle/>
          <a:p>
            <a:r>
              <a:rPr lang="en-US" dirty="0" smtClean="0"/>
              <a:t>Guest Address 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z="2800" dirty="0" smtClean="0"/>
              <a:t>Steve Crocker,</a:t>
            </a:r>
          </a:p>
          <a:p>
            <a:r>
              <a:rPr lang="en-US" sz="2800" b="0" dirty="0" smtClean="0"/>
              <a:t>ICANN Board Chair</a:t>
            </a:r>
            <a:r>
              <a:rPr lang="en-US" sz="2800" b="0" dirty="0"/>
              <a:t> 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871432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>
          <a:xfrm>
            <a:off x="416306" y="42394"/>
            <a:ext cx="11665966" cy="531346"/>
          </a:xfrm>
        </p:spPr>
        <p:txBody>
          <a:bodyPr/>
          <a:lstStyle/>
          <a:p>
            <a:r>
              <a:rPr lang="en-US" dirty="0" smtClean="0"/>
              <a:t>Guest Address 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z="2800" dirty="0" smtClean="0"/>
              <a:t>Sally </a:t>
            </a:r>
            <a:r>
              <a:rPr lang="en-US" sz="2800" dirty="0" err="1" smtClean="0"/>
              <a:t>Costerton</a:t>
            </a:r>
            <a:r>
              <a:rPr lang="en-US" sz="2800" dirty="0" smtClean="0"/>
              <a:t>, </a:t>
            </a:r>
          </a:p>
          <a:p>
            <a:r>
              <a:rPr lang="en-US" sz="2800" b="0" dirty="0" smtClean="0"/>
              <a:t>Sr. Advisor to the President and SVP, Global Stakeholder Engagement </a:t>
            </a:r>
            <a:r>
              <a:rPr lang="en-US" sz="2800" b="0" dirty="0"/>
              <a:t> </a:t>
            </a:r>
            <a:endParaRPr lang="en-US" sz="2800" b="0" dirty="0"/>
          </a:p>
        </p:txBody>
      </p:sp>
    </p:spTree>
    <p:extLst>
      <p:ext uri="{BB962C8B-B14F-4D97-AF65-F5344CB8AC3E}">
        <p14:creationId xmlns:p14="http://schemas.microsoft.com/office/powerpoint/2010/main" val="2803600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>
          <a:xfrm>
            <a:off x="416306" y="42394"/>
            <a:ext cx="11665966" cy="531346"/>
          </a:xfrm>
        </p:spPr>
        <p:txBody>
          <a:bodyPr/>
          <a:lstStyle/>
          <a:p>
            <a:r>
              <a:rPr lang="en-US" dirty="0" smtClean="0"/>
              <a:t>Guest Address 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z="2800" dirty="0" smtClean="0"/>
              <a:t>Pierre </a:t>
            </a:r>
            <a:r>
              <a:rPr lang="en-US" sz="2800" dirty="0" err="1" smtClean="0"/>
              <a:t>Dandjinou</a:t>
            </a:r>
            <a:r>
              <a:rPr lang="en-US" sz="2800" dirty="0" smtClean="0"/>
              <a:t>, </a:t>
            </a:r>
          </a:p>
          <a:p>
            <a:r>
              <a:rPr lang="en-US" sz="2800" b="0" dirty="0" smtClean="0"/>
              <a:t>ICANN VP, GSE for Africa</a:t>
            </a:r>
            <a:endParaRPr lang="en-US" sz="2800" b="0" dirty="0"/>
          </a:p>
        </p:txBody>
      </p:sp>
    </p:spTree>
    <p:extLst>
      <p:ext uri="{BB962C8B-B14F-4D97-AF65-F5344CB8AC3E}">
        <p14:creationId xmlns:p14="http://schemas.microsoft.com/office/powerpoint/2010/main" val="8459331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>
          <a:xfrm>
            <a:off x="416306" y="42394"/>
            <a:ext cx="11665966" cy="531346"/>
          </a:xfrm>
        </p:spPr>
        <p:txBody>
          <a:bodyPr/>
          <a:lstStyle/>
          <a:p>
            <a:r>
              <a:rPr lang="en-US" dirty="0" smtClean="0"/>
              <a:t>Guest Address 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z="2800" dirty="0" smtClean="0"/>
              <a:t>Doctor D </a:t>
            </a:r>
            <a:r>
              <a:rPr lang="en-US" sz="2800" dirty="0" err="1" smtClean="0"/>
              <a:t>Mashao</a:t>
            </a:r>
            <a:r>
              <a:rPr lang="en-US" sz="2800" dirty="0" smtClean="0"/>
              <a:t>, </a:t>
            </a:r>
          </a:p>
          <a:p>
            <a:r>
              <a:rPr lang="en-US" sz="2800" b="0" dirty="0" smtClean="0"/>
              <a:t>Head of Innovation and Research at the University of Johannesburg</a:t>
            </a:r>
          </a:p>
        </p:txBody>
      </p:sp>
    </p:spTree>
    <p:extLst>
      <p:ext uri="{BB962C8B-B14F-4D97-AF65-F5344CB8AC3E}">
        <p14:creationId xmlns:p14="http://schemas.microsoft.com/office/powerpoint/2010/main" val="15069573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>
          <a:xfrm>
            <a:off x="416306" y="42394"/>
            <a:ext cx="11665966" cy="531346"/>
          </a:xfrm>
        </p:spPr>
        <p:txBody>
          <a:bodyPr/>
          <a:lstStyle/>
          <a:p>
            <a:r>
              <a:rPr lang="en-US" dirty="0" smtClean="0"/>
              <a:t>Guest Address 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z="2800" dirty="0" smtClean="0"/>
              <a:t>Doctor D </a:t>
            </a:r>
            <a:r>
              <a:rPr lang="en-US" sz="2800" dirty="0" err="1" smtClean="0"/>
              <a:t>Mashao</a:t>
            </a:r>
            <a:r>
              <a:rPr lang="en-US" sz="2800" dirty="0" smtClean="0"/>
              <a:t>, </a:t>
            </a:r>
          </a:p>
          <a:p>
            <a:r>
              <a:rPr lang="en-US" sz="2800" b="0" dirty="0" smtClean="0"/>
              <a:t>Head of Innovation and Research at the University of Johannesburg</a:t>
            </a:r>
          </a:p>
        </p:txBody>
      </p:sp>
    </p:spTree>
    <p:extLst>
      <p:ext uri="{BB962C8B-B14F-4D97-AF65-F5344CB8AC3E}">
        <p14:creationId xmlns:p14="http://schemas.microsoft.com/office/powerpoint/2010/main" val="20747666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>
          <a:xfrm>
            <a:off x="416306" y="42394"/>
            <a:ext cx="11665966" cy="531346"/>
          </a:xfrm>
        </p:spPr>
        <p:txBody>
          <a:bodyPr/>
          <a:lstStyle/>
          <a:p>
            <a:r>
              <a:rPr lang="en-US" dirty="0" smtClean="0"/>
              <a:t>Guest Address 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z="2800" dirty="0" smtClean="0"/>
              <a:t>Doctor D </a:t>
            </a:r>
            <a:r>
              <a:rPr lang="en-US" sz="2800" dirty="0" err="1" smtClean="0"/>
              <a:t>Mashao</a:t>
            </a:r>
            <a:r>
              <a:rPr lang="en-US" sz="2800" dirty="0" smtClean="0"/>
              <a:t>, </a:t>
            </a:r>
          </a:p>
          <a:p>
            <a:r>
              <a:rPr lang="en-US" sz="2800" b="0" dirty="0" smtClean="0"/>
              <a:t>Head of Innovation and Research at the University of Johannesburg</a:t>
            </a:r>
          </a:p>
        </p:txBody>
      </p:sp>
    </p:spTree>
    <p:extLst>
      <p:ext uri="{BB962C8B-B14F-4D97-AF65-F5344CB8AC3E}">
        <p14:creationId xmlns:p14="http://schemas.microsoft.com/office/powerpoint/2010/main" val="1911110211"/>
      </p:ext>
    </p:extLst>
  </p:cSld>
  <p:clrMapOvr>
    <a:masterClrMapping/>
  </p:clrMapOvr>
</p:sld>
</file>

<file path=ppt/theme/theme1.xml><?xml version="1.0" encoding="utf-8"?>
<a:theme xmlns:a="http://schemas.openxmlformats.org/drawingml/2006/main" name="ICANN PPT_Arial_16x9_June 2017_potx">
  <a:themeElements>
    <a:clrScheme name="ICANN PPT Colors">
      <a:dk1>
        <a:srgbClr val="0A1F24"/>
      </a:dk1>
      <a:lt1>
        <a:sysClr val="window" lastClr="FFFFFF"/>
      </a:lt1>
      <a:dk2>
        <a:srgbClr val="1A87C9"/>
      </a:dk2>
      <a:lt2>
        <a:srgbClr val="EEECE1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1D98D3"/>
      </a:hlink>
      <a:folHlink>
        <a:srgbClr val="427BB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>
          <a:defRPr dirty="0" err="1" smtClean="0">
            <a:cs typeface="Source Sans Pro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CANN PPT Template_16x9 20170601.potx" id="{6DCE996D-886D-4310-B448-1ACF06EC9706}" vid="{B8D7A136-CA80-4520-9EC3-55CACFEC008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ICANN PPT Template_16x9 20170601</Template>
  <TotalTime>41</TotalTime>
  <Words>184</Words>
  <Application>Microsoft Macintosh PowerPoint</Application>
  <PresentationFormat>Widescreen</PresentationFormat>
  <Paragraphs>50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Calibri</vt:lpstr>
      <vt:lpstr>ＭＳ Ｐゴシック</vt:lpstr>
      <vt:lpstr>Segoe UI</vt:lpstr>
      <vt:lpstr>Wingdings</vt:lpstr>
      <vt:lpstr>Arial</vt:lpstr>
      <vt:lpstr>ICANN PPT_Arial_16x9_June 2017_potx</vt:lpstr>
      <vt:lpstr>Welcome Address </vt:lpstr>
      <vt:lpstr>Welcome Address </vt:lpstr>
      <vt:lpstr>Guest Address </vt:lpstr>
      <vt:lpstr>Guest Address </vt:lpstr>
      <vt:lpstr>Guest Address </vt:lpstr>
      <vt:lpstr>Guest Address </vt:lpstr>
      <vt:lpstr>Guest Address </vt:lpstr>
      <vt:lpstr>Guest Address </vt:lpstr>
      <vt:lpstr>Guest Address </vt:lpstr>
      <vt:lpstr>Guest Address </vt:lpstr>
      <vt:lpstr>Introduction to: ICANN</vt:lpstr>
      <vt:lpstr>Introduction to: ICANN Board</vt:lpstr>
      <vt:lpstr>Introduction to: ALAC</vt:lpstr>
      <vt:lpstr>Introduction to: ALAC</vt:lpstr>
      <vt:lpstr>Introduction to: AFRALO</vt:lpstr>
      <vt:lpstr>PowerPoint Presentation</vt:lpstr>
      <vt:lpstr>Closing Remarks</vt:lpstr>
    </vt:vector>
  </TitlesOfParts>
  <Company/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Presenters Section Divider</dc:title>
  <dc:creator>Evin Erdogdu</dc:creator>
  <cp:lastModifiedBy>Evin Erdogdu</cp:lastModifiedBy>
  <cp:revision>5</cp:revision>
  <cp:lastPrinted>2017-01-26T19:29:02Z</cp:lastPrinted>
  <dcterms:created xsi:type="dcterms:W3CDTF">2017-06-25T13:17:57Z</dcterms:created>
  <dcterms:modified xsi:type="dcterms:W3CDTF">2017-06-25T13:59:20Z</dcterms:modified>
</cp:coreProperties>
</file>